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7" r:id="rId2"/>
    <p:sldId id="283" r:id="rId3"/>
    <p:sldId id="258" r:id="rId4"/>
    <p:sldId id="284" r:id="rId5"/>
    <p:sldId id="366" r:id="rId6"/>
    <p:sldId id="367" r:id="rId7"/>
    <p:sldId id="259" r:id="rId8"/>
    <p:sldId id="261" r:id="rId9"/>
    <p:sldId id="403" r:id="rId10"/>
    <p:sldId id="404" r:id="rId11"/>
    <p:sldId id="405" r:id="rId12"/>
    <p:sldId id="369" r:id="rId13"/>
    <p:sldId id="288" r:id="rId14"/>
    <p:sldId id="371" r:id="rId15"/>
    <p:sldId id="373" r:id="rId16"/>
    <p:sldId id="353" r:id="rId17"/>
    <p:sldId id="354" r:id="rId18"/>
    <p:sldId id="368" r:id="rId19"/>
    <p:sldId id="374" r:id="rId20"/>
    <p:sldId id="363" r:id="rId21"/>
    <p:sldId id="375" r:id="rId22"/>
    <p:sldId id="361" r:id="rId23"/>
    <p:sldId id="376" r:id="rId24"/>
    <p:sldId id="378" r:id="rId25"/>
    <p:sldId id="348" r:id="rId26"/>
    <p:sldId id="379" r:id="rId27"/>
    <p:sldId id="380" r:id="rId28"/>
    <p:sldId id="381" r:id="rId29"/>
    <p:sldId id="382" r:id="rId30"/>
    <p:sldId id="383" r:id="rId31"/>
    <p:sldId id="384" r:id="rId32"/>
    <p:sldId id="385" r:id="rId33"/>
    <p:sldId id="386" r:id="rId34"/>
    <p:sldId id="387" r:id="rId35"/>
    <p:sldId id="388" r:id="rId36"/>
    <p:sldId id="389" r:id="rId37"/>
    <p:sldId id="390" r:id="rId38"/>
    <p:sldId id="398" r:id="rId39"/>
    <p:sldId id="391" r:id="rId40"/>
    <p:sldId id="392" r:id="rId41"/>
    <p:sldId id="393" r:id="rId42"/>
    <p:sldId id="394" r:id="rId43"/>
    <p:sldId id="349" r:id="rId44"/>
    <p:sldId id="351" r:id="rId45"/>
    <p:sldId id="395" r:id="rId46"/>
    <p:sldId id="396" r:id="rId47"/>
    <p:sldId id="397" r:id="rId48"/>
    <p:sldId id="352" r:id="rId49"/>
    <p:sldId id="402" r:id="rId50"/>
    <p:sldId id="401" r:id="rId51"/>
    <p:sldId id="400" r:id="rId52"/>
    <p:sldId id="291" r:id="rId5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8B3DA7-CEA2-4ECC-8FC5-49686797724B}" v="1524" dt="2021-08-23T21:45:51.44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91" y="1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even Taipicaña" userId="86503ac13d1c75c5" providerId="LiveId" clId="{398B3DA7-CEA2-4ECC-8FC5-49686797724B}"/>
    <pc:docChg chg="undo redo custSel addSld delSld modSld">
      <pc:chgData name="Steeven Taipicaña" userId="86503ac13d1c75c5" providerId="LiveId" clId="{398B3DA7-CEA2-4ECC-8FC5-49686797724B}" dt="2021-08-23T22:03:55.098" v="6393" actId="1076"/>
      <pc:docMkLst>
        <pc:docMk/>
      </pc:docMkLst>
      <pc:sldChg chg="addSp delSp modSp mod">
        <pc:chgData name="Steeven Taipicaña" userId="86503ac13d1c75c5" providerId="LiveId" clId="{398B3DA7-CEA2-4ECC-8FC5-49686797724B}" dt="2021-08-23T21:01:17.953" v="5801" actId="1076"/>
        <pc:sldMkLst>
          <pc:docMk/>
          <pc:sldMk cId="1514196483" sldId="258"/>
        </pc:sldMkLst>
        <pc:spChg chg="del">
          <ac:chgData name="Steeven Taipicaña" userId="86503ac13d1c75c5" providerId="LiveId" clId="{398B3DA7-CEA2-4ECC-8FC5-49686797724B}" dt="2021-08-23T06:18:15.028" v="3097" actId="478"/>
          <ac:spMkLst>
            <pc:docMk/>
            <pc:sldMk cId="1514196483" sldId="258"/>
            <ac:spMk id="2" creationId="{44E6E808-D755-433D-B1DB-E1D8B75FD6F6}"/>
          </ac:spMkLst>
        </pc:spChg>
        <pc:spChg chg="add mod">
          <ac:chgData name="Steeven Taipicaña" userId="86503ac13d1c75c5" providerId="LiveId" clId="{398B3DA7-CEA2-4ECC-8FC5-49686797724B}" dt="2021-08-23T06:18:21.032" v="3113" actId="20577"/>
          <ac:spMkLst>
            <pc:docMk/>
            <pc:sldMk cId="1514196483" sldId="258"/>
            <ac:spMk id="5" creationId="{80B93CED-C34E-4824-8A89-E703FE06C189}"/>
          </ac:spMkLst>
        </pc:spChg>
        <pc:spChg chg="del mod">
          <ac:chgData name="Steeven Taipicaña" userId="86503ac13d1c75c5" providerId="LiveId" clId="{398B3DA7-CEA2-4ECC-8FC5-49686797724B}" dt="2021-08-23T06:17:52.905" v="3075" actId="478"/>
          <ac:spMkLst>
            <pc:docMk/>
            <pc:sldMk cId="1514196483" sldId="258"/>
            <ac:spMk id="6" creationId="{B4714121-C8F5-4748-A7B3-107978A4FB85}"/>
          </ac:spMkLst>
        </pc:spChg>
        <pc:spChg chg="add mod">
          <ac:chgData name="Steeven Taipicaña" userId="86503ac13d1c75c5" providerId="LiveId" clId="{398B3DA7-CEA2-4ECC-8FC5-49686797724B}" dt="2021-08-23T06:17:53.185" v="3076"/>
          <ac:spMkLst>
            <pc:docMk/>
            <pc:sldMk cId="1514196483" sldId="258"/>
            <ac:spMk id="8" creationId="{FA0AFC5C-334A-4876-80EB-68CBCE992C80}"/>
          </ac:spMkLst>
        </pc:spChg>
        <pc:graphicFrameChg chg="del">
          <ac:chgData name="Steeven Taipicaña" userId="86503ac13d1c75c5" providerId="LiveId" clId="{398B3DA7-CEA2-4ECC-8FC5-49686797724B}" dt="2021-08-23T20:59:35.870" v="5793" actId="478"/>
          <ac:graphicFrameMkLst>
            <pc:docMk/>
            <pc:sldMk cId="1514196483" sldId="258"/>
            <ac:graphicFrameMk id="3" creationId="{342C7913-DF61-4A25-A3B0-94C81F80F60C}"/>
          </ac:graphicFrameMkLst>
        </pc:graphicFrameChg>
        <pc:picChg chg="add mod">
          <ac:chgData name="Steeven Taipicaña" userId="86503ac13d1c75c5" providerId="LiveId" clId="{398B3DA7-CEA2-4ECC-8FC5-49686797724B}" dt="2021-08-23T21:01:10.592" v="5798" actId="1076"/>
          <ac:picMkLst>
            <pc:docMk/>
            <pc:sldMk cId="1514196483" sldId="258"/>
            <ac:picMk id="4" creationId="{00459F96-F7F4-4D3D-AD50-F888826417C9}"/>
          </ac:picMkLst>
        </pc:picChg>
        <pc:picChg chg="mod">
          <ac:chgData name="Steeven Taipicaña" userId="86503ac13d1c75c5" providerId="LiveId" clId="{398B3DA7-CEA2-4ECC-8FC5-49686797724B}" dt="2021-08-23T03:16:58.364" v="1443" actId="1076"/>
          <ac:picMkLst>
            <pc:docMk/>
            <pc:sldMk cId="1514196483" sldId="258"/>
            <ac:picMk id="1026" creationId="{8015EE13-B31A-4676-B530-CC5CC89224A7}"/>
          </ac:picMkLst>
        </pc:picChg>
        <pc:picChg chg="mod">
          <ac:chgData name="Steeven Taipicaña" userId="86503ac13d1c75c5" providerId="LiveId" clId="{398B3DA7-CEA2-4ECC-8FC5-49686797724B}" dt="2021-08-23T21:01:17.953" v="5801" actId="1076"/>
          <ac:picMkLst>
            <pc:docMk/>
            <pc:sldMk cId="1514196483" sldId="258"/>
            <ac:picMk id="1028" creationId="{28C8CDA8-E23B-4162-A25D-39823A6A85D5}"/>
          </ac:picMkLst>
        </pc:picChg>
        <pc:picChg chg="mod">
          <ac:chgData name="Steeven Taipicaña" userId="86503ac13d1c75c5" providerId="LiveId" clId="{398B3DA7-CEA2-4ECC-8FC5-49686797724B}" dt="2021-08-23T21:01:16.555" v="5800" actId="1076"/>
          <ac:picMkLst>
            <pc:docMk/>
            <pc:sldMk cId="1514196483" sldId="258"/>
            <ac:picMk id="1030" creationId="{F9E6E2C2-594F-47CB-9CF6-5AED10488861}"/>
          </ac:picMkLst>
        </pc:picChg>
      </pc:sldChg>
      <pc:sldChg chg="addSp delSp modSp mod">
        <pc:chgData name="Steeven Taipicaña" userId="86503ac13d1c75c5" providerId="LiveId" clId="{398B3DA7-CEA2-4ECC-8FC5-49686797724B}" dt="2021-08-23T06:17:31.338" v="3067" actId="1076"/>
        <pc:sldMkLst>
          <pc:docMk/>
          <pc:sldMk cId="4026407246" sldId="259"/>
        </pc:sldMkLst>
        <pc:spChg chg="add del mod">
          <ac:chgData name="Steeven Taipicaña" userId="86503ac13d1c75c5" providerId="LiveId" clId="{398B3DA7-CEA2-4ECC-8FC5-49686797724B}" dt="2021-08-23T06:17:21.298" v="3060"/>
          <ac:spMkLst>
            <pc:docMk/>
            <pc:sldMk cId="4026407246" sldId="259"/>
            <ac:spMk id="5" creationId="{3C675A59-D890-493F-9AA5-24CBD6A2D313}"/>
          </ac:spMkLst>
        </pc:spChg>
        <pc:spChg chg="del mod">
          <ac:chgData name="Steeven Taipicaña" userId="86503ac13d1c75c5" providerId="LiveId" clId="{398B3DA7-CEA2-4ECC-8FC5-49686797724B}" dt="2021-08-23T06:17:22.489" v="3061" actId="478"/>
          <ac:spMkLst>
            <pc:docMk/>
            <pc:sldMk cId="4026407246" sldId="259"/>
            <ac:spMk id="6" creationId="{B4714121-C8F5-4748-A7B3-107978A4FB85}"/>
          </ac:spMkLst>
        </pc:spChg>
        <pc:spChg chg="add mod">
          <ac:chgData name="Steeven Taipicaña" userId="86503ac13d1c75c5" providerId="LiveId" clId="{398B3DA7-CEA2-4ECC-8FC5-49686797724B}" dt="2021-08-23T06:17:31.338" v="3067" actId="1076"/>
          <ac:spMkLst>
            <pc:docMk/>
            <pc:sldMk cId="4026407246" sldId="259"/>
            <ac:spMk id="7" creationId="{D2551731-1468-4CDC-BFF3-9969D13CABE9}"/>
          </ac:spMkLst>
        </pc:spChg>
        <pc:graphicFrameChg chg="mod">
          <ac:chgData name="Steeven Taipicaña" userId="86503ac13d1c75c5" providerId="LiveId" clId="{398B3DA7-CEA2-4ECC-8FC5-49686797724B}" dt="2021-08-23T03:18:00.140" v="1449" actId="14100"/>
          <ac:graphicFrameMkLst>
            <pc:docMk/>
            <pc:sldMk cId="4026407246" sldId="259"/>
            <ac:graphicFrameMk id="8" creationId="{00000000-0000-0000-0000-000000000000}"/>
          </ac:graphicFrameMkLst>
        </pc:graphicFrameChg>
      </pc:sldChg>
      <pc:sldChg chg="addSp delSp modSp mod">
        <pc:chgData name="Steeven Taipicaña" userId="86503ac13d1c75c5" providerId="LiveId" clId="{398B3DA7-CEA2-4ECC-8FC5-49686797724B}" dt="2021-08-23T21:17:59.646" v="6062" actId="18131"/>
        <pc:sldMkLst>
          <pc:docMk/>
          <pc:sldMk cId="2690985928" sldId="261"/>
        </pc:sldMkLst>
        <pc:spChg chg="mod">
          <ac:chgData name="Steeven Taipicaña" userId="86503ac13d1c75c5" providerId="LiveId" clId="{398B3DA7-CEA2-4ECC-8FC5-49686797724B}" dt="2021-08-23T21:05:32.999" v="5870" actId="20577"/>
          <ac:spMkLst>
            <pc:docMk/>
            <pc:sldMk cId="2690985928" sldId="261"/>
            <ac:spMk id="3" creationId="{37AB4206-5C46-4DC9-97E2-7697DE98DB08}"/>
          </ac:spMkLst>
        </pc:spChg>
        <pc:spChg chg="add mod">
          <ac:chgData name="Steeven Taipicaña" userId="86503ac13d1c75c5" providerId="LiveId" clId="{398B3DA7-CEA2-4ECC-8FC5-49686797724B}" dt="2021-08-23T16:06:36.443" v="5001" actId="115"/>
          <ac:spMkLst>
            <pc:docMk/>
            <pc:sldMk cId="2690985928" sldId="261"/>
            <ac:spMk id="4" creationId="{32A3EC54-920E-4044-A34D-473F382B328D}"/>
          </ac:spMkLst>
        </pc:spChg>
        <pc:spChg chg="add del">
          <ac:chgData name="Steeven Taipicaña" userId="86503ac13d1c75c5" providerId="LiveId" clId="{398B3DA7-CEA2-4ECC-8FC5-49686797724B}" dt="2021-08-23T21:02:56.316" v="5826" actId="22"/>
          <ac:spMkLst>
            <pc:docMk/>
            <pc:sldMk cId="2690985928" sldId="261"/>
            <ac:spMk id="5" creationId="{4D2545CD-E2C5-468C-9916-7BA1D071CCA2}"/>
          </ac:spMkLst>
        </pc:spChg>
        <pc:spChg chg="add mod">
          <ac:chgData name="Steeven Taipicaña" userId="86503ac13d1c75c5" providerId="LiveId" clId="{398B3DA7-CEA2-4ECC-8FC5-49686797724B}" dt="2021-08-23T21:08:37.445" v="5977" actId="207"/>
          <ac:spMkLst>
            <pc:docMk/>
            <pc:sldMk cId="2690985928" sldId="261"/>
            <ac:spMk id="7" creationId="{1A14B289-56B4-45BB-A5D1-4094FD77E34A}"/>
          </ac:spMkLst>
        </pc:spChg>
        <pc:spChg chg="add mod">
          <ac:chgData name="Steeven Taipicaña" userId="86503ac13d1c75c5" providerId="LiveId" clId="{398B3DA7-CEA2-4ECC-8FC5-49686797724B}" dt="2021-08-23T21:08:46.116" v="5979" actId="207"/>
          <ac:spMkLst>
            <pc:docMk/>
            <pc:sldMk cId="2690985928" sldId="261"/>
            <ac:spMk id="8" creationId="{5BE1419A-0E55-413D-B135-A8FE82E76850}"/>
          </ac:spMkLst>
        </pc:spChg>
        <pc:spChg chg="add mod">
          <ac:chgData name="Steeven Taipicaña" userId="86503ac13d1c75c5" providerId="LiveId" clId="{398B3DA7-CEA2-4ECC-8FC5-49686797724B}" dt="2021-08-23T21:08:44.057" v="5978" actId="207"/>
          <ac:spMkLst>
            <pc:docMk/>
            <pc:sldMk cId="2690985928" sldId="261"/>
            <ac:spMk id="9" creationId="{AC3FBBA3-8EA1-4224-9875-690B5F1329E2}"/>
          </ac:spMkLst>
        </pc:spChg>
        <pc:spChg chg="add mod">
          <ac:chgData name="Steeven Taipicaña" userId="86503ac13d1c75c5" providerId="LiveId" clId="{398B3DA7-CEA2-4ECC-8FC5-49686797724B}" dt="2021-08-23T21:08:48.335" v="5980" actId="207"/>
          <ac:spMkLst>
            <pc:docMk/>
            <pc:sldMk cId="2690985928" sldId="261"/>
            <ac:spMk id="10" creationId="{F17380C1-C735-4843-8F10-40FFAB404AF5}"/>
          </ac:spMkLst>
        </pc:spChg>
        <pc:spChg chg="del mod">
          <ac:chgData name="Steeven Taipicaña" userId="86503ac13d1c75c5" providerId="LiveId" clId="{398B3DA7-CEA2-4ECC-8FC5-49686797724B}" dt="2021-08-23T06:17:10.334" v="3053" actId="478"/>
          <ac:spMkLst>
            <pc:docMk/>
            <pc:sldMk cId="2690985928" sldId="261"/>
            <ac:spMk id="11" creationId="{B4714121-C8F5-4748-A7B3-107978A4FB85}"/>
          </ac:spMkLst>
        </pc:spChg>
        <pc:picChg chg="add mod">
          <ac:chgData name="Steeven Taipicaña" userId="86503ac13d1c75c5" providerId="LiveId" clId="{398B3DA7-CEA2-4ECC-8FC5-49686797724B}" dt="2021-08-23T21:17:48.028" v="6059" actId="1076"/>
          <ac:picMkLst>
            <pc:docMk/>
            <pc:sldMk cId="2690985928" sldId="261"/>
            <ac:picMk id="20" creationId="{80FDAA3F-49E8-42E8-9F9B-00126AB3CC64}"/>
          </ac:picMkLst>
        </pc:picChg>
        <pc:picChg chg="add mod">
          <ac:chgData name="Steeven Taipicaña" userId="86503ac13d1c75c5" providerId="LiveId" clId="{398B3DA7-CEA2-4ECC-8FC5-49686797724B}" dt="2021-08-23T21:17:59.646" v="6062" actId="18131"/>
          <ac:picMkLst>
            <pc:docMk/>
            <pc:sldMk cId="2690985928" sldId="261"/>
            <ac:picMk id="21" creationId="{DA7CEFB3-637D-4886-8D26-E76596FEF0DC}"/>
          </ac:picMkLst>
        </pc:picChg>
        <pc:picChg chg="add del mod">
          <ac:chgData name="Steeven Taipicaña" userId="86503ac13d1c75c5" providerId="LiveId" clId="{398B3DA7-CEA2-4ECC-8FC5-49686797724B}" dt="2021-08-23T21:14:20.591" v="6045" actId="478"/>
          <ac:picMkLst>
            <pc:docMk/>
            <pc:sldMk cId="2690985928" sldId="261"/>
            <ac:picMk id="11266" creationId="{9493F167-9331-479A-A88A-6F096DDB0EA6}"/>
          </ac:picMkLst>
        </pc:picChg>
        <pc:picChg chg="add del mod">
          <ac:chgData name="Steeven Taipicaña" userId="86503ac13d1c75c5" providerId="LiveId" clId="{398B3DA7-CEA2-4ECC-8FC5-49686797724B}" dt="2021-08-23T21:14:19.223" v="6044" actId="478"/>
          <ac:picMkLst>
            <pc:docMk/>
            <pc:sldMk cId="2690985928" sldId="261"/>
            <ac:picMk id="11268" creationId="{78BC2B24-7B76-483C-A775-A99B13180B7A}"/>
          </ac:picMkLst>
        </pc:picChg>
        <pc:picChg chg="add mod">
          <ac:chgData name="Steeven Taipicaña" userId="86503ac13d1c75c5" providerId="LiveId" clId="{398B3DA7-CEA2-4ECC-8FC5-49686797724B}" dt="2021-08-23T21:15:30.519" v="6055" actId="1076"/>
          <ac:picMkLst>
            <pc:docMk/>
            <pc:sldMk cId="2690985928" sldId="261"/>
            <ac:picMk id="11270" creationId="{2FA03FAE-7923-4F76-A55D-94AA60460EED}"/>
          </ac:picMkLst>
        </pc:picChg>
        <pc:cxnChg chg="add">
          <ac:chgData name="Steeven Taipicaña" userId="86503ac13d1c75c5" providerId="LiveId" clId="{398B3DA7-CEA2-4ECC-8FC5-49686797724B}" dt="2021-08-23T21:08:52.933" v="5981" actId="11529"/>
          <ac:cxnSpMkLst>
            <pc:docMk/>
            <pc:sldMk cId="2690985928" sldId="261"/>
            <ac:cxnSpMk id="12" creationId="{5F1811B5-C190-4487-9CAF-815BBE012C2D}"/>
          </ac:cxnSpMkLst>
        </pc:cxnChg>
        <pc:cxnChg chg="add">
          <ac:chgData name="Steeven Taipicaña" userId="86503ac13d1c75c5" providerId="LiveId" clId="{398B3DA7-CEA2-4ECC-8FC5-49686797724B}" dt="2021-08-23T21:09:04.342" v="5982" actId="11529"/>
          <ac:cxnSpMkLst>
            <pc:docMk/>
            <pc:sldMk cId="2690985928" sldId="261"/>
            <ac:cxnSpMk id="14" creationId="{7E54616D-F12F-4BA5-900C-354E8502C2C9}"/>
          </ac:cxnSpMkLst>
        </pc:cxnChg>
        <pc:cxnChg chg="add">
          <ac:chgData name="Steeven Taipicaña" userId="86503ac13d1c75c5" providerId="LiveId" clId="{398B3DA7-CEA2-4ECC-8FC5-49686797724B}" dt="2021-08-23T21:09:12.663" v="5983" actId="11529"/>
          <ac:cxnSpMkLst>
            <pc:docMk/>
            <pc:sldMk cId="2690985928" sldId="261"/>
            <ac:cxnSpMk id="16" creationId="{60738648-33CD-4604-BB4C-337F4A908566}"/>
          </ac:cxnSpMkLst>
        </pc:cxnChg>
      </pc:sldChg>
      <pc:sldChg chg="modSp add del mod">
        <pc:chgData name="Steeven Taipicaña" userId="86503ac13d1c75c5" providerId="LiveId" clId="{398B3DA7-CEA2-4ECC-8FC5-49686797724B}" dt="2021-08-18T05:56:04.638" v="305" actId="47"/>
        <pc:sldMkLst>
          <pc:docMk/>
          <pc:sldMk cId="130141292" sldId="268"/>
        </pc:sldMkLst>
        <pc:spChg chg="mod">
          <ac:chgData name="Steeven Taipicaña" userId="86503ac13d1c75c5" providerId="LiveId" clId="{398B3DA7-CEA2-4ECC-8FC5-49686797724B}" dt="2021-08-18T05:48:40.668" v="168"/>
          <ac:spMkLst>
            <pc:docMk/>
            <pc:sldMk cId="130141292" sldId="268"/>
            <ac:spMk id="8" creationId="{B4714121-C8F5-4748-A7B3-107978A4FB85}"/>
          </ac:spMkLst>
        </pc:spChg>
        <pc:picChg chg="mod">
          <ac:chgData name="Steeven Taipicaña" userId="86503ac13d1c75c5" providerId="LiveId" clId="{398B3DA7-CEA2-4ECC-8FC5-49686797724B}" dt="2021-08-18T05:51:32.820" v="224" actId="1076"/>
          <ac:picMkLst>
            <pc:docMk/>
            <pc:sldMk cId="130141292" sldId="268"/>
            <ac:picMk id="5" creationId="{00000000-0000-0000-0000-000000000000}"/>
          </ac:picMkLst>
        </pc:picChg>
      </pc:sldChg>
      <pc:sldChg chg="add del">
        <pc:chgData name="Steeven Taipicaña" userId="86503ac13d1c75c5" providerId="LiveId" clId="{398B3DA7-CEA2-4ECC-8FC5-49686797724B}" dt="2021-08-18T05:53:06.139" v="284" actId="47"/>
        <pc:sldMkLst>
          <pc:docMk/>
          <pc:sldMk cId="2575101626" sldId="277"/>
        </pc:sldMkLst>
      </pc:sldChg>
      <pc:sldChg chg="add del">
        <pc:chgData name="Steeven Taipicaña" userId="86503ac13d1c75c5" providerId="LiveId" clId="{398B3DA7-CEA2-4ECC-8FC5-49686797724B}" dt="2021-08-18T05:53:06.656" v="285" actId="47"/>
        <pc:sldMkLst>
          <pc:docMk/>
          <pc:sldMk cId="814737662" sldId="278"/>
        </pc:sldMkLst>
      </pc:sldChg>
      <pc:sldChg chg="add del">
        <pc:chgData name="Steeven Taipicaña" userId="86503ac13d1c75c5" providerId="LiveId" clId="{398B3DA7-CEA2-4ECC-8FC5-49686797724B}" dt="2021-08-18T05:53:06.987" v="286" actId="47"/>
        <pc:sldMkLst>
          <pc:docMk/>
          <pc:sldMk cId="2356205027" sldId="279"/>
        </pc:sldMkLst>
      </pc:sldChg>
      <pc:sldChg chg="modSp modAnim">
        <pc:chgData name="Steeven Taipicaña" userId="86503ac13d1c75c5" providerId="LiveId" clId="{398B3DA7-CEA2-4ECC-8FC5-49686797724B}" dt="2021-08-23T06:18:06.079" v="3096" actId="20577"/>
        <pc:sldMkLst>
          <pc:docMk/>
          <pc:sldMk cId="1023124557" sldId="283"/>
        </pc:sldMkLst>
        <pc:spChg chg="mod">
          <ac:chgData name="Steeven Taipicaña" userId="86503ac13d1c75c5" providerId="LiveId" clId="{398B3DA7-CEA2-4ECC-8FC5-49686797724B}" dt="2021-08-23T06:18:06.079" v="3096" actId="20577"/>
          <ac:spMkLst>
            <pc:docMk/>
            <pc:sldMk cId="1023124557" sldId="283"/>
            <ac:spMk id="3" creationId="{433F4D12-1F61-438B-A18F-A7B4EC91F9A2}"/>
          </ac:spMkLst>
        </pc:spChg>
      </pc:sldChg>
      <pc:sldChg chg="addSp delSp modSp mod chgLayout">
        <pc:chgData name="Steeven Taipicaña" userId="86503ac13d1c75c5" providerId="LiveId" clId="{398B3DA7-CEA2-4ECC-8FC5-49686797724B}" dt="2021-08-23T06:17:47.810" v="3074"/>
        <pc:sldMkLst>
          <pc:docMk/>
          <pc:sldMk cId="3218536979" sldId="284"/>
        </pc:sldMkLst>
        <pc:spChg chg="mod ord">
          <ac:chgData name="Steeven Taipicaña" userId="86503ac13d1c75c5" providerId="LiveId" clId="{398B3DA7-CEA2-4ECC-8FC5-49686797724B}" dt="2021-08-23T05:16:57.370" v="1450" actId="700"/>
          <ac:spMkLst>
            <pc:docMk/>
            <pc:sldMk cId="3218536979" sldId="284"/>
            <ac:spMk id="2" creationId="{DFBA9615-7DB5-4D57-B0E9-14BDBBE81C4C}"/>
          </ac:spMkLst>
        </pc:spChg>
        <pc:spChg chg="add mod ord">
          <ac:chgData name="Steeven Taipicaña" userId="86503ac13d1c75c5" providerId="LiveId" clId="{398B3DA7-CEA2-4ECC-8FC5-49686797724B}" dt="2021-08-23T05:19:33.910" v="1686" actId="20577"/>
          <ac:spMkLst>
            <pc:docMk/>
            <pc:sldMk cId="3218536979" sldId="284"/>
            <ac:spMk id="3" creationId="{BB2A2F14-ADD4-4222-BE58-AD06CE6E7B56}"/>
          </ac:spMkLst>
        </pc:spChg>
        <pc:spChg chg="add mod">
          <ac:chgData name="Steeven Taipicaña" userId="86503ac13d1c75c5" providerId="LiveId" clId="{398B3DA7-CEA2-4ECC-8FC5-49686797724B}" dt="2021-08-23T06:17:47.810" v="3074"/>
          <ac:spMkLst>
            <pc:docMk/>
            <pc:sldMk cId="3218536979" sldId="284"/>
            <ac:spMk id="6" creationId="{8BD7D991-A2E0-4D6E-ABA3-20358772CC44}"/>
          </ac:spMkLst>
        </pc:spChg>
        <pc:spChg chg="del mod">
          <ac:chgData name="Steeven Taipicaña" userId="86503ac13d1c75c5" providerId="LiveId" clId="{398B3DA7-CEA2-4ECC-8FC5-49686797724B}" dt="2021-08-23T06:17:47.339" v="3073" actId="478"/>
          <ac:spMkLst>
            <pc:docMk/>
            <pc:sldMk cId="3218536979" sldId="284"/>
            <ac:spMk id="12" creationId="{B4714121-C8F5-4748-A7B3-107978A4FB85}"/>
          </ac:spMkLst>
        </pc:spChg>
        <pc:spChg chg="add del mod">
          <ac:chgData name="Steeven Taipicaña" userId="86503ac13d1c75c5" providerId="LiveId" clId="{398B3DA7-CEA2-4ECC-8FC5-49686797724B}" dt="2021-08-18T05:45:55.448" v="70"/>
          <ac:spMkLst>
            <pc:docMk/>
            <pc:sldMk cId="3218536979" sldId="284"/>
            <ac:spMk id="13" creationId="{05BEC268-5819-4342-851E-928B5B315D24}"/>
          </ac:spMkLst>
        </pc:spChg>
        <pc:picChg chg="add mod">
          <ac:chgData name="Steeven Taipicaña" userId="86503ac13d1c75c5" providerId="LiveId" clId="{398B3DA7-CEA2-4ECC-8FC5-49686797724B}" dt="2021-08-23T05:20:19.448" v="1694" actId="1076"/>
          <ac:picMkLst>
            <pc:docMk/>
            <pc:sldMk cId="3218536979" sldId="284"/>
            <ac:picMk id="1026" creationId="{88BE61B7-531A-4C55-9AAD-9FFFE3EA56E9}"/>
          </ac:picMkLst>
        </pc:picChg>
      </pc:sldChg>
      <pc:sldChg chg="addSp delSp modSp mod delAnim">
        <pc:chgData name="Steeven Taipicaña" userId="86503ac13d1c75c5" providerId="LiveId" clId="{398B3DA7-CEA2-4ECC-8FC5-49686797724B}" dt="2021-08-23T06:16:54.069" v="3041"/>
        <pc:sldMkLst>
          <pc:docMk/>
          <pc:sldMk cId="4227535767" sldId="288"/>
        </pc:sldMkLst>
        <pc:spChg chg="del">
          <ac:chgData name="Steeven Taipicaña" userId="86503ac13d1c75c5" providerId="LiveId" clId="{398B3DA7-CEA2-4ECC-8FC5-49686797724B}" dt="2021-08-18T05:49:45.057" v="173" actId="478"/>
          <ac:spMkLst>
            <pc:docMk/>
            <pc:sldMk cId="4227535767" sldId="288"/>
            <ac:spMk id="2" creationId="{44C17D36-5CB8-49B4-A5CB-CB4C9BBAD9C4}"/>
          </ac:spMkLst>
        </pc:spChg>
        <pc:spChg chg="add mod">
          <ac:chgData name="Steeven Taipicaña" userId="86503ac13d1c75c5" providerId="LiveId" clId="{398B3DA7-CEA2-4ECC-8FC5-49686797724B}" dt="2021-08-23T05:29:25.750" v="2144" actId="20577"/>
          <ac:spMkLst>
            <pc:docMk/>
            <pc:sldMk cId="4227535767" sldId="288"/>
            <ac:spMk id="4" creationId="{39F740A2-8538-4BDD-91F7-5C92D5ED9593}"/>
          </ac:spMkLst>
        </pc:spChg>
        <pc:spChg chg="del mod">
          <ac:chgData name="Steeven Taipicaña" userId="86503ac13d1c75c5" providerId="LiveId" clId="{398B3DA7-CEA2-4ECC-8FC5-49686797724B}" dt="2021-08-23T06:16:53.830" v="3040" actId="478"/>
          <ac:spMkLst>
            <pc:docMk/>
            <pc:sldMk cId="4227535767" sldId="288"/>
            <ac:spMk id="5" creationId="{B4714121-C8F5-4748-A7B3-107978A4FB85}"/>
          </ac:spMkLst>
        </pc:spChg>
        <pc:spChg chg="add mod">
          <ac:chgData name="Steeven Taipicaña" userId="86503ac13d1c75c5" providerId="LiveId" clId="{398B3DA7-CEA2-4ECC-8FC5-49686797724B}" dt="2021-08-23T05:31:21.783" v="2165" actId="1076"/>
          <ac:spMkLst>
            <pc:docMk/>
            <pc:sldMk cId="4227535767" sldId="288"/>
            <ac:spMk id="6" creationId="{902FEF32-3791-46F4-A1C5-9B27205CBF75}"/>
          </ac:spMkLst>
        </pc:spChg>
        <pc:spChg chg="add mod">
          <ac:chgData name="Steeven Taipicaña" userId="86503ac13d1c75c5" providerId="LiveId" clId="{398B3DA7-CEA2-4ECC-8FC5-49686797724B}" dt="2021-08-23T05:33:41.488" v="2215" actId="1076"/>
          <ac:spMkLst>
            <pc:docMk/>
            <pc:sldMk cId="4227535767" sldId="288"/>
            <ac:spMk id="7" creationId="{27F6D528-BC36-4A97-B5CE-279AB5127849}"/>
          </ac:spMkLst>
        </pc:spChg>
        <pc:spChg chg="add mod">
          <ac:chgData name="Steeven Taipicaña" userId="86503ac13d1c75c5" providerId="LiveId" clId="{398B3DA7-CEA2-4ECC-8FC5-49686797724B}" dt="2021-08-23T06:16:54.069" v="3041"/>
          <ac:spMkLst>
            <pc:docMk/>
            <pc:sldMk cId="4227535767" sldId="288"/>
            <ac:spMk id="10" creationId="{ACCA79E9-B674-46C1-8C60-9CE385BCEBFD}"/>
          </ac:spMkLst>
        </pc:spChg>
        <pc:graphicFrameChg chg="add mod modGraphic">
          <ac:chgData name="Steeven Taipicaña" userId="86503ac13d1c75c5" providerId="LiveId" clId="{398B3DA7-CEA2-4ECC-8FC5-49686797724B}" dt="2021-08-23T05:31:09.323" v="2163" actId="1076"/>
          <ac:graphicFrameMkLst>
            <pc:docMk/>
            <pc:sldMk cId="4227535767" sldId="288"/>
            <ac:graphicFrameMk id="2" creationId="{689DF078-E5E7-4EE2-961B-B0FEF0EB9E5E}"/>
          </ac:graphicFrameMkLst>
        </pc:graphicFrameChg>
        <pc:graphicFrameChg chg="add mod modGraphic">
          <ac:chgData name="Steeven Taipicaña" userId="86503ac13d1c75c5" providerId="LiveId" clId="{398B3DA7-CEA2-4ECC-8FC5-49686797724B}" dt="2021-08-23T05:31:04.341" v="2162" actId="1076"/>
          <ac:graphicFrameMkLst>
            <pc:docMk/>
            <pc:sldMk cId="4227535767" sldId="288"/>
            <ac:graphicFrameMk id="3" creationId="{AE7CBDDD-4C46-4E18-AD79-387478AC91CE}"/>
          </ac:graphicFrameMkLst>
        </pc:graphicFrameChg>
        <pc:graphicFrameChg chg="del">
          <ac:chgData name="Steeven Taipicaña" userId="86503ac13d1c75c5" providerId="LiveId" clId="{398B3DA7-CEA2-4ECC-8FC5-49686797724B}" dt="2021-08-18T05:49:40.330" v="172" actId="478"/>
          <ac:graphicFrameMkLst>
            <pc:docMk/>
            <pc:sldMk cId="4227535767" sldId="288"/>
            <ac:graphicFrameMk id="6" creationId="{E6FCEA5E-E429-43EA-88E6-DC2BEB6A27E6}"/>
          </ac:graphicFrameMkLst>
        </pc:graphicFrameChg>
        <pc:picChg chg="add mod">
          <ac:chgData name="Steeven Taipicaña" userId="86503ac13d1c75c5" providerId="LiveId" clId="{398B3DA7-CEA2-4ECC-8FC5-49686797724B}" dt="2021-08-23T05:32:22.675" v="2171" actId="1076"/>
          <ac:picMkLst>
            <pc:docMk/>
            <pc:sldMk cId="4227535767" sldId="288"/>
            <ac:picMk id="4098" creationId="{E4B32783-0212-42E0-BAC8-8A583AAFF40C}"/>
          </ac:picMkLst>
        </pc:picChg>
        <pc:picChg chg="add mod">
          <ac:chgData name="Steeven Taipicaña" userId="86503ac13d1c75c5" providerId="LiveId" clId="{398B3DA7-CEA2-4ECC-8FC5-49686797724B}" dt="2021-08-23T05:32:51.903" v="2175" actId="1076"/>
          <ac:picMkLst>
            <pc:docMk/>
            <pc:sldMk cId="4227535767" sldId="288"/>
            <ac:picMk id="4100" creationId="{CFC62849-C29E-45D0-88E6-4B01D0E1ABED}"/>
          </ac:picMkLst>
        </pc:picChg>
      </pc:sldChg>
      <pc:sldChg chg="add del">
        <pc:chgData name="Steeven Taipicaña" userId="86503ac13d1c75c5" providerId="LiveId" clId="{398B3DA7-CEA2-4ECC-8FC5-49686797724B}" dt="2021-08-18T05:53:08.422" v="288" actId="47"/>
        <pc:sldMkLst>
          <pc:docMk/>
          <pc:sldMk cId="3169023573" sldId="291"/>
        </pc:sldMkLst>
      </pc:sldChg>
      <pc:sldChg chg="del">
        <pc:chgData name="Steeven Taipicaña" userId="86503ac13d1c75c5" providerId="LiveId" clId="{398B3DA7-CEA2-4ECC-8FC5-49686797724B}" dt="2021-08-18T05:52:46.136" v="248" actId="47"/>
        <pc:sldMkLst>
          <pc:docMk/>
          <pc:sldMk cId="3651686459" sldId="299"/>
        </pc:sldMkLst>
      </pc:sldChg>
      <pc:sldChg chg="del">
        <pc:chgData name="Steeven Taipicaña" userId="86503ac13d1c75c5" providerId="LiveId" clId="{398B3DA7-CEA2-4ECC-8FC5-49686797724B}" dt="2021-08-18T05:52:47.561" v="250" actId="47"/>
        <pc:sldMkLst>
          <pc:docMk/>
          <pc:sldMk cId="303903902" sldId="300"/>
        </pc:sldMkLst>
      </pc:sldChg>
      <pc:sldChg chg="del">
        <pc:chgData name="Steeven Taipicaña" userId="86503ac13d1c75c5" providerId="LiveId" clId="{398B3DA7-CEA2-4ECC-8FC5-49686797724B}" dt="2021-08-18T05:52:48.170" v="251" actId="47"/>
        <pc:sldMkLst>
          <pc:docMk/>
          <pc:sldMk cId="1024550455" sldId="301"/>
        </pc:sldMkLst>
      </pc:sldChg>
      <pc:sldChg chg="del">
        <pc:chgData name="Steeven Taipicaña" userId="86503ac13d1c75c5" providerId="LiveId" clId="{398B3DA7-CEA2-4ECC-8FC5-49686797724B}" dt="2021-08-18T05:52:49.867" v="253" actId="47"/>
        <pc:sldMkLst>
          <pc:docMk/>
          <pc:sldMk cId="2596124866" sldId="302"/>
        </pc:sldMkLst>
      </pc:sldChg>
      <pc:sldChg chg="del">
        <pc:chgData name="Steeven Taipicaña" userId="86503ac13d1c75c5" providerId="LiveId" clId="{398B3DA7-CEA2-4ECC-8FC5-49686797724B}" dt="2021-08-18T05:52:49.040" v="252" actId="47"/>
        <pc:sldMkLst>
          <pc:docMk/>
          <pc:sldMk cId="2075132595" sldId="304"/>
        </pc:sldMkLst>
      </pc:sldChg>
      <pc:sldChg chg="del">
        <pc:chgData name="Steeven Taipicaña" userId="86503ac13d1c75c5" providerId="LiveId" clId="{398B3DA7-CEA2-4ECC-8FC5-49686797724B}" dt="2021-08-18T05:52:51.357" v="255" actId="47"/>
        <pc:sldMkLst>
          <pc:docMk/>
          <pc:sldMk cId="2892391918" sldId="306"/>
        </pc:sldMkLst>
      </pc:sldChg>
      <pc:sldChg chg="del">
        <pc:chgData name="Steeven Taipicaña" userId="86503ac13d1c75c5" providerId="LiveId" clId="{398B3DA7-CEA2-4ECC-8FC5-49686797724B}" dt="2021-08-18T05:52:51.377" v="256" actId="47"/>
        <pc:sldMkLst>
          <pc:docMk/>
          <pc:sldMk cId="2889691281" sldId="307"/>
        </pc:sldMkLst>
      </pc:sldChg>
      <pc:sldChg chg="del">
        <pc:chgData name="Steeven Taipicaña" userId="86503ac13d1c75c5" providerId="LiveId" clId="{398B3DA7-CEA2-4ECC-8FC5-49686797724B}" dt="2021-08-18T05:52:52.123" v="260" actId="47"/>
        <pc:sldMkLst>
          <pc:docMk/>
          <pc:sldMk cId="3391409221" sldId="313"/>
        </pc:sldMkLst>
      </pc:sldChg>
      <pc:sldChg chg="del">
        <pc:chgData name="Steeven Taipicaña" userId="86503ac13d1c75c5" providerId="LiveId" clId="{398B3DA7-CEA2-4ECC-8FC5-49686797724B}" dt="2021-08-18T05:52:53.105" v="266" actId="47"/>
        <pc:sldMkLst>
          <pc:docMk/>
          <pc:sldMk cId="365464905" sldId="314"/>
        </pc:sldMkLst>
      </pc:sldChg>
      <pc:sldChg chg="del">
        <pc:chgData name="Steeven Taipicaña" userId="86503ac13d1c75c5" providerId="LiveId" clId="{398B3DA7-CEA2-4ECC-8FC5-49686797724B}" dt="2021-08-18T05:52:53.918" v="270" actId="47"/>
        <pc:sldMkLst>
          <pc:docMk/>
          <pc:sldMk cId="292300809" sldId="321"/>
        </pc:sldMkLst>
      </pc:sldChg>
      <pc:sldChg chg="add del">
        <pc:chgData name="Steeven Taipicaña" userId="86503ac13d1c75c5" providerId="LiveId" clId="{398B3DA7-CEA2-4ECC-8FC5-49686797724B}" dt="2021-08-18T05:53:05.488" v="283" actId="47"/>
        <pc:sldMkLst>
          <pc:docMk/>
          <pc:sldMk cId="2919126804" sldId="325"/>
        </pc:sldMkLst>
      </pc:sldChg>
      <pc:sldChg chg="del">
        <pc:chgData name="Steeven Taipicaña" userId="86503ac13d1c75c5" providerId="LiveId" clId="{398B3DA7-CEA2-4ECC-8FC5-49686797724B}" dt="2021-08-18T05:52:54.326" v="272" actId="47"/>
        <pc:sldMkLst>
          <pc:docMk/>
          <pc:sldMk cId="745046100" sldId="326"/>
        </pc:sldMkLst>
      </pc:sldChg>
      <pc:sldChg chg="del">
        <pc:chgData name="Steeven Taipicaña" userId="86503ac13d1c75c5" providerId="LiveId" clId="{398B3DA7-CEA2-4ECC-8FC5-49686797724B}" dt="2021-08-18T05:52:52.143" v="261" actId="47"/>
        <pc:sldMkLst>
          <pc:docMk/>
          <pc:sldMk cId="2913819034" sldId="327"/>
        </pc:sldMkLst>
      </pc:sldChg>
      <pc:sldChg chg="del">
        <pc:chgData name="Steeven Taipicaña" userId="86503ac13d1c75c5" providerId="LiveId" clId="{398B3DA7-CEA2-4ECC-8FC5-49686797724B}" dt="2021-08-18T05:52:53.284" v="267" actId="47"/>
        <pc:sldMkLst>
          <pc:docMk/>
          <pc:sldMk cId="1573348394" sldId="329"/>
        </pc:sldMkLst>
      </pc:sldChg>
      <pc:sldChg chg="del">
        <pc:chgData name="Steeven Taipicaña" userId="86503ac13d1c75c5" providerId="LiveId" clId="{398B3DA7-CEA2-4ECC-8FC5-49686797724B}" dt="2021-08-18T05:52:54.125" v="271" actId="47"/>
        <pc:sldMkLst>
          <pc:docMk/>
          <pc:sldMk cId="1070218948" sldId="332"/>
        </pc:sldMkLst>
      </pc:sldChg>
      <pc:sldChg chg="del">
        <pc:chgData name="Steeven Taipicaña" userId="86503ac13d1c75c5" providerId="LiveId" clId="{398B3DA7-CEA2-4ECC-8FC5-49686797724B}" dt="2021-08-18T05:52:53.718" v="269" actId="47"/>
        <pc:sldMkLst>
          <pc:docMk/>
          <pc:sldMk cId="1143834192" sldId="333"/>
        </pc:sldMkLst>
      </pc:sldChg>
      <pc:sldChg chg="del">
        <pc:chgData name="Steeven Taipicaña" userId="86503ac13d1c75c5" providerId="LiveId" clId="{398B3DA7-CEA2-4ECC-8FC5-49686797724B}" dt="2021-08-18T05:52:53.511" v="268" actId="47"/>
        <pc:sldMkLst>
          <pc:docMk/>
          <pc:sldMk cId="976154549" sldId="334"/>
        </pc:sldMkLst>
      </pc:sldChg>
      <pc:sldChg chg="add del">
        <pc:chgData name="Steeven Taipicaña" userId="86503ac13d1c75c5" providerId="LiveId" clId="{398B3DA7-CEA2-4ECC-8FC5-49686797724B}" dt="2021-08-18T05:47:48.495" v="122" actId="47"/>
        <pc:sldMkLst>
          <pc:docMk/>
          <pc:sldMk cId="3808046144" sldId="335"/>
        </pc:sldMkLst>
      </pc:sldChg>
      <pc:sldChg chg="add del">
        <pc:chgData name="Steeven Taipicaña" userId="86503ac13d1c75c5" providerId="LiveId" clId="{398B3DA7-CEA2-4ECC-8FC5-49686797724B}" dt="2021-08-18T05:47:49.921" v="123" actId="47"/>
        <pc:sldMkLst>
          <pc:docMk/>
          <pc:sldMk cId="472782286" sldId="336"/>
        </pc:sldMkLst>
      </pc:sldChg>
      <pc:sldChg chg="del">
        <pc:chgData name="Steeven Taipicaña" userId="86503ac13d1c75c5" providerId="LiveId" clId="{398B3DA7-CEA2-4ECC-8FC5-49686797724B}" dt="2021-08-18T05:52:51.387" v="257" actId="47"/>
        <pc:sldMkLst>
          <pc:docMk/>
          <pc:sldMk cId="3821267495" sldId="337"/>
        </pc:sldMkLst>
      </pc:sldChg>
      <pc:sldChg chg="del">
        <pc:chgData name="Steeven Taipicaña" userId="86503ac13d1c75c5" providerId="LiveId" clId="{398B3DA7-CEA2-4ECC-8FC5-49686797724B}" dt="2021-08-18T05:52:51.654" v="258" actId="47"/>
        <pc:sldMkLst>
          <pc:docMk/>
          <pc:sldMk cId="2463975813" sldId="338"/>
        </pc:sldMkLst>
      </pc:sldChg>
      <pc:sldChg chg="del">
        <pc:chgData name="Steeven Taipicaña" userId="86503ac13d1c75c5" providerId="LiveId" clId="{398B3DA7-CEA2-4ECC-8FC5-49686797724B}" dt="2021-08-18T05:52:51.992" v="259" actId="47"/>
        <pc:sldMkLst>
          <pc:docMk/>
          <pc:sldMk cId="3331772565" sldId="339"/>
        </pc:sldMkLst>
      </pc:sldChg>
      <pc:sldChg chg="del">
        <pc:chgData name="Steeven Taipicaña" userId="86503ac13d1c75c5" providerId="LiveId" clId="{398B3DA7-CEA2-4ECC-8FC5-49686797724B}" dt="2021-08-18T05:52:52.436" v="262" actId="47"/>
        <pc:sldMkLst>
          <pc:docMk/>
          <pc:sldMk cId="3552428345" sldId="340"/>
        </pc:sldMkLst>
      </pc:sldChg>
      <pc:sldChg chg="del">
        <pc:chgData name="Steeven Taipicaña" userId="86503ac13d1c75c5" providerId="LiveId" clId="{398B3DA7-CEA2-4ECC-8FC5-49686797724B}" dt="2021-08-18T05:52:52.718" v="263" actId="47"/>
        <pc:sldMkLst>
          <pc:docMk/>
          <pc:sldMk cId="6539246" sldId="341"/>
        </pc:sldMkLst>
      </pc:sldChg>
      <pc:sldChg chg="del">
        <pc:chgData name="Steeven Taipicaña" userId="86503ac13d1c75c5" providerId="LiveId" clId="{398B3DA7-CEA2-4ECC-8FC5-49686797724B}" dt="2021-08-18T05:52:52.927" v="265" actId="47"/>
        <pc:sldMkLst>
          <pc:docMk/>
          <pc:sldMk cId="3736241177" sldId="342"/>
        </pc:sldMkLst>
      </pc:sldChg>
      <pc:sldChg chg="del">
        <pc:chgData name="Steeven Taipicaña" userId="86503ac13d1c75c5" providerId="LiveId" clId="{398B3DA7-CEA2-4ECC-8FC5-49686797724B}" dt="2021-08-18T05:52:50.858" v="254" actId="47"/>
        <pc:sldMkLst>
          <pc:docMk/>
          <pc:sldMk cId="1305312011" sldId="343"/>
        </pc:sldMkLst>
      </pc:sldChg>
      <pc:sldChg chg="del">
        <pc:chgData name="Steeven Taipicaña" userId="86503ac13d1c75c5" providerId="LiveId" clId="{398B3DA7-CEA2-4ECC-8FC5-49686797724B}" dt="2021-08-18T05:52:52.728" v="264" actId="47"/>
        <pc:sldMkLst>
          <pc:docMk/>
          <pc:sldMk cId="4208746278" sldId="344"/>
        </pc:sldMkLst>
      </pc:sldChg>
      <pc:sldChg chg="del">
        <pc:chgData name="Steeven Taipicaña" userId="86503ac13d1c75c5" providerId="LiveId" clId="{398B3DA7-CEA2-4ECC-8FC5-49686797724B}" dt="2021-08-18T05:44:45.506" v="1" actId="47"/>
        <pc:sldMkLst>
          <pc:docMk/>
          <pc:sldMk cId="2276039224" sldId="345"/>
        </pc:sldMkLst>
      </pc:sldChg>
      <pc:sldChg chg="modSp add del mod">
        <pc:chgData name="Steeven Taipicaña" userId="86503ac13d1c75c5" providerId="LiveId" clId="{398B3DA7-CEA2-4ECC-8FC5-49686797724B}" dt="2021-08-23T05:24:19.290" v="1997" actId="47"/>
        <pc:sldMkLst>
          <pc:docMk/>
          <pc:sldMk cId="1923893117" sldId="346"/>
        </pc:sldMkLst>
        <pc:spChg chg="mod">
          <ac:chgData name="Steeven Taipicaña" userId="86503ac13d1c75c5" providerId="LiveId" clId="{398B3DA7-CEA2-4ECC-8FC5-49686797724B}" dt="2021-08-23T05:24:13.598" v="1995" actId="21"/>
          <ac:spMkLst>
            <pc:docMk/>
            <pc:sldMk cId="1923893117" sldId="346"/>
            <ac:spMk id="2" creationId="{DFBA9615-7DB5-4D57-B0E9-14BDBBE81C4C}"/>
          </ac:spMkLst>
        </pc:spChg>
        <pc:spChg chg="mod">
          <ac:chgData name="Steeven Taipicaña" userId="86503ac13d1c75c5" providerId="LiveId" clId="{398B3DA7-CEA2-4ECC-8FC5-49686797724B}" dt="2021-08-18T05:55:54.941" v="298" actId="20577"/>
          <ac:spMkLst>
            <pc:docMk/>
            <pc:sldMk cId="1923893117" sldId="346"/>
            <ac:spMk id="12" creationId="{B4714121-C8F5-4748-A7B3-107978A4FB85}"/>
          </ac:spMkLst>
        </pc:spChg>
      </pc:sldChg>
      <pc:sldChg chg="new del">
        <pc:chgData name="Steeven Taipicaña" userId="86503ac13d1c75c5" providerId="LiveId" clId="{398B3DA7-CEA2-4ECC-8FC5-49686797724B}" dt="2021-08-18T05:52:46.919" v="249" actId="47"/>
        <pc:sldMkLst>
          <pc:docMk/>
          <pc:sldMk cId="975203264" sldId="347"/>
        </pc:sldMkLst>
      </pc:sldChg>
      <pc:sldChg chg="addSp delSp modSp add mod">
        <pc:chgData name="Steeven Taipicaña" userId="86503ac13d1c75c5" providerId="LiveId" clId="{398B3DA7-CEA2-4ECC-8FC5-49686797724B}" dt="2021-08-23T07:05:16.102" v="4292" actId="115"/>
        <pc:sldMkLst>
          <pc:docMk/>
          <pc:sldMk cId="2804596543" sldId="348"/>
        </pc:sldMkLst>
        <pc:spChg chg="del">
          <ac:chgData name="Steeven Taipicaña" userId="86503ac13d1c75c5" providerId="LiveId" clId="{398B3DA7-CEA2-4ECC-8FC5-49686797724B}" dt="2021-08-23T06:18:52.434" v="3116" actId="478"/>
          <ac:spMkLst>
            <pc:docMk/>
            <pc:sldMk cId="2804596543" sldId="348"/>
            <ac:spMk id="4" creationId="{39F740A2-8538-4BDD-91F7-5C92D5ED9593}"/>
          </ac:spMkLst>
        </pc:spChg>
        <pc:spChg chg="del mod">
          <ac:chgData name="Steeven Taipicaña" userId="86503ac13d1c75c5" providerId="LiveId" clId="{398B3DA7-CEA2-4ECC-8FC5-49686797724B}" dt="2021-08-23T06:15:31.993" v="3004" actId="478"/>
          <ac:spMkLst>
            <pc:docMk/>
            <pc:sldMk cId="2804596543" sldId="348"/>
            <ac:spMk id="5" creationId="{B4714121-C8F5-4748-A7B3-107978A4FB85}"/>
          </ac:spMkLst>
        </pc:spChg>
        <pc:spChg chg="add mod">
          <ac:chgData name="Steeven Taipicaña" userId="86503ac13d1c75c5" providerId="LiveId" clId="{398B3DA7-CEA2-4ECC-8FC5-49686797724B}" dt="2021-08-23T07:05:16.102" v="4292" actId="115"/>
          <ac:spMkLst>
            <pc:docMk/>
            <pc:sldMk cId="2804596543" sldId="348"/>
            <ac:spMk id="6" creationId="{6BE54284-942D-4FDB-A38C-B07A9B2A5DCC}"/>
          </ac:spMkLst>
        </pc:spChg>
        <pc:spChg chg="add del mod">
          <ac:chgData name="Steeven Taipicaña" userId="86503ac13d1c75c5" providerId="LiveId" clId="{398B3DA7-CEA2-4ECC-8FC5-49686797724B}" dt="2021-08-23T06:18:50.030" v="3115"/>
          <ac:spMkLst>
            <pc:docMk/>
            <pc:sldMk cId="2804596543" sldId="348"/>
            <ac:spMk id="7" creationId="{4F738787-7A2A-4565-831A-2F44DE714058}"/>
          </ac:spMkLst>
        </pc:spChg>
        <pc:spChg chg="add del mod">
          <ac:chgData name="Steeven Taipicaña" userId="86503ac13d1c75c5" providerId="LiveId" clId="{398B3DA7-CEA2-4ECC-8FC5-49686797724B}" dt="2021-08-23T06:18:50.030" v="3115"/>
          <ac:spMkLst>
            <pc:docMk/>
            <pc:sldMk cId="2804596543" sldId="348"/>
            <ac:spMk id="8" creationId="{0D30ECEE-1682-4231-8954-4F25D38CAC58}"/>
          </ac:spMkLst>
        </pc:spChg>
        <pc:spChg chg="add del mod">
          <ac:chgData name="Steeven Taipicaña" userId="86503ac13d1c75c5" providerId="LiveId" clId="{398B3DA7-CEA2-4ECC-8FC5-49686797724B}" dt="2021-08-23T06:18:50.030" v="3115"/>
          <ac:spMkLst>
            <pc:docMk/>
            <pc:sldMk cId="2804596543" sldId="348"/>
            <ac:spMk id="9" creationId="{38B2C467-5588-43F0-8CBA-C71505FD8AA4}"/>
          </ac:spMkLst>
        </pc:spChg>
        <pc:spChg chg="add mod">
          <ac:chgData name="Steeven Taipicaña" userId="86503ac13d1c75c5" providerId="LiveId" clId="{398B3DA7-CEA2-4ECC-8FC5-49686797724B}" dt="2021-08-23T06:18:52.677" v="3117"/>
          <ac:spMkLst>
            <pc:docMk/>
            <pc:sldMk cId="2804596543" sldId="348"/>
            <ac:spMk id="10" creationId="{C5F69F3E-BC61-42B3-8F35-267AB82DC035}"/>
          </ac:spMkLst>
        </pc:spChg>
        <pc:spChg chg="add mod">
          <ac:chgData name="Steeven Taipicaña" userId="86503ac13d1c75c5" providerId="LiveId" clId="{398B3DA7-CEA2-4ECC-8FC5-49686797724B}" dt="2021-08-23T06:18:52.677" v="3117"/>
          <ac:spMkLst>
            <pc:docMk/>
            <pc:sldMk cId="2804596543" sldId="348"/>
            <ac:spMk id="11" creationId="{5D32B376-C2E0-4D43-99AC-23AE161D2660}"/>
          </ac:spMkLst>
        </pc:spChg>
        <pc:spChg chg="add mod">
          <ac:chgData name="Steeven Taipicaña" userId="86503ac13d1c75c5" providerId="LiveId" clId="{398B3DA7-CEA2-4ECC-8FC5-49686797724B}" dt="2021-08-23T06:22:36.148" v="3124" actId="20577"/>
          <ac:spMkLst>
            <pc:docMk/>
            <pc:sldMk cId="2804596543" sldId="348"/>
            <ac:spMk id="12" creationId="{62E4DE35-8188-4384-8AAE-D2D9C3CE1BC0}"/>
          </ac:spMkLst>
        </pc:spChg>
        <pc:spChg chg="add mod">
          <ac:chgData name="Steeven Taipicaña" userId="86503ac13d1c75c5" providerId="LiveId" clId="{398B3DA7-CEA2-4ECC-8FC5-49686797724B}" dt="2021-08-23T06:24:43.721" v="3201" actId="1076"/>
          <ac:spMkLst>
            <pc:docMk/>
            <pc:sldMk cId="2804596543" sldId="348"/>
            <ac:spMk id="16" creationId="{A79895DB-1E3B-4E31-807B-0AEFFC8D7202}"/>
          </ac:spMkLst>
        </pc:spChg>
        <pc:spChg chg="add mod">
          <ac:chgData name="Steeven Taipicaña" userId="86503ac13d1c75c5" providerId="LiveId" clId="{398B3DA7-CEA2-4ECC-8FC5-49686797724B}" dt="2021-08-23T06:24:49.648" v="3203" actId="1076"/>
          <ac:spMkLst>
            <pc:docMk/>
            <pc:sldMk cId="2804596543" sldId="348"/>
            <ac:spMk id="17" creationId="{C0723C07-A2F3-4AB7-863E-B0947FA1D9A2}"/>
          </ac:spMkLst>
        </pc:spChg>
        <pc:spChg chg="add del mod">
          <ac:chgData name="Steeven Taipicaña" userId="86503ac13d1c75c5" providerId="LiveId" clId="{398B3DA7-CEA2-4ECC-8FC5-49686797724B}" dt="2021-08-23T06:30:38.394" v="3311" actId="1076"/>
          <ac:spMkLst>
            <pc:docMk/>
            <pc:sldMk cId="2804596543" sldId="348"/>
            <ac:spMk id="18" creationId="{FA08014B-5F8C-4B49-8C7D-B78400D8F367}"/>
          </ac:spMkLst>
        </pc:spChg>
        <pc:spChg chg="add del mod">
          <ac:chgData name="Steeven Taipicaña" userId="86503ac13d1c75c5" providerId="LiveId" clId="{398B3DA7-CEA2-4ECC-8FC5-49686797724B}" dt="2021-08-23T06:26:55.383" v="3224" actId="478"/>
          <ac:spMkLst>
            <pc:docMk/>
            <pc:sldMk cId="2804596543" sldId="348"/>
            <ac:spMk id="20" creationId="{F493C0D6-3434-4BDA-A67D-E5AE1BE13C88}"/>
          </ac:spMkLst>
        </pc:spChg>
        <pc:spChg chg="add del mod">
          <ac:chgData name="Steeven Taipicaña" userId="86503ac13d1c75c5" providerId="LiveId" clId="{398B3DA7-CEA2-4ECC-8FC5-49686797724B}" dt="2021-08-23T06:27:17.671" v="3233" actId="22"/>
          <ac:spMkLst>
            <pc:docMk/>
            <pc:sldMk cId="2804596543" sldId="348"/>
            <ac:spMk id="22" creationId="{77DB2760-88BB-4BD7-95B7-A256EE2ED5DA}"/>
          </ac:spMkLst>
        </pc:spChg>
        <pc:spChg chg="add del">
          <ac:chgData name="Steeven Taipicaña" userId="86503ac13d1c75c5" providerId="LiveId" clId="{398B3DA7-CEA2-4ECC-8FC5-49686797724B}" dt="2021-08-23T06:28:05.976" v="3259" actId="22"/>
          <ac:spMkLst>
            <pc:docMk/>
            <pc:sldMk cId="2804596543" sldId="348"/>
            <ac:spMk id="24" creationId="{B4755F02-F883-4AA2-BD99-2B68F8A9DD37}"/>
          </ac:spMkLst>
        </pc:spChg>
        <pc:spChg chg="add mod">
          <ac:chgData name="Steeven Taipicaña" userId="86503ac13d1c75c5" providerId="LiveId" clId="{398B3DA7-CEA2-4ECC-8FC5-49686797724B}" dt="2021-08-23T06:28:59.340" v="3275" actId="1076"/>
          <ac:spMkLst>
            <pc:docMk/>
            <pc:sldMk cId="2804596543" sldId="348"/>
            <ac:spMk id="26" creationId="{99EAB959-209D-4CAB-9E90-A37B50AA920E}"/>
          </ac:spMkLst>
        </pc:spChg>
        <pc:spChg chg="add mod">
          <ac:chgData name="Steeven Taipicaña" userId="86503ac13d1c75c5" providerId="LiveId" clId="{398B3DA7-CEA2-4ECC-8FC5-49686797724B}" dt="2021-08-23T06:30:47.251" v="3313" actId="1076"/>
          <ac:spMkLst>
            <pc:docMk/>
            <pc:sldMk cId="2804596543" sldId="348"/>
            <ac:spMk id="28" creationId="{79E6FAD9-A234-46EF-B7EB-617AD8AC8838}"/>
          </ac:spMkLst>
        </pc:spChg>
        <pc:spChg chg="add mod">
          <ac:chgData name="Steeven Taipicaña" userId="86503ac13d1c75c5" providerId="LiveId" clId="{398B3DA7-CEA2-4ECC-8FC5-49686797724B}" dt="2021-08-23T06:31:03.582" v="3314" actId="1076"/>
          <ac:spMkLst>
            <pc:docMk/>
            <pc:sldMk cId="2804596543" sldId="348"/>
            <ac:spMk id="30" creationId="{C0B7A4DD-0A93-4B58-A53E-3A76F0E7A73C}"/>
          </ac:spMkLst>
        </pc:spChg>
        <pc:spChg chg="add mod">
          <ac:chgData name="Steeven Taipicaña" userId="86503ac13d1c75c5" providerId="LiveId" clId="{398B3DA7-CEA2-4ECC-8FC5-49686797724B}" dt="2021-08-23T06:31:06.713" v="3315" actId="1076"/>
          <ac:spMkLst>
            <pc:docMk/>
            <pc:sldMk cId="2804596543" sldId="348"/>
            <ac:spMk id="32" creationId="{730B4FCC-2DFB-4542-8696-5DA178EABB48}"/>
          </ac:spMkLst>
        </pc:spChg>
        <pc:graphicFrameChg chg="add del mod">
          <ac:chgData name="Steeven Taipicaña" userId="86503ac13d1c75c5" providerId="LiveId" clId="{398B3DA7-CEA2-4ECC-8FC5-49686797724B}" dt="2021-08-23T06:23:02.431" v="3128" actId="21"/>
          <ac:graphicFrameMkLst>
            <pc:docMk/>
            <pc:sldMk cId="2804596543" sldId="348"/>
            <ac:graphicFrameMk id="2" creationId="{AB290C2A-98D8-4DE3-87F4-5B1E580D6B8C}"/>
          </ac:graphicFrameMkLst>
        </pc:graphicFrameChg>
        <pc:picChg chg="add mod">
          <ac:chgData name="Steeven Taipicaña" userId="86503ac13d1c75c5" providerId="LiveId" clId="{398B3DA7-CEA2-4ECC-8FC5-49686797724B}" dt="2021-08-23T06:29:44.026" v="3292" actId="1076"/>
          <ac:picMkLst>
            <pc:docMk/>
            <pc:sldMk cId="2804596543" sldId="348"/>
            <ac:picMk id="13" creationId="{79A99E19-A9AE-466D-A8B0-CD0358E5B8AC}"/>
          </ac:picMkLst>
        </pc:picChg>
        <pc:picChg chg="add mod">
          <ac:chgData name="Steeven Taipicaña" userId="86503ac13d1c75c5" providerId="LiveId" clId="{398B3DA7-CEA2-4ECC-8FC5-49686797724B}" dt="2021-08-23T06:24:40.450" v="3200" actId="1076"/>
          <ac:picMkLst>
            <pc:docMk/>
            <pc:sldMk cId="2804596543" sldId="348"/>
            <ac:picMk id="14" creationId="{26F9C793-6DE0-4F0F-B750-61C06ADFBE1C}"/>
          </ac:picMkLst>
        </pc:picChg>
        <pc:picChg chg="add mod">
          <ac:chgData name="Steeven Taipicaña" userId="86503ac13d1c75c5" providerId="LiveId" clId="{398B3DA7-CEA2-4ECC-8FC5-49686797724B}" dt="2021-08-23T06:24:45.837" v="3202" actId="1076"/>
          <ac:picMkLst>
            <pc:docMk/>
            <pc:sldMk cId="2804596543" sldId="348"/>
            <ac:picMk id="15" creationId="{25E935DF-43DC-4EFE-AD20-DDDB6F27D174}"/>
          </ac:picMkLst>
        </pc:picChg>
      </pc:sldChg>
      <pc:sldChg chg="addSp modSp add mod">
        <pc:chgData name="Steeven Taipicaña" userId="86503ac13d1c75c5" providerId="LiveId" clId="{398B3DA7-CEA2-4ECC-8FC5-49686797724B}" dt="2021-08-23T20:33:22.264" v="5450" actId="115"/>
        <pc:sldMkLst>
          <pc:docMk/>
          <pc:sldMk cId="254036393" sldId="349"/>
        </pc:sldMkLst>
        <pc:spChg chg="mod">
          <ac:chgData name="Steeven Taipicaña" userId="86503ac13d1c75c5" providerId="LiveId" clId="{398B3DA7-CEA2-4ECC-8FC5-49686797724B}" dt="2021-08-23T20:24:35.744" v="5326" actId="20577"/>
          <ac:spMkLst>
            <pc:docMk/>
            <pc:sldMk cId="254036393" sldId="349"/>
            <ac:spMk id="4" creationId="{39F740A2-8538-4BDD-91F7-5C92D5ED9593}"/>
          </ac:spMkLst>
        </pc:spChg>
        <pc:spChg chg="mod">
          <ac:chgData name="Steeven Taipicaña" userId="86503ac13d1c75c5" providerId="LiveId" clId="{398B3DA7-CEA2-4ECC-8FC5-49686797724B}" dt="2021-08-23T20:33:22.264" v="5450" actId="115"/>
          <ac:spMkLst>
            <pc:docMk/>
            <pc:sldMk cId="254036393" sldId="349"/>
            <ac:spMk id="5" creationId="{B4714121-C8F5-4748-A7B3-107978A4FB85}"/>
          </ac:spMkLst>
        </pc:spChg>
        <pc:graphicFrameChg chg="add mod">
          <ac:chgData name="Steeven Taipicaña" userId="86503ac13d1c75c5" providerId="LiveId" clId="{398B3DA7-CEA2-4ECC-8FC5-49686797724B}" dt="2021-08-23T20:27:35.323" v="5369" actId="1076"/>
          <ac:graphicFrameMkLst>
            <pc:docMk/>
            <pc:sldMk cId="254036393" sldId="349"/>
            <ac:graphicFrameMk id="2" creationId="{89E340A4-9A83-4265-8AD6-EFD55B4A2D2E}"/>
          </ac:graphicFrameMkLst>
        </pc:graphicFrameChg>
        <pc:picChg chg="add mod modCrop">
          <ac:chgData name="Steeven Taipicaña" userId="86503ac13d1c75c5" providerId="LiveId" clId="{398B3DA7-CEA2-4ECC-8FC5-49686797724B}" dt="2021-08-23T20:27:41.163" v="5372" actId="1035"/>
          <ac:picMkLst>
            <pc:docMk/>
            <pc:sldMk cId="254036393" sldId="349"/>
            <ac:picMk id="6" creationId="{F6D9C4D1-17EA-400C-87B4-DEBBFB853C27}"/>
          </ac:picMkLst>
        </pc:picChg>
      </pc:sldChg>
      <pc:sldChg chg="new del">
        <pc:chgData name="Steeven Taipicaña" userId="86503ac13d1c75c5" providerId="LiveId" clId="{398B3DA7-CEA2-4ECC-8FC5-49686797724B}" dt="2021-08-18T05:52:18.345" v="238" actId="47"/>
        <pc:sldMkLst>
          <pc:docMk/>
          <pc:sldMk cId="1323471293" sldId="350"/>
        </pc:sldMkLst>
      </pc:sldChg>
      <pc:sldChg chg="addSp delSp modSp add mod">
        <pc:chgData name="Steeven Taipicaña" userId="86503ac13d1c75c5" providerId="LiveId" clId="{398B3DA7-CEA2-4ECC-8FC5-49686797724B}" dt="2021-08-23T20:30:58.153" v="5424" actId="1076"/>
        <pc:sldMkLst>
          <pc:docMk/>
          <pc:sldMk cId="3957921108" sldId="351"/>
        </pc:sldMkLst>
        <pc:spChg chg="mod">
          <ac:chgData name="Steeven Taipicaña" userId="86503ac13d1c75c5" providerId="LiveId" clId="{398B3DA7-CEA2-4ECC-8FC5-49686797724B}" dt="2021-08-23T20:27:51.989" v="5385" actId="20577"/>
          <ac:spMkLst>
            <pc:docMk/>
            <pc:sldMk cId="3957921108" sldId="351"/>
            <ac:spMk id="4" creationId="{39F740A2-8538-4BDD-91F7-5C92D5ED9593}"/>
          </ac:spMkLst>
        </pc:spChg>
        <pc:spChg chg="del mod">
          <ac:chgData name="Steeven Taipicaña" userId="86503ac13d1c75c5" providerId="LiveId" clId="{398B3DA7-CEA2-4ECC-8FC5-49686797724B}" dt="2021-08-23T06:14:49.627" v="2991" actId="478"/>
          <ac:spMkLst>
            <pc:docMk/>
            <pc:sldMk cId="3957921108" sldId="351"/>
            <ac:spMk id="5" creationId="{B4714121-C8F5-4748-A7B3-107978A4FB85}"/>
          </ac:spMkLst>
        </pc:spChg>
        <pc:spChg chg="add mod">
          <ac:chgData name="Steeven Taipicaña" userId="86503ac13d1c75c5" providerId="LiveId" clId="{398B3DA7-CEA2-4ECC-8FC5-49686797724B}" dt="2021-08-23T06:15:01.238" v="2997" actId="113"/>
          <ac:spMkLst>
            <pc:docMk/>
            <pc:sldMk cId="3957921108" sldId="351"/>
            <ac:spMk id="6" creationId="{F0F43AAF-8884-4D50-A014-83DA98D55AD2}"/>
          </ac:spMkLst>
        </pc:spChg>
        <pc:graphicFrameChg chg="add mod">
          <ac:chgData name="Steeven Taipicaña" userId="86503ac13d1c75c5" providerId="LiveId" clId="{398B3DA7-CEA2-4ECC-8FC5-49686797724B}" dt="2021-08-23T20:28:05.367" v="5387" actId="1076"/>
          <ac:graphicFrameMkLst>
            <pc:docMk/>
            <pc:sldMk cId="3957921108" sldId="351"/>
            <ac:graphicFrameMk id="2" creationId="{A3ED02BA-8EBA-4D32-BCB7-2B308B1B51C0}"/>
          </ac:graphicFrameMkLst>
        </pc:graphicFrameChg>
        <pc:picChg chg="add mod">
          <ac:chgData name="Steeven Taipicaña" userId="86503ac13d1c75c5" providerId="LiveId" clId="{398B3DA7-CEA2-4ECC-8FC5-49686797724B}" dt="2021-08-23T20:29:55.229" v="5405" actId="1076"/>
          <ac:picMkLst>
            <pc:docMk/>
            <pc:sldMk cId="3957921108" sldId="351"/>
            <ac:picMk id="5" creationId="{3B911063-C774-40D1-BB0C-C2BA85F25B1B}"/>
          </ac:picMkLst>
        </pc:picChg>
        <pc:picChg chg="add mod">
          <ac:chgData name="Steeven Taipicaña" userId="86503ac13d1c75c5" providerId="LiveId" clId="{398B3DA7-CEA2-4ECC-8FC5-49686797724B}" dt="2021-08-23T20:29:54.011" v="5404" actId="1076"/>
          <ac:picMkLst>
            <pc:docMk/>
            <pc:sldMk cId="3957921108" sldId="351"/>
            <ac:picMk id="8" creationId="{43565E71-0EF3-4728-8E6A-20ED937CF1A6}"/>
          </ac:picMkLst>
        </pc:picChg>
        <pc:picChg chg="add mod">
          <ac:chgData name="Steeven Taipicaña" userId="86503ac13d1c75c5" providerId="LiveId" clId="{398B3DA7-CEA2-4ECC-8FC5-49686797724B}" dt="2021-08-23T20:30:54.401" v="5423" actId="14100"/>
          <ac:picMkLst>
            <pc:docMk/>
            <pc:sldMk cId="3957921108" sldId="351"/>
            <ac:picMk id="10" creationId="{60E52793-7A2F-4B18-881B-6CAB75200482}"/>
          </ac:picMkLst>
        </pc:picChg>
        <pc:picChg chg="add mod modCrop">
          <ac:chgData name="Steeven Taipicaña" userId="86503ac13d1c75c5" providerId="LiveId" clId="{398B3DA7-CEA2-4ECC-8FC5-49686797724B}" dt="2021-08-23T20:30:58.153" v="5424" actId="1076"/>
          <ac:picMkLst>
            <pc:docMk/>
            <pc:sldMk cId="3957921108" sldId="351"/>
            <ac:picMk id="12" creationId="{77A7AAEA-408D-4A01-A1BC-0ED58C19490C}"/>
          </ac:picMkLst>
        </pc:picChg>
      </pc:sldChg>
      <pc:sldChg chg="addSp delSp modSp add mod">
        <pc:chgData name="Steeven Taipicaña" userId="86503ac13d1c75c5" providerId="LiveId" clId="{398B3DA7-CEA2-4ECC-8FC5-49686797724B}" dt="2021-08-23T20:56:01.397" v="5733" actId="12"/>
        <pc:sldMkLst>
          <pc:docMk/>
          <pc:sldMk cId="2418722419" sldId="352"/>
        </pc:sldMkLst>
        <pc:spChg chg="mod">
          <ac:chgData name="Steeven Taipicaña" userId="86503ac13d1c75c5" providerId="LiveId" clId="{398B3DA7-CEA2-4ECC-8FC5-49686797724B}" dt="2021-08-23T20:47:14.900" v="5711" actId="20577"/>
          <ac:spMkLst>
            <pc:docMk/>
            <pc:sldMk cId="2418722419" sldId="352"/>
            <ac:spMk id="4" creationId="{39F740A2-8538-4BDD-91F7-5C92D5ED9593}"/>
          </ac:spMkLst>
        </pc:spChg>
        <pc:spChg chg="add mod">
          <ac:chgData name="Steeven Taipicaña" userId="86503ac13d1c75c5" providerId="LiveId" clId="{398B3DA7-CEA2-4ECC-8FC5-49686797724B}" dt="2021-08-23T20:56:01.397" v="5733" actId="12"/>
          <ac:spMkLst>
            <pc:docMk/>
            <pc:sldMk cId="2418722419" sldId="352"/>
            <ac:spMk id="5" creationId="{644D5BFB-A4BE-4980-8488-008B12F5A820}"/>
          </ac:spMkLst>
        </pc:spChg>
        <pc:spChg chg="del mod">
          <ac:chgData name="Steeven Taipicaña" userId="86503ac13d1c75c5" providerId="LiveId" clId="{398B3DA7-CEA2-4ECC-8FC5-49686797724B}" dt="2021-08-23T06:15:17.032" v="2998" actId="478"/>
          <ac:spMkLst>
            <pc:docMk/>
            <pc:sldMk cId="2418722419" sldId="352"/>
            <ac:spMk id="5" creationId="{B4714121-C8F5-4748-A7B3-107978A4FB85}"/>
          </ac:spMkLst>
        </pc:spChg>
        <pc:spChg chg="add mod">
          <ac:chgData name="Steeven Taipicaña" userId="86503ac13d1c75c5" providerId="LiveId" clId="{398B3DA7-CEA2-4ECC-8FC5-49686797724B}" dt="2021-08-23T20:46:31.713" v="5671" actId="115"/>
          <ac:spMkLst>
            <pc:docMk/>
            <pc:sldMk cId="2418722419" sldId="352"/>
            <ac:spMk id="6" creationId="{D0014EC7-06C4-4D69-AC4B-DE7C8966BA15}"/>
          </ac:spMkLst>
        </pc:spChg>
      </pc:sldChg>
      <pc:sldChg chg="addSp delSp modSp add mod chgLayout">
        <pc:chgData name="Steeven Taipicaña" userId="86503ac13d1c75c5" providerId="LiveId" clId="{398B3DA7-CEA2-4ECC-8FC5-49686797724B}" dt="2021-08-23T06:16:41.078" v="3035"/>
        <pc:sldMkLst>
          <pc:docMk/>
          <pc:sldMk cId="2627399032" sldId="353"/>
        </pc:sldMkLst>
        <pc:spChg chg="add mod ord">
          <ac:chgData name="Steeven Taipicaña" userId="86503ac13d1c75c5" providerId="LiveId" clId="{398B3DA7-CEA2-4ECC-8FC5-49686797724B}" dt="2021-08-23T05:35:25.946" v="2248" actId="20577"/>
          <ac:spMkLst>
            <pc:docMk/>
            <pc:sldMk cId="2627399032" sldId="353"/>
            <ac:spMk id="2" creationId="{876EFCC8-7060-490D-9AC9-2C56B57D66BD}"/>
          </ac:spMkLst>
        </pc:spChg>
        <pc:spChg chg="add mod">
          <ac:chgData name="Steeven Taipicaña" userId="86503ac13d1c75c5" providerId="LiveId" clId="{398B3DA7-CEA2-4ECC-8FC5-49686797724B}" dt="2021-08-23T05:52:55.055" v="2661" actId="113"/>
          <ac:spMkLst>
            <pc:docMk/>
            <pc:sldMk cId="2627399032" sldId="353"/>
            <ac:spMk id="3" creationId="{212DEE73-EADF-4BCA-9017-A9D21EABC35C}"/>
          </ac:spMkLst>
        </pc:spChg>
        <pc:spChg chg="add del mod ord">
          <ac:chgData name="Steeven Taipicaña" userId="86503ac13d1c75c5" providerId="LiveId" clId="{398B3DA7-CEA2-4ECC-8FC5-49686797724B}" dt="2021-08-18T05:59:09.168" v="374" actId="478"/>
          <ac:spMkLst>
            <pc:docMk/>
            <pc:sldMk cId="2627399032" sldId="353"/>
            <ac:spMk id="3" creationId="{D57C8D69-98E0-46B3-9899-0D8E23BE2011}"/>
          </ac:spMkLst>
        </pc:spChg>
        <pc:spChg chg="del mod">
          <ac:chgData name="Steeven Taipicaña" userId="86503ac13d1c75c5" providerId="LiveId" clId="{398B3DA7-CEA2-4ECC-8FC5-49686797724B}" dt="2021-08-18T05:57:16.760" v="338" actId="700"/>
          <ac:spMkLst>
            <pc:docMk/>
            <pc:sldMk cId="2627399032" sldId="353"/>
            <ac:spMk id="4" creationId="{39F740A2-8538-4BDD-91F7-5C92D5ED9593}"/>
          </ac:spMkLst>
        </pc:spChg>
        <pc:spChg chg="del">
          <ac:chgData name="Steeven Taipicaña" userId="86503ac13d1c75c5" providerId="LiveId" clId="{398B3DA7-CEA2-4ECC-8FC5-49686797724B}" dt="2021-08-23T06:16:40.889" v="3034" actId="478"/>
          <ac:spMkLst>
            <pc:docMk/>
            <pc:sldMk cId="2627399032" sldId="353"/>
            <ac:spMk id="5" creationId="{B4714121-C8F5-4748-A7B3-107978A4FB85}"/>
          </ac:spMkLst>
        </pc:spChg>
        <pc:spChg chg="add mod">
          <ac:chgData name="Steeven Taipicaña" userId="86503ac13d1c75c5" providerId="LiveId" clId="{398B3DA7-CEA2-4ECC-8FC5-49686797724B}" dt="2021-08-18T06:36:02.558" v="600" actId="1076"/>
          <ac:spMkLst>
            <pc:docMk/>
            <pc:sldMk cId="2627399032" sldId="353"/>
            <ac:spMk id="7" creationId="{7071B98F-BF04-4C2E-A1B5-E280A44926A3}"/>
          </ac:spMkLst>
        </pc:spChg>
        <pc:spChg chg="add mod">
          <ac:chgData name="Steeven Taipicaña" userId="86503ac13d1c75c5" providerId="LiveId" clId="{398B3DA7-CEA2-4ECC-8FC5-49686797724B}" dt="2021-08-23T05:35:35.803" v="2249" actId="1076"/>
          <ac:spMkLst>
            <pc:docMk/>
            <pc:sldMk cId="2627399032" sldId="353"/>
            <ac:spMk id="9" creationId="{9027D862-7C5D-46B5-AC7E-1A3BF4D32CFA}"/>
          </ac:spMkLst>
        </pc:spChg>
        <pc:spChg chg="add mod">
          <ac:chgData name="Steeven Taipicaña" userId="86503ac13d1c75c5" providerId="LiveId" clId="{398B3DA7-CEA2-4ECC-8FC5-49686797724B}" dt="2021-08-23T06:16:41.078" v="3035"/>
          <ac:spMkLst>
            <pc:docMk/>
            <pc:sldMk cId="2627399032" sldId="353"/>
            <ac:spMk id="10" creationId="{4800B7F0-8A71-47F1-BACD-B7E97E45245C}"/>
          </ac:spMkLst>
        </pc:spChg>
        <pc:spChg chg="add del mod">
          <ac:chgData name="Steeven Taipicaña" userId="86503ac13d1c75c5" providerId="LiveId" clId="{398B3DA7-CEA2-4ECC-8FC5-49686797724B}" dt="2021-08-18T06:03:16.456" v="435"/>
          <ac:spMkLst>
            <pc:docMk/>
            <pc:sldMk cId="2627399032" sldId="353"/>
            <ac:spMk id="11" creationId="{84DA7050-B434-4E22-A10F-FD6D31B71E0A}"/>
          </ac:spMkLst>
        </pc:spChg>
        <pc:spChg chg="add mod">
          <ac:chgData name="Steeven Taipicaña" userId="86503ac13d1c75c5" providerId="LiveId" clId="{398B3DA7-CEA2-4ECC-8FC5-49686797724B}" dt="2021-08-18T06:36:02.558" v="600" actId="1076"/>
          <ac:spMkLst>
            <pc:docMk/>
            <pc:sldMk cId="2627399032" sldId="353"/>
            <ac:spMk id="13" creationId="{D54CADCD-90A3-4DC7-B762-6F48CA9EB074}"/>
          </ac:spMkLst>
        </pc:spChg>
        <pc:spChg chg="add mod">
          <ac:chgData name="Steeven Taipicaña" userId="86503ac13d1c75c5" providerId="LiveId" clId="{398B3DA7-CEA2-4ECC-8FC5-49686797724B}" dt="2021-08-18T06:36:02.558" v="600" actId="1076"/>
          <ac:spMkLst>
            <pc:docMk/>
            <pc:sldMk cId="2627399032" sldId="353"/>
            <ac:spMk id="15" creationId="{F56EFAEC-A3CB-4F67-851A-A3801756A9DA}"/>
          </ac:spMkLst>
        </pc:spChg>
        <pc:picChg chg="add mod">
          <ac:chgData name="Steeven Taipicaña" userId="86503ac13d1c75c5" providerId="LiveId" clId="{398B3DA7-CEA2-4ECC-8FC5-49686797724B}" dt="2021-08-18T06:36:02.558" v="600" actId="1076"/>
          <ac:picMkLst>
            <pc:docMk/>
            <pc:sldMk cId="2627399032" sldId="353"/>
            <ac:picMk id="17" creationId="{AB80B558-A8F8-495E-A51D-9B6D878D2D20}"/>
          </ac:picMkLst>
        </pc:picChg>
      </pc:sldChg>
      <pc:sldChg chg="new del">
        <pc:chgData name="Steeven Taipicaña" userId="86503ac13d1c75c5" providerId="LiveId" clId="{398B3DA7-CEA2-4ECC-8FC5-49686797724B}" dt="2021-08-18T06:14:52.139" v="512" actId="47"/>
        <pc:sldMkLst>
          <pc:docMk/>
          <pc:sldMk cId="888033168" sldId="354"/>
        </pc:sldMkLst>
      </pc:sldChg>
      <pc:sldChg chg="addSp delSp modSp add mod">
        <pc:chgData name="Steeven Taipicaña" userId="86503ac13d1c75c5" providerId="LiveId" clId="{398B3DA7-CEA2-4ECC-8FC5-49686797724B}" dt="2021-08-23T21:05:10.689" v="5836" actId="1076"/>
        <pc:sldMkLst>
          <pc:docMk/>
          <pc:sldMk cId="1234112066" sldId="354"/>
        </pc:sldMkLst>
        <pc:spChg chg="mod">
          <ac:chgData name="Steeven Taipicaña" userId="86503ac13d1c75c5" providerId="LiveId" clId="{398B3DA7-CEA2-4ECC-8FC5-49686797724B}" dt="2021-08-23T05:36:21.576" v="2305" actId="20577"/>
          <ac:spMkLst>
            <pc:docMk/>
            <pc:sldMk cId="1234112066" sldId="354"/>
            <ac:spMk id="2" creationId="{876EFCC8-7060-490D-9AC9-2C56B57D66BD}"/>
          </ac:spMkLst>
        </pc:spChg>
        <pc:spChg chg="del">
          <ac:chgData name="Steeven Taipicaña" userId="86503ac13d1c75c5" providerId="LiveId" clId="{398B3DA7-CEA2-4ECC-8FC5-49686797724B}" dt="2021-08-23T06:16:36.735" v="3032" actId="478"/>
          <ac:spMkLst>
            <pc:docMk/>
            <pc:sldMk cId="1234112066" sldId="354"/>
            <ac:spMk id="5" creationId="{B4714121-C8F5-4748-A7B3-107978A4FB85}"/>
          </ac:spMkLst>
        </pc:spChg>
        <pc:spChg chg="del">
          <ac:chgData name="Steeven Taipicaña" userId="86503ac13d1c75c5" providerId="LiveId" clId="{398B3DA7-CEA2-4ECC-8FC5-49686797724B}" dt="2021-08-18T06:15:02.797" v="514" actId="478"/>
          <ac:spMkLst>
            <pc:docMk/>
            <pc:sldMk cId="1234112066" sldId="354"/>
            <ac:spMk id="7" creationId="{7071B98F-BF04-4C2E-A1B5-E280A44926A3}"/>
          </ac:spMkLst>
        </pc:spChg>
        <pc:spChg chg="del mod">
          <ac:chgData name="Steeven Taipicaña" userId="86503ac13d1c75c5" providerId="LiveId" clId="{398B3DA7-CEA2-4ECC-8FC5-49686797724B}" dt="2021-08-18T06:15:31.050" v="518" actId="478"/>
          <ac:spMkLst>
            <pc:docMk/>
            <pc:sldMk cId="1234112066" sldId="354"/>
            <ac:spMk id="9" creationId="{9027D862-7C5D-46B5-AC7E-1A3BF4D32CFA}"/>
          </ac:spMkLst>
        </pc:spChg>
        <pc:spChg chg="add mod">
          <ac:chgData name="Steeven Taipicaña" userId="86503ac13d1c75c5" providerId="LiveId" clId="{398B3DA7-CEA2-4ECC-8FC5-49686797724B}" dt="2021-08-23T21:05:10.689" v="5836" actId="1076"/>
          <ac:spMkLst>
            <pc:docMk/>
            <pc:sldMk cId="1234112066" sldId="354"/>
            <ac:spMk id="10" creationId="{806CA368-F5C1-46C1-846E-049C10A01909}"/>
          </ac:spMkLst>
        </pc:spChg>
        <pc:spChg chg="add mod">
          <ac:chgData name="Steeven Taipicaña" userId="86503ac13d1c75c5" providerId="LiveId" clId="{398B3DA7-CEA2-4ECC-8FC5-49686797724B}" dt="2021-08-23T05:52:49.516" v="2660" actId="113"/>
          <ac:spMkLst>
            <pc:docMk/>
            <pc:sldMk cId="1234112066" sldId="354"/>
            <ac:spMk id="11" creationId="{0E8F21FE-38BB-4BEB-8615-8FC155DDDC13}"/>
          </ac:spMkLst>
        </pc:spChg>
        <pc:spChg chg="add mod">
          <ac:chgData name="Steeven Taipicaña" userId="86503ac13d1c75c5" providerId="LiveId" clId="{398B3DA7-CEA2-4ECC-8FC5-49686797724B}" dt="2021-08-23T21:05:10.689" v="5836" actId="1076"/>
          <ac:spMkLst>
            <pc:docMk/>
            <pc:sldMk cId="1234112066" sldId="354"/>
            <ac:spMk id="12" creationId="{0ACB9A5D-A801-49C0-9FCE-DE9E0A5B473A}"/>
          </ac:spMkLst>
        </pc:spChg>
        <pc:spChg chg="add mod">
          <ac:chgData name="Steeven Taipicaña" userId="86503ac13d1c75c5" providerId="LiveId" clId="{398B3DA7-CEA2-4ECC-8FC5-49686797724B}" dt="2021-08-23T06:16:36.963" v="3033"/>
          <ac:spMkLst>
            <pc:docMk/>
            <pc:sldMk cId="1234112066" sldId="354"/>
            <ac:spMk id="13" creationId="{4677417D-D0C1-4AC2-A68F-FB04EA2BB6DE}"/>
          </ac:spMkLst>
        </pc:spChg>
        <pc:spChg chg="del">
          <ac:chgData name="Steeven Taipicaña" userId="86503ac13d1c75c5" providerId="LiveId" clId="{398B3DA7-CEA2-4ECC-8FC5-49686797724B}" dt="2021-08-18T06:15:09.322" v="516" actId="478"/>
          <ac:spMkLst>
            <pc:docMk/>
            <pc:sldMk cId="1234112066" sldId="354"/>
            <ac:spMk id="13" creationId="{D54CADCD-90A3-4DC7-B762-6F48CA9EB074}"/>
          </ac:spMkLst>
        </pc:spChg>
        <pc:spChg chg="add del mod">
          <ac:chgData name="Steeven Taipicaña" userId="86503ac13d1c75c5" providerId="LiveId" clId="{398B3DA7-CEA2-4ECC-8FC5-49686797724B}" dt="2021-08-18T06:16:21.818" v="533" actId="478"/>
          <ac:spMkLst>
            <pc:docMk/>
            <pc:sldMk cId="1234112066" sldId="354"/>
            <ac:spMk id="14" creationId="{18F5677A-0E57-430F-A992-0FBF71C7BB83}"/>
          </ac:spMkLst>
        </pc:spChg>
        <pc:spChg chg="del">
          <ac:chgData name="Steeven Taipicaña" userId="86503ac13d1c75c5" providerId="LiveId" clId="{398B3DA7-CEA2-4ECC-8FC5-49686797724B}" dt="2021-08-18T06:15:06.676" v="515" actId="478"/>
          <ac:spMkLst>
            <pc:docMk/>
            <pc:sldMk cId="1234112066" sldId="354"/>
            <ac:spMk id="15" creationId="{F56EFAEC-A3CB-4F67-851A-A3801756A9DA}"/>
          </ac:spMkLst>
        </pc:spChg>
        <pc:spChg chg="add mod">
          <ac:chgData name="Steeven Taipicaña" userId="86503ac13d1c75c5" providerId="LiveId" clId="{398B3DA7-CEA2-4ECC-8FC5-49686797724B}" dt="2021-08-23T21:05:10.689" v="5836" actId="1076"/>
          <ac:spMkLst>
            <pc:docMk/>
            <pc:sldMk cId="1234112066" sldId="354"/>
            <ac:spMk id="16" creationId="{058AEA5F-9A9F-45E6-9B6B-09AF99A5FC8F}"/>
          </ac:spMkLst>
        </pc:spChg>
        <pc:spChg chg="add mod">
          <ac:chgData name="Steeven Taipicaña" userId="86503ac13d1c75c5" providerId="LiveId" clId="{398B3DA7-CEA2-4ECC-8FC5-49686797724B}" dt="2021-08-23T21:05:10.689" v="5836" actId="1076"/>
          <ac:spMkLst>
            <pc:docMk/>
            <pc:sldMk cId="1234112066" sldId="354"/>
            <ac:spMk id="18" creationId="{23156D1E-3CAA-44E8-A452-422911988999}"/>
          </ac:spMkLst>
        </pc:spChg>
        <pc:spChg chg="add mod">
          <ac:chgData name="Steeven Taipicaña" userId="86503ac13d1c75c5" providerId="LiveId" clId="{398B3DA7-CEA2-4ECC-8FC5-49686797724B}" dt="2021-08-23T21:05:10.689" v="5836" actId="1076"/>
          <ac:spMkLst>
            <pc:docMk/>
            <pc:sldMk cId="1234112066" sldId="354"/>
            <ac:spMk id="20" creationId="{C5664747-679A-4CAA-B260-14D4479F0D71}"/>
          </ac:spMkLst>
        </pc:spChg>
        <pc:picChg chg="del">
          <ac:chgData name="Steeven Taipicaña" userId="86503ac13d1c75c5" providerId="LiveId" clId="{398B3DA7-CEA2-4ECC-8FC5-49686797724B}" dt="2021-08-18T06:15:02.797" v="514" actId="478"/>
          <ac:picMkLst>
            <pc:docMk/>
            <pc:sldMk cId="1234112066" sldId="354"/>
            <ac:picMk id="17" creationId="{AB80B558-A8F8-495E-A51D-9B6D878D2D20}"/>
          </ac:picMkLst>
        </pc:picChg>
        <pc:picChg chg="add del mod">
          <ac:chgData name="Steeven Taipicaña" userId="86503ac13d1c75c5" providerId="LiveId" clId="{398B3DA7-CEA2-4ECC-8FC5-49686797724B}" dt="2021-08-18T06:19:36.384" v="576" actId="478"/>
          <ac:picMkLst>
            <pc:docMk/>
            <pc:sldMk cId="1234112066" sldId="354"/>
            <ac:picMk id="6146" creationId="{6ECA793D-D872-4B3D-8104-8FBCEE7B5752}"/>
          </ac:picMkLst>
        </pc:picChg>
        <pc:picChg chg="add mod">
          <ac:chgData name="Steeven Taipicaña" userId="86503ac13d1c75c5" providerId="LiveId" clId="{398B3DA7-CEA2-4ECC-8FC5-49686797724B}" dt="2021-08-23T21:05:10.689" v="5836" actId="1076"/>
          <ac:picMkLst>
            <pc:docMk/>
            <pc:sldMk cId="1234112066" sldId="354"/>
            <ac:picMk id="6148" creationId="{CED1B587-048A-4C51-9323-954C201259C3}"/>
          </ac:picMkLst>
        </pc:picChg>
      </pc:sldChg>
      <pc:sldChg chg="addSp delSp modSp add del mod">
        <pc:chgData name="Steeven Taipicaña" userId="86503ac13d1c75c5" providerId="LiveId" clId="{398B3DA7-CEA2-4ECC-8FC5-49686797724B}" dt="2021-08-23T05:47:09.177" v="2588" actId="47"/>
        <pc:sldMkLst>
          <pc:docMk/>
          <pc:sldMk cId="1495400553" sldId="355"/>
        </pc:sldMkLst>
        <pc:spChg chg="mod">
          <ac:chgData name="Steeven Taipicaña" userId="86503ac13d1c75c5" providerId="LiveId" clId="{398B3DA7-CEA2-4ECC-8FC5-49686797724B}" dt="2021-08-18T06:58:52.458" v="718" actId="14100"/>
          <ac:spMkLst>
            <pc:docMk/>
            <pc:sldMk cId="1495400553" sldId="355"/>
            <ac:spMk id="2" creationId="{876EFCC8-7060-490D-9AC9-2C56B57D66BD}"/>
          </ac:spMkLst>
        </pc:spChg>
        <pc:spChg chg="del">
          <ac:chgData name="Steeven Taipicaña" userId="86503ac13d1c75c5" providerId="LiveId" clId="{398B3DA7-CEA2-4ECC-8FC5-49686797724B}" dt="2021-08-18T06:20:09.460" v="584" actId="478"/>
          <ac:spMkLst>
            <pc:docMk/>
            <pc:sldMk cId="1495400553" sldId="355"/>
            <ac:spMk id="10" creationId="{806CA368-F5C1-46C1-846E-049C10A01909}"/>
          </ac:spMkLst>
        </pc:spChg>
        <pc:spChg chg="del">
          <ac:chgData name="Steeven Taipicaña" userId="86503ac13d1c75c5" providerId="LiveId" clId="{398B3DA7-CEA2-4ECC-8FC5-49686797724B}" dt="2021-08-18T06:20:09.460" v="584" actId="478"/>
          <ac:spMkLst>
            <pc:docMk/>
            <pc:sldMk cId="1495400553" sldId="355"/>
            <ac:spMk id="12" creationId="{0ACB9A5D-A801-49C0-9FCE-DE9E0A5B473A}"/>
          </ac:spMkLst>
        </pc:spChg>
        <pc:spChg chg="del">
          <ac:chgData name="Steeven Taipicaña" userId="86503ac13d1c75c5" providerId="LiveId" clId="{398B3DA7-CEA2-4ECC-8FC5-49686797724B}" dt="2021-08-18T06:20:09.460" v="584" actId="478"/>
          <ac:spMkLst>
            <pc:docMk/>
            <pc:sldMk cId="1495400553" sldId="355"/>
            <ac:spMk id="16" creationId="{058AEA5F-9A9F-45E6-9B6B-09AF99A5FC8F}"/>
          </ac:spMkLst>
        </pc:spChg>
        <pc:spChg chg="del">
          <ac:chgData name="Steeven Taipicaña" userId="86503ac13d1c75c5" providerId="LiveId" clId="{398B3DA7-CEA2-4ECC-8FC5-49686797724B}" dt="2021-08-18T06:20:09.460" v="584" actId="478"/>
          <ac:spMkLst>
            <pc:docMk/>
            <pc:sldMk cId="1495400553" sldId="355"/>
            <ac:spMk id="18" creationId="{23156D1E-3CAA-44E8-A452-422911988999}"/>
          </ac:spMkLst>
        </pc:spChg>
        <pc:spChg chg="del">
          <ac:chgData name="Steeven Taipicaña" userId="86503ac13d1c75c5" providerId="LiveId" clId="{398B3DA7-CEA2-4ECC-8FC5-49686797724B}" dt="2021-08-18T06:20:09.460" v="584" actId="478"/>
          <ac:spMkLst>
            <pc:docMk/>
            <pc:sldMk cId="1495400553" sldId="355"/>
            <ac:spMk id="20" creationId="{C5664747-679A-4CAA-B260-14D4479F0D71}"/>
          </ac:spMkLst>
        </pc:spChg>
        <pc:graphicFrameChg chg="add mod modGraphic">
          <ac:chgData name="Steeven Taipicaña" userId="86503ac13d1c75c5" providerId="LiveId" clId="{398B3DA7-CEA2-4ECC-8FC5-49686797724B}" dt="2021-08-19T13:38:01.381" v="1390" actId="2711"/>
          <ac:graphicFrameMkLst>
            <pc:docMk/>
            <pc:sldMk cId="1495400553" sldId="355"/>
            <ac:graphicFrameMk id="3" creationId="{4A96E70A-317C-46B0-BF1D-6BCADF02F935}"/>
          </ac:graphicFrameMkLst>
        </pc:graphicFrameChg>
        <pc:picChg chg="add del mod">
          <ac:chgData name="Steeven Taipicaña" userId="86503ac13d1c75c5" providerId="LiveId" clId="{398B3DA7-CEA2-4ECC-8FC5-49686797724B}" dt="2021-08-18T06:52:43.682" v="684" actId="478"/>
          <ac:picMkLst>
            <pc:docMk/>
            <pc:sldMk cId="1495400553" sldId="355"/>
            <ac:picMk id="6" creationId="{FBAABEBA-1E15-44DD-AEFF-22798C8B9408}"/>
          </ac:picMkLst>
        </pc:picChg>
        <pc:picChg chg="add del mod">
          <ac:chgData name="Steeven Taipicaña" userId="86503ac13d1c75c5" providerId="LiveId" clId="{398B3DA7-CEA2-4ECC-8FC5-49686797724B}" dt="2021-08-18T06:58:00.749" v="700" actId="478"/>
          <ac:picMkLst>
            <pc:docMk/>
            <pc:sldMk cId="1495400553" sldId="355"/>
            <ac:picMk id="8" creationId="{80231124-F8AA-4F85-88F5-3877797A3B43}"/>
          </ac:picMkLst>
        </pc:picChg>
        <pc:picChg chg="add mod">
          <ac:chgData name="Steeven Taipicaña" userId="86503ac13d1c75c5" providerId="LiveId" clId="{398B3DA7-CEA2-4ECC-8FC5-49686797724B}" dt="2021-08-19T13:11:01.120" v="1009" actId="1076"/>
          <ac:picMkLst>
            <pc:docMk/>
            <pc:sldMk cId="1495400553" sldId="355"/>
            <ac:picMk id="11" creationId="{9B68C866-2FF3-4104-A8B6-D54EA5F8C9EB}"/>
          </ac:picMkLst>
        </pc:picChg>
        <pc:picChg chg="add mod modCrop">
          <ac:chgData name="Steeven Taipicaña" userId="86503ac13d1c75c5" providerId="LiveId" clId="{398B3DA7-CEA2-4ECC-8FC5-49686797724B}" dt="2021-08-19T03:20:52.428" v="765" actId="1076"/>
          <ac:picMkLst>
            <pc:docMk/>
            <pc:sldMk cId="1495400553" sldId="355"/>
            <ac:picMk id="13" creationId="{67B53C2C-3344-4433-A553-712AF7082F92}"/>
          </ac:picMkLst>
        </pc:picChg>
      </pc:sldChg>
      <pc:sldChg chg="addSp delSp modSp add del mod">
        <pc:chgData name="Steeven Taipicaña" userId="86503ac13d1c75c5" providerId="LiveId" clId="{398B3DA7-CEA2-4ECC-8FC5-49686797724B}" dt="2021-08-23T05:49:22.468" v="2600" actId="47"/>
        <pc:sldMkLst>
          <pc:docMk/>
          <pc:sldMk cId="424862522" sldId="356"/>
        </pc:sldMkLst>
        <pc:spChg chg="add del mod">
          <ac:chgData name="Steeven Taipicaña" userId="86503ac13d1c75c5" providerId="LiveId" clId="{398B3DA7-CEA2-4ECC-8FC5-49686797724B}" dt="2021-08-19T13:16:58.943" v="1077" actId="478"/>
          <ac:spMkLst>
            <pc:docMk/>
            <pc:sldMk cId="424862522" sldId="356"/>
            <ac:spMk id="4" creationId="{5EE3AC0B-DF74-4E50-A277-C4FD4AF6D4A4}"/>
          </ac:spMkLst>
        </pc:spChg>
        <pc:graphicFrameChg chg="add del modGraphic">
          <ac:chgData name="Steeven Taipicaña" userId="86503ac13d1c75c5" providerId="LiveId" clId="{398B3DA7-CEA2-4ECC-8FC5-49686797724B}" dt="2021-08-19T13:37:49.142" v="1388" actId="2711"/>
          <ac:graphicFrameMkLst>
            <pc:docMk/>
            <pc:sldMk cId="424862522" sldId="356"/>
            <ac:graphicFrameMk id="3" creationId="{4A96E70A-317C-46B0-BF1D-6BCADF02F935}"/>
          </ac:graphicFrameMkLst>
        </pc:graphicFrameChg>
        <pc:picChg chg="add del mod">
          <ac:chgData name="Steeven Taipicaña" userId="86503ac13d1c75c5" providerId="LiveId" clId="{398B3DA7-CEA2-4ECC-8FC5-49686797724B}" dt="2021-08-23T05:49:15.071" v="2596" actId="478"/>
          <ac:picMkLst>
            <pc:docMk/>
            <pc:sldMk cId="424862522" sldId="356"/>
            <ac:picMk id="7" creationId="{C7350520-7DA3-4A38-8732-B37758FFB56E}"/>
          </ac:picMkLst>
        </pc:picChg>
        <pc:picChg chg="del">
          <ac:chgData name="Steeven Taipicaña" userId="86503ac13d1c75c5" providerId="LiveId" clId="{398B3DA7-CEA2-4ECC-8FC5-49686797724B}" dt="2021-08-19T13:04:53.004" v="788" actId="478"/>
          <ac:picMkLst>
            <pc:docMk/>
            <pc:sldMk cId="424862522" sldId="356"/>
            <ac:picMk id="11" creationId="{9B68C866-2FF3-4104-A8B6-D54EA5F8C9EB}"/>
          </ac:picMkLst>
        </pc:picChg>
        <pc:picChg chg="del">
          <ac:chgData name="Steeven Taipicaña" userId="86503ac13d1c75c5" providerId="LiveId" clId="{398B3DA7-CEA2-4ECC-8FC5-49686797724B}" dt="2021-08-19T13:04:51.194" v="787" actId="478"/>
          <ac:picMkLst>
            <pc:docMk/>
            <pc:sldMk cId="424862522" sldId="356"/>
            <ac:picMk id="13" creationId="{67B53C2C-3344-4433-A553-712AF7082F92}"/>
          </ac:picMkLst>
        </pc:picChg>
      </pc:sldChg>
      <pc:sldChg chg="addSp delSp modSp add del mod">
        <pc:chgData name="Steeven Taipicaña" userId="86503ac13d1c75c5" providerId="LiveId" clId="{398B3DA7-CEA2-4ECC-8FC5-49686797724B}" dt="2021-08-23T05:49:11.804" v="2595" actId="47"/>
        <pc:sldMkLst>
          <pc:docMk/>
          <pc:sldMk cId="2286812933" sldId="357"/>
        </pc:sldMkLst>
        <pc:graphicFrameChg chg="modGraphic">
          <ac:chgData name="Steeven Taipicaña" userId="86503ac13d1c75c5" providerId="LiveId" clId="{398B3DA7-CEA2-4ECC-8FC5-49686797724B}" dt="2021-08-19T13:37:55.148" v="1389" actId="2711"/>
          <ac:graphicFrameMkLst>
            <pc:docMk/>
            <pc:sldMk cId="2286812933" sldId="357"/>
            <ac:graphicFrameMk id="3" creationId="{4A96E70A-317C-46B0-BF1D-6BCADF02F935}"/>
          </ac:graphicFrameMkLst>
        </pc:graphicFrameChg>
        <pc:picChg chg="add mod">
          <ac:chgData name="Steeven Taipicaña" userId="86503ac13d1c75c5" providerId="LiveId" clId="{398B3DA7-CEA2-4ECC-8FC5-49686797724B}" dt="2021-08-19T13:09:30.928" v="985" actId="1076"/>
          <ac:picMkLst>
            <pc:docMk/>
            <pc:sldMk cId="2286812933" sldId="357"/>
            <ac:picMk id="7" creationId="{6918805C-3768-4BA4-ACF3-609931371EE6}"/>
          </ac:picMkLst>
        </pc:picChg>
        <pc:picChg chg="del">
          <ac:chgData name="Steeven Taipicaña" userId="86503ac13d1c75c5" providerId="LiveId" clId="{398B3DA7-CEA2-4ECC-8FC5-49686797724B}" dt="2021-08-19T13:06:09.702" v="858" actId="478"/>
          <ac:picMkLst>
            <pc:docMk/>
            <pc:sldMk cId="2286812933" sldId="357"/>
            <ac:picMk id="11" creationId="{9B68C866-2FF3-4104-A8B6-D54EA5F8C9EB}"/>
          </ac:picMkLst>
        </pc:picChg>
        <pc:picChg chg="del">
          <ac:chgData name="Steeven Taipicaña" userId="86503ac13d1c75c5" providerId="LiveId" clId="{398B3DA7-CEA2-4ECC-8FC5-49686797724B}" dt="2021-08-19T13:06:09.702" v="858" actId="478"/>
          <ac:picMkLst>
            <pc:docMk/>
            <pc:sldMk cId="2286812933" sldId="357"/>
            <ac:picMk id="13" creationId="{67B53C2C-3344-4433-A553-712AF7082F92}"/>
          </ac:picMkLst>
        </pc:picChg>
      </pc:sldChg>
      <pc:sldChg chg="addSp modSp add del mod">
        <pc:chgData name="Steeven Taipicaña" userId="86503ac13d1c75c5" providerId="LiveId" clId="{398B3DA7-CEA2-4ECC-8FC5-49686797724B}" dt="2021-08-23T05:49:38.160" v="2606" actId="47"/>
        <pc:sldMkLst>
          <pc:docMk/>
          <pc:sldMk cId="3984104740" sldId="358"/>
        </pc:sldMkLst>
        <pc:graphicFrameChg chg="modGraphic">
          <ac:chgData name="Steeven Taipicaña" userId="86503ac13d1c75c5" providerId="LiveId" clId="{398B3DA7-CEA2-4ECC-8FC5-49686797724B}" dt="2021-08-19T13:37:42.046" v="1387" actId="2711"/>
          <ac:graphicFrameMkLst>
            <pc:docMk/>
            <pc:sldMk cId="3984104740" sldId="358"/>
            <ac:graphicFrameMk id="3" creationId="{4A96E70A-317C-46B0-BF1D-6BCADF02F935}"/>
          </ac:graphicFrameMkLst>
        </pc:graphicFrameChg>
        <pc:picChg chg="add mod">
          <ac:chgData name="Steeven Taipicaña" userId="86503ac13d1c75c5" providerId="LiveId" clId="{398B3DA7-CEA2-4ECC-8FC5-49686797724B}" dt="2021-08-19T13:10:14.443" v="997" actId="1076"/>
          <ac:picMkLst>
            <pc:docMk/>
            <pc:sldMk cId="3984104740" sldId="358"/>
            <ac:picMk id="6" creationId="{A603B388-CFA1-4BC4-A686-24DD63EFAB1D}"/>
          </ac:picMkLst>
        </pc:picChg>
      </pc:sldChg>
      <pc:sldChg chg="addSp modSp add del mod">
        <pc:chgData name="Steeven Taipicaña" userId="86503ac13d1c75c5" providerId="LiveId" clId="{398B3DA7-CEA2-4ECC-8FC5-49686797724B}" dt="2021-08-23T05:50:02.945" v="2615" actId="47"/>
        <pc:sldMkLst>
          <pc:docMk/>
          <pc:sldMk cId="3956642134" sldId="359"/>
        </pc:sldMkLst>
        <pc:graphicFrameChg chg="modGraphic">
          <ac:chgData name="Steeven Taipicaña" userId="86503ac13d1c75c5" providerId="LiveId" clId="{398B3DA7-CEA2-4ECC-8FC5-49686797724B}" dt="2021-08-19T13:37:35.510" v="1386" actId="2711"/>
          <ac:graphicFrameMkLst>
            <pc:docMk/>
            <pc:sldMk cId="3956642134" sldId="359"/>
            <ac:graphicFrameMk id="3" creationId="{4A96E70A-317C-46B0-BF1D-6BCADF02F935}"/>
          </ac:graphicFrameMkLst>
        </pc:graphicFrameChg>
        <pc:picChg chg="add mod">
          <ac:chgData name="Steeven Taipicaña" userId="86503ac13d1c75c5" providerId="LiveId" clId="{398B3DA7-CEA2-4ECC-8FC5-49686797724B}" dt="2021-08-19T13:10:52.086" v="1008" actId="1076"/>
          <ac:picMkLst>
            <pc:docMk/>
            <pc:sldMk cId="3956642134" sldId="359"/>
            <ac:picMk id="6" creationId="{07096E79-49F0-440E-ABCC-49B4246BC2AC}"/>
          </ac:picMkLst>
        </pc:picChg>
      </pc:sldChg>
      <pc:sldChg chg="addSp delSp modSp add del mod">
        <pc:chgData name="Steeven Taipicaña" userId="86503ac13d1c75c5" providerId="LiveId" clId="{398B3DA7-CEA2-4ECC-8FC5-49686797724B}" dt="2021-08-23T05:50:01.523" v="2614" actId="47"/>
        <pc:sldMkLst>
          <pc:docMk/>
          <pc:sldMk cId="3809928118" sldId="360"/>
        </pc:sldMkLst>
        <pc:graphicFrameChg chg="modGraphic">
          <ac:chgData name="Steeven Taipicaña" userId="86503ac13d1c75c5" providerId="LiveId" clId="{398B3DA7-CEA2-4ECC-8FC5-49686797724B}" dt="2021-08-19T13:37:28.414" v="1385" actId="2711"/>
          <ac:graphicFrameMkLst>
            <pc:docMk/>
            <pc:sldMk cId="3809928118" sldId="360"/>
            <ac:graphicFrameMk id="3" creationId="{4A96E70A-317C-46B0-BF1D-6BCADF02F935}"/>
          </ac:graphicFrameMkLst>
        </pc:graphicFrameChg>
        <pc:picChg chg="add del mod">
          <ac:chgData name="Steeven Taipicaña" userId="86503ac13d1c75c5" providerId="LiveId" clId="{398B3DA7-CEA2-4ECC-8FC5-49686797724B}" dt="2021-08-23T05:49:59.866" v="2613" actId="478"/>
          <ac:picMkLst>
            <pc:docMk/>
            <pc:sldMk cId="3809928118" sldId="360"/>
            <ac:picMk id="6" creationId="{816054E6-1D7F-47D0-9D08-217640B8BC49}"/>
          </ac:picMkLst>
        </pc:picChg>
      </pc:sldChg>
      <pc:sldChg chg="addSp delSp modSp add mod">
        <pc:chgData name="Steeven Taipicaña" userId="86503ac13d1c75c5" providerId="LiveId" clId="{398B3DA7-CEA2-4ECC-8FC5-49686797724B}" dt="2021-08-23T06:16:17.084" v="3023"/>
        <pc:sldMkLst>
          <pc:docMk/>
          <pc:sldMk cId="3785920529" sldId="361"/>
        </pc:sldMkLst>
        <pc:spChg chg="del">
          <ac:chgData name="Steeven Taipicaña" userId="86503ac13d1c75c5" providerId="LiveId" clId="{398B3DA7-CEA2-4ECC-8FC5-49686797724B}" dt="2021-08-19T13:11:26.475" v="1011" actId="478"/>
          <ac:spMkLst>
            <pc:docMk/>
            <pc:sldMk cId="3785920529" sldId="361"/>
            <ac:spMk id="2" creationId="{876EFCC8-7060-490D-9AC9-2C56B57D66BD}"/>
          </ac:spMkLst>
        </pc:spChg>
        <pc:spChg chg="add del mod">
          <ac:chgData name="Steeven Taipicaña" userId="86503ac13d1c75c5" providerId="LiveId" clId="{398B3DA7-CEA2-4ECC-8FC5-49686797724B}" dt="2021-08-23T06:03:26.442" v="2832" actId="478"/>
          <ac:spMkLst>
            <pc:docMk/>
            <pc:sldMk cId="3785920529" sldId="361"/>
            <ac:spMk id="3" creationId="{2FD77CE4-C9DF-460F-AE36-CDE1A591A467}"/>
          </ac:spMkLst>
        </pc:spChg>
        <pc:spChg chg="add del mod">
          <ac:chgData name="Steeven Taipicaña" userId="86503ac13d1c75c5" providerId="LiveId" clId="{398B3DA7-CEA2-4ECC-8FC5-49686797724B}" dt="2021-08-23T06:04:38.463" v="2871" actId="478"/>
          <ac:spMkLst>
            <pc:docMk/>
            <pc:sldMk cId="3785920529" sldId="361"/>
            <ac:spMk id="4" creationId="{6DAE68DC-1793-4AA3-9B0C-32BA1BD554FA}"/>
          </ac:spMkLst>
        </pc:spChg>
        <pc:spChg chg="del">
          <ac:chgData name="Steeven Taipicaña" userId="86503ac13d1c75c5" providerId="LiveId" clId="{398B3DA7-CEA2-4ECC-8FC5-49686797724B}" dt="2021-08-23T06:16:16.850" v="3022" actId="478"/>
          <ac:spMkLst>
            <pc:docMk/>
            <pc:sldMk cId="3785920529" sldId="361"/>
            <ac:spMk id="5" creationId="{B4714121-C8F5-4748-A7B3-107978A4FB85}"/>
          </ac:spMkLst>
        </pc:spChg>
        <pc:spChg chg="add del mod">
          <ac:chgData name="Steeven Taipicaña" userId="86503ac13d1c75c5" providerId="LiveId" clId="{398B3DA7-CEA2-4ECC-8FC5-49686797724B}" dt="2021-08-23T06:03:24.609" v="2831" actId="478"/>
          <ac:spMkLst>
            <pc:docMk/>
            <pc:sldMk cId="3785920529" sldId="361"/>
            <ac:spMk id="7" creationId="{50CC8C99-B3CC-40AC-A00C-3F53392EF163}"/>
          </ac:spMkLst>
        </pc:spChg>
        <pc:spChg chg="add del mod">
          <ac:chgData name="Steeven Taipicaña" userId="86503ac13d1c75c5" providerId="LiveId" clId="{398B3DA7-CEA2-4ECC-8FC5-49686797724B}" dt="2021-08-23T06:03:52.436" v="2856" actId="478"/>
          <ac:spMkLst>
            <pc:docMk/>
            <pc:sldMk cId="3785920529" sldId="361"/>
            <ac:spMk id="10" creationId="{C54FC970-2DCE-4507-B1CE-20BA03C46DFE}"/>
          </ac:spMkLst>
        </pc:spChg>
        <pc:spChg chg="add mod">
          <ac:chgData name="Steeven Taipicaña" userId="86503ac13d1c75c5" providerId="LiveId" clId="{398B3DA7-CEA2-4ECC-8FC5-49686797724B}" dt="2021-08-23T06:03:26.779" v="2833"/>
          <ac:spMkLst>
            <pc:docMk/>
            <pc:sldMk cId="3785920529" sldId="361"/>
            <ac:spMk id="12" creationId="{9B410A3A-056D-40B1-BC90-2C5B8837711D}"/>
          </ac:spMkLst>
        </pc:spChg>
        <pc:spChg chg="add mod">
          <ac:chgData name="Steeven Taipicaña" userId="86503ac13d1c75c5" providerId="LiveId" clId="{398B3DA7-CEA2-4ECC-8FC5-49686797724B}" dt="2021-08-23T06:04:16.465" v="2866" actId="1076"/>
          <ac:spMkLst>
            <pc:docMk/>
            <pc:sldMk cId="3785920529" sldId="361"/>
            <ac:spMk id="13" creationId="{B2D8EBEC-50F4-4DD2-9B1E-A2DC4B7E2AD4}"/>
          </ac:spMkLst>
        </pc:spChg>
        <pc:spChg chg="add mod">
          <ac:chgData name="Steeven Taipicaña" userId="86503ac13d1c75c5" providerId="LiveId" clId="{398B3DA7-CEA2-4ECC-8FC5-49686797724B}" dt="2021-08-23T06:03:26.779" v="2833"/>
          <ac:spMkLst>
            <pc:docMk/>
            <pc:sldMk cId="3785920529" sldId="361"/>
            <ac:spMk id="14" creationId="{457413B7-0BBD-411F-BE92-73C786265D6D}"/>
          </ac:spMkLst>
        </pc:spChg>
        <pc:spChg chg="add del mod">
          <ac:chgData name="Steeven Taipicaña" userId="86503ac13d1c75c5" providerId="LiveId" clId="{398B3DA7-CEA2-4ECC-8FC5-49686797724B}" dt="2021-08-23T06:03:39.188" v="2836"/>
          <ac:spMkLst>
            <pc:docMk/>
            <pc:sldMk cId="3785920529" sldId="361"/>
            <ac:spMk id="15" creationId="{24F2AC23-0580-4A18-80B3-3DA27C548DC7}"/>
          </ac:spMkLst>
        </pc:spChg>
        <pc:spChg chg="add del">
          <ac:chgData name="Steeven Taipicaña" userId="86503ac13d1c75c5" providerId="LiveId" clId="{398B3DA7-CEA2-4ECC-8FC5-49686797724B}" dt="2021-08-19T13:15:50.936" v="1065" actId="22"/>
          <ac:spMkLst>
            <pc:docMk/>
            <pc:sldMk cId="3785920529" sldId="361"/>
            <ac:spMk id="15" creationId="{76DBE133-AAC9-46E2-B221-E58A4CAFCCA6}"/>
          </ac:spMkLst>
        </pc:spChg>
        <pc:spChg chg="add del mod">
          <ac:chgData name="Steeven Taipicaña" userId="86503ac13d1c75c5" providerId="LiveId" clId="{398B3DA7-CEA2-4ECC-8FC5-49686797724B}" dt="2021-08-23T06:03:39.188" v="2836"/>
          <ac:spMkLst>
            <pc:docMk/>
            <pc:sldMk cId="3785920529" sldId="361"/>
            <ac:spMk id="16" creationId="{9AFC1414-630D-4DE1-84EB-5F5FD205D7B3}"/>
          </ac:spMkLst>
        </pc:spChg>
        <pc:spChg chg="add mod">
          <ac:chgData name="Steeven Taipicaña" userId="86503ac13d1c75c5" providerId="LiveId" clId="{398B3DA7-CEA2-4ECC-8FC5-49686797724B}" dt="2021-08-23T06:04:49.093" v="2888" actId="20577"/>
          <ac:spMkLst>
            <pc:docMk/>
            <pc:sldMk cId="3785920529" sldId="361"/>
            <ac:spMk id="17" creationId="{E47FBC83-D70E-430E-AE9B-9632EF74EB95}"/>
          </ac:spMkLst>
        </pc:spChg>
        <pc:spChg chg="add mod">
          <ac:chgData name="Steeven Taipicaña" userId="86503ac13d1c75c5" providerId="LiveId" clId="{398B3DA7-CEA2-4ECC-8FC5-49686797724B}" dt="2021-08-23T06:16:17.084" v="3023"/>
          <ac:spMkLst>
            <pc:docMk/>
            <pc:sldMk cId="3785920529" sldId="361"/>
            <ac:spMk id="18" creationId="{0BFCD407-2DCB-48F2-BBDB-178D5CBF0CCA}"/>
          </ac:spMkLst>
        </pc:spChg>
        <pc:graphicFrameChg chg="del">
          <ac:chgData name="Steeven Taipicaña" userId="86503ac13d1c75c5" providerId="LiveId" clId="{398B3DA7-CEA2-4ECC-8FC5-49686797724B}" dt="2021-08-19T13:11:26.475" v="1011" actId="478"/>
          <ac:graphicFrameMkLst>
            <pc:docMk/>
            <pc:sldMk cId="3785920529" sldId="361"/>
            <ac:graphicFrameMk id="3" creationId="{4A96E70A-317C-46B0-BF1D-6BCADF02F935}"/>
          </ac:graphicFrameMkLst>
        </pc:graphicFrameChg>
        <pc:graphicFrameChg chg="add del mod">
          <ac:chgData name="Steeven Taipicaña" userId="86503ac13d1c75c5" providerId="LiveId" clId="{398B3DA7-CEA2-4ECC-8FC5-49686797724B}" dt="2021-08-23T06:03:31.005" v="2834" actId="478"/>
          <ac:graphicFrameMkLst>
            <pc:docMk/>
            <pc:sldMk cId="3785920529" sldId="361"/>
            <ac:graphicFrameMk id="8" creationId="{7AFC1973-7C2D-4229-8144-4786994841F8}"/>
          </ac:graphicFrameMkLst>
        </pc:graphicFrameChg>
        <pc:picChg chg="del">
          <ac:chgData name="Steeven Taipicaña" userId="86503ac13d1c75c5" providerId="LiveId" clId="{398B3DA7-CEA2-4ECC-8FC5-49686797724B}" dt="2021-08-19T13:11:26.475" v="1011" actId="478"/>
          <ac:picMkLst>
            <pc:docMk/>
            <pc:sldMk cId="3785920529" sldId="361"/>
            <ac:picMk id="6" creationId="{816054E6-1D7F-47D0-9D08-217640B8BC49}"/>
          </ac:picMkLst>
        </pc:picChg>
        <pc:picChg chg="add mod">
          <ac:chgData name="Steeven Taipicaña" userId="86503ac13d1c75c5" providerId="LiveId" clId="{398B3DA7-CEA2-4ECC-8FC5-49686797724B}" dt="2021-08-23T06:04:29.389" v="2870" actId="1076"/>
          <ac:picMkLst>
            <pc:docMk/>
            <pc:sldMk cId="3785920529" sldId="361"/>
            <ac:picMk id="11" creationId="{A24AE244-67FA-444E-B4FD-DF0695FB78ED}"/>
          </ac:picMkLst>
        </pc:picChg>
      </pc:sldChg>
      <pc:sldChg chg="addSp delSp modSp add del mod">
        <pc:chgData name="Steeven Taipicaña" userId="86503ac13d1c75c5" providerId="LiveId" clId="{398B3DA7-CEA2-4ECC-8FC5-49686797724B}" dt="2021-08-23T06:10:11.183" v="2967" actId="47"/>
        <pc:sldMkLst>
          <pc:docMk/>
          <pc:sldMk cId="2054517298" sldId="362"/>
        </pc:sldMkLst>
        <pc:spChg chg="add mod">
          <ac:chgData name="Steeven Taipicaña" userId="86503ac13d1c75c5" providerId="LiveId" clId="{398B3DA7-CEA2-4ECC-8FC5-49686797724B}" dt="2021-08-19T13:19:24.230" v="1104" actId="1076"/>
          <ac:spMkLst>
            <pc:docMk/>
            <pc:sldMk cId="2054517298" sldId="362"/>
            <ac:spMk id="3" creationId="{847833AA-331F-4640-8DCC-EA3D856EFFDF}"/>
          </ac:spMkLst>
        </pc:spChg>
        <pc:spChg chg="del">
          <ac:chgData name="Steeven Taipicaña" userId="86503ac13d1c75c5" providerId="LiveId" clId="{398B3DA7-CEA2-4ECC-8FC5-49686797724B}" dt="2021-08-19T13:15:59.184" v="1067" actId="478"/>
          <ac:spMkLst>
            <pc:docMk/>
            <pc:sldMk cId="2054517298" sldId="362"/>
            <ac:spMk id="10" creationId="{C54FC970-2DCE-4507-B1CE-20BA03C46DFE}"/>
          </ac:spMkLst>
        </pc:spChg>
        <pc:spChg chg="del">
          <ac:chgData name="Steeven Taipicaña" userId="86503ac13d1c75c5" providerId="LiveId" clId="{398B3DA7-CEA2-4ECC-8FC5-49686797724B}" dt="2021-08-19T13:15:59.184" v="1067" actId="478"/>
          <ac:spMkLst>
            <pc:docMk/>
            <pc:sldMk cId="2054517298" sldId="362"/>
            <ac:spMk id="13" creationId="{B2D8EBEC-50F4-4DD2-9B1E-A2DC4B7E2AD4}"/>
          </ac:spMkLst>
        </pc:spChg>
        <pc:graphicFrameChg chg="add mod modGraphic">
          <ac:chgData name="Steeven Taipicaña" userId="86503ac13d1c75c5" providerId="LiveId" clId="{398B3DA7-CEA2-4ECC-8FC5-49686797724B}" dt="2021-08-19T13:16:36.830" v="1072" actId="1076"/>
          <ac:graphicFrameMkLst>
            <pc:docMk/>
            <pc:sldMk cId="2054517298" sldId="362"/>
            <ac:graphicFrameMk id="2" creationId="{EBCCDA26-9F99-4117-80A2-77C04ECA3643}"/>
          </ac:graphicFrameMkLst>
        </pc:graphicFrameChg>
        <pc:graphicFrameChg chg="del">
          <ac:chgData name="Steeven Taipicaña" userId="86503ac13d1c75c5" providerId="LiveId" clId="{398B3DA7-CEA2-4ECC-8FC5-49686797724B}" dt="2021-08-19T13:15:59.184" v="1067" actId="478"/>
          <ac:graphicFrameMkLst>
            <pc:docMk/>
            <pc:sldMk cId="2054517298" sldId="362"/>
            <ac:graphicFrameMk id="8" creationId="{7AFC1973-7C2D-4229-8144-4786994841F8}"/>
          </ac:graphicFrameMkLst>
        </pc:graphicFrameChg>
        <pc:graphicFrameChg chg="add mod modGraphic">
          <ac:chgData name="Steeven Taipicaña" userId="86503ac13d1c75c5" providerId="LiveId" clId="{398B3DA7-CEA2-4ECC-8FC5-49686797724B}" dt="2021-08-19T13:40:14.985" v="1407" actId="1076"/>
          <ac:graphicFrameMkLst>
            <pc:docMk/>
            <pc:sldMk cId="2054517298" sldId="362"/>
            <ac:graphicFrameMk id="9" creationId="{510C72A4-18A2-4E3E-8C79-89A3D8CC45D1}"/>
          </ac:graphicFrameMkLst>
        </pc:graphicFrameChg>
        <pc:picChg chg="add mod">
          <ac:chgData name="Steeven Taipicaña" userId="86503ac13d1c75c5" providerId="LiveId" clId="{398B3DA7-CEA2-4ECC-8FC5-49686797724B}" dt="2021-08-19T13:40:10.778" v="1406" actId="14100"/>
          <ac:picMkLst>
            <pc:docMk/>
            <pc:sldMk cId="2054517298" sldId="362"/>
            <ac:picMk id="6" creationId="{59F3B6F8-5A9E-44EE-AFBD-A3AA2E998F2B}"/>
          </ac:picMkLst>
        </pc:picChg>
        <pc:picChg chg="del">
          <ac:chgData name="Steeven Taipicaña" userId="86503ac13d1c75c5" providerId="LiveId" clId="{398B3DA7-CEA2-4ECC-8FC5-49686797724B}" dt="2021-08-19T13:15:59.184" v="1067" actId="478"/>
          <ac:picMkLst>
            <pc:docMk/>
            <pc:sldMk cId="2054517298" sldId="362"/>
            <ac:picMk id="11" creationId="{A24AE244-67FA-444E-B4FD-DF0695FB78ED}"/>
          </ac:picMkLst>
        </pc:picChg>
      </pc:sldChg>
      <pc:sldChg chg="addSp delSp modSp add mod">
        <pc:chgData name="Steeven Taipicaña" userId="86503ac13d1c75c5" providerId="LiveId" clId="{398B3DA7-CEA2-4ECC-8FC5-49686797724B}" dt="2021-08-23T06:16:25.241" v="3027"/>
        <pc:sldMkLst>
          <pc:docMk/>
          <pc:sldMk cId="1119491358" sldId="363"/>
        </pc:sldMkLst>
        <pc:spChg chg="del">
          <ac:chgData name="Steeven Taipicaña" userId="86503ac13d1c75c5" providerId="LiveId" clId="{398B3DA7-CEA2-4ECC-8FC5-49686797724B}" dt="2021-08-23T05:51:48.388" v="2628" actId="478"/>
          <ac:spMkLst>
            <pc:docMk/>
            <pc:sldMk cId="1119491358" sldId="363"/>
            <ac:spMk id="3" creationId="{847833AA-331F-4640-8DCC-EA3D856EFFDF}"/>
          </ac:spMkLst>
        </pc:spChg>
        <pc:spChg chg="add del mod">
          <ac:chgData name="Steeven Taipicaña" userId="86503ac13d1c75c5" providerId="LiveId" clId="{398B3DA7-CEA2-4ECC-8FC5-49686797724B}" dt="2021-08-23T05:51:56.389" v="2632" actId="478"/>
          <ac:spMkLst>
            <pc:docMk/>
            <pc:sldMk cId="1119491358" sldId="363"/>
            <ac:spMk id="4" creationId="{0646E932-B893-4F7B-9027-5D7F5D76ACC4}"/>
          </ac:spMkLst>
        </pc:spChg>
        <pc:spChg chg="del">
          <ac:chgData name="Steeven Taipicaña" userId="86503ac13d1c75c5" providerId="LiveId" clId="{398B3DA7-CEA2-4ECC-8FC5-49686797724B}" dt="2021-08-23T06:16:25.025" v="3026" actId="478"/>
          <ac:spMkLst>
            <pc:docMk/>
            <pc:sldMk cId="1119491358" sldId="363"/>
            <ac:spMk id="5" creationId="{B4714121-C8F5-4748-A7B3-107978A4FB85}"/>
          </ac:spMkLst>
        </pc:spChg>
        <pc:spChg chg="add mod">
          <ac:chgData name="Steeven Taipicaña" userId="86503ac13d1c75c5" providerId="LiveId" clId="{398B3DA7-CEA2-4ECC-8FC5-49686797724B}" dt="2021-08-23T05:53:17.307" v="2664" actId="1076"/>
          <ac:spMkLst>
            <pc:docMk/>
            <pc:sldMk cId="1119491358" sldId="363"/>
            <ac:spMk id="6" creationId="{FF3746E1-348D-4F19-8924-86B45495B4A7}"/>
          </ac:spMkLst>
        </pc:spChg>
        <pc:spChg chg="del">
          <ac:chgData name="Steeven Taipicaña" userId="86503ac13d1c75c5" providerId="LiveId" clId="{398B3DA7-CEA2-4ECC-8FC5-49686797724B}" dt="2021-08-23T05:51:50.335" v="2629" actId="478"/>
          <ac:spMkLst>
            <pc:docMk/>
            <pc:sldMk cId="1119491358" sldId="363"/>
            <ac:spMk id="7" creationId="{50CC8C99-B3CC-40AC-A00C-3F53392EF163}"/>
          </ac:spMkLst>
        </pc:spChg>
        <pc:spChg chg="mod">
          <ac:chgData name="Steeven Taipicaña" userId="86503ac13d1c75c5" providerId="LiveId" clId="{398B3DA7-CEA2-4ECC-8FC5-49686797724B}" dt="2021-08-23T05:53:20.913" v="2667" actId="1076"/>
          <ac:spMkLst>
            <pc:docMk/>
            <pc:sldMk cId="1119491358" sldId="363"/>
            <ac:spMk id="11" creationId="{E2C51BF4-0DBC-449A-A0C0-D130E0129257}"/>
          </ac:spMkLst>
        </pc:spChg>
        <pc:spChg chg="add del mod">
          <ac:chgData name="Steeven Taipicaña" userId="86503ac13d1c75c5" providerId="LiveId" clId="{398B3DA7-CEA2-4ECC-8FC5-49686797724B}" dt="2021-08-23T05:51:54.871" v="2631"/>
          <ac:spMkLst>
            <pc:docMk/>
            <pc:sldMk cId="1119491358" sldId="363"/>
            <ac:spMk id="14" creationId="{3462002D-B3F2-4513-9F88-5C11C6568D6C}"/>
          </ac:spMkLst>
        </pc:spChg>
        <pc:spChg chg="mod">
          <ac:chgData name="Steeven Taipicaña" userId="86503ac13d1c75c5" providerId="LiveId" clId="{398B3DA7-CEA2-4ECC-8FC5-49686797724B}" dt="2021-08-23T06:08:39.349" v="2951" actId="1076"/>
          <ac:spMkLst>
            <pc:docMk/>
            <pc:sldMk cId="1119491358" sldId="363"/>
            <ac:spMk id="15" creationId="{E0A69AAA-8847-4320-9A1A-7ECA5160444D}"/>
          </ac:spMkLst>
        </pc:spChg>
        <pc:spChg chg="add del mod">
          <ac:chgData name="Steeven Taipicaña" userId="86503ac13d1c75c5" providerId="LiveId" clId="{398B3DA7-CEA2-4ECC-8FC5-49686797724B}" dt="2021-08-23T05:51:54.871" v="2631"/>
          <ac:spMkLst>
            <pc:docMk/>
            <pc:sldMk cId="1119491358" sldId="363"/>
            <ac:spMk id="16" creationId="{8E675FBE-0212-4672-BCB6-03514713D907}"/>
          </ac:spMkLst>
        </pc:spChg>
        <pc:spChg chg="add mod">
          <ac:chgData name="Steeven Taipicaña" userId="86503ac13d1c75c5" providerId="LiveId" clId="{398B3DA7-CEA2-4ECC-8FC5-49686797724B}" dt="2021-08-23T05:51:56.690" v="2633"/>
          <ac:spMkLst>
            <pc:docMk/>
            <pc:sldMk cId="1119491358" sldId="363"/>
            <ac:spMk id="17" creationId="{3D7EE15D-04B0-4918-8F90-BEA36CAB2977}"/>
          </ac:spMkLst>
        </pc:spChg>
        <pc:spChg chg="add mod">
          <ac:chgData name="Steeven Taipicaña" userId="86503ac13d1c75c5" providerId="LiveId" clId="{398B3DA7-CEA2-4ECC-8FC5-49686797724B}" dt="2021-08-23T05:52:32.755" v="2657" actId="113"/>
          <ac:spMkLst>
            <pc:docMk/>
            <pc:sldMk cId="1119491358" sldId="363"/>
            <ac:spMk id="18" creationId="{B03906C7-84C1-4211-91E6-535A43989BB8}"/>
          </ac:spMkLst>
        </pc:spChg>
        <pc:spChg chg="add del mod">
          <ac:chgData name="Steeven Taipicaña" userId="86503ac13d1c75c5" providerId="LiveId" clId="{398B3DA7-CEA2-4ECC-8FC5-49686797724B}" dt="2021-08-23T06:08:21.277" v="2945" actId="478"/>
          <ac:spMkLst>
            <pc:docMk/>
            <pc:sldMk cId="1119491358" sldId="363"/>
            <ac:spMk id="19" creationId="{9D917D3E-2E8F-48E3-9A59-7B3E5B39FA9B}"/>
          </ac:spMkLst>
        </pc:spChg>
        <pc:spChg chg="mod">
          <ac:chgData name="Steeven Taipicaña" userId="86503ac13d1c75c5" providerId="LiveId" clId="{398B3DA7-CEA2-4ECC-8FC5-49686797724B}" dt="2021-08-23T05:53:49.442" v="2672" actId="122"/>
          <ac:spMkLst>
            <pc:docMk/>
            <pc:sldMk cId="1119491358" sldId="363"/>
            <ac:spMk id="20" creationId="{B147DAE8-8A30-4A89-A271-408BA9B5D516}"/>
          </ac:spMkLst>
        </pc:spChg>
        <pc:spChg chg="add mod">
          <ac:chgData name="Steeven Taipicaña" userId="86503ac13d1c75c5" providerId="LiveId" clId="{398B3DA7-CEA2-4ECC-8FC5-49686797724B}" dt="2021-08-23T06:16:25.241" v="3027"/>
          <ac:spMkLst>
            <pc:docMk/>
            <pc:sldMk cId="1119491358" sldId="363"/>
            <ac:spMk id="25" creationId="{1B4E26E4-47D7-477B-A085-6B75E4983560}"/>
          </ac:spMkLst>
        </pc:spChg>
        <pc:graphicFrameChg chg="del mod">
          <ac:chgData name="Steeven Taipicaña" userId="86503ac13d1c75c5" providerId="LiveId" clId="{398B3DA7-CEA2-4ECC-8FC5-49686797724B}" dt="2021-08-23T06:08:23.784" v="2947" actId="478"/>
          <ac:graphicFrameMkLst>
            <pc:docMk/>
            <pc:sldMk cId="1119491358" sldId="363"/>
            <ac:graphicFrameMk id="22" creationId="{825B59BB-7301-465B-BF90-D24806A6408C}"/>
          </ac:graphicFrameMkLst>
        </pc:graphicFrameChg>
        <pc:graphicFrameChg chg="add mod">
          <ac:chgData name="Steeven Taipicaña" userId="86503ac13d1c75c5" providerId="LiveId" clId="{398B3DA7-CEA2-4ECC-8FC5-49686797724B}" dt="2021-08-23T06:08:45.743" v="2952" actId="1076"/>
          <ac:graphicFrameMkLst>
            <pc:docMk/>
            <pc:sldMk cId="1119491358" sldId="363"/>
            <ac:graphicFrameMk id="23" creationId="{9E4C3B91-5D06-4EAC-8C14-4AD33C8A0B2C}"/>
          </ac:graphicFrameMkLst>
        </pc:graphicFrameChg>
        <pc:picChg chg="mod">
          <ac:chgData name="Steeven Taipicaña" userId="86503ac13d1c75c5" providerId="LiveId" clId="{398B3DA7-CEA2-4ECC-8FC5-49686797724B}" dt="2021-08-23T05:53:18.773" v="2665" actId="1076"/>
          <ac:picMkLst>
            <pc:docMk/>
            <pc:sldMk cId="1119491358" sldId="363"/>
            <ac:picMk id="10" creationId="{95DD0601-4083-4753-96B4-8991E40AA45A}"/>
          </ac:picMkLst>
        </pc:picChg>
        <pc:picChg chg="mod">
          <ac:chgData name="Steeven Taipicaña" userId="86503ac13d1c75c5" providerId="LiveId" clId="{398B3DA7-CEA2-4ECC-8FC5-49686797724B}" dt="2021-08-23T05:53:23.351" v="2668" actId="1076"/>
          <ac:picMkLst>
            <pc:docMk/>
            <pc:sldMk cId="1119491358" sldId="363"/>
            <ac:picMk id="13" creationId="{E9DEF39B-929B-4A6B-AB81-6454143CAD2F}"/>
          </ac:picMkLst>
        </pc:picChg>
        <pc:picChg chg="add del mod">
          <ac:chgData name="Steeven Taipicaña" userId="86503ac13d1c75c5" providerId="LiveId" clId="{398B3DA7-CEA2-4ECC-8FC5-49686797724B}" dt="2021-08-23T05:58:47.318" v="2764" actId="21"/>
          <ac:picMkLst>
            <pc:docMk/>
            <pc:sldMk cId="1119491358" sldId="363"/>
            <ac:picMk id="21" creationId="{8FF55326-4837-4B33-8FFA-2C9487E7AC8E}"/>
          </ac:picMkLst>
        </pc:picChg>
        <pc:picChg chg="add mod">
          <ac:chgData name="Steeven Taipicaña" userId="86503ac13d1c75c5" providerId="LiveId" clId="{398B3DA7-CEA2-4ECC-8FC5-49686797724B}" dt="2021-08-23T06:09:00.201" v="2954" actId="1076"/>
          <ac:picMkLst>
            <pc:docMk/>
            <pc:sldMk cId="1119491358" sldId="363"/>
            <ac:picMk id="24" creationId="{8F5A902F-AF68-45E3-BDC6-C866F09A9F90}"/>
          </ac:picMkLst>
        </pc:picChg>
      </pc:sldChg>
      <pc:sldChg chg="addSp delSp modSp add del mod">
        <pc:chgData name="Steeven Taipicaña" userId="86503ac13d1c75c5" providerId="LiveId" clId="{398B3DA7-CEA2-4ECC-8FC5-49686797724B}" dt="2021-08-23T05:50:53.347" v="2622" actId="2696"/>
        <pc:sldMkLst>
          <pc:docMk/>
          <pc:sldMk cId="3224535539" sldId="363"/>
        </pc:sldMkLst>
        <pc:spChg chg="mod">
          <ac:chgData name="Steeven Taipicaña" userId="86503ac13d1c75c5" providerId="LiveId" clId="{398B3DA7-CEA2-4ECC-8FC5-49686797724B}" dt="2021-08-19T13:28:34.790" v="1219" actId="1076"/>
          <ac:spMkLst>
            <pc:docMk/>
            <pc:sldMk cId="3224535539" sldId="363"/>
            <ac:spMk id="3" creationId="{847833AA-331F-4640-8DCC-EA3D856EFFDF}"/>
          </ac:spMkLst>
        </pc:spChg>
        <pc:spChg chg="add del">
          <ac:chgData name="Steeven Taipicaña" userId="86503ac13d1c75c5" providerId="LiveId" clId="{398B3DA7-CEA2-4ECC-8FC5-49686797724B}" dt="2021-08-19T13:24:51.401" v="1173" actId="22"/>
          <ac:spMkLst>
            <pc:docMk/>
            <pc:sldMk cId="3224535539" sldId="363"/>
            <ac:spMk id="8" creationId="{4B91CBA5-FD30-414F-86AB-8EA12C64B58A}"/>
          </ac:spMkLst>
        </pc:spChg>
        <pc:spChg chg="add mod">
          <ac:chgData name="Steeven Taipicaña" userId="86503ac13d1c75c5" providerId="LiveId" clId="{398B3DA7-CEA2-4ECC-8FC5-49686797724B}" dt="2021-08-19T13:26:33.070" v="1203" actId="1076"/>
          <ac:spMkLst>
            <pc:docMk/>
            <pc:sldMk cId="3224535539" sldId="363"/>
            <ac:spMk id="11" creationId="{E2C51BF4-0DBC-449A-A0C0-D130E0129257}"/>
          </ac:spMkLst>
        </pc:spChg>
        <pc:spChg chg="add mod">
          <ac:chgData name="Steeven Taipicaña" userId="86503ac13d1c75c5" providerId="LiveId" clId="{398B3DA7-CEA2-4ECC-8FC5-49686797724B}" dt="2021-08-19T13:27:39.166" v="1210" actId="1076"/>
          <ac:spMkLst>
            <pc:docMk/>
            <pc:sldMk cId="3224535539" sldId="363"/>
            <ac:spMk id="15" creationId="{E0A69AAA-8847-4320-9A1A-7ECA5160444D}"/>
          </ac:spMkLst>
        </pc:spChg>
        <pc:spChg chg="add del mod">
          <ac:chgData name="Steeven Taipicaña" userId="86503ac13d1c75c5" providerId="LiveId" clId="{398B3DA7-CEA2-4ECC-8FC5-49686797724B}" dt="2021-08-19T13:28:05.572" v="1213" actId="478"/>
          <ac:spMkLst>
            <pc:docMk/>
            <pc:sldMk cId="3224535539" sldId="363"/>
            <ac:spMk id="17" creationId="{C2EB39E7-8C7B-4A45-A243-90451EDC3951}"/>
          </ac:spMkLst>
        </pc:spChg>
        <pc:spChg chg="add del">
          <ac:chgData name="Steeven Taipicaña" userId="86503ac13d1c75c5" providerId="LiveId" clId="{398B3DA7-CEA2-4ECC-8FC5-49686797724B}" dt="2021-08-19T13:28:10.221" v="1215" actId="478"/>
          <ac:spMkLst>
            <pc:docMk/>
            <pc:sldMk cId="3224535539" sldId="363"/>
            <ac:spMk id="19" creationId="{5DCD43BB-8A47-48DE-976B-B2D0BFDB1F46}"/>
          </ac:spMkLst>
        </pc:spChg>
        <pc:spChg chg="add mod">
          <ac:chgData name="Steeven Taipicaña" userId="86503ac13d1c75c5" providerId="LiveId" clId="{398B3DA7-CEA2-4ECC-8FC5-49686797724B}" dt="2021-08-19T13:29:02.930" v="1247" actId="20577"/>
          <ac:spMkLst>
            <pc:docMk/>
            <pc:sldMk cId="3224535539" sldId="363"/>
            <ac:spMk id="20" creationId="{B147DAE8-8A30-4A89-A271-408BA9B5D516}"/>
          </ac:spMkLst>
        </pc:spChg>
        <pc:graphicFrameChg chg="del modGraphic">
          <ac:chgData name="Steeven Taipicaña" userId="86503ac13d1c75c5" providerId="LiveId" clId="{398B3DA7-CEA2-4ECC-8FC5-49686797724B}" dt="2021-08-19T13:23:38.845" v="1147" actId="478"/>
          <ac:graphicFrameMkLst>
            <pc:docMk/>
            <pc:sldMk cId="3224535539" sldId="363"/>
            <ac:graphicFrameMk id="2" creationId="{EBCCDA26-9F99-4117-80A2-77C04ECA3643}"/>
          </ac:graphicFrameMkLst>
        </pc:graphicFrameChg>
        <pc:graphicFrameChg chg="add del mod">
          <ac:chgData name="Steeven Taipicaña" userId="86503ac13d1c75c5" providerId="LiveId" clId="{398B3DA7-CEA2-4ECC-8FC5-49686797724B}" dt="2021-08-19T13:25:59.160" v="1195"/>
          <ac:graphicFrameMkLst>
            <pc:docMk/>
            <pc:sldMk cId="3224535539" sldId="363"/>
            <ac:graphicFrameMk id="12" creationId="{3F719790-6337-4677-A2FC-576CB43900AE}"/>
          </ac:graphicFrameMkLst>
        </pc:graphicFrameChg>
        <pc:graphicFrameChg chg="add del mod">
          <ac:chgData name="Steeven Taipicaña" userId="86503ac13d1c75c5" providerId="LiveId" clId="{398B3DA7-CEA2-4ECC-8FC5-49686797724B}" dt="2021-08-19T13:31:10.726" v="1257"/>
          <ac:graphicFrameMkLst>
            <pc:docMk/>
            <pc:sldMk cId="3224535539" sldId="363"/>
            <ac:graphicFrameMk id="21" creationId="{BCD721A2-5BB8-4527-88B7-C4C1623B3C36}"/>
          </ac:graphicFrameMkLst>
        </pc:graphicFrameChg>
        <pc:graphicFrameChg chg="add mod">
          <ac:chgData name="Steeven Taipicaña" userId="86503ac13d1c75c5" providerId="LiveId" clId="{398B3DA7-CEA2-4ECC-8FC5-49686797724B}" dt="2021-08-19T13:31:36.415" v="1267" actId="14100"/>
          <ac:graphicFrameMkLst>
            <pc:docMk/>
            <pc:sldMk cId="3224535539" sldId="363"/>
            <ac:graphicFrameMk id="22" creationId="{825B59BB-7301-465B-BF90-D24806A6408C}"/>
          </ac:graphicFrameMkLst>
        </pc:graphicFrameChg>
        <pc:picChg chg="del">
          <ac:chgData name="Steeven Taipicaña" userId="86503ac13d1c75c5" providerId="LiveId" clId="{398B3DA7-CEA2-4ECC-8FC5-49686797724B}" dt="2021-08-19T13:23:29.001" v="1145" actId="478"/>
          <ac:picMkLst>
            <pc:docMk/>
            <pc:sldMk cId="3224535539" sldId="363"/>
            <ac:picMk id="6" creationId="{59F3B6F8-5A9E-44EE-AFBD-A3AA2E998F2B}"/>
          </ac:picMkLst>
        </pc:picChg>
        <pc:picChg chg="add mod modCrop">
          <ac:chgData name="Steeven Taipicaña" userId="86503ac13d1c75c5" providerId="LiveId" clId="{398B3DA7-CEA2-4ECC-8FC5-49686797724B}" dt="2021-08-19T13:25:18.292" v="1183" actId="1076"/>
          <ac:picMkLst>
            <pc:docMk/>
            <pc:sldMk cId="3224535539" sldId="363"/>
            <ac:picMk id="10" creationId="{95DD0601-4083-4753-96B4-8991E40AA45A}"/>
          </ac:picMkLst>
        </pc:picChg>
        <pc:picChg chg="add mod modCrop">
          <ac:chgData name="Steeven Taipicaña" userId="86503ac13d1c75c5" providerId="LiveId" clId="{398B3DA7-CEA2-4ECC-8FC5-49686797724B}" dt="2021-08-19T13:26:26.636" v="1202" actId="1076"/>
          <ac:picMkLst>
            <pc:docMk/>
            <pc:sldMk cId="3224535539" sldId="363"/>
            <ac:picMk id="13" creationId="{E9DEF39B-929B-4A6B-AB81-6454143CAD2F}"/>
          </ac:picMkLst>
        </pc:picChg>
      </pc:sldChg>
      <pc:sldChg chg="addSp delSp modSp new del mod">
        <pc:chgData name="Steeven Taipicaña" userId="86503ac13d1c75c5" providerId="LiveId" clId="{398B3DA7-CEA2-4ECC-8FC5-49686797724B}" dt="2021-08-23T06:16:05.298" v="3017" actId="47"/>
        <pc:sldMkLst>
          <pc:docMk/>
          <pc:sldMk cId="4187959705" sldId="364"/>
        </pc:sldMkLst>
        <pc:spChg chg="del">
          <ac:chgData name="Steeven Taipicaña" userId="86503ac13d1c75c5" providerId="LiveId" clId="{398B3DA7-CEA2-4ECC-8FC5-49686797724B}" dt="2021-08-19T13:45:15.725" v="1410" actId="478"/>
          <ac:spMkLst>
            <pc:docMk/>
            <pc:sldMk cId="4187959705" sldId="364"/>
            <ac:spMk id="2" creationId="{E1A5C07A-A674-4DF0-8F6D-F494E66B702B}"/>
          </ac:spMkLst>
        </pc:spChg>
        <pc:spChg chg="del mod">
          <ac:chgData name="Steeven Taipicaña" userId="86503ac13d1c75c5" providerId="LiveId" clId="{398B3DA7-CEA2-4ECC-8FC5-49686797724B}" dt="2021-08-19T13:45:24.168" v="1413" actId="478"/>
          <ac:spMkLst>
            <pc:docMk/>
            <pc:sldMk cId="4187959705" sldId="364"/>
            <ac:spMk id="3" creationId="{7E3118A9-FDC8-4720-82FE-205796E82CC7}"/>
          </ac:spMkLst>
        </pc:spChg>
        <pc:spChg chg="add del mod">
          <ac:chgData name="Steeven Taipicaña" userId="86503ac13d1c75c5" providerId="LiveId" clId="{398B3DA7-CEA2-4ECC-8FC5-49686797724B}" dt="2021-08-23T06:15:49.657" v="3010" actId="478"/>
          <ac:spMkLst>
            <pc:docMk/>
            <pc:sldMk cId="4187959705" sldId="364"/>
            <ac:spMk id="4" creationId="{4F885AD5-8FB8-48E6-B914-DA8F9FA0E1FA}"/>
          </ac:spMkLst>
        </pc:spChg>
        <pc:spChg chg="add del mod">
          <ac:chgData name="Steeven Taipicaña" userId="86503ac13d1c75c5" providerId="LiveId" clId="{398B3DA7-CEA2-4ECC-8FC5-49686797724B}" dt="2021-08-19T13:45:12.822" v="1409" actId="478"/>
          <ac:spMkLst>
            <pc:docMk/>
            <pc:sldMk cId="4187959705" sldId="364"/>
            <ac:spMk id="5" creationId="{728DDC6C-A340-4106-88CD-38DCAAB74F37}"/>
          </ac:spMkLst>
        </pc:spChg>
        <pc:spChg chg="add mod">
          <ac:chgData name="Steeven Taipicaña" userId="86503ac13d1c75c5" providerId="LiveId" clId="{398B3DA7-CEA2-4ECC-8FC5-49686797724B}" dt="2021-08-23T06:15:54.983" v="3015" actId="115"/>
          <ac:spMkLst>
            <pc:docMk/>
            <pc:sldMk cId="4187959705" sldId="364"/>
            <ac:spMk id="5" creationId="{8902798D-3BD4-4910-8C06-2D168E02DEC7}"/>
          </ac:spMkLst>
        </pc:spChg>
        <pc:spChg chg="add del mod">
          <ac:chgData name="Steeven Taipicaña" userId="86503ac13d1c75c5" providerId="LiveId" clId="{398B3DA7-CEA2-4ECC-8FC5-49686797724B}" dt="2021-08-19T13:45:19.384" v="1411" actId="478"/>
          <ac:spMkLst>
            <pc:docMk/>
            <pc:sldMk cId="4187959705" sldId="364"/>
            <ac:spMk id="6" creationId="{31764C01-4D07-4AF2-BE0C-07E5C09BE9A6}"/>
          </ac:spMkLst>
        </pc:spChg>
        <pc:spChg chg="add del mod">
          <ac:chgData name="Steeven Taipicaña" userId="86503ac13d1c75c5" providerId="LiveId" clId="{398B3DA7-CEA2-4ECC-8FC5-49686797724B}" dt="2021-08-19T13:45:26.991" v="1414" actId="478"/>
          <ac:spMkLst>
            <pc:docMk/>
            <pc:sldMk cId="4187959705" sldId="364"/>
            <ac:spMk id="8" creationId="{7CBE9AD7-EC80-4195-8DE9-89FC08001883}"/>
          </ac:spMkLst>
        </pc:spChg>
        <pc:spChg chg="add mod">
          <ac:chgData name="Steeven Taipicaña" userId="86503ac13d1c75c5" providerId="LiveId" clId="{398B3DA7-CEA2-4ECC-8FC5-49686797724B}" dt="2021-08-19T13:45:27.812" v="1415"/>
          <ac:spMkLst>
            <pc:docMk/>
            <pc:sldMk cId="4187959705" sldId="364"/>
            <ac:spMk id="9" creationId="{8A56A318-6249-4FF1-BBAD-F1C737526FD8}"/>
          </ac:spMkLst>
        </pc:spChg>
        <pc:spChg chg="add mod">
          <ac:chgData name="Steeven Taipicaña" userId="86503ac13d1c75c5" providerId="LiveId" clId="{398B3DA7-CEA2-4ECC-8FC5-49686797724B}" dt="2021-08-19T13:46:47.805" v="1436" actId="1076"/>
          <ac:spMkLst>
            <pc:docMk/>
            <pc:sldMk cId="4187959705" sldId="364"/>
            <ac:spMk id="10" creationId="{C8B13396-4F31-4139-B99E-621367F8AEEB}"/>
          </ac:spMkLst>
        </pc:spChg>
      </pc:sldChg>
      <pc:sldChg chg="addSp delSp modSp add del mod">
        <pc:chgData name="Steeven Taipicaña" userId="86503ac13d1c75c5" providerId="LiveId" clId="{398B3DA7-CEA2-4ECC-8FC5-49686797724B}" dt="2021-08-23T06:09:10.694" v="2955" actId="47"/>
        <pc:sldMkLst>
          <pc:docMk/>
          <pc:sldMk cId="2583352585" sldId="365"/>
        </pc:sldMkLst>
        <pc:spChg chg="del">
          <ac:chgData name="Steeven Taipicaña" userId="86503ac13d1c75c5" providerId="LiveId" clId="{398B3DA7-CEA2-4ECC-8FC5-49686797724B}" dt="2021-08-19T13:31:59.501" v="1270" actId="478"/>
          <ac:spMkLst>
            <pc:docMk/>
            <pc:sldMk cId="2583352585" sldId="365"/>
            <ac:spMk id="11" creationId="{E2C51BF4-0DBC-449A-A0C0-D130E0129257}"/>
          </ac:spMkLst>
        </pc:spChg>
        <pc:spChg chg="add del">
          <ac:chgData name="Steeven Taipicaña" userId="86503ac13d1c75c5" providerId="LiveId" clId="{398B3DA7-CEA2-4ECC-8FC5-49686797724B}" dt="2021-08-19T13:33:15.748" v="1282" actId="22"/>
          <ac:spMkLst>
            <pc:docMk/>
            <pc:sldMk cId="2583352585" sldId="365"/>
            <ac:spMk id="14" creationId="{8F3E23D8-DC12-40DE-8F8C-379FA9FD2089}"/>
          </ac:spMkLst>
        </pc:spChg>
        <pc:spChg chg="del">
          <ac:chgData name="Steeven Taipicaña" userId="86503ac13d1c75c5" providerId="LiveId" clId="{398B3DA7-CEA2-4ECC-8FC5-49686797724B}" dt="2021-08-19T13:31:59.501" v="1270" actId="478"/>
          <ac:spMkLst>
            <pc:docMk/>
            <pc:sldMk cId="2583352585" sldId="365"/>
            <ac:spMk id="15" creationId="{E0A69AAA-8847-4320-9A1A-7ECA5160444D}"/>
          </ac:spMkLst>
        </pc:spChg>
        <pc:spChg chg="del">
          <ac:chgData name="Steeven Taipicaña" userId="86503ac13d1c75c5" providerId="LiveId" clId="{398B3DA7-CEA2-4ECC-8FC5-49686797724B}" dt="2021-08-19T13:31:59.501" v="1270" actId="478"/>
          <ac:spMkLst>
            <pc:docMk/>
            <pc:sldMk cId="2583352585" sldId="365"/>
            <ac:spMk id="20" creationId="{B147DAE8-8A30-4A89-A271-408BA9B5D516}"/>
          </ac:spMkLst>
        </pc:spChg>
        <pc:spChg chg="add mod">
          <ac:chgData name="Steeven Taipicaña" userId="86503ac13d1c75c5" providerId="LiveId" clId="{398B3DA7-CEA2-4ECC-8FC5-49686797724B}" dt="2021-08-19T13:38:24.970" v="1392" actId="6549"/>
          <ac:spMkLst>
            <pc:docMk/>
            <pc:sldMk cId="2583352585" sldId="365"/>
            <ac:spMk id="21" creationId="{20178B01-1FA0-4CFE-8760-DE0438A4420B}"/>
          </ac:spMkLst>
        </pc:spChg>
        <pc:spChg chg="add mod">
          <ac:chgData name="Steeven Taipicaña" userId="86503ac13d1c75c5" providerId="LiveId" clId="{398B3DA7-CEA2-4ECC-8FC5-49686797724B}" dt="2021-08-19T13:36:20.294" v="1320" actId="1076"/>
          <ac:spMkLst>
            <pc:docMk/>
            <pc:sldMk cId="2583352585" sldId="365"/>
            <ac:spMk id="23" creationId="{E665B1DE-5311-4014-90F4-12F704D7C47E}"/>
          </ac:spMkLst>
        </pc:spChg>
        <pc:graphicFrameChg chg="add mod">
          <ac:chgData name="Steeven Taipicaña" userId="86503ac13d1c75c5" providerId="LiveId" clId="{398B3DA7-CEA2-4ECC-8FC5-49686797724B}" dt="2021-08-19T13:36:33.962" v="1341"/>
          <ac:graphicFrameMkLst>
            <pc:docMk/>
            <pc:sldMk cId="2583352585" sldId="365"/>
            <ac:graphicFrameMk id="12" creationId="{3DC3DE9E-71C9-4054-AE4F-BDEE7A6F4CE1}"/>
          </ac:graphicFrameMkLst>
        </pc:graphicFrameChg>
        <pc:graphicFrameChg chg="del">
          <ac:chgData name="Steeven Taipicaña" userId="86503ac13d1c75c5" providerId="LiveId" clId="{398B3DA7-CEA2-4ECC-8FC5-49686797724B}" dt="2021-08-19T13:31:50.863" v="1269" actId="21"/>
          <ac:graphicFrameMkLst>
            <pc:docMk/>
            <pc:sldMk cId="2583352585" sldId="365"/>
            <ac:graphicFrameMk id="22" creationId="{825B59BB-7301-465B-BF90-D24806A6408C}"/>
          </ac:graphicFrameMkLst>
        </pc:graphicFrameChg>
        <pc:picChg chg="add mod modCrop">
          <ac:chgData name="Steeven Taipicaña" userId="86503ac13d1c75c5" providerId="LiveId" clId="{398B3DA7-CEA2-4ECC-8FC5-49686797724B}" dt="2021-08-19T13:33:53.175" v="1296" actId="1076"/>
          <ac:picMkLst>
            <pc:docMk/>
            <pc:sldMk cId="2583352585" sldId="365"/>
            <ac:picMk id="6" creationId="{B66E670E-5386-4423-876E-97620A9070D1}"/>
          </ac:picMkLst>
        </pc:picChg>
        <pc:picChg chg="del">
          <ac:chgData name="Steeven Taipicaña" userId="86503ac13d1c75c5" providerId="LiveId" clId="{398B3DA7-CEA2-4ECC-8FC5-49686797724B}" dt="2021-08-19T13:31:59.501" v="1270" actId="478"/>
          <ac:picMkLst>
            <pc:docMk/>
            <pc:sldMk cId="2583352585" sldId="365"/>
            <ac:picMk id="10" creationId="{95DD0601-4083-4753-96B4-8991E40AA45A}"/>
          </ac:picMkLst>
        </pc:picChg>
        <pc:picChg chg="del">
          <ac:chgData name="Steeven Taipicaña" userId="86503ac13d1c75c5" providerId="LiveId" clId="{398B3DA7-CEA2-4ECC-8FC5-49686797724B}" dt="2021-08-19T13:31:59.501" v="1270" actId="478"/>
          <ac:picMkLst>
            <pc:docMk/>
            <pc:sldMk cId="2583352585" sldId="365"/>
            <ac:picMk id="13" creationId="{E9DEF39B-929B-4A6B-AB81-6454143CAD2F}"/>
          </ac:picMkLst>
        </pc:picChg>
        <pc:picChg chg="add mod">
          <ac:chgData name="Steeven Taipicaña" userId="86503ac13d1c75c5" providerId="LiveId" clId="{398B3DA7-CEA2-4ECC-8FC5-49686797724B}" dt="2021-08-19T13:34:27.557" v="1301" actId="1076"/>
          <ac:picMkLst>
            <pc:docMk/>
            <pc:sldMk cId="2583352585" sldId="365"/>
            <ac:picMk id="16" creationId="{A03641C5-FAFE-4F09-98EA-AF237AB6F8E3}"/>
          </ac:picMkLst>
        </pc:picChg>
        <pc:cxnChg chg="add mod">
          <ac:chgData name="Steeven Taipicaña" userId="86503ac13d1c75c5" providerId="LiveId" clId="{398B3DA7-CEA2-4ECC-8FC5-49686797724B}" dt="2021-08-19T13:35:48.889" v="1312" actId="1038"/>
          <ac:cxnSpMkLst>
            <pc:docMk/>
            <pc:sldMk cId="2583352585" sldId="365"/>
            <ac:cxnSpMk id="9" creationId="{27D7B41A-BA44-4E25-92B9-51B4947949D6}"/>
          </ac:cxnSpMkLst>
        </pc:cxnChg>
        <pc:cxnChg chg="add mod">
          <ac:chgData name="Steeven Taipicaña" userId="86503ac13d1c75c5" providerId="LiveId" clId="{398B3DA7-CEA2-4ECC-8FC5-49686797724B}" dt="2021-08-19T13:35:35.456" v="1309" actId="208"/>
          <ac:cxnSpMkLst>
            <pc:docMk/>
            <pc:sldMk cId="2583352585" sldId="365"/>
            <ac:cxnSpMk id="18" creationId="{45C46CB8-6A07-4BAA-B43E-5CC5EC5FDA63}"/>
          </ac:cxnSpMkLst>
        </pc:cxnChg>
      </pc:sldChg>
      <pc:sldChg chg="addSp delSp modSp add mod">
        <pc:chgData name="Steeven Taipicaña" userId="86503ac13d1c75c5" providerId="LiveId" clId="{398B3DA7-CEA2-4ECC-8FC5-49686797724B}" dt="2021-08-23T06:17:42.196" v="3072"/>
        <pc:sldMkLst>
          <pc:docMk/>
          <pc:sldMk cId="887341899" sldId="366"/>
        </pc:sldMkLst>
        <pc:spChg chg="mod">
          <ac:chgData name="Steeven Taipicaña" userId="86503ac13d1c75c5" providerId="LiveId" clId="{398B3DA7-CEA2-4ECC-8FC5-49686797724B}" dt="2021-08-23T05:20:43.763" v="1730" actId="20577"/>
          <ac:spMkLst>
            <pc:docMk/>
            <pc:sldMk cId="887341899" sldId="366"/>
            <ac:spMk id="2" creationId="{DFBA9615-7DB5-4D57-B0E9-14BDBBE81C4C}"/>
          </ac:spMkLst>
        </pc:spChg>
        <pc:spChg chg="mod">
          <ac:chgData name="Steeven Taipicaña" userId="86503ac13d1c75c5" providerId="LiveId" clId="{398B3DA7-CEA2-4ECC-8FC5-49686797724B}" dt="2021-08-23T05:22:44.400" v="1985" actId="20577"/>
          <ac:spMkLst>
            <pc:docMk/>
            <pc:sldMk cId="887341899" sldId="366"/>
            <ac:spMk id="3" creationId="{BB2A2F14-ADD4-4222-BE58-AD06CE6E7B56}"/>
          </ac:spMkLst>
        </pc:spChg>
        <pc:spChg chg="add mod">
          <ac:chgData name="Steeven Taipicaña" userId="86503ac13d1c75c5" providerId="LiveId" clId="{398B3DA7-CEA2-4ECC-8FC5-49686797724B}" dt="2021-08-23T06:17:42.196" v="3072"/>
          <ac:spMkLst>
            <pc:docMk/>
            <pc:sldMk cId="887341899" sldId="366"/>
            <ac:spMk id="8" creationId="{44769B09-5711-4F9A-B29C-5C5B4E1AECD3}"/>
          </ac:spMkLst>
        </pc:spChg>
        <pc:spChg chg="del">
          <ac:chgData name="Steeven Taipicaña" userId="86503ac13d1c75c5" providerId="LiveId" clId="{398B3DA7-CEA2-4ECC-8FC5-49686797724B}" dt="2021-08-23T06:17:41.948" v="3071" actId="478"/>
          <ac:spMkLst>
            <pc:docMk/>
            <pc:sldMk cId="887341899" sldId="366"/>
            <ac:spMk id="12" creationId="{B4714121-C8F5-4748-A7B3-107978A4FB85}"/>
          </ac:spMkLst>
        </pc:spChg>
        <pc:picChg chg="add mod">
          <ac:chgData name="Steeven Taipicaña" userId="86503ac13d1c75c5" providerId="LiveId" clId="{398B3DA7-CEA2-4ECC-8FC5-49686797724B}" dt="2021-08-23T05:23:54.430" v="1994" actId="14100"/>
          <ac:picMkLst>
            <pc:docMk/>
            <pc:sldMk cId="887341899" sldId="366"/>
            <ac:picMk id="7" creationId="{D93C9D5F-E530-4F60-B5B3-A6C5FC3673C7}"/>
          </ac:picMkLst>
        </pc:picChg>
        <pc:picChg chg="del">
          <ac:chgData name="Steeven Taipicaña" userId="86503ac13d1c75c5" providerId="LiveId" clId="{398B3DA7-CEA2-4ECC-8FC5-49686797724B}" dt="2021-08-23T05:22:50.187" v="1986" actId="478"/>
          <ac:picMkLst>
            <pc:docMk/>
            <pc:sldMk cId="887341899" sldId="366"/>
            <ac:picMk id="1026" creationId="{88BE61B7-531A-4C55-9AAD-9FFFE3EA56E9}"/>
          </ac:picMkLst>
        </pc:picChg>
        <pc:picChg chg="add del">
          <ac:chgData name="Steeven Taipicaña" userId="86503ac13d1c75c5" providerId="LiveId" clId="{398B3DA7-CEA2-4ECC-8FC5-49686797724B}" dt="2021-08-23T05:23:31.207" v="1988" actId="21"/>
          <ac:picMkLst>
            <pc:docMk/>
            <pc:sldMk cId="887341899" sldId="366"/>
            <ac:picMk id="2050" creationId="{87BE4900-9324-4C62-BE85-EB0237709819}"/>
          </ac:picMkLst>
        </pc:picChg>
      </pc:sldChg>
      <pc:sldChg chg="addSp delSp modSp add mod">
        <pc:chgData name="Steeven Taipicaña" userId="86503ac13d1c75c5" providerId="LiveId" clId="{398B3DA7-CEA2-4ECC-8FC5-49686797724B}" dt="2021-08-23T06:17:37.400" v="3070"/>
        <pc:sldMkLst>
          <pc:docMk/>
          <pc:sldMk cId="3792116303" sldId="367"/>
        </pc:sldMkLst>
        <pc:spChg chg="mod">
          <ac:chgData name="Steeven Taipicaña" userId="86503ac13d1c75c5" providerId="LiveId" clId="{398B3DA7-CEA2-4ECC-8FC5-49686797724B}" dt="2021-08-23T05:24:33.159" v="2055" actId="20577"/>
          <ac:spMkLst>
            <pc:docMk/>
            <pc:sldMk cId="3792116303" sldId="367"/>
            <ac:spMk id="2" creationId="{DFBA9615-7DB5-4D57-B0E9-14BDBBE81C4C}"/>
          </ac:spMkLst>
        </pc:spChg>
        <pc:spChg chg="mod">
          <ac:chgData name="Steeven Taipicaña" userId="86503ac13d1c75c5" providerId="LiveId" clId="{398B3DA7-CEA2-4ECC-8FC5-49686797724B}" dt="2021-08-23T05:26:21.169" v="2109" actId="20577"/>
          <ac:spMkLst>
            <pc:docMk/>
            <pc:sldMk cId="3792116303" sldId="367"/>
            <ac:spMk id="3" creationId="{BB2A2F14-ADD4-4222-BE58-AD06CE6E7B56}"/>
          </ac:spMkLst>
        </pc:spChg>
        <pc:spChg chg="add mod">
          <ac:chgData name="Steeven Taipicaña" userId="86503ac13d1c75c5" providerId="LiveId" clId="{398B3DA7-CEA2-4ECC-8FC5-49686797724B}" dt="2021-08-23T06:17:37.400" v="3070"/>
          <ac:spMkLst>
            <pc:docMk/>
            <pc:sldMk cId="3792116303" sldId="367"/>
            <ac:spMk id="8" creationId="{A3643CD5-54FB-496D-864C-E4FE8F2D06AB}"/>
          </ac:spMkLst>
        </pc:spChg>
        <pc:spChg chg="del mod">
          <ac:chgData name="Steeven Taipicaña" userId="86503ac13d1c75c5" providerId="LiveId" clId="{398B3DA7-CEA2-4ECC-8FC5-49686797724B}" dt="2021-08-23T06:17:37.148" v="3069" actId="478"/>
          <ac:spMkLst>
            <pc:docMk/>
            <pc:sldMk cId="3792116303" sldId="367"/>
            <ac:spMk id="12" creationId="{B4714121-C8F5-4748-A7B3-107978A4FB85}"/>
          </ac:spMkLst>
        </pc:spChg>
        <pc:picChg chg="del">
          <ac:chgData name="Steeven Taipicaña" userId="86503ac13d1c75c5" providerId="LiveId" clId="{398B3DA7-CEA2-4ECC-8FC5-49686797724B}" dt="2021-08-23T05:28:06.480" v="2110" actId="478"/>
          <ac:picMkLst>
            <pc:docMk/>
            <pc:sldMk cId="3792116303" sldId="367"/>
            <ac:picMk id="7" creationId="{D93C9D5F-E530-4F60-B5B3-A6C5FC3673C7}"/>
          </ac:picMkLst>
        </pc:picChg>
        <pc:picChg chg="add mod">
          <ac:chgData name="Steeven Taipicaña" userId="86503ac13d1c75c5" providerId="LiveId" clId="{398B3DA7-CEA2-4ECC-8FC5-49686797724B}" dt="2021-08-23T05:28:55.299" v="2120" actId="1076"/>
          <ac:picMkLst>
            <pc:docMk/>
            <pc:sldMk cId="3792116303" sldId="367"/>
            <ac:picMk id="3074" creationId="{F7B4C917-E9BA-4FE4-9679-55AB15CED2C5}"/>
          </ac:picMkLst>
        </pc:picChg>
      </pc:sldChg>
      <pc:sldChg chg="addSp delSp modSp add mod">
        <pc:chgData name="Steeven Taipicaña" userId="86503ac13d1c75c5" providerId="LiveId" clId="{398B3DA7-CEA2-4ECC-8FC5-49686797724B}" dt="2021-08-23T21:34:40.425" v="6278" actId="1076"/>
        <pc:sldMkLst>
          <pc:docMk/>
          <pc:sldMk cId="420869543" sldId="368"/>
        </pc:sldMkLst>
        <pc:spChg chg="mod">
          <ac:chgData name="Steeven Taipicaña" userId="86503ac13d1c75c5" providerId="LiveId" clId="{398B3DA7-CEA2-4ECC-8FC5-49686797724B}" dt="2021-08-23T05:43:55.407" v="2445" actId="20577"/>
          <ac:spMkLst>
            <pc:docMk/>
            <pc:sldMk cId="420869543" sldId="368"/>
            <ac:spMk id="2" creationId="{876EFCC8-7060-490D-9AC9-2C56B57D66BD}"/>
          </ac:spMkLst>
        </pc:spChg>
        <pc:spChg chg="del">
          <ac:chgData name="Steeven Taipicaña" userId="86503ac13d1c75c5" providerId="LiveId" clId="{398B3DA7-CEA2-4ECC-8FC5-49686797724B}" dt="2021-08-23T06:16:33.102" v="3030" actId="478"/>
          <ac:spMkLst>
            <pc:docMk/>
            <pc:sldMk cId="420869543" sldId="368"/>
            <ac:spMk id="5" creationId="{B4714121-C8F5-4748-A7B3-107978A4FB85}"/>
          </ac:spMkLst>
        </pc:spChg>
        <pc:spChg chg="add mod">
          <ac:chgData name="Steeven Taipicaña" userId="86503ac13d1c75c5" providerId="LiveId" clId="{398B3DA7-CEA2-4ECC-8FC5-49686797724B}" dt="2021-08-23T21:34:32.549" v="6275" actId="1076"/>
          <ac:spMkLst>
            <pc:docMk/>
            <pc:sldMk cId="420869543" sldId="368"/>
            <ac:spMk id="6" creationId="{52E8548F-0D81-49D8-BD58-6AE3D38F03F8}"/>
          </ac:spMkLst>
        </pc:spChg>
        <pc:spChg chg="del mod">
          <ac:chgData name="Steeven Taipicaña" userId="86503ac13d1c75c5" providerId="LiveId" clId="{398B3DA7-CEA2-4ECC-8FC5-49686797724B}" dt="2021-08-23T05:37:23.674" v="2321" actId="478"/>
          <ac:spMkLst>
            <pc:docMk/>
            <pc:sldMk cId="420869543" sldId="368"/>
            <ac:spMk id="10" creationId="{806CA368-F5C1-46C1-846E-049C10A01909}"/>
          </ac:spMkLst>
        </pc:spChg>
        <pc:spChg chg="mod">
          <ac:chgData name="Steeven Taipicaña" userId="86503ac13d1c75c5" providerId="LiveId" clId="{398B3DA7-CEA2-4ECC-8FC5-49686797724B}" dt="2021-08-23T05:52:44.207" v="2659" actId="113"/>
          <ac:spMkLst>
            <pc:docMk/>
            <pc:sldMk cId="420869543" sldId="368"/>
            <ac:spMk id="11" creationId="{0E8F21FE-38BB-4BEB-8615-8FC155DDDC13}"/>
          </ac:spMkLst>
        </pc:spChg>
        <pc:spChg chg="del">
          <ac:chgData name="Steeven Taipicaña" userId="86503ac13d1c75c5" providerId="LiveId" clId="{398B3DA7-CEA2-4ECC-8FC5-49686797724B}" dt="2021-08-23T05:37:28.438" v="2323" actId="478"/>
          <ac:spMkLst>
            <pc:docMk/>
            <pc:sldMk cId="420869543" sldId="368"/>
            <ac:spMk id="12" creationId="{0ACB9A5D-A801-49C0-9FCE-DE9E0A5B473A}"/>
          </ac:spMkLst>
        </pc:spChg>
        <pc:spChg chg="del">
          <ac:chgData name="Steeven Taipicaña" userId="86503ac13d1c75c5" providerId="LiveId" clId="{398B3DA7-CEA2-4ECC-8FC5-49686797724B}" dt="2021-08-23T05:37:26.409" v="2322" actId="478"/>
          <ac:spMkLst>
            <pc:docMk/>
            <pc:sldMk cId="420869543" sldId="368"/>
            <ac:spMk id="16" creationId="{058AEA5F-9A9F-45E6-9B6B-09AF99A5FC8F}"/>
          </ac:spMkLst>
        </pc:spChg>
        <pc:spChg chg="add mod">
          <ac:chgData name="Steeven Taipicaña" userId="86503ac13d1c75c5" providerId="LiveId" clId="{398B3DA7-CEA2-4ECC-8FC5-49686797724B}" dt="2021-08-23T06:16:33.333" v="3031"/>
          <ac:spMkLst>
            <pc:docMk/>
            <pc:sldMk cId="420869543" sldId="368"/>
            <ac:spMk id="17" creationId="{9DB82045-2AD6-4634-8397-860ECA0524B4}"/>
          </ac:spMkLst>
        </pc:spChg>
        <pc:spChg chg="del">
          <ac:chgData name="Steeven Taipicaña" userId="86503ac13d1c75c5" providerId="LiveId" clId="{398B3DA7-CEA2-4ECC-8FC5-49686797724B}" dt="2021-08-23T05:37:26.409" v="2322" actId="478"/>
          <ac:spMkLst>
            <pc:docMk/>
            <pc:sldMk cId="420869543" sldId="368"/>
            <ac:spMk id="18" creationId="{23156D1E-3CAA-44E8-A452-422911988999}"/>
          </ac:spMkLst>
        </pc:spChg>
        <pc:spChg chg="del">
          <ac:chgData name="Steeven Taipicaña" userId="86503ac13d1c75c5" providerId="LiveId" clId="{398B3DA7-CEA2-4ECC-8FC5-49686797724B}" dt="2021-08-23T05:37:26.409" v="2322" actId="478"/>
          <ac:spMkLst>
            <pc:docMk/>
            <pc:sldMk cId="420869543" sldId="368"/>
            <ac:spMk id="20" creationId="{C5664747-679A-4CAA-B260-14D4479F0D71}"/>
          </ac:spMkLst>
        </pc:spChg>
        <pc:graphicFrameChg chg="add del mod modGraphic">
          <ac:chgData name="Steeven Taipicaña" userId="86503ac13d1c75c5" providerId="LiveId" clId="{398B3DA7-CEA2-4ECC-8FC5-49686797724B}" dt="2021-08-23T05:44:00.719" v="2446" actId="478"/>
          <ac:graphicFrameMkLst>
            <pc:docMk/>
            <pc:sldMk cId="420869543" sldId="368"/>
            <ac:graphicFrameMk id="3" creationId="{C7744663-0E5E-43AA-A863-A06462F0684B}"/>
          </ac:graphicFrameMkLst>
        </pc:graphicFrameChg>
        <pc:graphicFrameChg chg="add mod modGraphic">
          <ac:chgData name="Steeven Taipicaña" userId="86503ac13d1c75c5" providerId="LiveId" clId="{398B3DA7-CEA2-4ECC-8FC5-49686797724B}" dt="2021-08-23T21:34:32.549" v="6275" actId="1076"/>
          <ac:graphicFrameMkLst>
            <pc:docMk/>
            <pc:sldMk cId="420869543" sldId="368"/>
            <ac:graphicFrameMk id="4" creationId="{0DCAF25E-AE10-40CB-AAC2-CC2FE42B44B0}"/>
          </ac:graphicFrameMkLst>
        </pc:graphicFrameChg>
        <pc:picChg chg="add mod">
          <ac:chgData name="Steeven Taipicaña" userId="86503ac13d1c75c5" providerId="LiveId" clId="{398B3DA7-CEA2-4ECC-8FC5-49686797724B}" dt="2021-08-23T21:34:40.425" v="6278" actId="1076"/>
          <ac:picMkLst>
            <pc:docMk/>
            <pc:sldMk cId="420869543" sldId="368"/>
            <ac:picMk id="14" creationId="{A99C7097-83C3-4A93-AD40-055B22E78766}"/>
          </ac:picMkLst>
        </pc:picChg>
        <pc:picChg chg="add mod">
          <ac:chgData name="Steeven Taipicaña" userId="86503ac13d1c75c5" providerId="LiveId" clId="{398B3DA7-CEA2-4ECC-8FC5-49686797724B}" dt="2021-08-23T21:34:38.452" v="6277" actId="1076"/>
          <ac:picMkLst>
            <pc:docMk/>
            <pc:sldMk cId="420869543" sldId="368"/>
            <ac:picMk id="15" creationId="{3A1E5E50-B953-4F0B-B8C0-5B2186A1366E}"/>
          </ac:picMkLst>
        </pc:picChg>
        <pc:picChg chg="del">
          <ac:chgData name="Steeven Taipicaña" userId="86503ac13d1c75c5" providerId="LiveId" clId="{398B3DA7-CEA2-4ECC-8FC5-49686797724B}" dt="2021-08-23T05:37:26.409" v="2322" actId="478"/>
          <ac:picMkLst>
            <pc:docMk/>
            <pc:sldMk cId="420869543" sldId="368"/>
            <ac:picMk id="6148" creationId="{CED1B587-048A-4C51-9323-954C201259C3}"/>
          </ac:picMkLst>
        </pc:picChg>
      </pc:sldChg>
      <pc:sldChg chg="addSp modSp new del mod">
        <pc:chgData name="Steeven Taipicaña" userId="86503ac13d1c75c5" providerId="LiveId" clId="{398B3DA7-CEA2-4ECC-8FC5-49686797724B}" dt="2021-08-23T05:35:17.453" v="2234" actId="47"/>
        <pc:sldMkLst>
          <pc:docMk/>
          <pc:sldMk cId="2205843635" sldId="368"/>
        </pc:sldMkLst>
        <pc:spChg chg="mod">
          <ac:chgData name="Steeven Taipicaña" userId="86503ac13d1c75c5" providerId="LiveId" clId="{398B3DA7-CEA2-4ECC-8FC5-49686797724B}" dt="2021-08-23T05:34:27.881" v="2233" actId="20577"/>
          <ac:spMkLst>
            <pc:docMk/>
            <pc:sldMk cId="2205843635" sldId="368"/>
            <ac:spMk id="2" creationId="{6E55884B-4E77-4F04-A17B-333E936C93BF}"/>
          </ac:spMkLst>
        </pc:spChg>
        <pc:spChg chg="add mod">
          <ac:chgData name="Steeven Taipicaña" userId="86503ac13d1c75c5" providerId="LiveId" clId="{398B3DA7-CEA2-4ECC-8FC5-49686797724B}" dt="2021-08-23T05:34:22.197" v="2219"/>
          <ac:spMkLst>
            <pc:docMk/>
            <pc:sldMk cId="2205843635" sldId="368"/>
            <ac:spMk id="4" creationId="{11A45AE7-66A9-4C85-8DA8-1FC438905735}"/>
          </ac:spMkLst>
        </pc:spChg>
      </pc:sldChg>
      <pc:sldChg chg="addSp delSp modSp add mod">
        <pc:chgData name="Steeven Taipicaña" userId="86503ac13d1c75c5" providerId="LiveId" clId="{398B3DA7-CEA2-4ECC-8FC5-49686797724B}" dt="2021-08-23T06:17:05.950" v="3052" actId="115"/>
        <pc:sldMkLst>
          <pc:docMk/>
          <pc:sldMk cId="237490443" sldId="369"/>
        </pc:sldMkLst>
        <pc:spChg chg="mod">
          <ac:chgData name="Steeven Taipicaña" userId="86503ac13d1c75c5" providerId="LiveId" clId="{398B3DA7-CEA2-4ECC-8FC5-49686797724B}" dt="2021-08-23T05:38:30.507" v="2341" actId="20577"/>
          <ac:spMkLst>
            <pc:docMk/>
            <pc:sldMk cId="237490443" sldId="369"/>
            <ac:spMk id="3" creationId="{37AB4206-5C46-4DC9-97E2-7697DE98DB08}"/>
          </ac:spMkLst>
        </pc:spChg>
        <pc:spChg chg="add del mod">
          <ac:chgData name="Steeven Taipicaña" userId="86503ac13d1c75c5" providerId="LiveId" clId="{398B3DA7-CEA2-4ECC-8FC5-49686797724B}" dt="2021-08-23T06:16:58.009" v="3044"/>
          <ac:spMkLst>
            <pc:docMk/>
            <pc:sldMk cId="237490443" sldId="369"/>
            <ac:spMk id="5" creationId="{346022D0-1586-4995-8AAA-084EAACB8347}"/>
          </ac:spMkLst>
        </pc:spChg>
        <pc:spChg chg="add mod">
          <ac:chgData name="Steeven Taipicaña" userId="86503ac13d1c75c5" providerId="LiveId" clId="{398B3DA7-CEA2-4ECC-8FC5-49686797724B}" dt="2021-08-23T06:17:05.950" v="3052" actId="115"/>
          <ac:spMkLst>
            <pc:docMk/>
            <pc:sldMk cId="237490443" sldId="369"/>
            <ac:spMk id="6" creationId="{3874657C-E970-4D4F-84F3-E6EB2E19683F}"/>
          </ac:spMkLst>
        </pc:spChg>
        <pc:spChg chg="del mod">
          <ac:chgData name="Steeven Taipicaña" userId="86503ac13d1c75c5" providerId="LiveId" clId="{398B3DA7-CEA2-4ECC-8FC5-49686797724B}" dt="2021-08-23T06:16:59.078" v="3045" actId="478"/>
          <ac:spMkLst>
            <pc:docMk/>
            <pc:sldMk cId="237490443" sldId="369"/>
            <ac:spMk id="11" creationId="{B4714121-C8F5-4748-A7B3-107978A4FB85}"/>
          </ac:spMkLst>
        </pc:spChg>
        <pc:picChg chg="add mod">
          <ac:chgData name="Steeven Taipicaña" userId="86503ac13d1c75c5" providerId="LiveId" clId="{398B3DA7-CEA2-4ECC-8FC5-49686797724B}" dt="2021-08-23T05:39:00.376" v="2348" actId="1076"/>
          <ac:picMkLst>
            <pc:docMk/>
            <pc:sldMk cId="237490443" sldId="369"/>
            <ac:picMk id="4" creationId="{8C4E8773-C9AA-46F8-83BE-CF05D0EE85F2}"/>
          </ac:picMkLst>
        </pc:picChg>
      </pc:sldChg>
      <pc:sldChg chg="add del">
        <pc:chgData name="Steeven Taipicaña" userId="86503ac13d1c75c5" providerId="LiveId" clId="{398B3DA7-CEA2-4ECC-8FC5-49686797724B}" dt="2021-08-23T05:34:17.130" v="2218" actId="47"/>
        <pc:sldMkLst>
          <pc:docMk/>
          <pc:sldMk cId="3449689800" sldId="369"/>
        </pc:sldMkLst>
      </pc:sldChg>
      <pc:sldChg chg="add del">
        <pc:chgData name="Steeven Taipicaña" userId="86503ac13d1c75c5" providerId="LiveId" clId="{398B3DA7-CEA2-4ECC-8FC5-49686797724B}" dt="2021-08-23T05:38:32.812" v="2343"/>
        <pc:sldMkLst>
          <pc:docMk/>
          <pc:sldMk cId="1981564211" sldId="370"/>
        </pc:sldMkLst>
      </pc:sldChg>
      <pc:sldChg chg="new del">
        <pc:chgData name="Steeven Taipicaña" userId="86503ac13d1c75c5" providerId="LiveId" clId="{398B3DA7-CEA2-4ECC-8FC5-49686797724B}" dt="2021-08-23T05:40:14.381" v="2351" actId="680"/>
        <pc:sldMkLst>
          <pc:docMk/>
          <pc:sldMk cId="2218916850" sldId="370"/>
        </pc:sldMkLst>
      </pc:sldChg>
      <pc:sldChg chg="new del">
        <pc:chgData name="Steeven Taipicaña" userId="86503ac13d1c75c5" providerId="LiveId" clId="{398B3DA7-CEA2-4ECC-8FC5-49686797724B}" dt="2021-08-23T05:40:21.612" v="2354" actId="47"/>
        <pc:sldMkLst>
          <pc:docMk/>
          <pc:sldMk cId="2947264551" sldId="370"/>
        </pc:sldMkLst>
      </pc:sldChg>
      <pc:sldChg chg="addSp delSp modSp add mod">
        <pc:chgData name="Steeven Taipicaña" userId="86503ac13d1c75c5" providerId="LiveId" clId="{398B3DA7-CEA2-4ECC-8FC5-49686797724B}" dt="2021-08-23T06:16:49.865" v="3039"/>
        <pc:sldMkLst>
          <pc:docMk/>
          <pc:sldMk cId="2917807577" sldId="371"/>
        </pc:sldMkLst>
        <pc:spChg chg="mod">
          <ac:chgData name="Steeven Taipicaña" userId="86503ac13d1c75c5" providerId="LiveId" clId="{398B3DA7-CEA2-4ECC-8FC5-49686797724B}" dt="2021-08-23T05:40:28.356" v="2368" actId="20577"/>
          <ac:spMkLst>
            <pc:docMk/>
            <pc:sldMk cId="2917807577" sldId="371"/>
            <ac:spMk id="4" creationId="{39F740A2-8538-4BDD-91F7-5C92D5ED9593}"/>
          </ac:spMkLst>
        </pc:spChg>
        <pc:spChg chg="del">
          <ac:chgData name="Steeven Taipicaña" userId="86503ac13d1c75c5" providerId="LiveId" clId="{398B3DA7-CEA2-4ECC-8FC5-49686797724B}" dt="2021-08-23T06:16:49.609" v="3038" actId="478"/>
          <ac:spMkLst>
            <pc:docMk/>
            <pc:sldMk cId="2917807577" sldId="371"/>
            <ac:spMk id="5" creationId="{B4714121-C8F5-4748-A7B3-107978A4FB85}"/>
          </ac:spMkLst>
        </pc:spChg>
        <pc:spChg chg="del">
          <ac:chgData name="Steeven Taipicaña" userId="86503ac13d1c75c5" providerId="LiveId" clId="{398B3DA7-CEA2-4ECC-8FC5-49686797724B}" dt="2021-08-23T05:40:37.241" v="2370" actId="478"/>
          <ac:spMkLst>
            <pc:docMk/>
            <pc:sldMk cId="2917807577" sldId="371"/>
            <ac:spMk id="6" creationId="{902FEF32-3791-46F4-A1C5-9B27205CBF75}"/>
          </ac:spMkLst>
        </pc:spChg>
        <pc:spChg chg="del">
          <ac:chgData name="Steeven Taipicaña" userId="86503ac13d1c75c5" providerId="LiveId" clId="{398B3DA7-CEA2-4ECC-8FC5-49686797724B}" dt="2021-08-23T05:40:32.089" v="2369" actId="478"/>
          <ac:spMkLst>
            <pc:docMk/>
            <pc:sldMk cId="2917807577" sldId="371"/>
            <ac:spMk id="7" creationId="{27F6D528-BC36-4A97-B5CE-279AB5127849}"/>
          </ac:spMkLst>
        </pc:spChg>
        <pc:spChg chg="add mod">
          <ac:chgData name="Steeven Taipicaña" userId="86503ac13d1c75c5" providerId="LiveId" clId="{398B3DA7-CEA2-4ECC-8FC5-49686797724B}" dt="2021-08-23T06:16:49.865" v="3039"/>
          <ac:spMkLst>
            <pc:docMk/>
            <pc:sldMk cId="2917807577" sldId="371"/>
            <ac:spMk id="13" creationId="{5E917A87-AC33-4A34-A283-88E360A28BA6}"/>
          </ac:spMkLst>
        </pc:spChg>
        <pc:graphicFrameChg chg="del">
          <ac:chgData name="Steeven Taipicaña" userId="86503ac13d1c75c5" providerId="LiveId" clId="{398B3DA7-CEA2-4ECC-8FC5-49686797724B}" dt="2021-08-23T05:40:40.802" v="2371" actId="478"/>
          <ac:graphicFrameMkLst>
            <pc:docMk/>
            <pc:sldMk cId="2917807577" sldId="371"/>
            <ac:graphicFrameMk id="2" creationId="{689DF078-E5E7-4EE2-961B-B0FEF0EB9E5E}"/>
          </ac:graphicFrameMkLst>
        </pc:graphicFrameChg>
        <pc:graphicFrameChg chg="del">
          <ac:chgData name="Steeven Taipicaña" userId="86503ac13d1c75c5" providerId="LiveId" clId="{398B3DA7-CEA2-4ECC-8FC5-49686797724B}" dt="2021-08-23T05:40:37.241" v="2370" actId="478"/>
          <ac:graphicFrameMkLst>
            <pc:docMk/>
            <pc:sldMk cId="2917807577" sldId="371"/>
            <ac:graphicFrameMk id="3" creationId="{AE7CBDDD-4C46-4E18-AD79-387478AC91CE}"/>
          </ac:graphicFrameMkLst>
        </pc:graphicFrameChg>
        <pc:picChg chg="add del mod">
          <ac:chgData name="Steeven Taipicaña" userId="86503ac13d1c75c5" providerId="LiveId" clId="{398B3DA7-CEA2-4ECC-8FC5-49686797724B}" dt="2021-08-23T05:41:19.792" v="2385" actId="478"/>
          <ac:picMkLst>
            <pc:docMk/>
            <pc:sldMk cId="2917807577" sldId="371"/>
            <ac:picMk id="10" creationId="{C2CF9D0A-EA07-4E95-9DA6-31D408236B60}"/>
          </ac:picMkLst>
        </pc:picChg>
        <pc:picChg chg="add mod">
          <ac:chgData name="Steeven Taipicaña" userId="86503ac13d1c75c5" providerId="LiveId" clId="{398B3DA7-CEA2-4ECC-8FC5-49686797724B}" dt="2021-08-23T05:41:11.765" v="2383" actId="1076"/>
          <ac:picMkLst>
            <pc:docMk/>
            <pc:sldMk cId="2917807577" sldId="371"/>
            <ac:picMk id="11" creationId="{06F18541-C0E7-43BF-8F19-CB0B0AFCE72B}"/>
          </ac:picMkLst>
        </pc:picChg>
        <pc:picChg chg="add mod">
          <ac:chgData name="Steeven Taipicaña" userId="86503ac13d1c75c5" providerId="LiveId" clId="{398B3DA7-CEA2-4ECC-8FC5-49686797724B}" dt="2021-08-23T05:41:33.030" v="2390" actId="1076"/>
          <ac:picMkLst>
            <pc:docMk/>
            <pc:sldMk cId="2917807577" sldId="371"/>
            <ac:picMk id="12" creationId="{1AA1BE8B-0D12-41A1-89A1-79448A338189}"/>
          </ac:picMkLst>
        </pc:picChg>
        <pc:picChg chg="del">
          <ac:chgData name="Steeven Taipicaña" userId="86503ac13d1c75c5" providerId="LiveId" clId="{398B3DA7-CEA2-4ECC-8FC5-49686797724B}" dt="2021-08-23T05:40:40.802" v="2371" actId="478"/>
          <ac:picMkLst>
            <pc:docMk/>
            <pc:sldMk cId="2917807577" sldId="371"/>
            <ac:picMk id="4098" creationId="{E4B32783-0212-42E0-BAC8-8A583AAFF40C}"/>
          </ac:picMkLst>
        </pc:picChg>
        <pc:picChg chg="del">
          <ac:chgData name="Steeven Taipicaña" userId="86503ac13d1c75c5" providerId="LiveId" clId="{398B3DA7-CEA2-4ECC-8FC5-49686797724B}" dt="2021-08-23T05:40:42.615" v="2372" actId="478"/>
          <ac:picMkLst>
            <pc:docMk/>
            <pc:sldMk cId="2917807577" sldId="371"/>
            <ac:picMk id="4100" creationId="{CFC62849-C29E-45D0-88E6-4B01D0E1ABED}"/>
          </ac:picMkLst>
        </pc:picChg>
      </pc:sldChg>
      <pc:sldChg chg="add del">
        <pc:chgData name="Steeven Taipicaña" userId="86503ac13d1c75c5" providerId="LiveId" clId="{398B3DA7-CEA2-4ECC-8FC5-49686797724B}" dt="2021-08-23T05:40:47.150" v="2374"/>
        <pc:sldMkLst>
          <pc:docMk/>
          <pc:sldMk cId="1726608973" sldId="372"/>
        </pc:sldMkLst>
      </pc:sldChg>
      <pc:sldChg chg="new del">
        <pc:chgData name="Steeven Taipicaña" userId="86503ac13d1c75c5" providerId="LiveId" clId="{398B3DA7-CEA2-4ECC-8FC5-49686797724B}" dt="2021-08-23T05:41:45.618" v="2393" actId="47"/>
        <pc:sldMkLst>
          <pc:docMk/>
          <pc:sldMk cId="2180197853" sldId="372"/>
        </pc:sldMkLst>
      </pc:sldChg>
      <pc:sldChg chg="addSp delSp modSp add mod">
        <pc:chgData name="Steeven Taipicaña" userId="86503ac13d1c75c5" providerId="LiveId" clId="{398B3DA7-CEA2-4ECC-8FC5-49686797724B}" dt="2021-08-23T06:16:45.065" v="3037"/>
        <pc:sldMkLst>
          <pc:docMk/>
          <pc:sldMk cId="1813765624" sldId="373"/>
        </pc:sldMkLst>
        <pc:spChg chg="del">
          <ac:chgData name="Steeven Taipicaña" userId="86503ac13d1c75c5" providerId="LiveId" clId="{398B3DA7-CEA2-4ECC-8FC5-49686797724B}" dt="2021-08-23T06:16:44.855" v="3036" actId="478"/>
          <ac:spMkLst>
            <pc:docMk/>
            <pc:sldMk cId="1813765624" sldId="373"/>
            <ac:spMk id="5" creationId="{B4714121-C8F5-4748-A7B3-107978A4FB85}"/>
          </ac:spMkLst>
        </pc:spChg>
        <pc:spChg chg="add mod">
          <ac:chgData name="Steeven Taipicaña" userId="86503ac13d1c75c5" providerId="LiveId" clId="{398B3DA7-CEA2-4ECC-8FC5-49686797724B}" dt="2021-08-23T06:16:45.065" v="3037"/>
          <ac:spMkLst>
            <pc:docMk/>
            <pc:sldMk cId="1813765624" sldId="373"/>
            <ac:spMk id="9" creationId="{55F46DBC-B19C-4C84-8A15-16C8FD2D1E6A}"/>
          </ac:spMkLst>
        </pc:spChg>
        <pc:picChg chg="add mod">
          <ac:chgData name="Steeven Taipicaña" userId="86503ac13d1c75c5" providerId="LiveId" clId="{398B3DA7-CEA2-4ECC-8FC5-49686797724B}" dt="2021-08-23T05:53:00.029" v="2662" actId="1076"/>
          <ac:picMkLst>
            <pc:docMk/>
            <pc:sldMk cId="1813765624" sldId="373"/>
            <ac:picMk id="6" creationId="{894B943B-7ED2-4372-962B-7852819E8906}"/>
          </ac:picMkLst>
        </pc:picChg>
        <pc:picChg chg="add del mod">
          <ac:chgData name="Steeven Taipicaña" userId="86503ac13d1c75c5" providerId="LiveId" clId="{398B3DA7-CEA2-4ECC-8FC5-49686797724B}" dt="2021-08-23T05:42:53.897" v="2413" actId="478"/>
          <ac:picMkLst>
            <pc:docMk/>
            <pc:sldMk cId="1813765624" sldId="373"/>
            <ac:picMk id="7" creationId="{BF4D6164-AE30-4F97-AB30-F1349AB69A3A}"/>
          </ac:picMkLst>
        </pc:picChg>
        <pc:picChg chg="add mod">
          <ac:chgData name="Steeven Taipicaña" userId="86503ac13d1c75c5" providerId="LiveId" clId="{398B3DA7-CEA2-4ECC-8FC5-49686797724B}" dt="2021-08-23T05:53:02.424" v="2663" actId="1076"/>
          <ac:picMkLst>
            <pc:docMk/>
            <pc:sldMk cId="1813765624" sldId="373"/>
            <ac:picMk id="8" creationId="{35C263E1-F1B5-43FD-895D-A9D58F252846}"/>
          </ac:picMkLst>
        </pc:picChg>
        <pc:picChg chg="del">
          <ac:chgData name="Steeven Taipicaña" userId="86503ac13d1c75c5" providerId="LiveId" clId="{398B3DA7-CEA2-4ECC-8FC5-49686797724B}" dt="2021-08-23T05:41:47.546" v="2394" actId="478"/>
          <ac:picMkLst>
            <pc:docMk/>
            <pc:sldMk cId="1813765624" sldId="373"/>
            <ac:picMk id="11" creationId="{06F18541-C0E7-43BF-8F19-CB0B0AFCE72B}"/>
          </ac:picMkLst>
        </pc:picChg>
        <pc:picChg chg="del">
          <ac:chgData name="Steeven Taipicaña" userId="86503ac13d1c75c5" providerId="LiveId" clId="{398B3DA7-CEA2-4ECC-8FC5-49686797724B}" dt="2021-08-23T05:41:49.063" v="2395" actId="478"/>
          <ac:picMkLst>
            <pc:docMk/>
            <pc:sldMk cId="1813765624" sldId="373"/>
            <ac:picMk id="12" creationId="{1AA1BE8B-0D12-41A1-89A1-79448A338189}"/>
          </ac:picMkLst>
        </pc:picChg>
      </pc:sldChg>
      <pc:sldChg chg="addSp delSp modSp add mod">
        <pc:chgData name="Steeven Taipicaña" userId="86503ac13d1c75c5" providerId="LiveId" clId="{398B3DA7-CEA2-4ECC-8FC5-49686797724B}" dt="2021-08-23T22:03:55.098" v="6393" actId="1076"/>
        <pc:sldMkLst>
          <pc:docMk/>
          <pc:sldMk cId="3442344401" sldId="374"/>
        </pc:sldMkLst>
        <pc:spChg chg="add del">
          <ac:chgData name="Steeven Taipicaña" userId="86503ac13d1c75c5" providerId="LiveId" clId="{398B3DA7-CEA2-4ECC-8FC5-49686797724B}" dt="2021-08-23T05:51:26.604" v="2627" actId="478"/>
          <ac:spMkLst>
            <pc:docMk/>
            <pc:sldMk cId="3442344401" sldId="374"/>
            <ac:spMk id="2" creationId="{876EFCC8-7060-490D-9AC9-2C56B57D66BD}"/>
          </ac:spMkLst>
        </pc:spChg>
        <pc:spChg chg="del">
          <ac:chgData name="Steeven Taipicaña" userId="86503ac13d1c75c5" providerId="LiveId" clId="{398B3DA7-CEA2-4ECC-8FC5-49686797724B}" dt="2021-08-23T06:16:29.440" v="3028" actId="478"/>
          <ac:spMkLst>
            <pc:docMk/>
            <pc:sldMk cId="3442344401" sldId="374"/>
            <ac:spMk id="5" creationId="{B4714121-C8F5-4748-A7B3-107978A4FB85}"/>
          </ac:spMkLst>
        </pc:spChg>
        <pc:spChg chg="del">
          <ac:chgData name="Steeven Taipicaña" userId="86503ac13d1c75c5" providerId="LiveId" clId="{398B3DA7-CEA2-4ECC-8FC5-49686797724B}" dt="2021-08-23T05:47:19.401" v="2590" actId="478"/>
          <ac:spMkLst>
            <pc:docMk/>
            <pc:sldMk cId="3442344401" sldId="374"/>
            <ac:spMk id="6" creationId="{52E8548F-0D81-49D8-BD58-6AE3D38F03F8}"/>
          </ac:spMkLst>
        </pc:spChg>
        <pc:spChg chg="add del mod">
          <ac:chgData name="Steeven Taipicaña" userId="86503ac13d1c75c5" providerId="LiveId" clId="{398B3DA7-CEA2-4ECC-8FC5-49686797724B}" dt="2021-08-23T05:51:26.604" v="2627" actId="478"/>
          <ac:spMkLst>
            <pc:docMk/>
            <pc:sldMk cId="3442344401" sldId="374"/>
            <ac:spMk id="7" creationId="{717DE2C6-AA78-435A-9679-ECAF4DF085E3}"/>
          </ac:spMkLst>
        </pc:spChg>
        <pc:spChg chg="mod">
          <ac:chgData name="Steeven Taipicaña" userId="86503ac13d1c75c5" providerId="LiveId" clId="{398B3DA7-CEA2-4ECC-8FC5-49686797724B}" dt="2021-08-23T05:52:39.914" v="2658" actId="113"/>
          <ac:spMkLst>
            <pc:docMk/>
            <pc:sldMk cId="3442344401" sldId="374"/>
            <ac:spMk id="11" creationId="{0E8F21FE-38BB-4BEB-8615-8FC155DDDC13}"/>
          </ac:spMkLst>
        </pc:spChg>
        <pc:spChg chg="add mod">
          <ac:chgData name="Steeven Taipicaña" userId="86503ac13d1c75c5" providerId="LiveId" clId="{398B3DA7-CEA2-4ECC-8FC5-49686797724B}" dt="2021-08-23T06:16:29.669" v="3029"/>
          <ac:spMkLst>
            <pc:docMk/>
            <pc:sldMk cId="3442344401" sldId="374"/>
            <ac:spMk id="17" creationId="{494E54AE-C5B4-4E01-9C0E-5CF252B73BF7}"/>
          </ac:spMkLst>
        </pc:spChg>
        <pc:graphicFrameChg chg="del">
          <ac:chgData name="Steeven Taipicaña" userId="86503ac13d1c75c5" providerId="LiveId" clId="{398B3DA7-CEA2-4ECC-8FC5-49686797724B}" dt="2021-08-23T05:47:19.401" v="2590" actId="478"/>
          <ac:graphicFrameMkLst>
            <pc:docMk/>
            <pc:sldMk cId="3442344401" sldId="374"/>
            <ac:graphicFrameMk id="4" creationId="{0DCAF25E-AE10-40CB-AAC2-CC2FE42B44B0}"/>
          </ac:graphicFrameMkLst>
        </pc:graphicFrameChg>
        <pc:graphicFrameChg chg="add del modGraphic">
          <ac:chgData name="Steeven Taipicaña" userId="86503ac13d1c75c5" providerId="LiveId" clId="{398B3DA7-CEA2-4ECC-8FC5-49686797724B}" dt="2021-08-23T21:46:07.530" v="6301" actId="27309"/>
          <ac:graphicFrameMkLst>
            <pc:docMk/>
            <pc:sldMk cId="3442344401" sldId="374"/>
            <ac:graphicFrameMk id="6" creationId="{57C4E8F7-441E-4CF5-85C5-18F5B9C351C6}"/>
          </ac:graphicFrameMkLst>
        </pc:graphicFrameChg>
        <pc:picChg chg="add mod">
          <ac:chgData name="Steeven Taipicaña" userId="86503ac13d1c75c5" providerId="LiveId" clId="{398B3DA7-CEA2-4ECC-8FC5-49686797724B}" dt="2021-08-23T21:53:48.919" v="6348" actId="1035"/>
          <ac:picMkLst>
            <pc:docMk/>
            <pc:sldMk cId="3442344401" sldId="374"/>
            <ac:picMk id="4" creationId="{7FC2972C-BE82-4EF5-BB58-699F7AC224FC}"/>
          </ac:picMkLst>
        </pc:picChg>
        <pc:picChg chg="add del mod">
          <ac:chgData name="Steeven Taipicaña" userId="86503ac13d1c75c5" providerId="LiveId" clId="{398B3DA7-CEA2-4ECC-8FC5-49686797724B}" dt="2021-08-23T21:46:29.332" v="6311" actId="478"/>
          <ac:picMkLst>
            <pc:docMk/>
            <pc:sldMk cId="3442344401" sldId="374"/>
            <ac:picMk id="8" creationId="{FF56F5B9-A766-4DCB-8E76-761F57126F3C}"/>
          </ac:picMkLst>
        </pc:picChg>
        <pc:picChg chg="add mod">
          <ac:chgData name="Steeven Taipicaña" userId="86503ac13d1c75c5" providerId="LiveId" clId="{398B3DA7-CEA2-4ECC-8FC5-49686797724B}" dt="2021-08-23T21:53:48.919" v="6348" actId="1035"/>
          <ac:picMkLst>
            <pc:docMk/>
            <pc:sldMk cId="3442344401" sldId="374"/>
            <ac:picMk id="9" creationId="{67EB654F-67C2-4A13-80F2-199E96A8A4D0}"/>
          </ac:picMkLst>
        </pc:picChg>
        <pc:picChg chg="add mod">
          <ac:chgData name="Steeven Taipicaña" userId="86503ac13d1c75c5" providerId="LiveId" clId="{398B3DA7-CEA2-4ECC-8FC5-49686797724B}" dt="2021-08-23T21:53:52.775" v="6362" actId="1036"/>
          <ac:picMkLst>
            <pc:docMk/>
            <pc:sldMk cId="3442344401" sldId="374"/>
            <ac:picMk id="10" creationId="{081D338B-9472-4F55-B7DD-97D2E3D30D88}"/>
          </ac:picMkLst>
        </pc:picChg>
        <pc:picChg chg="add mod">
          <ac:chgData name="Steeven Taipicaña" userId="86503ac13d1c75c5" providerId="LiveId" clId="{398B3DA7-CEA2-4ECC-8FC5-49686797724B}" dt="2021-08-23T05:50:14.422" v="2619" actId="1076"/>
          <ac:picMkLst>
            <pc:docMk/>
            <pc:sldMk cId="3442344401" sldId="374"/>
            <ac:picMk id="12" creationId="{40EE8F47-D2FE-4140-A299-4C29BB797F52}"/>
          </ac:picMkLst>
        </pc:picChg>
        <pc:picChg chg="add mod">
          <ac:chgData name="Steeven Taipicaña" userId="86503ac13d1c75c5" providerId="LiveId" clId="{398B3DA7-CEA2-4ECC-8FC5-49686797724B}" dt="2021-08-23T22:02:18.564" v="6387" actId="1076"/>
          <ac:picMkLst>
            <pc:docMk/>
            <pc:sldMk cId="3442344401" sldId="374"/>
            <ac:picMk id="13" creationId="{5A5498A4-2816-4A00-839E-00589E5CDC6E}"/>
          </ac:picMkLst>
        </pc:picChg>
        <pc:picChg chg="del">
          <ac:chgData name="Steeven Taipicaña" userId="86503ac13d1c75c5" providerId="LiveId" clId="{398B3DA7-CEA2-4ECC-8FC5-49686797724B}" dt="2021-08-23T05:47:22.587" v="2591" actId="478"/>
          <ac:picMkLst>
            <pc:docMk/>
            <pc:sldMk cId="3442344401" sldId="374"/>
            <ac:picMk id="14" creationId="{A99C7097-83C3-4A93-AD40-055B22E78766}"/>
          </ac:picMkLst>
        </pc:picChg>
        <pc:picChg chg="del">
          <ac:chgData name="Steeven Taipicaña" userId="86503ac13d1c75c5" providerId="LiveId" clId="{398B3DA7-CEA2-4ECC-8FC5-49686797724B}" dt="2021-08-23T05:47:22.587" v="2591" actId="478"/>
          <ac:picMkLst>
            <pc:docMk/>
            <pc:sldMk cId="3442344401" sldId="374"/>
            <ac:picMk id="15" creationId="{3A1E5E50-B953-4F0B-B8C0-5B2186A1366E}"/>
          </ac:picMkLst>
        </pc:picChg>
        <pc:picChg chg="add mod">
          <ac:chgData name="Steeven Taipicaña" userId="86503ac13d1c75c5" providerId="LiveId" clId="{398B3DA7-CEA2-4ECC-8FC5-49686797724B}" dt="2021-08-23T21:53:52.775" v="6362" actId="1036"/>
          <ac:picMkLst>
            <pc:docMk/>
            <pc:sldMk cId="3442344401" sldId="374"/>
            <ac:picMk id="15" creationId="{8B31238F-D147-444E-BCB7-F24FB87B1EEB}"/>
          </ac:picMkLst>
        </pc:picChg>
        <pc:picChg chg="add mod">
          <ac:chgData name="Steeven Taipicaña" userId="86503ac13d1c75c5" providerId="LiveId" clId="{398B3DA7-CEA2-4ECC-8FC5-49686797724B}" dt="2021-08-23T21:54:03.142" v="6373" actId="1038"/>
          <ac:picMkLst>
            <pc:docMk/>
            <pc:sldMk cId="3442344401" sldId="374"/>
            <ac:picMk id="16" creationId="{BB95FFBB-7DF8-4C49-ABD8-96565D435579}"/>
          </ac:picMkLst>
        </pc:picChg>
        <pc:picChg chg="add mod">
          <ac:chgData name="Steeven Taipicaña" userId="86503ac13d1c75c5" providerId="LiveId" clId="{398B3DA7-CEA2-4ECC-8FC5-49686797724B}" dt="2021-08-23T21:54:03.142" v="6373" actId="1038"/>
          <ac:picMkLst>
            <pc:docMk/>
            <pc:sldMk cId="3442344401" sldId="374"/>
            <ac:picMk id="19" creationId="{7B454941-8252-4376-9D2A-C2149D33AF8F}"/>
          </ac:picMkLst>
        </pc:picChg>
        <pc:picChg chg="add mod modCrop">
          <ac:chgData name="Steeven Taipicaña" userId="86503ac13d1c75c5" providerId="LiveId" clId="{398B3DA7-CEA2-4ECC-8FC5-49686797724B}" dt="2021-08-23T22:02:15.906" v="6386" actId="1076"/>
          <ac:picMkLst>
            <pc:docMk/>
            <pc:sldMk cId="3442344401" sldId="374"/>
            <ac:picMk id="21" creationId="{769972D4-18A2-4793-BD50-6B4BBC402B33}"/>
          </ac:picMkLst>
        </pc:picChg>
        <pc:picChg chg="add mod">
          <ac:chgData name="Steeven Taipicaña" userId="86503ac13d1c75c5" providerId="LiveId" clId="{398B3DA7-CEA2-4ECC-8FC5-49686797724B}" dt="2021-08-23T22:03:55.098" v="6393" actId="1076"/>
          <ac:picMkLst>
            <pc:docMk/>
            <pc:sldMk cId="3442344401" sldId="374"/>
            <ac:picMk id="23" creationId="{E78B0FAA-BC2A-4C05-9499-62AFE09EEEB8}"/>
          </ac:picMkLst>
        </pc:picChg>
      </pc:sldChg>
      <pc:sldChg chg="addSp delSp modSp add mod">
        <pc:chgData name="Steeven Taipicaña" userId="86503ac13d1c75c5" providerId="LiveId" clId="{398B3DA7-CEA2-4ECC-8FC5-49686797724B}" dt="2021-08-23T21:46:01.038" v="6299" actId="1076"/>
        <pc:sldMkLst>
          <pc:docMk/>
          <pc:sldMk cId="3623179103" sldId="375"/>
        </pc:sldMkLst>
        <pc:spChg chg="del">
          <ac:chgData name="Steeven Taipicaña" userId="86503ac13d1c75c5" providerId="LiveId" clId="{398B3DA7-CEA2-4ECC-8FC5-49686797724B}" dt="2021-08-23T06:16:20.472" v="3024" actId="478"/>
          <ac:spMkLst>
            <pc:docMk/>
            <pc:sldMk cId="3623179103" sldId="375"/>
            <ac:spMk id="5" creationId="{B4714121-C8F5-4748-A7B3-107978A4FB85}"/>
          </ac:spMkLst>
        </pc:spChg>
        <pc:spChg chg="add mod">
          <ac:chgData name="Steeven Taipicaña" userId="86503ac13d1c75c5" providerId="LiveId" clId="{398B3DA7-CEA2-4ECC-8FC5-49686797724B}" dt="2021-08-23T06:02:41.685" v="2829" actId="1038"/>
          <ac:spMkLst>
            <pc:docMk/>
            <pc:sldMk cId="3623179103" sldId="375"/>
            <ac:spMk id="9" creationId="{6C5AF08D-C466-4E1E-8E18-ADFF06C52777}"/>
          </ac:spMkLst>
        </pc:spChg>
        <pc:spChg chg="del">
          <ac:chgData name="Steeven Taipicaña" userId="86503ac13d1c75c5" providerId="LiveId" clId="{398B3DA7-CEA2-4ECC-8FC5-49686797724B}" dt="2021-08-23T05:59:07.063" v="2769" actId="478"/>
          <ac:spMkLst>
            <pc:docMk/>
            <pc:sldMk cId="3623179103" sldId="375"/>
            <ac:spMk id="11" creationId="{E2C51BF4-0DBC-449A-A0C0-D130E0129257}"/>
          </ac:spMkLst>
        </pc:spChg>
        <pc:spChg chg="del">
          <ac:chgData name="Steeven Taipicaña" userId="86503ac13d1c75c5" providerId="LiveId" clId="{398B3DA7-CEA2-4ECC-8FC5-49686797724B}" dt="2021-08-23T05:59:01.599" v="2767" actId="478"/>
          <ac:spMkLst>
            <pc:docMk/>
            <pc:sldMk cId="3623179103" sldId="375"/>
            <ac:spMk id="15" creationId="{E0A69AAA-8847-4320-9A1A-7ECA5160444D}"/>
          </ac:spMkLst>
        </pc:spChg>
        <pc:spChg chg="del">
          <ac:chgData name="Steeven Taipicaña" userId="86503ac13d1c75c5" providerId="LiveId" clId="{398B3DA7-CEA2-4ECC-8FC5-49686797724B}" dt="2021-08-23T05:59:01.599" v="2767" actId="478"/>
          <ac:spMkLst>
            <pc:docMk/>
            <pc:sldMk cId="3623179103" sldId="375"/>
            <ac:spMk id="19" creationId="{9D917D3E-2E8F-48E3-9A59-7B3E5B39FA9B}"/>
          </ac:spMkLst>
        </pc:spChg>
        <pc:spChg chg="del">
          <ac:chgData name="Steeven Taipicaña" userId="86503ac13d1c75c5" providerId="LiveId" clId="{398B3DA7-CEA2-4ECC-8FC5-49686797724B}" dt="2021-08-23T05:59:01.599" v="2767" actId="478"/>
          <ac:spMkLst>
            <pc:docMk/>
            <pc:sldMk cId="3623179103" sldId="375"/>
            <ac:spMk id="20" creationId="{B147DAE8-8A30-4A89-A271-408BA9B5D516}"/>
          </ac:spMkLst>
        </pc:spChg>
        <pc:spChg chg="add mod">
          <ac:chgData name="Steeven Taipicaña" userId="86503ac13d1c75c5" providerId="LiveId" clId="{398B3DA7-CEA2-4ECC-8FC5-49686797724B}" dt="2021-08-23T06:08:08.048" v="2944" actId="1076"/>
          <ac:spMkLst>
            <pc:docMk/>
            <pc:sldMk cId="3623179103" sldId="375"/>
            <ac:spMk id="21" creationId="{62BC3F9E-A8DC-4B14-8C88-97E16A969D1A}"/>
          </ac:spMkLst>
        </pc:spChg>
        <pc:spChg chg="add mod">
          <ac:chgData name="Steeven Taipicaña" userId="86503ac13d1c75c5" providerId="LiveId" clId="{398B3DA7-CEA2-4ECC-8FC5-49686797724B}" dt="2021-08-23T06:09:25.265" v="2960" actId="1076"/>
          <ac:spMkLst>
            <pc:docMk/>
            <pc:sldMk cId="3623179103" sldId="375"/>
            <ac:spMk id="23" creationId="{52AE6136-5DD4-4DF4-A74F-E19F555573F8}"/>
          </ac:spMkLst>
        </pc:spChg>
        <pc:spChg chg="add mod">
          <ac:chgData name="Steeven Taipicaña" userId="86503ac13d1c75c5" providerId="LiveId" clId="{398B3DA7-CEA2-4ECC-8FC5-49686797724B}" dt="2021-08-23T06:16:20.801" v="3025"/>
          <ac:spMkLst>
            <pc:docMk/>
            <pc:sldMk cId="3623179103" sldId="375"/>
            <ac:spMk id="24" creationId="{5C627E62-F1C3-4997-895E-E96D761DD811}"/>
          </ac:spMkLst>
        </pc:spChg>
        <pc:graphicFrameChg chg="del">
          <ac:chgData name="Steeven Taipicaña" userId="86503ac13d1c75c5" providerId="LiveId" clId="{398B3DA7-CEA2-4ECC-8FC5-49686797724B}" dt="2021-08-23T05:59:10.822" v="2771" actId="478"/>
          <ac:graphicFrameMkLst>
            <pc:docMk/>
            <pc:sldMk cId="3623179103" sldId="375"/>
            <ac:graphicFrameMk id="22" creationId="{825B59BB-7301-465B-BF90-D24806A6408C}"/>
          </ac:graphicFrameMkLst>
        </pc:graphicFrameChg>
        <pc:picChg chg="add mod">
          <ac:chgData name="Steeven Taipicaña" userId="86503ac13d1c75c5" providerId="LiveId" clId="{398B3DA7-CEA2-4ECC-8FC5-49686797724B}" dt="2021-08-23T21:46:01.038" v="6299" actId="1076"/>
          <ac:picMkLst>
            <pc:docMk/>
            <pc:sldMk cId="3623179103" sldId="375"/>
            <ac:picMk id="4" creationId="{C42F2D81-C660-49AE-9FF9-3455FFCA4CFA}"/>
          </ac:picMkLst>
        </pc:picChg>
        <pc:picChg chg="del">
          <ac:chgData name="Steeven Taipicaña" userId="86503ac13d1c75c5" providerId="LiveId" clId="{398B3DA7-CEA2-4ECC-8FC5-49686797724B}" dt="2021-08-23T05:59:05.397" v="2768" actId="478"/>
          <ac:picMkLst>
            <pc:docMk/>
            <pc:sldMk cId="3623179103" sldId="375"/>
            <ac:picMk id="10" creationId="{95DD0601-4083-4753-96B4-8991E40AA45A}"/>
          </ac:picMkLst>
        </pc:picChg>
        <pc:picChg chg="del">
          <ac:chgData name="Steeven Taipicaña" userId="86503ac13d1c75c5" providerId="LiveId" clId="{398B3DA7-CEA2-4ECC-8FC5-49686797724B}" dt="2021-08-23T05:59:09.310" v="2770" actId="478"/>
          <ac:picMkLst>
            <pc:docMk/>
            <pc:sldMk cId="3623179103" sldId="375"/>
            <ac:picMk id="13" creationId="{E9DEF39B-929B-4A6B-AB81-6454143CAD2F}"/>
          </ac:picMkLst>
        </pc:picChg>
        <pc:picChg chg="add mod">
          <ac:chgData name="Steeven Taipicaña" userId="86503ac13d1c75c5" providerId="LiveId" clId="{398B3DA7-CEA2-4ECC-8FC5-49686797724B}" dt="2021-08-23T06:09:20.643" v="2959" actId="1076"/>
          <ac:picMkLst>
            <pc:docMk/>
            <pc:sldMk cId="3623179103" sldId="375"/>
            <ac:picMk id="14" creationId="{833D4E59-6D44-4268-B28F-1775A650359E}"/>
          </ac:picMkLst>
        </pc:picChg>
        <pc:cxnChg chg="add mod">
          <ac:chgData name="Steeven Taipicaña" userId="86503ac13d1c75c5" providerId="LiveId" clId="{398B3DA7-CEA2-4ECC-8FC5-49686797724B}" dt="2021-08-23T06:01:20.873" v="2800" actId="1038"/>
          <ac:cxnSpMkLst>
            <pc:docMk/>
            <pc:sldMk cId="3623179103" sldId="375"/>
            <ac:cxnSpMk id="3" creationId="{58E0EF8D-1F63-4ABA-AF88-B18C936C5E66}"/>
          </ac:cxnSpMkLst>
        </pc:cxnChg>
        <pc:cxnChg chg="add mod">
          <ac:chgData name="Steeven Taipicaña" userId="86503ac13d1c75c5" providerId="LiveId" clId="{398B3DA7-CEA2-4ECC-8FC5-49686797724B}" dt="2021-08-23T06:01:15.337" v="2799" actId="1036"/>
          <ac:cxnSpMkLst>
            <pc:docMk/>
            <pc:sldMk cId="3623179103" sldId="375"/>
            <ac:cxnSpMk id="8" creationId="{F807A626-BCB1-436E-8221-57ED14BB5883}"/>
          </ac:cxnSpMkLst>
        </pc:cxnChg>
      </pc:sldChg>
      <pc:sldChg chg="add del">
        <pc:chgData name="Steeven Taipicaña" userId="86503ac13d1c75c5" providerId="LiveId" clId="{398B3DA7-CEA2-4ECC-8FC5-49686797724B}" dt="2021-08-23T05:59:12.919" v="2773"/>
        <pc:sldMkLst>
          <pc:docMk/>
          <pc:sldMk cId="1821498916" sldId="376"/>
        </pc:sldMkLst>
      </pc:sldChg>
      <pc:sldChg chg="addSp delSp modSp add mod">
        <pc:chgData name="Steeven Taipicaña" userId="86503ac13d1c75c5" providerId="LiveId" clId="{398B3DA7-CEA2-4ECC-8FC5-49686797724B}" dt="2021-08-23T06:16:13.007" v="3021"/>
        <pc:sldMkLst>
          <pc:docMk/>
          <pc:sldMk cId="2937944750" sldId="376"/>
        </pc:sldMkLst>
        <pc:spChg chg="del">
          <ac:chgData name="Steeven Taipicaña" userId="86503ac13d1c75c5" providerId="LiveId" clId="{398B3DA7-CEA2-4ECC-8FC5-49686797724B}" dt="2021-08-23T06:16:12.758" v="3020" actId="478"/>
          <ac:spMkLst>
            <pc:docMk/>
            <pc:sldMk cId="2937944750" sldId="376"/>
            <ac:spMk id="5" creationId="{B4714121-C8F5-4748-A7B3-107978A4FB85}"/>
          </ac:spMkLst>
        </pc:spChg>
        <pc:spChg chg="del">
          <ac:chgData name="Steeven Taipicaña" userId="86503ac13d1c75c5" providerId="LiveId" clId="{398B3DA7-CEA2-4ECC-8FC5-49686797724B}" dt="2021-08-23T06:05:21.532" v="2916" actId="478"/>
          <ac:spMkLst>
            <pc:docMk/>
            <pc:sldMk cId="2937944750" sldId="376"/>
            <ac:spMk id="13" creationId="{B2D8EBEC-50F4-4DD2-9B1E-A2DC4B7E2AD4}"/>
          </ac:spMkLst>
        </pc:spChg>
        <pc:spChg chg="add mod">
          <ac:chgData name="Steeven Taipicaña" userId="86503ac13d1c75c5" providerId="LiveId" clId="{398B3DA7-CEA2-4ECC-8FC5-49686797724B}" dt="2021-08-23T06:16:13.007" v="3021"/>
          <ac:spMkLst>
            <pc:docMk/>
            <pc:sldMk cId="2937944750" sldId="376"/>
            <ac:spMk id="16" creationId="{91CD0454-CCC6-4632-9911-A05940C1F153}"/>
          </ac:spMkLst>
        </pc:spChg>
        <pc:spChg chg="mod">
          <ac:chgData name="Steeven Taipicaña" userId="86503ac13d1c75c5" providerId="LiveId" clId="{398B3DA7-CEA2-4ECC-8FC5-49686797724B}" dt="2021-08-23T06:05:13.131" v="2915" actId="20577"/>
          <ac:spMkLst>
            <pc:docMk/>
            <pc:sldMk cId="2937944750" sldId="376"/>
            <ac:spMk id="17" creationId="{E47FBC83-D70E-430E-AE9B-9632EF74EB95}"/>
          </ac:spMkLst>
        </pc:spChg>
        <pc:graphicFrameChg chg="add mod modGraphic">
          <ac:chgData name="Steeven Taipicaña" userId="86503ac13d1c75c5" providerId="LiveId" clId="{398B3DA7-CEA2-4ECC-8FC5-49686797724B}" dt="2021-08-23T06:06:45.337" v="2938" actId="1076"/>
          <ac:graphicFrameMkLst>
            <pc:docMk/>
            <pc:sldMk cId="2937944750" sldId="376"/>
            <ac:graphicFrameMk id="2" creationId="{79D2627A-E87F-4C1D-AEEB-C85B556C07D6}"/>
          </ac:graphicFrameMkLst>
        </pc:graphicFrameChg>
        <pc:graphicFrameChg chg="add mod modGraphic">
          <ac:chgData name="Steeven Taipicaña" userId="86503ac13d1c75c5" providerId="LiveId" clId="{398B3DA7-CEA2-4ECC-8FC5-49686797724B}" dt="2021-08-23T06:09:52.301" v="2961" actId="1076"/>
          <ac:graphicFrameMkLst>
            <pc:docMk/>
            <pc:sldMk cId="2937944750" sldId="376"/>
            <ac:graphicFrameMk id="3" creationId="{576959CB-7AA8-43D0-94E7-39EF43DFAF35}"/>
          </ac:graphicFrameMkLst>
        </pc:graphicFrameChg>
        <pc:picChg chg="add del mod">
          <ac:chgData name="Steeven Taipicaña" userId="86503ac13d1c75c5" providerId="LiveId" clId="{398B3DA7-CEA2-4ECC-8FC5-49686797724B}" dt="2021-08-23T06:09:59.809" v="2964" actId="21"/>
          <ac:picMkLst>
            <pc:docMk/>
            <pc:sldMk cId="2937944750" sldId="376"/>
            <ac:picMk id="9" creationId="{062F5D9C-6F95-4208-ACE5-2BF9367812B0}"/>
          </ac:picMkLst>
        </pc:picChg>
        <pc:picChg chg="del">
          <ac:chgData name="Steeven Taipicaña" userId="86503ac13d1c75c5" providerId="LiveId" clId="{398B3DA7-CEA2-4ECC-8FC5-49686797724B}" dt="2021-08-23T06:05:23.301" v="2917" actId="478"/>
          <ac:picMkLst>
            <pc:docMk/>
            <pc:sldMk cId="2937944750" sldId="376"/>
            <ac:picMk id="11" creationId="{A24AE244-67FA-444E-B4FD-DF0695FB78ED}"/>
          </ac:picMkLst>
        </pc:picChg>
        <pc:picChg chg="add mod">
          <ac:chgData name="Steeven Taipicaña" userId="86503ac13d1c75c5" providerId="LiveId" clId="{398B3DA7-CEA2-4ECC-8FC5-49686797724B}" dt="2021-08-23T06:09:54.569" v="2963" actId="1076"/>
          <ac:picMkLst>
            <pc:docMk/>
            <pc:sldMk cId="2937944750" sldId="376"/>
            <ac:picMk id="15" creationId="{627DBB86-E15A-42F9-815E-12D51662254C}"/>
          </ac:picMkLst>
        </pc:picChg>
      </pc:sldChg>
      <pc:sldChg chg="addSp delSp modSp new del mod">
        <pc:chgData name="Steeven Taipicaña" userId="86503ac13d1c75c5" providerId="LiveId" clId="{398B3DA7-CEA2-4ECC-8FC5-49686797724B}" dt="2021-08-23T06:16:03.184" v="3016" actId="47"/>
        <pc:sldMkLst>
          <pc:docMk/>
          <pc:sldMk cId="60526723" sldId="377"/>
        </pc:sldMkLst>
        <pc:picChg chg="add del mod">
          <ac:chgData name="Steeven Taipicaña" userId="86503ac13d1c75c5" providerId="LiveId" clId="{398B3DA7-CEA2-4ECC-8FC5-49686797724B}" dt="2021-08-23T06:10:17.032" v="2969" actId="21"/>
          <ac:picMkLst>
            <pc:docMk/>
            <pc:sldMk cId="60526723" sldId="377"/>
            <ac:picMk id="4" creationId="{7EF6964B-CCA4-4FC9-97AB-184A4AF7CD94}"/>
          </ac:picMkLst>
        </pc:picChg>
      </pc:sldChg>
      <pc:sldChg chg="addSp delSp modSp add mod">
        <pc:chgData name="Steeven Taipicaña" userId="86503ac13d1c75c5" providerId="LiveId" clId="{398B3DA7-CEA2-4ECC-8FC5-49686797724B}" dt="2021-08-23T06:16:08.883" v="3019"/>
        <pc:sldMkLst>
          <pc:docMk/>
          <pc:sldMk cId="1092001387" sldId="378"/>
        </pc:sldMkLst>
        <pc:spChg chg="del">
          <ac:chgData name="Steeven Taipicaña" userId="86503ac13d1c75c5" providerId="LiveId" clId="{398B3DA7-CEA2-4ECC-8FC5-49686797724B}" dt="2021-08-23T06:16:08.650" v="3018" actId="478"/>
          <ac:spMkLst>
            <pc:docMk/>
            <pc:sldMk cId="1092001387" sldId="378"/>
            <ac:spMk id="5" creationId="{B4714121-C8F5-4748-A7B3-107978A4FB85}"/>
          </ac:spMkLst>
        </pc:spChg>
        <pc:spChg chg="add mod">
          <ac:chgData name="Steeven Taipicaña" userId="86503ac13d1c75c5" providerId="LiveId" clId="{398B3DA7-CEA2-4ECC-8FC5-49686797724B}" dt="2021-08-23T06:16:08.883" v="3019"/>
          <ac:spMkLst>
            <pc:docMk/>
            <pc:sldMk cId="1092001387" sldId="378"/>
            <ac:spMk id="10" creationId="{6B19F12B-9587-4714-AC5F-79581757E88D}"/>
          </ac:spMkLst>
        </pc:spChg>
        <pc:graphicFrameChg chg="del">
          <ac:chgData name="Steeven Taipicaña" userId="86503ac13d1c75c5" providerId="LiveId" clId="{398B3DA7-CEA2-4ECC-8FC5-49686797724B}" dt="2021-08-23T06:10:23.718" v="2971" actId="478"/>
          <ac:graphicFrameMkLst>
            <pc:docMk/>
            <pc:sldMk cId="1092001387" sldId="378"/>
            <ac:graphicFrameMk id="2" creationId="{79D2627A-E87F-4C1D-AEEB-C85B556C07D6}"/>
          </ac:graphicFrameMkLst>
        </pc:graphicFrameChg>
        <pc:graphicFrameChg chg="del">
          <ac:chgData name="Steeven Taipicaña" userId="86503ac13d1c75c5" providerId="LiveId" clId="{398B3DA7-CEA2-4ECC-8FC5-49686797724B}" dt="2021-08-23T06:10:27.383" v="2972" actId="478"/>
          <ac:graphicFrameMkLst>
            <pc:docMk/>
            <pc:sldMk cId="1092001387" sldId="378"/>
            <ac:graphicFrameMk id="3" creationId="{576959CB-7AA8-43D0-94E7-39EF43DFAF35}"/>
          </ac:graphicFrameMkLst>
        </pc:graphicFrameChg>
        <pc:picChg chg="add mod">
          <ac:chgData name="Steeven Taipicaña" userId="86503ac13d1c75c5" providerId="LiveId" clId="{398B3DA7-CEA2-4ECC-8FC5-49686797724B}" dt="2021-08-23T06:11:26.945" v="2990" actId="1076"/>
          <ac:picMkLst>
            <pc:docMk/>
            <pc:sldMk cId="1092001387" sldId="378"/>
            <ac:picMk id="9" creationId="{2D3D61CD-C180-4A42-B19E-68E2A9E9C256}"/>
          </ac:picMkLst>
        </pc:picChg>
        <pc:picChg chg="del">
          <ac:chgData name="Steeven Taipicaña" userId="86503ac13d1c75c5" providerId="LiveId" clId="{398B3DA7-CEA2-4ECC-8FC5-49686797724B}" dt="2021-08-23T06:10:20.057" v="2970" actId="478"/>
          <ac:picMkLst>
            <pc:docMk/>
            <pc:sldMk cId="1092001387" sldId="378"/>
            <ac:picMk id="15" creationId="{627DBB86-E15A-42F9-815E-12D51662254C}"/>
          </ac:picMkLst>
        </pc:picChg>
      </pc:sldChg>
      <pc:sldChg chg="addSp delSp modSp add mod">
        <pc:chgData name="Steeven Taipicaña" userId="86503ac13d1c75c5" providerId="LiveId" clId="{398B3DA7-CEA2-4ECC-8FC5-49686797724B}" dt="2021-08-23T07:05:25.753" v="4294"/>
        <pc:sldMkLst>
          <pc:docMk/>
          <pc:sldMk cId="1227615000" sldId="379"/>
        </pc:sldMkLst>
        <pc:spChg chg="del">
          <ac:chgData name="Steeven Taipicaña" userId="86503ac13d1c75c5" providerId="LiveId" clId="{398B3DA7-CEA2-4ECC-8FC5-49686797724B}" dt="2021-08-23T07:05:25.394" v="4293" actId="478"/>
          <ac:spMkLst>
            <pc:docMk/>
            <pc:sldMk cId="1227615000" sldId="379"/>
            <ac:spMk id="6" creationId="{6BE54284-942D-4FDB-A38C-B07A9B2A5DCC}"/>
          </ac:spMkLst>
        </pc:spChg>
        <pc:spChg chg="mod">
          <ac:chgData name="Steeven Taipicaña" userId="86503ac13d1c75c5" providerId="LiveId" clId="{398B3DA7-CEA2-4ECC-8FC5-49686797724B}" dt="2021-08-23T06:31:40.465" v="3335" actId="20577"/>
          <ac:spMkLst>
            <pc:docMk/>
            <pc:sldMk cId="1227615000" sldId="379"/>
            <ac:spMk id="12" creationId="{62E4DE35-8188-4384-8AAE-D2D9C3CE1BC0}"/>
          </ac:spMkLst>
        </pc:spChg>
        <pc:spChg chg="del">
          <ac:chgData name="Steeven Taipicaña" userId="86503ac13d1c75c5" providerId="LiveId" clId="{398B3DA7-CEA2-4ECC-8FC5-49686797724B}" dt="2021-08-23T06:31:53.481" v="3337" actId="478"/>
          <ac:spMkLst>
            <pc:docMk/>
            <pc:sldMk cId="1227615000" sldId="379"/>
            <ac:spMk id="16" creationId="{A79895DB-1E3B-4E31-807B-0AEFFC8D7202}"/>
          </ac:spMkLst>
        </pc:spChg>
        <pc:spChg chg="del">
          <ac:chgData name="Steeven Taipicaña" userId="86503ac13d1c75c5" providerId="LiveId" clId="{398B3DA7-CEA2-4ECC-8FC5-49686797724B}" dt="2021-08-23T06:31:53.481" v="3337" actId="478"/>
          <ac:spMkLst>
            <pc:docMk/>
            <pc:sldMk cId="1227615000" sldId="379"/>
            <ac:spMk id="17" creationId="{C0723C07-A2F3-4AB7-863E-B0947FA1D9A2}"/>
          </ac:spMkLst>
        </pc:spChg>
        <pc:spChg chg="del">
          <ac:chgData name="Steeven Taipicaña" userId="86503ac13d1c75c5" providerId="LiveId" clId="{398B3DA7-CEA2-4ECC-8FC5-49686797724B}" dt="2021-08-23T06:31:50.646" v="3336" actId="478"/>
          <ac:spMkLst>
            <pc:docMk/>
            <pc:sldMk cId="1227615000" sldId="379"/>
            <ac:spMk id="18" creationId="{FA08014B-5F8C-4B49-8C7D-B78400D8F367}"/>
          </ac:spMkLst>
        </pc:spChg>
        <pc:spChg chg="add mod">
          <ac:chgData name="Steeven Taipicaña" userId="86503ac13d1c75c5" providerId="LiveId" clId="{398B3DA7-CEA2-4ECC-8FC5-49686797724B}" dt="2021-08-23T06:41:36.943" v="3723" actId="1035"/>
          <ac:spMkLst>
            <pc:docMk/>
            <pc:sldMk cId="1227615000" sldId="379"/>
            <ac:spMk id="19" creationId="{1FA8DEC5-BF9C-4C69-A726-E9F1DDDF3F5B}"/>
          </ac:spMkLst>
        </pc:spChg>
        <pc:spChg chg="add del mod">
          <ac:chgData name="Steeven Taipicaña" userId="86503ac13d1c75c5" providerId="LiveId" clId="{398B3DA7-CEA2-4ECC-8FC5-49686797724B}" dt="2021-08-23T06:33:31.958" v="3352" actId="478"/>
          <ac:spMkLst>
            <pc:docMk/>
            <pc:sldMk cId="1227615000" sldId="379"/>
            <ac:spMk id="20" creationId="{15D2D55B-5E88-4764-82F6-9957B1986860}"/>
          </ac:spMkLst>
        </pc:spChg>
        <pc:spChg chg="add mod">
          <ac:chgData name="Steeven Taipicaña" userId="86503ac13d1c75c5" providerId="LiveId" clId="{398B3DA7-CEA2-4ECC-8FC5-49686797724B}" dt="2021-08-23T06:41:36.943" v="3723" actId="1035"/>
          <ac:spMkLst>
            <pc:docMk/>
            <pc:sldMk cId="1227615000" sldId="379"/>
            <ac:spMk id="21" creationId="{393297D1-A0EB-4E50-8C7C-D47B27CB1168}"/>
          </ac:spMkLst>
        </pc:spChg>
        <pc:spChg chg="add mod">
          <ac:chgData name="Steeven Taipicaña" userId="86503ac13d1c75c5" providerId="LiveId" clId="{398B3DA7-CEA2-4ECC-8FC5-49686797724B}" dt="2021-08-23T06:41:36.943" v="3723" actId="1035"/>
          <ac:spMkLst>
            <pc:docMk/>
            <pc:sldMk cId="1227615000" sldId="379"/>
            <ac:spMk id="22" creationId="{A6B656F4-EC13-4C27-963B-8AA25B9A8EA5}"/>
          </ac:spMkLst>
        </pc:spChg>
        <pc:spChg chg="add mod">
          <ac:chgData name="Steeven Taipicaña" userId="86503ac13d1c75c5" providerId="LiveId" clId="{398B3DA7-CEA2-4ECC-8FC5-49686797724B}" dt="2021-08-23T06:41:36.943" v="3723" actId="1035"/>
          <ac:spMkLst>
            <pc:docMk/>
            <pc:sldMk cId="1227615000" sldId="379"/>
            <ac:spMk id="23" creationId="{36B05F05-2A29-4E6A-8294-D8BFF77DF207}"/>
          </ac:spMkLst>
        </pc:spChg>
        <pc:spChg chg="add del mod">
          <ac:chgData name="Steeven Taipicaña" userId="86503ac13d1c75c5" providerId="LiveId" clId="{398B3DA7-CEA2-4ECC-8FC5-49686797724B}" dt="2021-08-23T06:36:36.125" v="3487"/>
          <ac:spMkLst>
            <pc:docMk/>
            <pc:sldMk cId="1227615000" sldId="379"/>
            <ac:spMk id="24" creationId="{1430D07C-A71C-4721-ABC7-6FACDA45712E}"/>
          </ac:spMkLst>
        </pc:spChg>
        <pc:spChg chg="add del mod">
          <ac:chgData name="Steeven Taipicaña" userId="86503ac13d1c75c5" providerId="LiveId" clId="{398B3DA7-CEA2-4ECC-8FC5-49686797724B}" dt="2021-08-23T06:35:58.433" v="3481" actId="478"/>
          <ac:spMkLst>
            <pc:docMk/>
            <pc:sldMk cId="1227615000" sldId="379"/>
            <ac:spMk id="25" creationId="{D7AF4283-4E76-4E81-B78D-231E959C022E}"/>
          </ac:spMkLst>
        </pc:spChg>
        <pc:spChg chg="del">
          <ac:chgData name="Steeven Taipicaña" userId="86503ac13d1c75c5" providerId="LiveId" clId="{398B3DA7-CEA2-4ECC-8FC5-49686797724B}" dt="2021-08-23T06:32:00.631" v="3339" actId="478"/>
          <ac:spMkLst>
            <pc:docMk/>
            <pc:sldMk cId="1227615000" sldId="379"/>
            <ac:spMk id="26" creationId="{99EAB959-209D-4CAB-9E90-A37B50AA920E}"/>
          </ac:spMkLst>
        </pc:spChg>
        <pc:spChg chg="add del">
          <ac:chgData name="Steeven Taipicaña" userId="86503ac13d1c75c5" providerId="LiveId" clId="{398B3DA7-CEA2-4ECC-8FC5-49686797724B}" dt="2021-08-23T06:36:06.449" v="3483" actId="478"/>
          <ac:spMkLst>
            <pc:docMk/>
            <pc:sldMk cId="1227615000" sldId="379"/>
            <ac:spMk id="27" creationId="{F09D95DD-80B3-43ED-A4ED-01921BD41012}"/>
          </ac:spMkLst>
        </pc:spChg>
        <pc:spChg chg="del">
          <ac:chgData name="Steeven Taipicaña" userId="86503ac13d1c75c5" providerId="LiveId" clId="{398B3DA7-CEA2-4ECC-8FC5-49686797724B}" dt="2021-08-23T06:32:00.631" v="3339" actId="478"/>
          <ac:spMkLst>
            <pc:docMk/>
            <pc:sldMk cId="1227615000" sldId="379"/>
            <ac:spMk id="28" creationId="{79E6FAD9-A234-46EF-B7EB-617AD8AC8838}"/>
          </ac:spMkLst>
        </pc:spChg>
        <pc:spChg chg="add del">
          <ac:chgData name="Steeven Taipicaña" userId="86503ac13d1c75c5" providerId="LiveId" clId="{398B3DA7-CEA2-4ECC-8FC5-49686797724B}" dt="2021-08-23T06:36:13.031" v="3485" actId="22"/>
          <ac:spMkLst>
            <pc:docMk/>
            <pc:sldMk cId="1227615000" sldId="379"/>
            <ac:spMk id="29" creationId="{4CF7D600-6B35-4655-9441-6384707CC465}"/>
          </ac:spMkLst>
        </pc:spChg>
        <pc:spChg chg="del">
          <ac:chgData name="Steeven Taipicaña" userId="86503ac13d1c75c5" providerId="LiveId" clId="{398B3DA7-CEA2-4ECC-8FC5-49686797724B}" dt="2021-08-23T06:31:53.481" v="3337" actId="478"/>
          <ac:spMkLst>
            <pc:docMk/>
            <pc:sldMk cId="1227615000" sldId="379"/>
            <ac:spMk id="30" creationId="{C0B7A4DD-0A93-4B58-A53E-3A76F0E7A73C}"/>
          </ac:spMkLst>
        </pc:spChg>
        <pc:spChg chg="del">
          <ac:chgData name="Steeven Taipicaña" userId="86503ac13d1c75c5" providerId="LiveId" clId="{398B3DA7-CEA2-4ECC-8FC5-49686797724B}" dt="2021-08-23T06:31:53.481" v="3337" actId="478"/>
          <ac:spMkLst>
            <pc:docMk/>
            <pc:sldMk cId="1227615000" sldId="379"/>
            <ac:spMk id="32" creationId="{730B4FCC-2DFB-4542-8696-5DA178EABB48}"/>
          </ac:spMkLst>
        </pc:spChg>
        <pc:spChg chg="add del">
          <ac:chgData name="Steeven Taipicaña" userId="86503ac13d1c75c5" providerId="LiveId" clId="{398B3DA7-CEA2-4ECC-8FC5-49686797724B}" dt="2021-08-23T06:37:58.282" v="3508" actId="22"/>
          <ac:spMkLst>
            <pc:docMk/>
            <pc:sldMk cId="1227615000" sldId="379"/>
            <ac:spMk id="34" creationId="{7E531F7B-32EA-4903-9A3C-5F14772A3F4D}"/>
          </ac:spMkLst>
        </pc:spChg>
        <pc:spChg chg="add mod">
          <ac:chgData name="Steeven Taipicaña" userId="86503ac13d1c75c5" providerId="LiveId" clId="{398B3DA7-CEA2-4ECC-8FC5-49686797724B}" dt="2021-08-23T06:41:36.943" v="3723" actId="1035"/>
          <ac:spMkLst>
            <pc:docMk/>
            <pc:sldMk cId="1227615000" sldId="379"/>
            <ac:spMk id="35" creationId="{5FEB248A-5B27-4AA9-AA4A-0DD1E6B561AF}"/>
          </ac:spMkLst>
        </pc:spChg>
        <pc:spChg chg="add del">
          <ac:chgData name="Steeven Taipicaña" userId="86503ac13d1c75c5" providerId="LiveId" clId="{398B3DA7-CEA2-4ECC-8FC5-49686797724B}" dt="2021-08-23T06:39:03.741" v="3528" actId="22"/>
          <ac:spMkLst>
            <pc:docMk/>
            <pc:sldMk cId="1227615000" sldId="379"/>
            <ac:spMk id="37" creationId="{32475265-DC83-4ACC-8B3A-520DBDDE8F29}"/>
          </ac:spMkLst>
        </pc:spChg>
        <pc:spChg chg="add mod">
          <ac:chgData name="Steeven Taipicaña" userId="86503ac13d1c75c5" providerId="LiveId" clId="{398B3DA7-CEA2-4ECC-8FC5-49686797724B}" dt="2021-08-23T06:41:41.975" v="3724" actId="1076"/>
          <ac:spMkLst>
            <pc:docMk/>
            <pc:sldMk cId="1227615000" sldId="379"/>
            <ac:spMk id="38" creationId="{1726F1C7-BCBA-4CB8-AB11-0E9C322EFB10}"/>
          </ac:spMkLst>
        </pc:spChg>
        <pc:spChg chg="add del">
          <ac:chgData name="Steeven Taipicaña" userId="86503ac13d1c75c5" providerId="LiveId" clId="{398B3DA7-CEA2-4ECC-8FC5-49686797724B}" dt="2021-08-23T06:40:39.324" v="3597" actId="22"/>
          <ac:spMkLst>
            <pc:docMk/>
            <pc:sldMk cId="1227615000" sldId="379"/>
            <ac:spMk id="40" creationId="{C351CE32-FFB9-4FC1-9584-04F06EEB6A6D}"/>
          </ac:spMkLst>
        </pc:spChg>
        <pc:spChg chg="add mod">
          <ac:chgData name="Steeven Taipicaña" userId="86503ac13d1c75c5" providerId="LiveId" clId="{398B3DA7-CEA2-4ECC-8FC5-49686797724B}" dt="2021-08-23T06:43:12.399" v="3849" actId="1035"/>
          <ac:spMkLst>
            <pc:docMk/>
            <pc:sldMk cId="1227615000" sldId="379"/>
            <ac:spMk id="41" creationId="{0A0365FA-BA5F-4DB6-BA0C-9A532736B575}"/>
          </ac:spMkLst>
        </pc:spChg>
        <pc:spChg chg="add mod">
          <ac:chgData name="Steeven Taipicaña" userId="86503ac13d1c75c5" providerId="LiveId" clId="{398B3DA7-CEA2-4ECC-8FC5-49686797724B}" dt="2021-08-23T06:43:28.215" v="3898" actId="1038"/>
          <ac:spMkLst>
            <pc:docMk/>
            <pc:sldMk cId="1227615000" sldId="379"/>
            <ac:spMk id="42" creationId="{0CE0A0BC-C93C-462E-9258-37359F021508}"/>
          </ac:spMkLst>
        </pc:spChg>
        <pc:spChg chg="add mod">
          <ac:chgData name="Steeven Taipicaña" userId="86503ac13d1c75c5" providerId="LiveId" clId="{398B3DA7-CEA2-4ECC-8FC5-49686797724B}" dt="2021-08-23T07:05:25.753" v="4294"/>
          <ac:spMkLst>
            <pc:docMk/>
            <pc:sldMk cId="1227615000" sldId="379"/>
            <ac:spMk id="43" creationId="{73A49D9E-9493-4CA9-8918-C034EB89EE4A}"/>
          </ac:spMkLst>
        </pc:spChg>
        <pc:graphicFrameChg chg="add del mod">
          <ac:chgData name="Steeven Taipicaña" userId="86503ac13d1c75c5" providerId="LiveId" clId="{398B3DA7-CEA2-4ECC-8FC5-49686797724B}" dt="2021-08-23T06:36:36.125" v="3487"/>
          <ac:graphicFrameMkLst>
            <pc:docMk/>
            <pc:sldMk cId="1227615000" sldId="379"/>
            <ac:graphicFrameMk id="9" creationId="{3A0CDF81-538B-4364-9828-33FB2AC7DB93}"/>
          </ac:graphicFrameMkLst>
        </pc:graphicFrameChg>
        <pc:graphicFrameChg chg="add mod modGraphic">
          <ac:chgData name="Steeven Taipicaña" userId="86503ac13d1c75c5" providerId="LiveId" clId="{398B3DA7-CEA2-4ECC-8FC5-49686797724B}" dt="2021-08-23T06:43:12.399" v="3849" actId="1035"/>
          <ac:graphicFrameMkLst>
            <pc:docMk/>
            <pc:sldMk cId="1227615000" sldId="379"/>
            <ac:graphicFrameMk id="31" creationId="{40510CF5-D7F8-485E-8666-1B2234DCFB45}"/>
          </ac:graphicFrameMkLst>
        </pc:graphicFrameChg>
        <pc:picChg chg="del">
          <ac:chgData name="Steeven Taipicaña" userId="86503ac13d1c75c5" providerId="LiveId" clId="{398B3DA7-CEA2-4ECC-8FC5-49686797724B}" dt="2021-08-23T06:31:55.831" v="3338" actId="478"/>
          <ac:picMkLst>
            <pc:docMk/>
            <pc:sldMk cId="1227615000" sldId="379"/>
            <ac:picMk id="13" creationId="{79A99E19-A9AE-466D-A8B0-CD0358E5B8AC}"/>
          </ac:picMkLst>
        </pc:picChg>
        <pc:picChg chg="del">
          <ac:chgData name="Steeven Taipicaña" userId="86503ac13d1c75c5" providerId="LiveId" clId="{398B3DA7-CEA2-4ECC-8FC5-49686797724B}" dt="2021-08-23T06:31:53.481" v="3337" actId="478"/>
          <ac:picMkLst>
            <pc:docMk/>
            <pc:sldMk cId="1227615000" sldId="379"/>
            <ac:picMk id="14" creationId="{26F9C793-6DE0-4F0F-B750-61C06ADFBE1C}"/>
          </ac:picMkLst>
        </pc:picChg>
        <pc:picChg chg="del">
          <ac:chgData name="Steeven Taipicaña" userId="86503ac13d1c75c5" providerId="LiveId" clId="{398B3DA7-CEA2-4ECC-8FC5-49686797724B}" dt="2021-08-23T06:31:53.481" v="3337" actId="478"/>
          <ac:picMkLst>
            <pc:docMk/>
            <pc:sldMk cId="1227615000" sldId="379"/>
            <ac:picMk id="15" creationId="{25E935DF-43DC-4EFE-AD20-DDDB6F27D174}"/>
          </ac:picMkLst>
        </pc:picChg>
      </pc:sldChg>
      <pc:sldChg chg="addSp delSp modSp add mod">
        <pc:chgData name="Steeven Taipicaña" userId="86503ac13d1c75c5" providerId="LiveId" clId="{398B3DA7-CEA2-4ECC-8FC5-49686797724B}" dt="2021-08-23T07:05:45.299" v="4302"/>
        <pc:sldMkLst>
          <pc:docMk/>
          <pc:sldMk cId="1004955630" sldId="380"/>
        </pc:sldMkLst>
        <pc:spChg chg="del">
          <ac:chgData name="Steeven Taipicaña" userId="86503ac13d1c75c5" providerId="LiveId" clId="{398B3DA7-CEA2-4ECC-8FC5-49686797724B}" dt="2021-08-23T07:05:44.906" v="4301" actId="478"/>
          <ac:spMkLst>
            <pc:docMk/>
            <pc:sldMk cId="1004955630" sldId="380"/>
            <ac:spMk id="6" creationId="{6BE54284-942D-4FDB-A38C-B07A9B2A5DCC}"/>
          </ac:spMkLst>
        </pc:spChg>
        <pc:spChg chg="mod">
          <ac:chgData name="Steeven Taipicaña" userId="86503ac13d1c75c5" providerId="LiveId" clId="{398B3DA7-CEA2-4ECC-8FC5-49686797724B}" dt="2021-08-23T06:44:00.026" v="3943" actId="20577"/>
          <ac:spMkLst>
            <pc:docMk/>
            <pc:sldMk cId="1004955630" sldId="380"/>
            <ac:spMk id="12" creationId="{62E4DE35-8188-4384-8AAE-D2D9C3CE1BC0}"/>
          </ac:spMkLst>
        </pc:spChg>
        <pc:spChg chg="add mod">
          <ac:chgData name="Steeven Taipicaña" userId="86503ac13d1c75c5" providerId="LiveId" clId="{398B3DA7-CEA2-4ECC-8FC5-49686797724B}" dt="2021-08-23T06:56:12.520" v="4107" actId="20577"/>
          <ac:spMkLst>
            <pc:docMk/>
            <pc:sldMk cId="1004955630" sldId="380"/>
            <ac:spMk id="17" creationId="{DCE6FF5A-A6B6-42A9-BFE2-FCCBC3E3C206}"/>
          </ac:spMkLst>
        </pc:spChg>
        <pc:spChg chg="del">
          <ac:chgData name="Steeven Taipicaña" userId="86503ac13d1c75c5" providerId="LiveId" clId="{398B3DA7-CEA2-4ECC-8FC5-49686797724B}" dt="2021-08-23T06:44:11.491" v="3944" actId="478"/>
          <ac:spMkLst>
            <pc:docMk/>
            <pc:sldMk cId="1004955630" sldId="380"/>
            <ac:spMk id="19" creationId="{1FA8DEC5-BF9C-4C69-A726-E9F1DDDF3F5B}"/>
          </ac:spMkLst>
        </pc:spChg>
        <pc:spChg chg="add mod">
          <ac:chgData name="Steeven Taipicaña" userId="86503ac13d1c75c5" providerId="LiveId" clId="{398B3DA7-CEA2-4ECC-8FC5-49686797724B}" dt="2021-08-23T06:45:54.714" v="3972" actId="1076"/>
          <ac:spMkLst>
            <pc:docMk/>
            <pc:sldMk cId="1004955630" sldId="380"/>
            <ac:spMk id="20" creationId="{FCDD95AA-8CB7-4370-A1F1-5CBD9D8845DC}"/>
          </ac:spMkLst>
        </pc:spChg>
        <pc:spChg chg="del">
          <ac:chgData name="Steeven Taipicaña" userId="86503ac13d1c75c5" providerId="LiveId" clId="{398B3DA7-CEA2-4ECC-8FC5-49686797724B}" dt="2021-08-23T06:44:11.491" v="3944" actId="478"/>
          <ac:spMkLst>
            <pc:docMk/>
            <pc:sldMk cId="1004955630" sldId="380"/>
            <ac:spMk id="21" creationId="{393297D1-A0EB-4E50-8C7C-D47B27CB1168}"/>
          </ac:spMkLst>
        </pc:spChg>
        <pc:spChg chg="del">
          <ac:chgData name="Steeven Taipicaña" userId="86503ac13d1c75c5" providerId="LiveId" clId="{398B3DA7-CEA2-4ECC-8FC5-49686797724B}" dt="2021-08-23T06:44:11.491" v="3944" actId="478"/>
          <ac:spMkLst>
            <pc:docMk/>
            <pc:sldMk cId="1004955630" sldId="380"/>
            <ac:spMk id="22" creationId="{A6B656F4-EC13-4C27-963B-8AA25B9A8EA5}"/>
          </ac:spMkLst>
        </pc:spChg>
        <pc:spChg chg="del">
          <ac:chgData name="Steeven Taipicaña" userId="86503ac13d1c75c5" providerId="LiveId" clId="{398B3DA7-CEA2-4ECC-8FC5-49686797724B}" dt="2021-08-23T06:44:11.491" v="3944" actId="478"/>
          <ac:spMkLst>
            <pc:docMk/>
            <pc:sldMk cId="1004955630" sldId="380"/>
            <ac:spMk id="23" creationId="{36B05F05-2A29-4E6A-8294-D8BFF77DF207}"/>
          </ac:spMkLst>
        </pc:spChg>
        <pc:spChg chg="add mod">
          <ac:chgData name="Steeven Taipicaña" userId="86503ac13d1c75c5" providerId="LiveId" clId="{398B3DA7-CEA2-4ECC-8FC5-49686797724B}" dt="2021-08-23T06:45:31.605" v="3970" actId="1076"/>
          <ac:spMkLst>
            <pc:docMk/>
            <pc:sldMk cId="1004955630" sldId="380"/>
            <ac:spMk id="24" creationId="{FA1C46F8-1CDD-4451-8F29-7A6A75DE1387}"/>
          </ac:spMkLst>
        </pc:spChg>
        <pc:spChg chg="add mod">
          <ac:chgData name="Steeven Taipicaña" userId="86503ac13d1c75c5" providerId="LiveId" clId="{398B3DA7-CEA2-4ECC-8FC5-49686797724B}" dt="2021-08-23T06:50:26.264" v="4020" actId="20577"/>
          <ac:spMkLst>
            <pc:docMk/>
            <pc:sldMk cId="1004955630" sldId="380"/>
            <ac:spMk id="25" creationId="{A5B1CC27-5F57-4A41-BDA0-B2680EB16811}"/>
          </ac:spMkLst>
        </pc:spChg>
        <pc:spChg chg="add mod">
          <ac:chgData name="Steeven Taipicaña" userId="86503ac13d1c75c5" providerId="LiveId" clId="{398B3DA7-CEA2-4ECC-8FC5-49686797724B}" dt="2021-08-23T07:05:45.299" v="4302"/>
          <ac:spMkLst>
            <pc:docMk/>
            <pc:sldMk cId="1004955630" sldId="380"/>
            <ac:spMk id="26" creationId="{21A8F122-96BD-485D-89B7-69B7004408A7}"/>
          </ac:spMkLst>
        </pc:spChg>
        <pc:spChg chg="del">
          <ac:chgData name="Steeven Taipicaña" userId="86503ac13d1c75c5" providerId="LiveId" clId="{398B3DA7-CEA2-4ECC-8FC5-49686797724B}" dt="2021-08-23T06:44:11.491" v="3944" actId="478"/>
          <ac:spMkLst>
            <pc:docMk/>
            <pc:sldMk cId="1004955630" sldId="380"/>
            <ac:spMk id="35" creationId="{5FEB248A-5B27-4AA9-AA4A-0DD1E6B561AF}"/>
          </ac:spMkLst>
        </pc:spChg>
        <pc:spChg chg="del">
          <ac:chgData name="Steeven Taipicaña" userId="86503ac13d1c75c5" providerId="LiveId" clId="{398B3DA7-CEA2-4ECC-8FC5-49686797724B}" dt="2021-08-23T06:44:11.491" v="3944" actId="478"/>
          <ac:spMkLst>
            <pc:docMk/>
            <pc:sldMk cId="1004955630" sldId="380"/>
            <ac:spMk id="38" creationId="{1726F1C7-BCBA-4CB8-AB11-0E9C322EFB10}"/>
          </ac:spMkLst>
        </pc:spChg>
        <pc:spChg chg="del">
          <ac:chgData name="Steeven Taipicaña" userId="86503ac13d1c75c5" providerId="LiveId" clId="{398B3DA7-CEA2-4ECC-8FC5-49686797724B}" dt="2021-08-23T06:44:11.491" v="3944" actId="478"/>
          <ac:spMkLst>
            <pc:docMk/>
            <pc:sldMk cId="1004955630" sldId="380"/>
            <ac:spMk id="41" creationId="{0A0365FA-BA5F-4DB6-BA0C-9A532736B575}"/>
          </ac:spMkLst>
        </pc:spChg>
        <pc:spChg chg="del">
          <ac:chgData name="Steeven Taipicaña" userId="86503ac13d1c75c5" providerId="LiveId" clId="{398B3DA7-CEA2-4ECC-8FC5-49686797724B}" dt="2021-08-23T06:44:11.491" v="3944" actId="478"/>
          <ac:spMkLst>
            <pc:docMk/>
            <pc:sldMk cId="1004955630" sldId="380"/>
            <ac:spMk id="42" creationId="{0CE0A0BC-C93C-462E-9258-37359F021508}"/>
          </ac:spMkLst>
        </pc:spChg>
        <pc:graphicFrameChg chg="del">
          <ac:chgData name="Steeven Taipicaña" userId="86503ac13d1c75c5" providerId="LiveId" clId="{398B3DA7-CEA2-4ECC-8FC5-49686797724B}" dt="2021-08-23T06:44:11.491" v="3944" actId="478"/>
          <ac:graphicFrameMkLst>
            <pc:docMk/>
            <pc:sldMk cId="1004955630" sldId="380"/>
            <ac:graphicFrameMk id="31" creationId="{40510CF5-D7F8-485E-8666-1B2234DCFB45}"/>
          </ac:graphicFrameMkLst>
        </pc:graphicFrameChg>
        <pc:picChg chg="add mod">
          <ac:chgData name="Steeven Taipicaña" userId="86503ac13d1c75c5" providerId="LiveId" clId="{398B3DA7-CEA2-4ECC-8FC5-49686797724B}" dt="2021-08-23T06:44:14.500" v="3946" actId="1076"/>
          <ac:picMkLst>
            <pc:docMk/>
            <pc:sldMk cId="1004955630" sldId="380"/>
            <ac:picMk id="15" creationId="{B9A4D3DC-A77C-4E7E-ADA3-0361C64A3352}"/>
          </ac:picMkLst>
        </pc:picChg>
      </pc:sldChg>
      <pc:sldChg chg="addSp delSp modSp add mod">
        <pc:chgData name="Steeven Taipicaña" userId="86503ac13d1c75c5" providerId="LiveId" clId="{398B3DA7-CEA2-4ECC-8FC5-49686797724B}" dt="2021-08-23T07:05:40.018" v="4300"/>
        <pc:sldMkLst>
          <pc:docMk/>
          <pc:sldMk cId="2988777360" sldId="381"/>
        </pc:sldMkLst>
        <pc:spChg chg="del">
          <ac:chgData name="Steeven Taipicaña" userId="86503ac13d1c75c5" providerId="LiveId" clId="{398B3DA7-CEA2-4ECC-8FC5-49686797724B}" dt="2021-08-23T07:05:39.777" v="4299" actId="478"/>
          <ac:spMkLst>
            <pc:docMk/>
            <pc:sldMk cId="2988777360" sldId="381"/>
            <ac:spMk id="6" creationId="{6BE54284-942D-4FDB-A38C-B07A9B2A5DCC}"/>
          </ac:spMkLst>
        </pc:spChg>
        <pc:spChg chg="add mod">
          <ac:chgData name="Steeven Taipicaña" userId="86503ac13d1c75c5" providerId="LiveId" clId="{398B3DA7-CEA2-4ECC-8FC5-49686797724B}" dt="2021-08-23T06:55:04.238" v="4090" actId="1038"/>
          <ac:spMkLst>
            <pc:docMk/>
            <pc:sldMk cId="2988777360" sldId="381"/>
            <ac:spMk id="13" creationId="{549CBFF1-5207-45B7-855C-FF7E22CA8050}"/>
          </ac:spMkLst>
        </pc:spChg>
        <pc:spChg chg="add mod">
          <ac:chgData name="Steeven Taipicaña" userId="86503ac13d1c75c5" providerId="LiveId" clId="{398B3DA7-CEA2-4ECC-8FC5-49686797724B}" dt="2021-08-23T06:53:51.924" v="4077" actId="1076"/>
          <ac:spMkLst>
            <pc:docMk/>
            <pc:sldMk cId="2988777360" sldId="381"/>
            <ac:spMk id="16" creationId="{435BC952-56DB-4D1F-A647-16644C814315}"/>
          </ac:spMkLst>
        </pc:spChg>
        <pc:spChg chg="del">
          <ac:chgData name="Steeven Taipicaña" userId="86503ac13d1c75c5" providerId="LiveId" clId="{398B3DA7-CEA2-4ECC-8FC5-49686797724B}" dt="2021-08-23T06:50:57.402" v="4022" actId="478"/>
          <ac:spMkLst>
            <pc:docMk/>
            <pc:sldMk cId="2988777360" sldId="381"/>
            <ac:spMk id="17" creationId="{DCE6FF5A-A6B6-42A9-BFE2-FCCBC3E3C206}"/>
          </ac:spMkLst>
        </pc:spChg>
        <pc:spChg chg="add mod">
          <ac:chgData name="Steeven Taipicaña" userId="86503ac13d1c75c5" providerId="LiveId" clId="{398B3DA7-CEA2-4ECC-8FC5-49686797724B}" dt="2021-08-23T06:53:56.313" v="4078" actId="1076"/>
          <ac:spMkLst>
            <pc:docMk/>
            <pc:sldMk cId="2988777360" sldId="381"/>
            <ac:spMk id="18" creationId="{50A4EE1E-E3FC-4123-8F89-90DD7A888F64}"/>
          </ac:spMkLst>
        </pc:spChg>
        <pc:spChg chg="del">
          <ac:chgData name="Steeven Taipicaña" userId="86503ac13d1c75c5" providerId="LiveId" clId="{398B3DA7-CEA2-4ECC-8FC5-49686797724B}" dt="2021-08-23T06:51:00.422" v="4023" actId="478"/>
          <ac:spMkLst>
            <pc:docMk/>
            <pc:sldMk cId="2988777360" sldId="381"/>
            <ac:spMk id="20" creationId="{FCDD95AA-8CB7-4370-A1F1-5CBD9D8845DC}"/>
          </ac:spMkLst>
        </pc:spChg>
        <pc:spChg chg="add del mod">
          <ac:chgData name="Steeven Taipicaña" userId="86503ac13d1c75c5" providerId="LiveId" clId="{398B3DA7-CEA2-4ECC-8FC5-49686797724B}" dt="2021-08-23T06:56:40.291" v="4116" actId="478"/>
          <ac:spMkLst>
            <pc:docMk/>
            <pc:sldMk cId="2988777360" sldId="381"/>
            <ac:spMk id="21" creationId="{E95C8CE4-8E0C-4002-A4B3-4EC63DBC5E49}"/>
          </ac:spMkLst>
        </pc:spChg>
        <pc:spChg chg="add mod">
          <ac:chgData name="Steeven Taipicaña" userId="86503ac13d1c75c5" providerId="LiveId" clId="{398B3DA7-CEA2-4ECC-8FC5-49686797724B}" dt="2021-08-23T06:59:11.500" v="4195" actId="1076"/>
          <ac:spMkLst>
            <pc:docMk/>
            <pc:sldMk cId="2988777360" sldId="381"/>
            <ac:spMk id="22" creationId="{74051DA6-E1EC-4EF4-936E-709E3175E8EA}"/>
          </ac:spMkLst>
        </pc:spChg>
        <pc:spChg chg="add mod">
          <ac:chgData name="Steeven Taipicaña" userId="86503ac13d1c75c5" providerId="LiveId" clId="{398B3DA7-CEA2-4ECC-8FC5-49686797724B}" dt="2021-08-23T07:05:40.018" v="4300"/>
          <ac:spMkLst>
            <pc:docMk/>
            <pc:sldMk cId="2988777360" sldId="381"/>
            <ac:spMk id="23" creationId="{0AD80799-9599-4CB1-B811-42E7CFE8824B}"/>
          </ac:spMkLst>
        </pc:spChg>
        <pc:spChg chg="del">
          <ac:chgData name="Steeven Taipicaña" userId="86503ac13d1c75c5" providerId="LiveId" clId="{398B3DA7-CEA2-4ECC-8FC5-49686797724B}" dt="2021-08-23T06:50:57.402" v="4022" actId="478"/>
          <ac:spMkLst>
            <pc:docMk/>
            <pc:sldMk cId="2988777360" sldId="381"/>
            <ac:spMk id="24" creationId="{FA1C46F8-1CDD-4451-8F29-7A6A75DE1387}"/>
          </ac:spMkLst>
        </pc:spChg>
        <pc:spChg chg="del">
          <ac:chgData name="Steeven Taipicaña" userId="86503ac13d1c75c5" providerId="LiveId" clId="{398B3DA7-CEA2-4ECC-8FC5-49686797724B}" dt="2021-08-23T06:51:05.348" v="4024" actId="478"/>
          <ac:spMkLst>
            <pc:docMk/>
            <pc:sldMk cId="2988777360" sldId="381"/>
            <ac:spMk id="25" creationId="{A5B1CC27-5F57-4A41-BDA0-B2680EB16811}"/>
          </ac:spMkLst>
        </pc:spChg>
        <pc:graphicFrameChg chg="add mod modGraphic">
          <ac:chgData name="Steeven Taipicaña" userId="86503ac13d1c75c5" providerId="LiveId" clId="{398B3DA7-CEA2-4ECC-8FC5-49686797724B}" dt="2021-08-23T06:54:44.672" v="4085" actId="1076"/>
          <ac:graphicFrameMkLst>
            <pc:docMk/>
            <pc:sldMk cId="2988777360" sldId="381"/>
            <ac:graphicFrameMk id="3" creationId="{17A5014D-A637-46B5-80DF-8DC85401E039}"/>
          </ac:graphicFrameMkLst>
        </pc:graphicFrameChg>
        <pc:graphicFrameChg chg="add mod modGraphic">
          <ac:chgData name="Steeven Taipicaña" userId="86503ac13d1c75c5" providerId="LiveId" clId="{398B3DA7-CEA2-4ECC-8FC5-49686797724B}" dt="2021-08-23T06:54:47.908" v="4086" actId="1076"/>
          <ac:graphicFrameMkLst>
            <pc:docMk/>
            <pc:sldMk cId="2988777360" sldId="381"/>
            <ac:graphicFrameMk id="7" creationId="{D4778B2A-7456-4FBE-803D-00FDA10886E0}"/>
          </ac:graphicFrameMkLst>
        </pc:graphicFrameChg>
        <pc:picChg chg="del">
          <ac:chgData name="Steeven Taipicaña" userId="86503ac13d1c75c5" providerId="LiveId" clId="{398B3DA7-CEA2-4ECC-8FC5-49686797724B}" dt="2021-08-23T06:51:00.422" v="4023" actId="478"/>
          <ac:picMkLst>
            <pc:docMk/>
            <pc:sldMk cId="2988777360" sldId="381"/>
            <ac:picMk id="15" creationId="{B9A4D3DC-A77C-4E7E-ADA3-0361C64A3352}"/>
          </ac:picMkLst>
        </pc:picChg>
      </pc:sldChg>
      <pc:sldChg chg="addSp delSp modSp add mod">
        <pc:chgData name="Steeven Taipicaña" userId="86503ac13d1c75c5" providerId="LiveId" clId="{398B3DA7-CEA2-4ECC-8FC5-49686797724B}" dt="2021-08-23T07:05:34.961" v="4298"/>
        <pc:sldMkLst>
          <pc:docMk/>
          <pc:sldMk cId="497081042" sldId="382"/>
        </pc:sldMkLst>
        <pc:spChg chg="del">
          <ac:chgData name="Steeven Taipicaña" userId="86503ac13d1c75c5" providerId="LiveId" clId="{398B3DA7-CEA2-4ECC-8FC5-49686797724B}" dt="2021-08-23T07:05:34.740" v="4297" actId="478"/>
          <ac:spMkLst>
            <pc:docMk/>
            <pc:sldMk cId="497081042" sldId="382"/>
            <ac:spMk id="6" creationId="{6BE54284-942D-4FDB-A38C-B07A9B2A5DCC}"/>
          </ac:spMkLst>
        </pc:spChg>
        <pc:spChg chg="mod">
          <ac:chgData name="Steeven Taipicaña" userId="86503ac13d1c75c5" providerId="LiveId" clId="{398B3DA7-CEA2-4ECC-8FC5-49686797724B}" dt="2021-08-23T06:59:32.081" v="4204" actId="20577"/>
          <ac:spMkLst>
            <pc:docMk/>
            <pc:sldMk cId="497081042" sldId="382"/>
            <ac:spMk id="12" creationId="{62E4DE35-8188-4384-8AAE-D2D9C3CE1BC0}"/>
          </ac:spMkLst>
        </pc:spChg>
        <pc:spChg chg="del">
          <ac:chgData name="Steeven Taipicaña" userId="86503ac13d1c75c5" providerId="LiveId" clId="{398B3DA7-CEA2-4ECC-8FC5-49686797724B}" dt="2021-08-23T06:59:23.838" v="4198" actId="478"/>
          <ac:spMkLst>
            <pc:docMk/>
            <pc:sldMk cId="497081042" sldId="382"/>
            <ac:spMk id="13" creationId="{549CBFF1-5207-45B7-855C-FF7E22CA8050}"/>
          </ac:spMkLst>
        </pc:spChg>
        <pc:spChg chg="add mod">
          <ac:chgData name="Steeven Taipicaña" userId="86503ac13d1c75c5" providerId="LiveId" clId="{398B3DA7-CEA2-4ECC-8FC5-49686797724B}" dt="2021-08-23T06:59:51.990" v="4212" actId="1076"/>
          <ac:spMkLst>
            <pc:docMk/>
            <pc:sldMk cId="497081042" sldId="382"/>
            <ac:spMk id="14" creationId="{DBF4EF85-FF2F-48FE-B887-F4B0EEF72EBE}"/>
          </ac:spMkLst>
        </pc:spChg>
        <pc:spChg chg="add mod">
          <ac:chgData name="Steeven Taipicaña" userId="86503ac13d1c75c5" providerId="LiveId" clId="{398B3DA7-CEA2-4ECC-8FC5-49686797724B}" dt="2021-08-23T07:02:03.011" v="4267" actId="6549"/>
          <ac:spMkLst>
            <pc:docMk/>
            <pc:sldMk cId="497081042" sldId="382"/>
            <ac:spMk id="15" creationId="{E33D02CA-9C04-4F84-A176-9243300F0943}"/>
          </ac:spMkLst>
        </pc:spChg>
        <pc:spChg chg="del">
          <ac:chgData name="Steeven Taipicaña" userId="86503ac13d1c75c5" providerId="LiveId" clId="{398B3DA7-CEA2-4ECC-8FC5-49686797724B}" dt="2021-08-23T06:59:23.838" v="4198" actId="478"/>
          <ac:spMkLst>
            <pc:docMk/>
            <pc:sldMk cId="497081042" sldId="382"/>
            <ac:spMk id="16" creationId="{435BC952-56DB-4D1F-A647-16644C814315}"/>
          </ac:spMkLst>
        </pc:spChg>
        <pc:spChg chg="add del">
          <ac:chgData name="Steeven Taipicaña" userId="86503ac13d1c75c5" providerId="LiveId" clId="{398B3DA7-CEA2-4ECC-8FC5-49686797724B}" dt="2021-08-23T07:00:28.958" v="4218" actId="22"/>
          <ac:spMkLst>
            <pc:docMk/>
            <pc:sldMk cId="497081042" sldId="382"/>
            <ac:spMk id="17" creationId="{43E45866-ED83-4140-B3F2-FCCA3ABBBFC5}"/>
          </ac:spMkLst>
        </pc:spChg>
        <pc:spChg chg="del">
          <ac:chgData name="Steeven Taipicaña" userId="86503ac13d1c75c5" providerId="LiveId" clId="{398B3DA7-CEA2-4ECC-8FC5-49686797724B}" dt="2021-08-23T06:59:23.838" v="4198" actId="478"/>
          <ac:spMkLst>
            <pc:docMk/>
            <pc:sldMk cId="497081042" sldId="382"/>
            <ac:spMk id="18" creationId="{50A4EE1E-E3FC-4123-8F89-90DD7A888F64}"/>
          </ac:spMkLst>
        </pc:spChg>
        <pc:spChg chg="add mod">
          <ac:chgData name="Steeven Taipicaña" userId="86503ac13d1c75c5" providerId="LiveId" clId="{398B3DA7-CEA2-4ECC-8FC5-49686797724B}" dt="2021-08-23T07:02:15.292" v="4269" actId="113"/>
          <ac:spMkLst>
            <pc:docMk/>
            <pc:sldMk cId="497081042" sldId="382"/>
            <ac:spMk id="19" creationId="{DE98324D-8AEF-44D7-8569-55D20AF1BBB3}"/>
          </ac:spMkLst>
        </pc:spChg>
        <pc:spChg chg="add mod">
          <ac:chgData name="Steeven Taipicaña" userId="86503ac13d1c75c5" providerId="LiveId" clId="{398B3DA7-CEA2-4ECC-8FC5-49686797724B}" dt="2021-08-23T07:03:46.023" v="4285" actId="1076"/>
          <ac:spMkLst>
            <pc:docMk/>
            <pc:sldMk cId="497081042" sldId="382"/>
            <ac:spMk id="21" creationId="{72B91F7F-475E-4D4F-9E33-821150E4924F}"/>
          </ac:spMkLst>
        </pc:spChg>
        <pc:spChg chg="del">
          <ac:chgData name="Steeven Taipicaña" userId="86503ac13d1c75c5" providerId="LiveId" clId="{398B3DA7-CEA2-4ECC-8FC5-49686797724B}" dt="2021-08-23T06:59:20.957" v="4197" actId="478"/>
          <ac:spMkLst>
            <pc:docMk/>
            <pc:sldMk cId="497081042" sldId="382"/>
            <ac:spMk id="22" creationId="{74051DA6-E1EC-4EF4-936E-709E3175E8EA}"/>
          </ac:spMkLst>
        </pc:spChg>
        <pc:spChg chg="add mod">
          <ac:chgData name="Steeven Taipicaña" userId="86503ac13d1c75c5" providerId="LiveId" clId="{398B3DA7-CEA2-4ECC-8FC5-49686797724B}" dt="2021-08-23T07:03:59.120" v="4287" actId="1076"/>
          <ac:spMkLst>
            <pc:docMk/>
            <pc:sldMk cId="497081042" sldId="382"/>
            <ac:spMk id="24" creationId="{5E69986E-5C90-4CC0-B17B-BA8D6087C747}"/>
          </ac:spMkLst>
        </pc:spChg>
        <pc:spChg chg="add mod">
          <ac:chgData name="Steeven Taipicaña" userId="86503ac13d1c75c5" providerId="LiveId" clId="{398B3DA7-CEA2-4ECC-8FC5-49686797724B}" dt="2021-08-23T07:05:34.961" v="4298"/>
          <ac:spMkLst>
            <pc:docMk/>
            <pc:sldMk cId="497081042" sldId="382"/>
            <ac:spMk id="25" creationId="{8814186B-B58A-4682-9CD4-74F58966A699}"/>
          </ac:spMkLst>
        </pc:spChg>
        <pc:graphicFrameChg chg="del">
          <ac:chgData name="Steeven Taipicaña" userId="86503ac13d1c75c5" providerId="LiveId" clId="{398B3DA7-CEA2-4ECC-8FC5-49686797724B}" dt="2021-08-23T06:59:26.846" v="4199" actId="478"/>
          <ac:graphicFrameMkLst>
            <pc:docMk/>
            <pc:sldMk cId="497081042" sldId="382"/>
            <ac:graphicFrameMk id="3" creationId="{17A5014D-A637-46B5-80DF-8DC85401E039}"/>
          </ac:graphicFrameMkLst>
        </pc:graphicFrameChg>
        <pc:graphicFrameChg chg="del">
          <ac:chgData name="Steeven Taipicaña" userId="86503ac13d1c75c5" providerId="LiveId" clId="{398B3DA7-CEA2-4ECC-8FC5-49686797724B}" dt="2021-08-23T06:59:26.846" v="4199" actId="478"/>
          <ac:graphicFrameMkLst>
            <pc:docMk/>
            <pc:sldMk cId="497081042" sldId="382"/>
            <ac:graphicFrameMk id="7" creationId="{D4778B2A-7456-4FBE-803D-00FDA10886E0}"/>
          </ac:graphicFrameMkLst>
        </pc:graphicFrameChg>
        <pc:picChg chg="add mod">
          <ac:chgData name="Steeven Taipicaña" userId="86503ac13d1c75c5" providerId="LiveId" clId="{398B3DA7-CEA2-4ECC-8FC5-49686797724B}" dt="2021-08-23T07:03:42.291" v="4284" actId="1076"/>
          <ac:picMkLst>
            <pc:docMk/>
            <pc:sldMk cId="497081042" sldId="382"/>
            <ac:picMk id="20" creationId="{31FF83AF-0897-4973-AF7B-68DDE4281E95}"/>
          </ac:picMkLst>
        </pc:picChg>
        <pc:picChg chg="add mod">
          <ac:chgData name="Steeven Taipicaña" userId="86503ac13d1c75c5" providerId="LiveId" clId="{398B3DA7-CEA2-4ECC-8FC5-49686797724B}" dt="2021-08-23T07:03:41.108" v="4283" actId="1076"/>
          <ac:picMkLst>
            <pc:docMk/>
            <pc:sldMk cId="497081042" sldId="382"/>
            <ac:picMk id="23" creationId="{BA27BCBF-76EA-4B6F-96B9-7812EEAD06F4}"/>
          </ac:picMkLst>
        </pc:picChg>
      </pc:sldChg>
      <pc:sldChg chg="addSp delSp modSp add mod">
        <pc:chgData name="Steeven Taipicaña" userId="86503ac13d1c75c5" providerId="LiveId" clId="{398B3DA7-CEA2-4ECC-8FC5-49686797724B}" dt="2021-08-23T07:12:26.792" v="4466" actId="1076"/>
        <pc:sldMkLst>
          <pc:docMk/>
          <pc:sldMk cId="392351395" sldId="383"/>
        </pc:sldMkLst>
        <pc:spChg chg="del">
          <ac:chgData name="Steeven Taipicaña" userId="86503ac13d1c75c5" providerId="LiveId" clId="{398B3DA7-CEA2-4ECC-8FC5-49686797724B}" dt="2021-08-23T07:05:30.864" v="4295" actId="478"/>
          <ac:spMkLst>
            <pc:docMk/>
            <pc:sldMk cId="392351395" sldId="383"/>
            <ac:spMk id="6" creationId="{6BE54284-942D-4FDB-A38C-B07A9B2A5DCC}"/>
          </ac:spMkLst>
        </pc:spChg>
        <pc:spChg chg="mod">
          <ac:chgData name="Steeven Taipicaña" userId="86503ac13d1c75c5" providerId="LiveId" clId="{398B3DA7-CEA2-4ECC-8FC5-49686797724B}" dt="2021-08-23T07:06:16.009" v="4336" actId="20577"/>
          <ac:spMkLst>
            <pc:docMk/>
            <pc:sldMk cId="392351395" sldId="383"/>
            <ac:spMk id="12" creationId="{62E4DE35-8188-4384-8AAE-D2D9C3CE1BC0}"/>
          </ac:spMkLst>
        </pc:spChg>
        <pc:spChg chg="add mod">
          <ac:chgData name="Steeven Taipicaña" userId="86503ac13d1c75c5" providerId="LiveId" clId="{398B3DA7-CEA2-4ECC-8FC5-49686797724B}" dt="2021-08-23T07:05:31.107" v="4296"/>
          <ac:spMkLst>
            <pc:docMk/>
            <pc:sldMk cId="392351395" sldId="383"/>
            <ac:spMk id="13" creationId="{87A36E83-2BE8-43B8-A7CF-5A0EBE9B08B8}"/>
          </ac:spMkLst>
        </pc:spChg>
        <pc:spChg chg="del">
          <ac:chgData name="Steeven Taipicaña" userId="86503ac13d1c75c5" providerId="LiveId" clId="{398B3DA7-CEA2-4ECC-8FC5-49686797724B}" dt="2021-08-23T07:06:01.861" v="4305" actId="478"/>
          <ac:spMkLst>
            <pc:docMk/>
            <pc:sldMk cId="392351395" sldId="383"/>
            <ac:spMk id="14" creationId="{DBF4EF85-FF2F-48FE-B887-F4B0EEF72EBE}"/>
          </ac:spMkLst>
        </pc:spChg>
        <pc:spChg chg="del">
          <ac:chgData name="Steeven Taipicaña" userId="86503ac13d1c75c5" providerId="LiveId" clId="{398B3DA7-CEA2-4ECC-8FC5-49686797724B}" dt="2021-08-23T07:06:01.861" v="4305" actId="478"/>
          <ac:spMkLst>
            <pc:docMk/>
            <pc:sldMk cId="392351395" sldId="383"/>
            <ac:spMk id="15" creationId="{E33D02CA-9C04-4F84-A176-9243300F0943}"/>
          </ac:spMkLst>
        </pc:spChg>
        <pc:spChg chg="add mod">
          <ac:chgData name="Steeven Taipicaña" userId="86503ac13d1c75c5" providerId="LiveId" clId="{398B3DA7-CEA2-4ECC-8FC5-49686797724B}" dt="2021-08-23T07:06:39.269" v="4342" actId="1076"/>
          <ac:spMkLst>
            <pc:docMk/>
            <pc:sldMk cId="392351395" sldId="383"/>
            <ac:spMk id="16" creationId="{485114A9-53E4-4DD9-AE96-62A6FC712A19}"/>
          </ac:spMkLst>
        </pc:spChg>
        <pc:spChg chg="add mod">
          <ac:chgData name="Steeven Taipicaña" userId="86503ac13d1c75c5" providerId="LiveId" clId="{398B3DA7-CEA2-4ECC-8FC5-49686797724B}" dt="2021-08-23T07:07:29.926" v="4347" actId="1076"/>
          <ac:spMkLst>
            <pc:docMk/>
            <pc:sldMk cId="392351395" sldId="383"/>
            <ac:spMk id="17" creationId="{1CAFADB8-E51A-4EF2-8929-A9DFA9E58490}"/>
          </ac:spMkLst>
        </pc:spChg>
        <pc:spChg chg="del">
          <ac:chgData name="Steeven Taipicaña" userId="86503ac13d1c75c5" providerId="LiveId" clId="{398B3DA7-CEA2-4ECC-8FC5-49686797724B}" dt="2021-08-23T07:06:01.861" v="4305" actId="478"/>
          <ac:spMkLst>
            <pc:docMk/>
            <pc:sldMk cId="392351395" sldId="383"/>
            <ac:spMk id="19" creationId="{DE98324D-8AEF-44D7-8569-55D20AF1BBB3}"/>
          </ac:spMkLst>
        </pc:spChg>
        <pc:spChg chg="del">
          <ac:chgData name="Steeven Taipicaña" userId="86503ac13d1c75c5" providerId="LiveId" clId="{398B3DA7-CEA2-4ECC-8FC5-49686797724B}" dt="2021-08-23T07:05:58.415" v="4304" actId="478"/>
          <ac:spMkLst>
            <pc:docMk/>
            <pc:sldMk cId="392351395" sldId="383"/>
            <ac:spMk id="21" creationId="{72B91F7F-475E-4D4F-9E33-821150E4924F}"/>
          </ac:spMkLst>
        </pc:spChg>
        <pc:spChg chg="add mod">
          <ac:chgData name="Steeven Taipicaña" userId="86503ac13d1c75c5" providerId="LiveId" clId="{398B3DA7-CEA2-4ECC-8FC5-49686797724B}" dt="2021-08-23T07:07:56.091" v="4354" actId="1076"/>
          <ac:spMkLst>
            <pc:docMk/>
            <pc:sldMk cId="392351395" sldId="383"/>
            <ac:spMk id="22" creationId="{42C62F5C-7722-4056-B09F-FCD8F8119FEB}"/>
          </ac:spMkLst>
        </pc:spChg>
        <pc:spChg chg="del">
          <ac:chgData name="Steeven Taipicaña" userId="86503ac13d1c75c5" providerId="LiveId" clId="{398B3DA7-CEA2-4ECC-8FC5-49686797724B}" dt="2021-08-23T07:05:55.192" v="4303" actId="478"/>
          <ac:spMkLst>
            <pc:docMk/>
            <pc:sldMk cId="392351395" sldId="383"/>
            <ac:spMk id="24" creationId="{5E69986E-5C90-4CC0-B17B-BA8D6087C747}"/>
          </ac:spMkLst>
        </pc:spChg>
        <pc:spChg chg="add mod">
          <ac:chgData name="Steeven Taipicaña" userId="86503ac13d1c75c5" providerId="LiveId" clId="{398B3DA7-CEA2-4ECC-8FC5-49686797724B}" dt="2021-08-23T07:08:19.635" v="4371" actId="1076"/>
          <ac:spMkLst>
            <pc:docMk/>
            <pc:sldMk cId="392351395" sldId="383"/>
            <ac:spMk id="25" creationId="{A0110C4A-35C4-4FFD-A927-B977BFD3B9EB}"/>
          </ac:spMkLst>
        </pc:spChg>
        <pc:spChg chg="add mod">
          <ac:chgData name="Steeven Taipicaña" userId="86503ac13d1c75c5" providerId="LiveId" clId="{398B3DA7-CEA2-4ECC-8FC5-49686797724B}" dt="2021-08-23T07:08:39.286" v="4376" actId="1076"/>
          <ac:spMkLst>
            <pc:docMk/>
            <pc:sldMk cId="392351395" sldId="383"/>
            <ac:spMk id="26" creationId="{1A1889A3-AAA8-43B6-812D-D37A001D7DCC}"/>
          </ac:spMkLst>
        </pc:spChg>
        <pc:spChg chg="add mod">
          <ac:chgData name="Steeven Taipicaña" userId="86503ac13d1c75c5" providerId="LiveId" clId="{398B3DA7-CEA2-4ECC-8FC5-49686797724B}" dt="2021-08-23T07:12:26.792" v="4466" actId="1076"/>
          <ac:spMkLst>
            <pc:docMk/>
            <pc:sldMk cId="392351395" sldId="383"/>
            <ac:spMk id="28" creationId="{0E37D48B-A7D0-47E5-816A-FF9436DD79FF}"/>
          </ac:spMkLst>
        </pc:spChg>
        <pc:spChg chg="add del">
          <ac:chgData name="Steeven Taipicaña" userId="86503ac13d1c75c5" providerId="LiveId" clId="{398B3DA7-CEA2-4ECC-8FC5-49686797724B}" dt="2021-08-23T07:10:35.468" v="4404" actId="22"/>
          <ac:spMkLst>
            <pc:docMk/>
            <pc:sldMk cId="392351395" sldId="383"/>
            <ac:spMk id="29" creationId="{BFE4B302-50B5-40E7-97C8-167BF355EDBD}"/>
          </ac:spMkLst>
        </pc:spChg>
        <pc:spChg chg="add mod">
          <ac:chgData name="Steeven Taipicaña" userId="86503ac13d1c75c5" providerId="LiveId" clId="{398B3DA7-CEA2-4ECC-8FC5-49686797724B}" dt="2021-08-23T07:12:23.337" v="4465" actId="1076"/>
          <ac:spMkLst>
            <pc:docMk/>
            <pc:sldMk cId="392351395" sldId="383"/>
            <ac:spMk id="31" creationId="{51092DC4-97A1-467E-AFF4-B7731A35F7F1}"/>
          </ac:spMkLst>
        </pc:spChg>
        <pc:spChg chg="add mod">
          <ac:chgData name="Steeven Taipicaña" userId="86503ac13d1c75c5" providerId="LiveId" clId="{398B3DA7-CEA2-4ECC-8FC5-49686797724B}" dt="2021-08-23T07:12:18.878" v="4464" actId="1076"/>
          <ac:spMkLst>
            <pc:docMk/>
            <pc:sldMk cId="392351395" sldId="383"/>
            <ac:spMk id="33" creationId="{72980E45-8DF4-41D4-A964-CACADBA64E81}"/>
          </ac:spMkLst>
        </pc:spChg>
        <pc:graphicFrameChg chg="add mod modGraphic">
          <ac:chgData name="Steeven Taipicaña" userId="86503ac13d1c75c5" providerId="LiveId" clId="{398B3DA7-CEA2-4ECC-8FC5-49686797724B}" dt="2021-08-23T07:12:12.396" v="4462" actId="20577"/>
          <ac:graphicFrameMkLst>
            <pc:docMk/>
            <pc:sldMk cId="392351395" sldId="383"/>
            <ac:graphicFrameMk id="8" creationId="{401E1D87-5EAA-4FD5-A471-C8524C2C25B1}"/>
          </ac:graphicFrameMkLst>
        </pc:graphicFrameChg>
        <pc:graphicFrameChg chg="add del mod modGraphic">
          <ac:chgData name="Steeven Taipicaña" userId="86503ac13d1c75c5" providerId="LiveId" clId="{398B3DA7-CEA2-4ECC-8FC5-49686797724B}" dt="2021-08-23T07:09:59.043" v="4394" actId="478"/>
          <ac:graphicFrameMkLst>
            <pc:docMk/>
            <pc:sldMk cId="392351395" sldId="383"/>
            <ac:graphicFrameMk id="27" creationId="{7954E414-2031-461C-BD33-DBC0AE768255}"/>
          </ac:graphicFrameMkLst>
        </pc:graphicFrameChg>
        <pc:picChg chg="del">
          <ac:chgData name="Steeven Taipicaña" userId="86503ac13d1c75c5" providerId="LiveId" clId="{398B3DA7-CEA2-4ECC-8FC5-49686797724B}" dt="2021-08-23T07:05:55.192" v="4303" actId="478"/>
          <ac:picMkLst>
            <pc:docMk/>
            <pc:sldMk cId="392351395" sldId="383"/>
            <ac:picMk id="20" creationId="{31FF83AF-0897-4973-AF7B-68DDE4281E95}"/>
          </ac:picMkLst>
        </pc:picChg>
        <pc:picChg chg="del">
          <ac:chgData name="Steeven Taipicaña" userId="86503ac13d1c75c5" providerId="LiveId" clId="{398B3DA7-CEA2-4ECC-8FC5-49686797724B}" dt="2021-08-23T07:05:55.192" v="4303" actId="478"/>
          <ac:picMkLst>
            <pc:docMk/>
            <pc:sldMk cId="392351395" sldId="383"/>
            <ac:picMk id="23" creationId="{BA27BCBF-76EA-4B6F-96B9-7812EEAD06F4}"/>
          </ac:picMkLst>
        </pc:picChg>
      </pc:sldChg>
      <pc:sldChg chg="addSp delSp modSp add mod">
        <pc:chgData name="Steeven Taipicaña" userId="86503ac13d1c75c5" providerId="LiveId" clId="{398B3DA7-CEA2-4ECC-8FC5-49686797724B}" dt="2021-08-23T07:19:30.486" v="4690" actId="1076"/>
        <pc:sldMkLst>
          <pc:docMk/>
          <pc:sldMk cId="2028380656" sldId="384"/>
        </pc:sldMkLst>
        <pc:spChg chg="mod">
          <ac:chgData name="Steeven Taipicaña" userId="86503ac13d1c75c5" providerId="LiveId" clId="{398B3DA7-CEA2-4ECC-8FC5-49686797724B}" dt="2021-08-23T07:12:36.945" v="4475" actId="20577"/>
          <ac:spMkLst>
            <pc:docMk/>
            <pc:sldMk cId="2028380656" sldId="384"/>
            <ac:spMk id="12" creationId="{62E4DE35-8188-4384-8AAE-D2D9C3CE1BC0}"/>
          </ac:spMkLst>
        </pc:spChg>
        <pc:spChg chg="add mod">
          <ac:chgData name="Steeven Taipicaña" userId="86503ac13d1c75c5" providerId="LiveId" clId="{398B3DA7-CEA2-4ECC-8FC5-49686797724B}" dt="2021-08-23T07:14:03.495" v="4558" actId="1037"/>
          <ac:spMkLst>
            <pc:docMk/>
            <pc:sldMk cId="2028380656" sldId="384"/>
            <ac:spMk id="15" creationId="{CEDB3216-564F-4B37-BD78-A83893CD6ACA}"/>
          </ac:spMkLst>
        </pc:spChg>
        <pc:spChg chg="del">
          <ac:chgData name="Steeven Taipicaña" userId="86503ac13d1c75c5" providerId="LiveId" clId="{398B3DA7-CEA2-4ECC-8FC5-49686797724B}" dt="2021-08-23T07:12:43.243" v="4476" actId="478"/>
          <ac:spMkLst>
            <pc:docMk/>
            <pc:sldMk cId="2028380656" sldId="384"/>
            <ac:spMk id="16" creationId="{485114A9-53E4-4DD9-AE96-62A6FC712A19}"/>
          </ac:spMkLst>
        </pc:spChg>
        <pc:spChg chg="del">
          <ac:chgData name="Steeven Taipicaña" userId="86503ac13d1c75c5" providerId="LiveId" clId="{398B3DA7-CEA2-4ECC-8FC5-49686797724B}" dt="2021-08-23T07:12:43.243" v="4476" actId="478"/>
          <ac:spMkLst>
            <pc:docMk/>
            <pc:sldMk cId="2028380656" sldId="384"/>
            <ac:spMk id="17" creationId="{1CAFADB8-E51A-4EF2-8929-A9DFA9E58490}"/>
          </ac:spMkLst>
        </pc:spChg>
        <pc:spChg chg="add mod">
          <ac:chgData name="Steeven Taipicaña" userId="86503ac13d1c75c5" providerId="LiveId" clId="{398B3DA7-CEA2-4ECC-8FC5-49686797724B}" dt="2021-08-23T07:14:35.534" v="4563" actId="1076"/>
          <ac:spMkLst>
            <pc:docMk/>
            <pc:sldMk cId="2028380656" sldId="384"/>
            <ac:spMk id="18" creationId="{6B83D7F4-0AC7-4CC2-90E6-9149A28F8133}"/>
          </ac:spMkLst>
        </pc:spChg>
        <pc:spChg chg="add mod">
          <ac:chgData name="Steeven Taipicaña" userId="86503ac13d1c75c5" providerId="LiveId" clId="{398B3DA7-CEA2-4ECC-8FC5-49686797724B}" dt="2021-08-23T07:14:53.873" v="4568" actId="1076"/>
          <ac:spMkLst>
            <pc:docMk/>
            <pc:sldMk cId="2028380656" sldId="384"/>
            <ac:spMk id="20" creationId="{7CC508B5-0EAF-4118-85B1-14C5F7BFE742}"/>
          </ac:spMkLst>
        </pc:spChg>
        <pc:spChg chg="del">
          <ac:chgData name="Steeven Taipicaña" userId="86503ac13d1c75c5" providerId="LiveId" clId="{398B3DA7-CEA2-4ECC-8FC5-49686797724B}" dt="2021-08-23T07:12:43.243" v="4476" actId="478"/>
          <ac:spMkLst>
            <pc:docMk/>
            <pc:sldMk cId="2028380656" sldId="384"/>
            <ac:spMk id="22" creationId="{42C62F5C-7722-4056-B09F-FCD8F8119FEB}"/>
          </ac:spMkLst>
        </pc:spChg>
        <pc:spChg chg="add mod">
          <ac:chgData name="Steeven Taipicaña" userId="86503ac13d1c75c5" providerId="LiveId" clId="{398B3DA7-CEA2-4ECC-8FC5-49686797724B}" dt="2021-08-23T07:15:13.773" v="4577" actId="1076"/>
          <ac:spMkLst>
            <pc:docMk/>
            <pc:sldMk cId="2028380656" sldId="384"/>
            <ac:spMk id="23" creationId="{A36E9999-AFC6-4805-9BA2-6F6FBA29296D}"/>
          </ac:spMkLst>
        </pc:spChg>
        <pc:spChg chg="add del mod">
          <ac:chgData name="Steeven Taipicaña" userId="86503ac13d1c75c5" providerId="LiveId" clId="{398B3DA7-CEA2-4ECC-8FC5-49686797724B}" dt="2021-08-23T07:16:16.401" v="4599" actId="478"/>
          <ac:spMkLst>
            <pc:docMk/>
            <pc:sldMk cId="2028380656" sldId="384"/>
            <ac:spMk id="24" creationId="{B68A2C90-82CA-48F9-A3DA-C33A8DF7FC7C}"/>
          </ac:spMkLst>
        </pc:spChg>
        <pc:spChg chg="del">
          <ac:chgData name="Steeven Taipicaña" userId="86503ac13d1c75c5" providerId="LiveId" clId="{398B3DA7-CEA2-4ECC-8FC5-49686797724B}" dt="2021-08-23T07:12:43.243" v="4476" actId="478"/>
          <ac:spMkLst>
            <pc:docMk/>
            <pc:sldMk cId="2028380656" sldId="384"/>
            <ac:spMk id="25" creationId="{A0110C4A-35C4-4FFD-A927-B977BFD3B9EB}"/>
          </ac:spMkLst>
        </pc:spChg>
        <pc:spChg chg="del">
          <ac:chgData name="Steeven Taipicaña" userId="86503ac13d1c75c5" providerId="LiveId" clId="{398B3DA7-CEA2-4ECC-8FC5-49686797724B}" dt="2021-08-23T07:12:43.243" v="4476" actId="478"/>
          <ac:spMkLst>
            <pc:docMk/>
            <pc:sldMk cId="2028380656" sldId="384"/>
            <ac:spMk id="26" creationId="{1A1889A3-AAA8-43B6-812D-D37A001D7DCC}"/>
          </ac:spMkLst>
        </pc:spChg>
        <pc:spChg chg="add mod">
          <ac:chgData name="Steeven Taipicaña" userId="86503ac13d1c75c5" providerId="LiveId" clId="{398B3DA7-CEA2-4ECC-8FC5-49686797724B}" dt="2021-08-23T07:18:27.988" v="4653" actId="1036"/>
          <ac:spMkLst>
            <pc:docMk/>
            <pc:sldMk cId="2028380656" sldId="384"/>
            <ac:spMk id="27" creationId="{67DF5D48-0B75-4D1D-96D0-95126E24C050}"/>
          </ac:spMkLst>
        </pc:spChg>
        <pc:spChg chg="del">
          <ac:chgData name="Steeven Taipicaña" userId="86503ac13d1c75c5" providerId="LiveId" clId="{398B3DA7-CEA2-4ECC-8FC5-49686797724B}" dt="2021-08-23T07:12:43.243" v="4476" actId="478"/>
          <ac:spMkLst>
            <pc:docMk/>
            <pc:sldMk cId="2028380656" sldId="384"/>
            <ac:spMk id="28" creationId="{0E37D48B-A7D0-47E5-816A-FF9436DD79FF}"/>
          </ac:spMkLst>
        </pc:spChg>
        <pc:spChg chg="add mod">
          <ac:chgData name="Steeven Taipicaña" userId="86503ac13d1c75c5" providerId="LiveId" clId="{398B3DA7-CEA2-4ECC-8FC5-49686797724B}" dt="2021-08-23T07:18:27.988" v="4653" actId="1036"/>
          <ac:spMkLst>
            <pc:docMk/>
            <pc:sldMk cId="2028380656" sldId="384"/>
            <ac:spMk id="29" creationId="{A5BB1D29-2441-47F1-A975-031B1D2E07E3}"/>
          </ac:spMkLst>
        </pc:spChg>
        <pc:spChg chg="add mod">
          <ac:chgData name="Steeven Taipicaña" userId="86503ac13d1c75c5" providerId="LiveId" clId="{398B3DA7-CEA2-4ECC-8FC5-49686797724B}" dt="2021-08-23T07:18:27.988" v="4653" actId="1036"/>
          <ac:spMkLst>
            <pc:docMk/>
            <pc:sldMk cId="2028380656" sldId="384"/>
            <ac:spMk id="30" creationId="{3BF150FB-A754-4E07-B8C0-8AE2AE59259E}"/>
          </ac:spMkLst>
        </pc:spChg>
        <pc:spChg chg="del">
          <ac:chgData name="Steeven Taipicaña" userId="86503ac13d1c75c5" providerId="LiveId" clId="{398B3DA7-CEA2-4ECC-8FC5-49686797724B}" dt="2021-08-23T07:12:43.243" v="4476" actId="478"/>
          <ac:spMkLst>
            <pc:docMk/>
            <pc:sldMk cId="2028380656" sldId="384"/>
            <ac:spMk id="31" creationId="{51092DC4-97A1-467E-AFF4-B7731A35F7F1}"/>
          </ac:spMkLst>
        </pc:spChg>
        <pc:spChg chg="add mod">
          <ac:chgData name="Steeven Taipicaña" userId="86503ac13d1c75c5" providerId="LiveId" clId="{398B3DA7-CEA2-4ECC-8FC5-49686797724B}" dt="2021-08-23T07:18:27.988" v="4653" actId="1036"/>
          <ac:spMkLst>
            <pc:docMk/>
            <pc:sldMk cId="2028380656" sldId="384"/>
            <ac:spMk id="32" creationId="{47EDA82A-6169-4385-9B63-FDD3314DC452}"/>
          </ac:spMkLst>
        </pc:spChg>
        <pc:spChg chg="del">
          <ac:chgData name="Steeven Taipicaña" userId="86503ac13d1c75c5" providerId="LiveId" clId="{398B3DA7-CEA2-4ECC-8FC5-49686797724B}" dt="2021-08-23T07:12:43.243" v="4476" actId="478"/>
          <ac:spMkLst>
            <pc:docMk/>
            <pc:sldMk cId="2028380656" sldId="384"/>
            <ac:spMk id="33" creationId="{72980E45-8DF4-41D4-A964-CACADBA64E81}"/>
          </ac:spMkLst>
        </pc:spChg>
        <pc:spChg chg="add mod">
          <ac:chgData name="Steeven Taipicaña" userId="86503ac13d1c75c5" providerId="LiveId" clId="{398B3DA7-CEA2-4ECC-8FC5-49686797724B}" dt="2021-08-23T07:18:27.988" v="4653" actId="1036"/>
          <ac:spMkLst>
            <pc:docMk/>
            <pc:sldMk cId="2028380656" sldId="384"/>
            <ac:spMk id="34" creationId="{570BB305-9C14-42D7-A81B-5DDB45F41FA0}"/>
          </ac:spMkLst>
        </pc:spChg>
        <pc:spChg chg="add mod">
          <ac:chgData name="Steeven Taipicaña" userId="86503ac13d1c75c5" providerId="LiveId" clId="{398B3DA7-CEA2-4ECC-8FC5-49686797724B}" dt="2021-08-23T07:19:30.486" v="4690" actId="1076"/>
          <ac:spMkLst>
            <pc:docMk/>
            <pc:sldMk cId="2028380656" sldId="384"/>
            <ac:spMk id="36" creationId="{A000C95E-6898-4717-9542-1C70BEED6EBD}"/>
          </ac:spMkLst>
        </pc:spChg>
        <pc:graphicFrameChg chg="add mod modGraphic">
          <ac:chgData name="Steeven Taipicaña" userId="86503ac13d1c75c5" providerId="LiveId" clId="{398B3DA7-CEA2-4ECC-8FC5-49686797724B}" dt="2021-08-23T07:14:03.495" v="4558" actId="1037"/>
          <ac:graphicFrameMkLst>
            <pc:docMk/>
            <pc:sldMk cId="2028380656" sldId="384"/>
            <ac:graphicFrameMk id="2" creationId="{6FF1ED98-C2D7-4121-A1AB-6AC3E62C30D0}"/>
          </ac:graphicFrameMkLst>
        </pc:graphicFrameChg>
        <pc:graphicFrameChg chg="del">
          <ac:chgData name="Steeven Taipicaña" userId="86503ac13d1c75c5" providerId="LiveId" clId="{398B3DA7-CEA2-4ECC-8FC5-49686797724B}" dt="2021-08-23T07:12:43.243" v="4476" actId="478"/>
          <ac:graphicFrameMkLst>
            <pc:docMk/>
            <pc:sldMk cId="2028380656" sldId="384"/>
            <ac:graphicFrameMk id="8" creationId="{401E1D87-5EAA-4FD5-A471-C8524C2C25B1}"/>
          </ac:graphicFrameMkLst>
        </pc:graphicFrameChg>
      </pc:sldChg>
      <pc:sldChg chg="addSp delSp modSp add mod">
        <pc:chgData name="Steeven Taipicaña" userId="86503ac13d1c75c5" providerId="LiveId" clId="{398B3DA7-CEA2-4ECC-8FC5-49686797724B}" dt="2021-08-23T07:21:20.536" v="4737" actId="478"/>
        <pc:sldMkLst>
          <pc:docMk/>
          <pc:sldMk cId="1920971355" sldId="385"/>
        </pc:sldMkLst>
        <pc:spChg chg="mod">
          <ac:chgData name="Steeven Taipicaña" userId="86503ac13d1c75c5" providerId="LiveId" clId="{398B3DA7-CEA2-4ECC-8FC5-49686797724B}" dt="2021-08-23T07:19:55.126" v="4714" actId="20577"/>
          <ac:spMkLst>
            <pc:docMk/>
            <pc:sldMk cId="1920971355" sldId="385"/>
            <ac:spMk id="12" creationId="{62E4DE35-8188-4384-8AAE-D2D9C3CE1BC0}"/>
          </ac:spMkLst>
        </pc:spChg>
        <pc:spChg chg="del">
          <ac:chgData name="Steeven Taipicaña" userId="86503ac13d1c75c5" providerId="LiveId" clId="{398B3DA7-CEA2-4ECC-8FC5-49686797724B}" dt="2021-08-23T07:19:44.491" v="4692" actId="478"/>
          <ac:spMkLst>
            <pc:docMk/>
            <pc:sldMk cId="1920971355" sldId="385"/>
            <ac:spMk id="15" creationId="{CEDB3216-564F-4B37-BD78-A83893CD6ACA}"/>
          </ac:spMkLst>
        </pc:spChg>
        <pc:spChg chg="del">
          <ac:chgData name="Steeven Taipicaña" userId="86503ac13d1c75c5" providerId="LiveId" clId="{398B3DA7-CEA2-4ECC-8FC5-49686797724B}" dt="2021-08-23T07:19:44.491" v="4692" actId="478"/>
          <ac:spMkLst>
            <pc:docMk/>
            <pc:sldMk cId="1920971355" sldId="385"/>
            <ac:spMk id="18" creationId="{6B83D7F4-0AC7-4CC2-90E6-9149A28F8133}"/>
          </ac:spMkLst>
        </pc:spChg>
        <pc:spChg chg="del">
          <ac:chgData name="Steeven Taipicaña" userId="86503ac13d1c75c5" providerId="LiveId" clId="{398B3DA7-CEA2-4ECC-8FC5-49686797724B}" dt="2021-08-23T07:19:44.491" v="4692" actId="478"/>
          <ac:spMkLst>
            <pc:docMk/>
            <pc:sldMk cId="1920971355" sldId="385"/>
            <ac:spMk id="20" creationId="{7CC508B5-0EAF-4118-85B1-14C5F7BFE742}"/>
          </ac:spMkLst>
        </pc:spChg>
        <pc:spChg chg="del">
          <ac:chgData name="Steeven Taipicaña" userId="86503ac13d1c75c5" providerId="LiveId" clId="{398B3DA7-CEA2-4ECC-8FC5-49686797724B}" dt="2021-08-23T07:19:44.491" v="4692" actId="478"/>
          <ac:spMkLst>
            <pc:docMk/>
            <pc:sldMk cId="1920971355" sldId="385"/>
            <ac:spMk id="23" creationId="{A36E9999-AFC6-4805-9BA2-6F6FBA29296D}"/>
          </ac:spMkLst>
        </pc:spChg>
        <pc:spChg chg="del">
          <ac:chgData name="Steeven Taipicaña" userId="86503ac13d1c75c5" providerId="LiveId" clId="{398B3DA7-CEA2-4ECC-8FC5-49686797724B}" dt="2021-08-23T07:19:44.491" v="4692" actId="478"/>
          <ac:spMkLst>
            <pc:docMk/>
            <pc:sldMk cId="1920971355" sldId="385"/>
            <ac:spMk id="27" creationId="{67DF5D48-0B75-4D1D-96D0-95126E24C050}"/>
          </ac:spMkLst>
        </pc:spChg>
        <pc:spChg chg="del">
          <ac:chgData name="Steeven Taipicaña" userId="86503ac13d1c75c5" providerId="LiveId" clId="{398B3DA7-CEA2-4ECC-8FC5-49686797724B}" dt="2021-08-23T07:19:44.491" v="4692" actId="478"/>
          <ac:spMkLst>
            <pc:docMk/>
            <pc:sldMk cId="1920971355" sldId="385"/>
            <ac:spMk id="29" creationId="{A5BB1D29-2441-47F1-A975-031B1D2E07E3}"/>
          </ac:spMkLst>
        </pc:spChg>
        <pc:spChg chg="del">
          <ac:chgData name="Steeven Taipicaña" userId="86503ac13d1c75c5" providerId="LiveId" clId="{398B3DA7-CEA2-4ECC-8FC5-49686797724B}" dt="2021-08-23T07:19:44.491" v="4692" actId="478"/>
          <ac:spMkLst>
            <pc:docMk/>
            <pc:sldMk cId="1920971355" sldId="385"/>
            <ac:spMk id="30" creationId="{3BF150FB-A754-4E07-B8C0-8AE2AE59259E}"/>
          </ac:spMkLst>
        </pc:spChg>
        <pc:spChg chg="del">
          <ac:chgData name="Steeven Taipicaña" userId="86503ac13d1c75c5" providerId="LiveId" clId="{398B3DA7-CEA2-4ECC-8FC5-49686797724B}" dt="2021-08-23T07:19:44.491" v="4692" actId="478"/>
          <ac:spMkLst>
            <pc:docMk/>
            <pc:sldMk cId="1920971355" sldId="385"/>
            <ac:spMk id="32" creationId="{47EDA82A-6169-4385-9B63-FDD3314DC452}"/>
          </ac:spMkLst>
        </pc:spChg>
        <pc:spChg chg="del">
          <ac:chgData name="Steeven Taipicaña" userId="86503ac13d1c75c5" providerId="LiveId" clId="{398B3DA7-CEA2-4ECC-8FC5-49686797724B}" dt="2021-08-23T07:19:44.491" v="4692" actId="478"/>
          <ac:spMkLst>
            <pc:docMk/>
            <pc:sldMk cId="1920971355" sldId="385"/>
            <ac:spMk id="34" creationId="{570BB305-9C14-42D7-A81B-5DDB45F41FA0}"/>
          </ac:spMkLst>
        </pc:spChg>
        <pc:spChg chg="del">
          <ac:chgData name="Steeven Taipicaña" userId="86503ac13d1c75c5" providerId="LiveId" clId="{398B3DA7-CEA2-4ECC-8FC5-49686797724B}" dt="2021-08-23T07:19:44.491" v="4692" actId="478"/>
          <ac:spMkLst>
            <pc:docMk/>
            <pc:sldMk cId="1920971355" sldId="385"/>
            <ac:spMk id="36" creationId="{A000C95E-6898-4717-9542-1C70BEED6EBD}"/>
          </ac:spMkLst>
        </pc:spChg>
        <pc:graphicFrameChg chg="del">
          <ac:chgData name="Steeven Taipicaña" userId="86503ac13d1c75c5" providerId="LiveId" clId="{398B3DA7-CEA2-4ECC-8FC5-49686797724B}" dt="2021-08-23T07:19:44.491" v="4692" actId="478"/>
          <ac:graphicFrameMkLst>
            <pc:docMk/>
            <pc:sldMk cId="1920971355" sldId="385"/>
            <ac:graphicFrameMk id="2" creationId="{6FF1ED98-C2D7-4121-A1AB-6AC3E62C30D0}"/>
          </ac:graphicFrameMkLst>
        </pc:graphicFrameChg>
        <pc:graphicFrameChg chg="add mod modGraphic">
          <ac:chgData name="Steeven Taipicaña" userId="86503ac13d1c75c5" providerId="LiveId" clId="{398B3DA7-CEA2-4ECC-8FC5-49686797724B}" dt="2021-08-23T07:21:19.035" v="4736" actId="1076"/>
          <ac:graphicFrameMkLst>
            <pc:docMk/>
            <pc:sldMk cId="1920971355" sldId="385"/>
            <ac:graphicFrameMk id="3" creationId="{6BAB4EA3-4ED5-4162-8022-13F378F76C36}"/>
          </ac:graphicFrameMkLst>
        </pc:graphicFrameChg>
        <pc:picChg chg="add mod">
          <ac:chgData name="Steeven Taipicaña" userId="86503ac13d1c75c5" providerId="LiveId" clId="{398B3DA7-CEA2-4ECC-8FC5-49686797724B}" dt="2021-08-23T07:21:15.135" v="4735" actId="1076"/>
          <ac:picMkLst>
            <pc:docMk/>
            <pc:sldMk cId="1920971355" sldId="385"/>
            <ac:picMk id="17" creationId="{C7A194C8-2960-4D35-878E-6D8F2BF66AD5}"/>
          </ac:picMkLst>
        </pc:picChg>
        <pc:picChg chg="add del mod">
          <ac:chgData name="Steeven Taipicaña" userId="86503ac13d1c75c5" providerId="LiveId" clId="{398B3DA7-CEA2-4ECC-8FC5-49686797724B}" dt="2021-08-23T07:21:20.536" v="4737" actId="478"/>
          <ac:picMkLst>
            <pc:docMk/>
            <pc:sldMk cId="1920971355" sldId="385"/>
            <ac:picMk id="19" creationId="{B8668947-3FEF-4E4E-A58A-4AC3C572E325}"/>
          </ac:picMkLst>
        </pc:picChg>
      </pc:sldChg>
      <pc:sldChg chg="addSp delSp modSp add mod">
        <pc:chgData name="Steeven Taipicaña" userId="86503ac13d1c75c5" providerId="LiveId" clId="{398B3DA7-CEA2-4ECC-8FC5-49686797724B}" dt="2021-08-23T07:22:49.836" v="4767" actId="1076"/>
        <pc:sldMkLst>
          <pc:docMk/>
          <pc:sldMk cId="2545276042" sldId="386"/>
        </pc:sldMkLst>
        <pc:spChg chg="add mod">
          <ac:chgData name="Steeven Taipicaña" userId="86503ac13d1c75c5" providerId="LiveId" clId="{398B3DA7-CEA2-4ECC-8FC5-49686797724B}" dt="2021-08-23T07:22:07.206" v="4755" actId="1076"/>
          <ac:spMkLst>
            <pc:docMk/>
            <pc:sldMk cId="2545276042" sldId="386"/>
            <ac:spMk id="2" creationId="{38CA889C-6CF7-42DB-AE84-812E80742752}"/>
          </ac:spMkLst>
        </pc:spChg>
        <pc:graphicFrameChg chg="del">
          <ac:chgData name="Steeven Taipicaña" userId="86503ac13d1c75c5" providerId="LiveId" clId="{398B3DA7-CEA2-4ECC-8FC5-49686797724B}" dt="2021-08-23T07:21:28.044" v="4739" actId="478"/>
          <ac:graphicFrameMkLst>
            <pc:docMk/>
            <pc:sldMk cId="2545276042" sldId="386"/>
            <ac:graphicFrameMk id="3" creationId="{6BAB4EA3-4ED5-4162-8022-13F378F76C36}"/>
          </ac:graphicFrameMkLst>
        </pc:graphicFrameChg>
        <pc:graphicFrameChg chg="add mod modGraphic">
          <ac:chgData name="Steeven Taipicaña" userId="86503ac13d1c75c5" providerId="LiveId" clId="{398B3DA7-CEA2-4ECC-8FC5-49686797724B}" dt="2021-08-23T07:22:46.939" v="4765" actId="1076"/>
          <ac:graphicFrameMkLst>
            <pc:docMk/>
            <pc:sldMk cId="2545276042" sldId="386"/>
            <ac:graphicFrameMk id="4" creationId="{B54F35D8-D14A-42BC-A7DA-A5D897965FBE}"/>
          </ac:graphicFrameMkLst>
        </pc:graphicFrameChg>
        <pc:picChg chg="add mod">
          <ac:chgData name="Steeven Taipicaña" userId="86503ac13d1c75c5" providerId="LiveId" clId="{398B3DA7-CEA2-4ECC-8FC5-49686797724B}" dt="2021-08-23T07:22:08.287" v="4756" actId="1076"/>
          <ac:picMkLst>
            <pc:docMk/>
            <pc:sldMk cId="2545276042" sldId="386"/>
            <ac:picMk id="9" creationId="{5CAA89BF-7996-4EEA-891D-3ACE5021CC60}"/>
          </ac:picMkLst>
        </pc:picChg>
        <pc:picChg chg="add mod">
          <ac:chgData name="Steeven Taipicaña" userId="86503ac13d1c75c5" providerId="LiveId" clId="{398B3DA7-CEA2-4ECC-8FC5-49686797724B}" dt="2021-08-23T07:22:48.264" v="4766" actId="1076"/>
          <ac:picMkLst>
            <pc:docMk/>
            <pc:sldMk cId="2545276042" sldId="386"/>
            <ac:picMk id="14" creationId="{9AA279BC-8A32-40B2-B30E-D6C59D8CA6EF}"/>
          </ac:picMkLst>
        </pc:picChg>
        <pc:picChg chg="add mod">
          <ac:chgData name="Steeven Taipicaña" userId="86503ac13d1c75c5" providerId="LiveId" clId="{398B3DA7-CEA2-4ECC-8FC5-49686797724B}" dt="2021-08-23T07:22:49.836" v="4767" actId="1076"/>
          <ac:picMkLst>
            <pc:docMk/>
            <pc:sldMk cId="2545276042" sldId="386"/>
            <ac:picMk id="15" creationId="{150356B2-C6EE-4123-9415-F056C74CE0B2}"/>
          </ac:picMkLst>
        </pc:picChg>
        <pc:picChg chg="del">
          <ac:chgData name="Steeven Taipicaña" userId="86503ac13d1c75c5" providerId="LiveId" clId="{398B3DA7-CEA2-4ECC-8FC5-49686797724B}" dt="2021-08-23T07:21:28.044" v="4739" actId="478"/>
          <ac:picMkLst>
            <pc:docMk/>
            <pc:sldMk cId="2545276042" sldId="386"/>
            <ac:picMk id="17" creationId="{C7A194C8-2960-4D35-878E-6D8F2BF66AD5}"/>
          </ac:picMkLst>
        </pc:picChg>
      </pc:sldChg>
      <pc:sldChg chg="addSp delSp modSp add mod">
        <pc:chgData name="Steeven Taipicaña" userId="86503ac13d1c75c5" providerId="LiveId" clId="{398B3DA7-CEA2-4ECC-8FC5-49686797724B}" dt="2021-08-23T07:24:18.269" v="4797" actId="1036"/>
        <pc:sldMkLst>
          <pc:docMk/>
          <pc:sldMk cId="3203838303" sldId="387"/>
        </pc:sldMkLst>
        <pc:spChg chg="mod">
          <ac:chgData name="Steeven Taipicaña" userId="86503ac13d1c75c5" providerId="LiveId" clId="{398B3DA7-CEA2-4ECC-8FC5-49686797724B}" dt="2021-08-23T07:23:03.839" v="4770" actId="20577"/>
          <ac:spMkLst>
            <pc:docMk/>
            <pc:sldMk cId="3203838303" sldId="387"/>
            <ac:spMk id="2" creationId="{38CA889C-6CF7-42DB-AE84-812E80742752}"/>
          </ac:spMkLst>
        </pc:spChg>
        <pc:graphicFrameChg chg="add mod modGraphic">
          <ac:chgData name="Steeven Taipicaña" userId="86503ac13d1c75c5" providerId="LiveId" clId="{398B3DA7-CEA2-4ECC-8FC5-49686797724B}" dt="2021-08-23T07:23:37.525" v="4778" actId="1076"/>
          <ac:graphicFrameMkLst>
            <pc:docMk/>
            <pc:sldMk cId="3203838303" sldId="387"/>
            <ac:graphicFrameMk id="3" creationId="{4B3B42B5-1E58-41D4-BA30-475B9DCD8ECA}"/>
          </ac:graphicFrameMkLst>
        </pc:graphicFrameChg>
        <pc:graphicFrameChg chg="del">
          <ac:chgData name="Steeven Taipicaña" userId="86503ac13d1c75c5" providerId="LiveId" clId="{398B3DA7-CEA2-4ECC-8FC5-49686797724B}" dt="2021-08-23T07:23:23.501" v="4774" actId="478"/>
          <ac:graphicFrameMkLst>
            <pc:docMk/>
            <pc:sldMk cId="3203838303" sldId="387"/>
            <ac:graphicFrameMk id="4" creationId="{B54F35D8-D14A-42BC-A7DA-A5D897965FBE}"/>
          </ac:graphicFrameMkLst>
        </pc:graphicFrameChg>
        <pc:picChg chg="del">
          <ac:chgData name="Steeven Taipicaña" userId="86503ac13d1c75c5" providerId="LiveId" clId="{398B3DA7-CEA2-4ECC-8FC5-49686797724B}" dt="2021-08-23T07:23:08.205" v="4771" actId="478"/>
          <ac:picMkLst>
            <pc:docMk/>
            <pc:sldMk cId="3203838303" sldId="387"/>
            <ac:picMk id="9" creationId="{5CAA89BF-7996-4EEA-891D-3ACE5021CC60}"/>
          </ac:picMkLst>
        </pc:picChg>
        <pc:picChg chg="del">
          <ac:chgData name="Steeven Taipicaña" userId="86503ac13d1c75c5" providerId="LiveId" clId="{398B3DA7-CEA2-4ECC-8FC5-49686797724B}" dt="2021-08-23T07:23:44.083" v="4779" actId="478"/>
          <ac:picMkLst>
            <pc:docMk/>
            <pc:sldMk cId="3203838303" sldId="387"/>
            <ac:picMk id="14" creationId="{9AA279BC-8A32-40B2-B30E-D6C59D8CA6EF}"/>
          </ac:picMkLst>
        </pc:picChg>
        <pc:picChg chg="del">
          <ac:chgData name="Steeven Taipicaña" userId="86503ac13d1c75c5" providerId="LiveId" clId="{398B3DA7-CEA2-4ECC-8FC5-49686797724B}" dt="2021-08-23T07:23:56.565" v="4784" actId="478"/>
          <ac:picMkLst>
            <pc:docMk/>
            <pc:sldMk cId="3203838303" sldId="387"/>
            <ac:picMk id="15" creationId="{150356B2-C6EE-4123-9415-F056C74CE0B2}"/>
          </ac:picMkLst>
        </pc:picChg>
        <pc:picChg chg="add mod">
          <ac:chgData name="Steeven Taipicaña" userId="86503ac13d1c75c5" providerId="LiveId" clId="{398B3DA7-CEA2-4ECC-8FC5-49686797724B}" dt="2021-08-23T07:24:13.438" v="4791" actId="1037"/>
          <ac:picMkLst>
            <pc:docMk/>
            <pc:sldMk cId="3203838303" sldId="387"/>
            <ac:picMk id="16" creationId="{F99F37DD-CD30-4E7E-85D4-9C6C9233018D}"/>
          </ac:picMkLst>
        </pc:picChg>
        <pc:picChg chg="add mod">
          <ac:chgData name="Steeven Taipicaña" userId="86503ac13d1c75c5" providerId="LiveId" clId="{398B3DA7-CEA2-4ECC-8FC5-49686797724B}" dt="2021-08-23T07:23:52.596" v="4783" actId="1076"/>
          <ac:picMkLst>
            <pc:docMk/>
            <pc:sldMk cId="3203838303" sldId="387"/>
            <ac:picMk id="17" creationId="{F75CF35C-B327-4636-B7D1-8CCD005B3A43}"/>
          </ac:picMkLst>
        </pc:picChg>
        <pc:picChg chg="add mod">
          <ac:chgData name="Steeven Taipicaña" userId="86503ac13d1c75c5" providerId="LiveId" clId="{398B3DA7-CEA2-4ECC-8FC5-49686797724B}" dt="2021-08-23T07:24:18.269" v="4797" actId="1036"/>
          <ac:picMkLst>
            <pc:docMk/>
            <pc:sldMk cId="3203838303" sldId="387"/>
            <ac:picMk id="18" creationId="{B7EC2664-3D18-4DB0-A9A1-E9411AC0F265}"/>
          </ac:picMkLst>
        </pc:picChg>
      </pc:sldChg>
      <pc:sldChg chg="addSp delSp modSp add mod">
        <pc:chgData name="Steeven Taipicaña" userId="86503ac13d1c75c5" providerId="LiveId" clId="{398B3DA7-CEA2-4ECC-8FC5-49686797724B}" dt="2021-08-23T07:27:57.669" v="4840" actId="1076"/>
        <pc:sldMkLst>
          <pc:docMk/>
          <pc:sldMk cId="73324242" sldId="388"/>
        </pc:sldMkLst>
        <pc:spChg chg="del">
          <ac:chgData name="Steeven Taipicaña" userId="86503ac13d1c75c5" providerId="LiveId" clId="{398B3DA7-CEA2-4ECC-8FC5-49686797724B}" dt="2021-08-23T07:24:55.665" v="4800" actId="478"/>
          <ac:spMkLst>
            <pc:docMk/>
            <pc:sldMk cId="73324242" sldId="388"/>
            <ac:spMk id="2" creationId="{38CA889C-6CF7-42DB-AE84-812E80742752}"/>
          </ac:spMkLst>
        </pc:spChg>
        <pc:spChg chg="add mod">
          <ac:chgData name="Steeven Taipicaña" userId="86503ac13d1c75c5" providerId="LiveId" clId="{398B3DA7-CEA2-4ECC-8FC5-49686797724B}" dt="2021-08-23T07:25:27.133" v="4809" actId="1076"/>
          <ac:spMkLst>
            <pc:docMk/>
            <pc:sldMk cId="73324242" sldId="388"/>
            <ac:spMk id="15" creationId="{ED851180-13A0-4BA1-84E0-1A0639E65D0A}"/>
          </ac:spMkLst>
        </pc:spChg>
        <pc:spChg chg="add mod">
          <ac:chgData name="Steeven Taipicaña" userId="86503ac13d1c75c5" providerId="LiveId" clId="{398B3DA7-CEA2-4ECC-8FC5-49686797724B}" dt="2021-08-23T07:27:55.699" v="4839" actId="1076"/>
          <ac:spMkLst>
            <pc:docMk/>
            <pc:sldMk cId="73324242" sldId="388"/>
            <ac:spMk id="19" creationId="{1AA72674-7A8D-48E1-A4BD-E4F1C4FC2598}"/>
          </ac:spMkLst>
        </pc:spChg>
        <pc:spChg chg="add mod">
          <ac:chgData name="Steeven Taipicaña" userId="86503ac13d1c75c5" providerId="LiveId" clId="{398B3DA7-CEA2-4ECC-8FC5-49686797724B}" dt="2021-08-23T07:27:57.669" v="4840" actId="1076"/>
          <ac:spMkLst>
            <pc:docMk/>
            <pc:sldMk cId="73324242" sldId="388"/>
            <ac:spMk id="20" creationId="{CC16DF68-DADE-4AB4-87F2-847E9123BFC9}"/>
          </ac:spMkLst>
        </pc:spChg>
        <pc:graphicFrameChg chg="del">
          <ac:chgData name="Steeven Taipicaña" userId="86503ac13d1c75c5" providerId="LiveId" clId="{398B3DA7-CEA2-4ECC-8FC5-49686797724B}" dt="2021-08-23T07:24:59.027" v="4801" actId="478"/>
          <ac:graphicFrameMkLst>
            <pc:docMk/>
            <pc:sldMk cId="73324242" sldId="388"/>
            <ac:graphicFrameMk id="3" creationId="{4B3B42B5-1E58-41D4-BA30-475B9DCD8ECA}"/>
          </ac:graphicFrameMkLst>
        </pc:graphicFrameChg>
        <pc:graphicFrameChg chg="add mod modGraphic">
          <ac:chgData name="Steeven Taipicaña" userId="86503ac13d1c75c5" providerId="LiveId" clId="{398B3DA7-CEA2-4ECC-8FC5-49686797724B}" dt="2021-08-23T07:27:21.401" v="4831" actId="113"/>
          <ac:graphicFrameMkLst>
            <pc:docMk/>
            <pc:sldMk cId="73324242" sldId="388"/>
            <ac:graphicFrameMk id="7" creationId="{84144B1C-5312-4130-90FF-9E5AEF74AACA}"/>
          </ac:graphicFrameMkLst>
        </pc:graphicFrameChg>
        <pc:picChg chg="add mod">
          <ac:chgData name="Steeven Taipicaña" userId="86503ac13d1c75c5" providerId="LiveId" clId="{398B3DA7-CEA2-4ECC-8FC5-49686797724B}" dt="2021-08-23T07:25:11.210" v="4803" actId="1076"/>
          <ac:picMkLst>
            <pc:docMk/>
            <pc:sldMk cId="73324242" sldId="388"/>
            <ac:picMk id="14" creationId="{64EF58CB-31B8-4C56-96D2-C47FC81E346D}"/>
          </ac:picMkLst>
        </pc:picChg>
        <pc:picChg chg="del">
          <ac:chgData name="Steeven Taipicaña" userId="86503ac13d1c75c5" providerId="LiveId" clId="{398B3DA7-CEA2-4ECC-8FC5-49686797724B}" dt="2021-08-23T07:24:52.876" v="4799" actId="478"/>
          <ac:picMkLst>
            <pc:docMk/>
            <pc:sldMk cId="73324242" sldId="388"/>
            <ac:picMk id="16" creationId="{F99F37DD-CD30-4E7E-85D4-9C6C9233018D}"/>
          </ac:picMkLst>
        </pc:picChg>
        <pc:picChg chg="del">
          <ac:chgData name="Steeven Taipicaña" userId="86503ac13d1c75c5" providerId="LiveId" clId="{398B3DA7-CEA2-4ECC-8FC5-49686797724B}" dt="2021-08-23T07:24:59.027" v="4801" actId="478"/>
          <ac:picMkLst>
            <pc:docMk/>
            <pc:sldMk cId="73324242" sldId="388"/>
            <ac:picMk id="17" creationId="{F75CF35C-B327-4636-B7D1-8CCD005B3A43}"/>
          </ac:picMkLst>
        </pc:picChg>
        <pc:picChg chg="del">
          <ac:chgData name="Steeven Taipicaña" userId="86503ac13d1c75c5" providerId="LiveId" clId="{398B3DA7-CEA2-4ECC-8FC5-49686797724B}" dt="2021-08-23T07:24:59.027" v="4801" actId="478"/>
          <ac:picMkLst>
            <pc:docMk/>
            <pc:sldMk cId="73324242" sldId="388"/>
            <ac:picMk id="18" creationId="{B7EC2664-3D18-4DB0-A9A1-E9411AC0F265}"/>
          </ac:picMkLst>
        </pc:picChg>
        <pc:picChg chg="add mod">
          <ac:chgData name="Steeven Taipicaña" userId="86503ac13d1c75c5" providerId="LiveId" clId="{398B3DA7-CEA2-4ECC-8FC5-49686797724B}" dt="2021-08-23T07:27:48.840" v="4836" actId="1076"/>
          <ac:picMkLst>
            <pc:docMk/>
            <pc:sldMk cId="73324242" sldId="388"/>
            <ac:picMk id="21" creationId="{26843D66-6068-4D0B-B097-FB3D0BC8B0C5}"/>
          </ac:picMkLst>
        </pc:picChg>
      </pc:sldChg>
      <pc:sldChg chg="addSp delSp modSp add mod">
        <pc:chgData name="Steeven Taipicaña" userId="86503ac13d1c75c5" providerId="LiveId" clId="{398B3DA7-CEA2-4ECC-8FC5-49686797724B}" dt="2021-08-23T07:29:45.711" v="4873" actId="1076"/>
        <pc:sldMkLst>
          <pc:docMk/>
          <pc:sldMk cId="804305633" sldId="389"/>
        </pc:sldMkLst>
        <pc:spChg chg="mod">
          <ac:chgData name="Steeven Taipicaña" userId="86503ac13d1c75c5" providerId="LiveId" clId="{398B3DA7-CEA2-4ECC-8FC5-49686797724B}" dt="2021-08-23T07:28:51.562" v="4856" actId="1076"/>
          <ac:spMkLst>
            <pc:docMk/>
            <pc:sldMk cId="804305633" sldId="389"/>
            <ac:spMk id="11" creationId="{5D32B376-C2E0-4D43-99AC-23AE161D2660}"/>
          </ac:spMkLst>
        </pc:spChg>
        <pc:spChg chg="del mod">
          <ac:chgData name="Steeven Taipicaña" userId="86503ac13d1c75c5" providerId="LiveId" clId="{398B3DA7-CEA2-4ECC-8FC5-49686797724B}" dt="2021-08-23T07:29:16.378" v="4864"/>
          <ac:spMkLst>
            <pc:docMk/>
            <pc:sldMk cId="804305633" sldId="389"/>
            <ac:spMk id="12" creationId="{62E4DE35-8188-4384-8AAE-D2D9C3CE1BC0}"/>
          </ac:spMkLst>
        </pc:spChg>
        <pc:spChg chg="del">
          <ac:chgData name="Steeven Taipicaña" userId="86503ac13d1c75c5" providerId="LiveId" clId="{398B3DA7-CEA2-4ECC-8FC5-49686797724B}" dt="2021-08-23T07:28:40.988" v="4846" actId="478"/>
          <ac:spMkLst>
            <pc:docMk/>
            <pc:sldMk cId="804305633" sldId="389"/>
            <ac:spMk id="15" creationId="{ED851180-13A0-4BA1-84E0-1A0639E65D0A}"/>
          </ac:spMkLst>
        </pc:spChg>
        <pc:spChg chg="del">
          <ac:chgData name="Steeven Taipicaña" userId="86503ac13d1c75c5" providerId="LiveId" clId="{398B3DA7-CEA2-4ECC-8FC5-49686797724B}" dt="2021-08-23T07:28:35.004" v="4845" actId="478"/>
          <ac:spMkLst>
            <pc:docMk/>
            <pc:sldMk cId="804305633" sldId="389"/>
            <ac:spMk id="19" creationId="{1AA72674-7A8D-48E1-A4BD-E4F1C4FC2598}"/>
          </ac:spMkLst>
        </pc:spChg>
        <pc:spChg chg="del">
          <ac:chgData name="Steeven Taipicaña" userId="86503ac13d1c75c5" providerId="LiveId" clId="{398B3DA7-CEA2-4ECC-8FC5-49686797724B}" dt="2021-08-23T07:28:35.004" v="4845" actId="478"/>
          <ac:spMkLst>
            <pc:docMk/>
            <pc:sldMk cId="804305633" sldId="389"/>
            <ac:spMk id="20" creationId="{CC16DF68-DADE-4AB4-87F2-847E9123BFC9}"/>
          </ac:spMkLst>
        </pc:spChg>
        <pc:graphicFrameChg chg="add mod">
          <ac:chgData name="Steeven Taipicaña" userId="86503ac13d1c75c5" providerId="LiveId" clId="{398B3DA7-CEA2-4ECC-8FC5-49686797724B}" dt="2021-08-23T07:29:42.291" v="4871" actId="1076"/>
          <ac:graphicFrameMkLst>
            <pc:docMk/>
            <pc:sldMk cId="804305633" sldId="389"/>
            <ac:graphicFrameMk id="2" creationId="{B86CF704-4452-4E31-A566-10721A1FE426}"/>
          </ac:graphicFrameMkLst>
        </pc:graphicFrameChg>
        <pc:graphicFrameChg chg="del">
          <ac:chgData name="Steeven Taipicaña" userId="86503ac13d1c75c5" providerId="LiveId" clId="{398B3DA7-CEA2-4ECC-8FC5-49686797724B}" dt="2021-08-23T07:28:31.783" v="4844" actId="478"/>
          <ac:graphicFrameMkLst>
            <pc:docMk/>
            <pc:sldMk cId="804305633" sldId="389"/>
            <ac:graphicFrameMk id="7" creationId="{84144B1C-5312-4130-90FF-9E5AEF74AACA}"/>
          </ac:graphicFrameMkLst>
        </pc:graphicFrameChg>
        <pc:picChg chg="del">
          <ac:chgData name="Steeven Taipicaña" userId="86503ac13d1c75c5" providerId="LiveId" clId="{398B3DA7-CEA2-4ECC-8FC5-49686797724B}" dt="2021-08-23T07:28:28.961" v="4842" actId="478"/>
          <ac:picMkLst>
            <pc:docMk/>
            <pc:sldMk cId="804305633" sldId="389"/>
            <ac:picMk id="14" creationId="{64EF58CB-31B8-4C56-96D2-C47FC81E346D}"/>
          </ac:picMkLst>
        </pc:picChg>
        <pc:picChg chg="add mod">
          <ac:chgData name="Steeven Taipicaña" userId="86503ac13d1c75c5" providerId="LiveId" clId="{398B3DA7-CEA2-4ECC-8FC5-49686797724B}" dt="2021-08-23T07:29:44.056" v="4872" actId="1076"/>
          <ac:picMkLst>
            <pc:docMk/>
            <pc:sldMk cId="804305633" sldId="389"/>
            <ac:picMk id="16" creationId="{AE4B7B71-081D-479F-ADA9-7BD4782C3B7A}"/>
          </ac:picMkLst>
        </pc:picChg>
        <pc:picChg chg="add mod">
          <ac:chgData name="Steeven Taipicaña" userId="86503ac13d1c75c5" providerId="LiveId" clId="{398B3DA7-CEA2-4ECC-8FC5-49686797724B}" dt="2021-08-23T07:29:45.711" v="4873" actId="1076"/>
          <ac:picMkLst>
            <pc:docMk/>
            <pc:sldMk cId="804305633" sldId="389"/>
            <ac:picMk id="17" creationId="{9B6888A5-BC78-4B03-9EF9-708A48F97463}"/>
          </ac:picMkLst>
        </pc:picChg>
        <pc:picChg chg="del">
          <ac:chgData name="Steeven Taipicaña" userId="86503ac13d1c75c5" providerId="LiveId" clId="{398B3DA7-CEA2-4ECC-8FC5-49686797724B}" dt="2021-08-23T07:28:29.946" v="4843" actId="478"/>
          <ac:picMkLst>
            <pc:docMk/>
            <pc:sldMk cId="804305633" sldId="389"/>
            <ac:picMk id="21" creationId="{26843D66-6068-4D0B-B097-FB3D0BC8B0C5}"/>
          </ac:picMkLst>
        </pc:picChg>
      </pc:sldChg>
      <pc:sldChg chg="addSp delSp modSp add mod">
        <pc:chgData name="Steeven Taipicaña" userId="86503ac13d1c75c5" providerId="LiveId" clId="{398B3DA7-CEA2-4ECC-8FC5-49686797724B}" dt="2021-08-23T07:31:16.689" v="4920" actId="1076"/>
        <pc:sldMkLst>
          <pc:docMk/>
          <pc:sldMk cId="3653310536" sldId="390"/>
        </pc:sldMkLst>
        <pc:spChg chg="mod">
          <ac:chgData name="Steeven Taipicaña" userId="86503ac13d1c75c5" providerId="LiveId" clId="{398B3DA7-CEA2-4ECC-8FC5-49686797724B}" dt="2021-08-23T07:30:06.192" v="4895" actId="1076"/>
          <ac:spMkLst>
            <pc:docMk/>
            <pc:sldMk cId="3653310536" sldId="390"/>
            <ac:spMk id="11" creationId="{5D32B376-C2E0-4D43-99AC-23AE161D2660}"/>
          </ac:spMkLst>
        </pc:spChg>
        <pc:graphicFrameChg chg="del">
          <ac:chgData name="Steeven Taipicaña" userId="86503ac13d1c75c5" providerId="LiveId" clId="{398B3DA7-CEA2-4ECC-8FC5-49686797724B}" dt="2021-08-23T07:30:10.499" v="4896" actId="478"/>
          <ac:graphicFrameMkLst>
            <pc:docMk/>
            <pc:sldMk cId="3653310536" sldId="390"/>
            <ac:graphicFrameMk id="2" creationId="{B86CF704-4452-4E31-A566-10721A1FE426}"/>
          </ac:graphicFrameMkLst>
        </pc:graphicFrameChg>
        <pc:graphicFrameChg chg="add mod modGraphic">
          <ac:chgData name="Steeven Taipicaña" userId="86503ac13d1c75c5" providerId="LiveId" clId="{398B3DA7-CEA2-4ECC-8FC5-49686797724B}" dt="2021-08-23T07:31:13.577" v="4918" actId="1076"/>
          <ac:graphicFrameMkLst>
            <pc:docMk/>
            <pc:sldMk cId="3653310536" sldId="390"/>
            <ac:graphicFrameMk id="3" creationId="{8224BE7D-ED4C-4F80-BFEA-A502F0234048}"/>
          </ac:graphicFrameMkLst>
        </pc:graphicFrameChg>
        <pc:picChg chg="add mod">
          <ac:chgData name="Steeven Taipicaña" userId="86503ac13d1c75c5" providerId="LiveId" clId="{398B3DA7-CEA2-4ECC-8FC5-49686797724B}" dt="2021-08-23T07:31:14.158" v="4919" actId="1076"/>
          <ac:picMkLst>
            <pc:docMk/>
            <pc:sldMk cId="3653310536" sldId="390"/>
            <ac:picMk id="8" creationId="{5ED6CA28-5D89-49F0-AC5E-F86AEA2F9ED3}"/>
          </ac:picMkLst>
        </pc:picChg>
        <pc:picChg chg="add mod">
          <ac:chgData name="Steeven Taipicaña" userId="86503ac13d1c75c5" providerId="LiveId" clId="{398B3DA7-CEA2-4ECC-8FC5-49686797724B}" dt="2021-08-23T07:31:16.689" v="4920" actId="1076"/>
          <ac:picMkLst>
            <pc:docMk/>
            <pc:sldMk cId="3653310536" sldId="390"/>
            <ac:picMk id="9" creationId="{5BC4863F-7CB8-4505-81D2-D95AEEE97666}"/>
          </ac:picMkLst>
        </pc:picChg>
        <pc:picChg chg="del">
          <ac:chgData name="Steeven Taipicaña" userId="86503ac13d1c75c5" providerId="LiveId" clId="{398B3DA7-CEA2-4ECC-8FC5-49686797724B}" dt="2021-08-23T07:30:10.499" v="4896" actId="478"/>
          <ac:picMkLst>
            <pc:docMk/>
            <pc:sldMk cId="3653310536" sldId="390"/>
            <ac:picMk id="16" creationId="{AE4B7B71-081D-479F-ADA9-7BD4782C3B7A}"/>
          </ac:picMkLst>
        </pc:picChg>
        <pc:picChg chg="del">
          <ac:chgData name="Steeven Taipicaña" userId="86503ac13d1c75c5" providerId="LiveId" clId="{398B3DA7-CEA2-4ECC-8FC5-49686797724B}" dt="2021-08-23T07:30:10.499" v="4896" actId="478"/>
          <ac:picMkLst>
            <pc:docMk/>
            <pc:sldMk cId="3653310536" sldId="390"/>
            <ac:picMk id="17" creationId="{9B6888A5-BC78-4B03-9EF9-708A48F97463}"/>
          </ac:picMkLst>
        </pc:picChg>
      </pc:sldChg>
      <pc:sldChg chg="addSp delSp modSp add mod">
        <pc:chgData name="Steeven Taipicaña" userId="86503ac13d1c75c5" providerId="LiveId" clId="{398B3DA7-CEA2-4ECC-8FC5-49686797724B}" dt="2021-08-23T20:15:52.590" v="5069" actId="478"/>
        <pc:sldMkLst>
          <pc:docMk/>
          <pc:sldMk cId="3359366317" sldId="391"/>
        </pc:sldMkLst>
        <pc:spChg chg="add del mod">
          <ac:chgData name="Steeven Taipicaña" userId="86503ac13d1c75c5" providerId="LiveId" clId="{398B3DA7-CEA2-4ECC-8FC5-49686797724B}" dt="2021-08-23T20:12:16.787" v="5025" actId="478"/>
          <ac:spMkLst>
            <pc:docMk/>
            <pc:sldMk cId="3359366317" sldId="391"/>
            <ac:spMk id="2" creationId="{34665395-A664-469B-9338-4E60454139D3}"/>
          </ac:spMkLst>
        </pc:spChg>
        <pc:spChg chg="mod">
          <ac:chgData name="Steeven Taipicaña" userId="86503ac13d1c75c5" providerId="LiveId" clId="{398B3DA7-CEA2-4ECC-8FC5-49686797724B}" dt="2021-08-23T20:12:23.237" v="5027" actId="1076"/>
          <ac:spMkLst>
            <pc:docMk/>
            <pc:sldMk cId="3359366317" sldId="391"/>
            <ac:spMk id="11" creationId="{5D32B376-C2E0-4D43-99AC-23AE161D2660}"/>
          </ac:spMkLst>
        </pc:spChg>
        <pc:graphicFrameChg chg="del modGraphic">
          <ac:chgData name="Steeven Taipicaña" userId="86503ac13d1c75c5" providerId="LiveId" clId="{398B3DA7-CEA2-4ECC-8FC5-49686797724B}" dt="2021-08-23T07:33:11.646" v="4938" actId="478"/>
          <ac:graphicFrameMkLst>
            <pc:docMk/>
            <pc:sldMk cId="3359366317" sldId="391"/>
            <ac:graphicFrameMk id="3" creationId="{8224BE7D-ED4C-4F80-BFEA-A502F0234048}"/>
          </ac:graphicFrameMkLst>
        </pc:graphicFrameChg>
        <pc:graphicFrameChg chg="add del mod modGraphic">
          <ac:chgData name="Steeven Taipicaña" userId="86503ac13d1c75c5" providerId="LiveId" clId="{398B3DA7-CEA2-4ECC-8FC5-49686797724B}" dt="2021-08-23T20:12:19.649" v="5026" actId="478"/>
          <ac:graphicFrameMkLst>
            <pc:docMk/>
            <pc:sldMk cId="3359366317" sldId="391"/>
            <ac:graphicFrameMk id="4" creationId="{878635B7-E5FC-4E4E-8657-0F3626E23475}"/>
          </ac:graphicFrameMkLst>
        </pc:graphicFrameChg>
        <pc:picChg chg="del">
          <ac:chgData name="Steeven Taipicaña" userId="86503ac13d1c75c5" providerId="LiveId" clId="{398B3DA7-CEA2-4ECC-8FC5-49686797724B}" dt="2021-08-23T07:33:02.232" v="4935" actId="478"/>
          <ac:picMkLst>
            <pc:docMk/>
            <pc:sldMk cId="3359366317" sldId="391"/>
            <ac:picMk id="8" creationId="{5ED6CA28-5D89-49F0-AC5E-F86AEA2F9ED3}"/>
          </ac:picMkLst>
        </pc:picChg>
        <pc:picChg chg="del">
          <ac:chgData name="Steeven Taipicaña" userId="86503ac13d1c75c5" providerId="LiveId" clId="{398B3DA7-CEA2-4ECC-8FC5-49686797724B}" dt="2021-08-23T07:33:06.717" v="4936" actId="478"/>
          <ac:picMkLst>
            <pc:docMk/>
            <pc:sldMk cId="3359366317" sldId="391"/>
            <ac:picMk id="9" creationId="{5BC4863F-7CB8-4505-81D2-D95AEEE97666}"/>
          </ac:picMkLst>
        </pc:picChg>
        <pc:picChg chg="add del mod">
          <ac:chgData name="Steeven Taipicaña" userId="86503ac13d1c75c5" providerId="LiveId" clId="{398B3DA7-CEA2-4ECC-8FC5-49686797724B}" dt="2021-08-23T20:12:19.649" v="5026" actId="478"/>
          <ac:picMkLst>
            <pc:docMk/>
            <pc:sldMk cId="3359366317" sldId="391"/>
            <ac:picMk id="12" creationId="{9EBB0162-EE05-4933-ADA6-648F2C9931E8}"/>
          </ac:picMkLst>
        </pc:picChg>
        <pc:picChg chg="add del mod">
          <ac:chgData name="Steeven Taipicaña" userId="86503ac13d1c75c5" providerId="LiveId" clId="{398B3DA7-CEA2-4ECC-8FC5-49686797724B}" dt="2021-08-23T20:12:19.649" v="5026" actId="478"/>
          <ac:picMkLst>
            <pc:docMk/>
            <pc:sldMk cId="3359366317" sldId="391"/>
            <ac:picMk id="14" creationId="{5073D425-2C2D-46D6-8710-644BF525669B}"/>
          </ac:picMkLst>
        </pc:picChg>
        <pc:picChg chg="add del mod">
          <ac:chgData name="Steeven Taipicaña" userId="86503ac13d1c75c5" providerId="LiveId" clId="{398B3DA7-CEA2-4ECC-8FC5-49686797724B}" dt="2021-08-23T20:12:19.649" v="5026" actId="478"/>
          <ac:picMkLst>
            <pc:docMk/>
            <pc:sldMk cId="3359366317" sldId="391"/>
            <ac:picMk id="15" creationId="{04AEC4BE-FA99-459F-BD0E-6670EC1A4482}"/>
          </ac:picMkLst>
        </pc:picChg>
        <pc:picChg chg="add del mod">
          <ac:chgData name="Steeven Taipicaña" userId="86503ac13d1c75c5" providerId="LiveId" clId="{398B3DA7-CEA2-4ECC-8FC5-49686797724B}" dt="2021-08-23T20:12:19.649" v="5026" actId="478"/>
          <ac:picMkLst>
            <pc:docMk/>
            <pc:sldMk cId="3359366317" sldId="391"/>
            <ac:picMk id="16" creationId="{E5995A19-3606-4075-BBA6-F603A6752085}"/>
          </ac:picMkLst>
        </pc:picChg>
        <pc:picChg chg="add del mod">
          <ac:chgData name="Steeven Taipicaña" userId="86503ac13d1c75c5" providerId="LiveId" clId="{398B3DA7-CEA2-4ECC-8FC5-49686797724B}" dt="2021-08-23T20:12:37.320" v="5030" actId="478"/>
          <ac:picMkLst>
            <pc:docMk/>
            <pc:sldMk cId="3359366317" sldId="391"/>
            <ac:picMk id="17" creationId="{279A2A89-0F12-4DD6-B6E2-E60DFE7F84A6}"/>
          </ac:picMkLst>
        </pc:picChg>
        <pc:picChg chg="add mod">
          <ac:chgData name="Steeven Taipicaña" userId="86503ac13d1c75c5" providerId="LiveId" clId="{398B3DA7-CEA2-4ECC-8FC5-49686797724B}" dt="2021-08-23T20:15:40.251" v="5066" actId="1076"/>
          <ac:picMkLst>
            <pc:docMk/>
            <pc:sldMk cId="3359366317" sldId="391"/>
            <ac:picMk id="18" creationId="{19A96840-C1E0-47BA-B348-0A239C8FBBAB}"/>
          </ac:picMkLst>
        </pc:picChg>
        <pc:picChg chg="add mod">
          <ac:chgData name="Steeven Taipicaña" userId="86503ac13d1c75c5" providerId="LiveId" clId="{398B3DA7-CEA2-4ECC-8FC5-49686797724B}" dt="2021-08-23T20:15:16.096" v="5064" actId="1076"/>
          <ac:picMkLst>
            <pc:docMk/>
            <pc:sldMk cId="3359366317" sldId="391"/>
            <ac:picMk id="19" creationId="{3EF80BC1-AA6E-4A30-AE2A-77EA0BFD74A0}"/>
          </ac:picMkLst>
        </pc:picChg>
        <pc:picChg chg="add del mod">
          <ac:chgData name="Steeven Taipicaña" userId="86503ac13d1c75c5" providerId="LiveId" clId="{398B3DA7-CEA2-4ECC-8FC5-49686797724B}" dt="2021-08-23T20:15:52.590" v="5069" actId="478"/>
          <ac:picMkLst>
            <pc:docMk/>
            <pc:sldMk cId="3359366317" sldId="391"/>
            <ac:picMk id="20" creationId="{3557263F-C1EA-4F2F-88D1-6C5EC80FD496}"/>
          </ac:picMkLst>
        </pc:picChg>
        <pc:picChg chg="add del mod">
          <ac:chgData name="Steeven Taipicaña" userId="86503ac13d1c75c5" providerId="LiveId" clId="{398B3DA7-CEA2-4ECC-8FC5-49686797724B}" dt="2021-08-23T20:15:41.388" v="5067" actId="478"/>
          <ac:picMkLst>
            <pc:docMk/>
            <pc:sldMk cId="3359366317" sldId="391"/>
            <ac:picMk id="1026" creationId="{7400224A-0651-4C02-A65D-C6A98F615820}"/>
          </ac:picMkLst>
        </pc:picChg>
      </pc:sldChg>
      <pc:sldChg chg="addSp delSp modSp add mod">
        <pc:chgData name="Steeven Taipicaña" userId="86503ac13d1c75c5" providerId="LiveId" clId="{398B3DA7-CEA2-4ECC-8FC5-49686797724B}" dt="2021-08-23T20:17:35.536" v="5117"/>
        <pc:sldMkLst>
          <pc:docMk/>
          <pc:sldMk cId="2739034145" sldId="392"/>
        </pc:sldMkLst>
        <pc:spChg chg="mod">
          <ac:chgData name="Steeven Taipicaña" userId="86503ac13d1c75c5" providerId="LiveId" clId="{398B3DA7-CEA2-4ECC-8FC5-49686797724B}" dt="2021-08-23T20:16:17.381" v="5091" actId="20577"/>
          <ac:spMkLst>
            <pc:docMk/>
            <pc:sldMk cId="2739034145" sldId="392"/>
            <ac:spMk id="10" creationId="{C5F69F3E-BC61-42B3-8F35-267AB82DC035}"/>
          </ac:spMkLst>
        </pc:spChg>
        <pc:spChg chg="mod">
          <ac:chgData name="Steeven Taipicaña" userId="86503ac13d1c75c5" providerId="LiveId" clId="{398B3DA7-CEA2-4ECC-8FC5-49686797724B}" dt="2021-08-23T20:17:01.821" v="5105" actId="1076"/>
          <ac:spMkLst>
            <pc:docMk/>
            <pc:sldMk cId="2739034145" sldId="392"/>
            <ac:spMk id="11" creationId="{5D32B376-C2E0-4D43-99AC-23AE161D2660}"/>
          </ac:spMkLst>
        </pc:spChg>
        <pc:picChg chg="add mod">
          <ac:chgData name="Steeven Taipicaña" userId="86503ac13d1c75c5" providerId="LiveId" clId="{398B3DA7-CEA2-4ECC-8FC5-49686797724B}" dt="2021-08-23T20:17:35.536" v="5117"/>
          <ac:picMkLst>
            <pc:docMk/>
            <pc:sldMk cId="2739034145" sldId="392"/>
            <ac:picMk id="7" creationId="{08A0F8EE-926D-43DF-ABC2-F9F4F7573E6D}"/>
          </ac:picMkLst>
        </pc:picChg>
        <pc:picChg chg="add mod">
          <ac:chgData name="Steeven Taipicaña" userId="86503ac13d1c75c5" providerId="LiveId" clId="{398B3DA7-CEA2-4ECC-8FC5-49686797724B}" dt="2021-08-23T20:17:23.198" v="5113" actId="1076"/>
          <ac:picMkLst>
            <pc:docMk/>
            <pc:sldMk cId="2739034145" sldId="392"/>
            <ac:picMk id="8" creationId="{40289F5C-9398-4E21-8B6A-B4A1B9336465}"/>
          </ac:picMkLst>
        </pc:picChg>
        <pc:picChg chg="add mod">
          <ac:chgData name="Steeven Taipicaña" userId="86503ac13d1c75c5" providerId="LiveId" clId="{398B3DA7-CEA2-4ECC-8FC5-49686797724B}" dt="2021-08-23T20:17:23.198" v="5113" actId="1076"/>
          <ac:picMkLst>
            <pc:docMk/>
            <pc:sldMk cId="2739034145" sldId="392"/>
            <ac:picMk id="9" creationId="{6B7060AA-DC36-4D56-B4F7-FC9CD9A47E39}"/>
          </ac:picMkLst>
        </pc:picChg>
        <pc:picChg chg="del">
          <ac:chgData name="Steeven Taipicaña" userId="86503ac13d1c75c5" providerId="LiveId" clId="{398B3DA7-CEA2-4ECC-8FC5-49686797724B}" dt="2021-08-23T20:16:50.130" v="5092" actId="478"/>
          <ac:picMkLst>
            <pc:docMk/>
            <pc:sldMk cId="2739034145" sldId="392"/>
            <ac:picMk id="18" creationId="{19A96840-C1E0-47BA-B348-0A239C8FBBAB}"/>
          </ac:picMkLst>
        </pc:picChg>
        <pc:picChg chg="del">
          <ac:chgData name="Steeven Taipicaña" userId="86503ac13d1c75c5" providerId="LiveId" clId="{398B3DA7-CEA2-4ECC-8FC5-49686797724B}" dt="2021-08-23T20:17:03.450" v="5106" actId="478"/>
          <ac:picMkLst>
            <pc:docMk/>
            <pc:sldMk cId="2739034145" sldId="392"/>
            <ac:picMk id="19" creationId="{3EF80BC1-AA6E-4A30-AE2A-77EA0BFD74A0}"/>
          </ac:picMkLst>
        </pc:picChg>
      </pc:sldChg>
      <pc:sldChg chg="new del">
        <pc:chgData name="Steeven Taipicaña" userId="86503ac13d1c75c5" providerId="LiveId" clId="{398B3DA7-CEA2-4ECC-8FC5-49686797724B}" dt="2021-08-23T16:06:51.322" v="5003" actId="680"/>
        <pc:sldMkLst>
          <pc:docMk/>
          <pc:sldMk cId="4174136613" sldId="392"/>
        </pc:sldMkLst>
      </pc:sldChg>
      <pc:sldChg chg="addSp delSp modSp add mod">
        <pc:chgData name="Steeven Taipicaña" userId="86503ac13d1c75c5" providerId="LiveId" clId="{398B3DA7-CEA2-4ECC-8FC5-49686797724B}" dt="2021-08-23T20:23:27.147" v="5285" actId="1076"/>
        <pc:sldMkLst>
          <pc:docMk/>
          <pc:sldMk cId="3680281045" sldId="393"/>
        </pc:sldMkLst>
        <pc:spChg chg="add mod">
          <ac:chgData name="Steeven Taipicaña" userId="86503ac13d1c75c5" providerId="LiveId" clId="{398B3DA7-CEA2-4ECC-8FC5-49686797724B}" dt="2021-08-23T20:19:46.213" v="5192" actId="1076"/>
          <ac:spMkLst>
            <pc:docMk/>
            <pc:sldMk cId="3680281045" sldId="393"/>
            <ac:spMk id="2" creationId="{1A2E41CC-2247-4E0A-AC78-DCF8E3D105DF}"/>
          </ac:spMkLst>
        </pc:spChg>
        <pc:spChg chg="mod">
          <ac:chgData name="Steeven Taipicaña" userId="86503ac13d1c75c5" providerId="LiveId" clId="{398B3DA7-CEA2-4ECC-8FC5-49686797724B}" dt="2021-08-23T20:18:01.846" v="5139" actId="20577"/>
          <ac:spMkLst>
            <pc:docMk/>
            <pc:sldMk cId="3680281045" sldId="393"/>
            <ac:spMk id="10" creationId="{C5F69F3E-BC61-42B3-8F35-267AB82DC035}"/>
          </ac:spMkLst>
        </pc:spChg>
        <pc:spChg chg="del">
          <ac:chgData name="Steeven Taipicaña" userId="86503ac13d1c75c5" providerId="LiveId" clId="{398B3DA7-CEA2-4ECC-8FC5-49686797724B}" dt="2021-08-23T20:18:06.837" v="5140" actId="478"/>
          <ac:spMkLst>
            <pc:docMk/>
            <pc:sldMk cId="3680281045" sldId="393"/>
            <ac:spMk id="11" creationId="{5D32B376-C2E0-4D43-99AC-23AE161D2660}"/>
          </ac:spMkLst>
        </pc:spChg>
        <pc:spChg chg="add mod">
          <ac:chgData name="Steeven Taipicaña" userId="86503ac13d1c75c5" providerId="LiveId" clId="{398B3DA7-CEA2-4ECC-8FC5-49686797724B}" dt="2021-08-23T20:19:27.534" v="5172"/>
          <ac:spMkLst>
            <pc:docMk/>
            <pc:sldMk cId="3680281045" sldId="393"/>
            <ac:spMk id="15" creationId="{09071A57-7DB4-462B-8E67-ADA7E5ECA3A0}"/>
          </ac:spMkLst>
        </pc:spChg>
        <pc:spChg chg="add mod">
          <ac:chgData name="Steeven Taipicaña" userId="86503ac13d1c75c5" providerId="LiveId" clId="{398B3DA7-CEA2-4ECC-8FC5-49686797724B}" dt="2021-08-23T20:19:57.855" v="5208" actId="122"/>
          <ac:spMkLst>
            <pc:docMk/>
            <pc:sldMk cId="3680281045" sldId="393"/>
            <ac:spMk id="16" creationId="{16ED3256-0A01-4300-9BF6-D798E956ED07}"/>
          </ac:spMkLst>
        </pc:spChg>
        <pc:spChg chg="add mod">
          <ac:chgData name="Steeven Taipicaña" userId="86503ac13d1c75c5" providerId="LiveId" clId="{398B3DA7-CEA2-4ECC-8FC5-49686797724B}" dt="2021-08-23T20:20:19.132" v="5233" actId="1076"/>
          <ac:spMkLst>
            <pc:docMk/>
            <pc:sldMk cId="3680281045" sldId="393"/>
            <ac:spMk id="17" creationId="{8025C053-288B-49BC-A22A-432D4B473ACC}"/>
          </ac:spMkLst>
        </pc:spChg>
        <pc:spChg chg="add mod">
          <ac:chgData name="Steeven Taipicaña" userId="86503ac13d1c75c5" providerId="LiveId" clId="{398B3DA7-CEA2-4ECC-8FC5-49686797724B}" dt="2021-08-23T20:20:31.461" v="5244" actId="1076"/>
          <ac:spMkLst>
            <pc:docMk/>
            <pc:sldMk cId="3680281045" sldId="393"/>
            <ac:spMk id="18" creationId="{5315A869-6D97-4453-87BA-653E82F373F6}"/>
          </ac:spMkLst>
        </pc:spChg>
        <pc:spChg chg="add mod">
          <ac:chgData name="Steeven Taipicaña" userId="86503ac13d1c75c5" providerId="LiveId" clId="{398B3DA7-CEA2-4ECC-8FC5-49686797724B}" dt="2021-08-23T20:23:08.742" v="5281" actId="1076"/>
          <ac:spMkLst>
            <pc:docMk/>
            <pc:sldMk cId="3680281045" sldId="393"/>
            <ac:spMk id="28" creationId="{35441BA6-1F61-49C7-827B-60FC0A54931B}"/>
          </ac:spMkLst>
        </pc:spChg>
        <pc:graphicFrameChg chg="add mod modGraphic">
          <ac:chgData name="Steeven Taipicaña" userId="86503ac13d1c75c5" providerId="LiveId" clId="{398B3DA7-CEA2-4ECC-8FC5-49686797724B}" dt="2021-08-23T20:23:27.147" v="5285" actId="1076"/>
          <ac:graphicFrameMkLst>
            <pc:docMk/>
            <pc:sldMk cId="3680281045" sldId="393"/>
            <ac:graphicFrameMk id="29" creationId="{E84877A8-FBA8-4C56-918D-DD6DD6D1D3C3}"/>
          </ac:graphicFrameMkLst>
        </pc:graphicFrameChg>
        <pc:picChg chg="del">
          <ac:chgData name="Steeven Taipicaña" userId="86503ac13d1c75c5" providerId="LiveId" clId="{398B3DA7-CEA2-4ECC-8FC5-49686797724B}" dt="2021-08-23T20:18:09.319" v="5141" actId="478"/>
          <ac:picMkLst>
            <pc:docMk/>
            <pc:sldMk cId="3680281045" sldId="393"/>
            <ac:picMk id="7" creationId="{08A0F8EE-926D-43DF-ABC2-F9F4F7573E6D}"/>
          </ac:picMkLst>
        </pc:picChg>
        <pc:picChg chg="del">
          <ac:chgData name="Steeven Taipicaña" userId="86503ac13d1c75c5" providerId="LiveId" clId="{398B3DA7-CEA2-4ECC-8FC5-49686797724B}" dt="2021-08-23T20:18:09.319" v="5141" actId="478"/>
          <ac:picMkLst>
            <pc:docMk/>
            <pc:sldMk cId="3680281045" sldId="393"/>
            <ac:picMk id="8" creationId="{40289F5C-9398-4E21-8B6A-B4A1B9336465}"/>
          </ac:picMkLst>
        </pc:picChg>
        <pc:picChg chg="del">
          <ac:chgData name="Steeven Taipicaña" userId="86503ac13d1c75c5" providerId="LiveId" clId="{398B3DA7-CEA2-4ECC-8FC5-49686797724B}" dt="2021-08-23T20:18:09.319" v="5141" actId="478"/>
          <ac:picMkLst>
            <pc:docMk/>
            <pc:sldMk cId="3680281045" sldId="393"/>
            <ac:picMk id="9" creationId="{6B7060AA-DC36-4D56-B4F7-FC9CD9A47E39}"/>
          </ac:picMkLst>
        </pc:picChg>
        <pc:picChg chg="add mod">
          <ac:chgData name="Steeven Taipicaña" userId="86503ac13d1c75c5" providerId="LiveId" clId="{398B3DA7-CEA2-4ECC-8FC5-49686797724B}" dt="2021-08-23T20:19:18.890" v="5169" actId="1076"/>
          <ac:picMkLst>
            <pc:docMk/>
            <pc:sldMk cId="3680281045" sldId="393"/>
            <ac:picMk id="12" creationId="{B196AF02-559F-410E-AB14-250B099E73AA}"/>
          </ac:picMkLst>
        </pc:picChg>
        <pc:picChg chg="add mod">
          <ac:chgData name="Steeven Taipicaña" userId="86503ac13d1c75c5" providerId="LiveId" clId="{398B3DA7-CEA2-4ECC-8FC5-49686797724B}" dt="2021-08-23T20:19:21.098" v="5170" actId="1076"/>
          <ac:picMkLst>
            <pc:docMk/>
            <pc:sldMk cId="3680281045" sldId="393"/>
            <ac:picMk id="14" creationId="{AAE7B91A-A2DB-41E8-81EA-615E33D99617}"/>
          </ac:picMkLst>
        </pc:picChg>
        <pc:cxnChg chg="add del">
          <ac:chgData name="Steeven Taipicaña" userId="86503ac13d1c75c5" providerId="LiveId" clId="{398B3DA7-CEA2-4ECC-8FC5-49686797724B}" dt="2021-08-23T20:20:41.813" v="5246" actId="478"/>
          <ac:cxnSpMkLst>
            <pc:docMk/>
            <pc:sldMk cId="3680281045" sldId="393"/>
            <ac:cxnSpMk id="4" creationId="{0AFBC21D-6750-4679-9990-67473BC8D7DE}"/>
          </ac:cxnSpMkLst>
        </pc:cxnChg>
        <pc:cxnChg chg="add mod">
          <ac:chgData name="Steeven Taipicaña" userId="86503ac13d1c75c5" providerId="LiveId" clId="{398B3DA7-CEA2-4ECC-8FC5-49686797724B}" dt="2021-08-23T20:20:58.192" v="5248" actId="1582"/>
          <ac:cxnSpMkLst>
            <pc:docMk/>
            <pc:sldMk cId="3680281045" sldId="393"/>
            <ac:cxnSpMk id="6" creationId="{2F059BEE-D96E-4046-8061-3A05CC463509}"/>
          </ac:cxnSpMkLst>
        </pc:cxnChg>
        <pc:cxnChg chg="add mod">
          <ac:chgData name="Steeven Taipicaña" userId="86503ac13d1c75c5" providerId="LiveId" clId="{398B3DA7-CEA2-4ECC-8FC5-49686797724B}" dt="2021-08-23T20:21:14.235" v="5253" actId="1035"/>
          <ac:cxnSpMkLst>
            <pc:docMk/>
            <pc:sldMk cId="3680281045" sldId="393"/>
            <ac:cxnSpMk id="19" creationId="{4F4C27D2-7D65-4E43-BE4D-5FFF15712DCF}"/>
          </ac:cxnSpMkLst>
        </pc:cxnChg>
        <pc:cxnChg chg="add mod">
          <ac:chgData name="Steeven Taipicaña" userId="86503ac13d1c75c5" providerId="LiveId" clId="{398B3DA7-CEA2-4ECC-8FC5-49686797724B}" dt="2021-08-23T20:21:32.876" v="5257" actId="1076"/>
          <ac:cxnSpMkLst>
            <pc:docMk/>
            <pc:sldMk cId="3680281045" sldId="393"/>
            <ac:cxnSpMk id="21" creationId="{04DEC78C-7E78-48F2-8E6C-41E93F03269C}"/>
          </ac:cxnSpMkLst>
        </pc:cxnChg>
        <pc:cxnChg chg="add mod">
          <ac:chgData name="Steeven Taipicaña" userId="86503ac13d1c75c5" providerId="LiveId" clId="{398B3DA7-CEA2-4ECC-8FC5-49686797724B}" dt="2021-08-23T20:21:42.320" v="5260" actId="14100"/>
          <ac:cxnSpMkLst>
            <pc:docMk/>
            <pc:sldMk cId="3680281045" sldId="393"/>
            <ac:cxnSpMk id="23" creationId="{FB19E479-C45B-4CCB-9226-A6FD720A2085}"/>
          </ac:cxnSpMkLst>
        </pc:cxnChg>
        <pc:cxnChg chg="add mod">
          <ac:chgData name="Steeven Taipicaña" userId="86503ac13d1c75c5" providerId="LiveId" clId="{398B3DA7-CEA2-4ECC-8FC5-49686797724B}" dt="2021-08-23T20:21:51.388" v="5263" actId="14100"/>
          <ac:cxnSpMkLst>
            <pc:docMk/>
            <pc:sldMk cId="3680281045" sldId="393"/>
            <ac:cxnSpMk id="25" creationId="{17896F0D-A101-4F78-A334-407BFFE8820B}"/>
          </ac:cxnSpMkLst>
        </pc:cxnChg>
      </pc:sldChg>
      <pc:sldChg chg="addSp delSp modSp add mod">
        <pc:chgData name="Steeven Taipicaña" userId="86503ac13d1c75c5" providerId="LiveId" clId="{398B3DA7-CEA2-4ECC-8FC5-49686797724B}" dt="2021-08-23T20:24:04.612" v="5296" actId="14100"/>
        <pc:sldMkLst>
          <pc:docMk/>
          <pc:sldMk cId="1758977535" sldId="394"/>
        </pc:sldMkLst>
        <pc:spChg chg="del">
          <ac:chgData name="Steeven Taipicaña" userId="86503ac13d1c75c5" providerId="LiveId" clId="{398B3DA7-CEA2-4ECC-8FC5-49686797724B}" dt="2021-08-23T20:23:37.953" v="5287" actId="478"/>
          <ac:spMkLst>
            <pc:docMk/>
            <pc:sldMk cId="1758977535" sldId="394"/>
            <ac:spMk id="2" creationId="{1A2E41CC-2247-4E0A-AC78-DCF8E3D105DF}"/>
          </ac:spMkLst>
        </pc:spChg>
        <pc:spChg chg="del">
          <ac:chgData name="Steeven Taipicaña" userId="86503ac13d1c75c5" providerId="LiveId" clId="{398B3DA7-CEA2-4ECC-8FC5-49686797724B}" dt="2021-08-23T20:23:37.953" v="5287" actId="478"/>
          <ac:spMkLst>
            <pc:docMk/>
            <pc:sldMk cId="1758977535" sldId="394"/>
            <ac:spMk id="16" creationId="{16ED3256-0A01-4300-9BF6-D798E956ED07}"/>
          </ac:spMkLst>
        </pc:spChg>
        <pc:spChg chg="del">
          <ac:chgData name="Steeven Taipicaña" userId="86503ac13d1c75c5" providerId="LiveId" clId="{398B3DA7-CEA2-4ECC-8FC5-49686797724B}" dt="2021-08-23T20:23:37.953" v="5287" actId="478"/>
          <ac:spMkLst>
            <pc:docMk/>
            <pc:sldMk cId="1758977535" sldId="394"/>
            <ac:spMk id="17" creationId="{8025C053-288B-49BC-A22A-432D4B473ACC}"/>
          </ac:spMkLst>
        </pc:spChg>
        <pc:spChg chg="del">
          <ac:chgData name="Steeven Taipicaña" userId="86503ac13d1c75c5" providerId="LiveId" clId="{398B3DA7-CEA2-4ECC-8FC5-49686797724B}" dt="2021-08-23T20:23:37.953" v="5287" actId="478"/>
          <ac:spMkLst>
            <pc:docMk/>
            <pc:sldMk cId="1758977535" sldId="394"/>
            <ac:spMk id="18" creationId="{5315A869-6D97-4453-87BA-653E82F373F6}"/>
          </ac:spMkLst>
        </pc:spChg>
        <pc:spChg chg="del">
          <ac:chgData name="Steeven Taipicaña" userId="86503ac13d1c75c5" providerId="LiveId" clId="{398B3DA7-CEA2-4ECC-8FC5-49686797724B}" dt="2021-08-23T20:23:37.953" v="5287" actId="478"/>
          <ac:spMkLst>
            <pc:docMk/>
            <pc:sldMk cId="1758977535" sldId="394"/>
            <ac:spMk id="28" creationId="{35441BA6-1F61-49C7-827B-60FC0A54931B}"/>
          </ac:spMkLst>
        </pc:spChg>
        <pc:graphicFrameChg chg="del">
          <ac:chgData name="Steeven Taipicaña" userId="86503ac13d1c75c5" providerId="LiveId" clId="{398B3DA7-CEA2-4ECC-8FC5-49686797724B}" dt="2021-08-23T20:23:37.953" v="5287" actId="478"/>
          <ac:graphicFrameMkLst>
            <pc:docMk/>
            <pc:sldMk cId="1758977535" sldId="394"/>
            <ac:graphicFrameMk id="29" creationId="{E84877A8-FBA8-4C56-918D-DD6DD6D1D3C3}"/>
          </ac:graphicFrameMkLst>
        </pc:graphicFrameChg>
        <pc:picChg chg="del">
          <ac:chgData name="Steeven Taipicaña" userId="86503ac13d1c75c5" providerId="LiveId" clId="{398B3DA7-CEA2-4ECC-8FC5-49686797724B}" dt="2021-08-23T20:23:37.953" v="5287" actId="478"/>
          <ac:picMkLst>
            <pc:docMk/>
            <pc:sldMk cId="1758977535" sldId="394"/>
            <ac:picMk id="12" creationId="{B196AF02-559F-410E-AB14-250B099E73AA}"/>
          </ac:picMkLst>
        </pc:picChg>
        <pc:picChg chg="del">
          <ac:chgData name="Steeven Taipicaña" userId="86503ac13d1c75c5" providerId="LiveId" clId="{398B3DA7-CEA2-4ECC-8FC5-49686797724B}" dt="2021-08-23T20:23:37.953" v="5287" actId="478"/>
          <ac:picMkLst>
            <pc:docMk/>
            <pc:sldMk cId="1758977535" sldId="394"/>
            <ac:picMk id="14" creationId="{AAE7B91A-A2DB-41E8-81EA-615E33D99617}"/>
          </ac:picMkLst>
        </pc:picChg>
        <pc:picChg chg="add mod">
          <ac:chgData name="Steeven Taipicaña" userId="86503ac13d1c75c5" providerId="LiveId" clId="{398B3DA7-CEA2-4ECC-8FC5-49686797724B}" dt="2021-08-23T20:24:04.612" v="5296" actId="14100"/>
          <ac:picMkLst>
            <pc:docMk/>
            <pc:sldMk cId="1758977535" sldId="394"/>
            <ac:picMk id="20" creationId="{15C3B0CC-175F-465C-A895-2F7E8FFC699E}"/>
          </ac:picMkLst>
        </pc:picChg>
        <pc:picChg chg="add mod">
          <ac:chgData name="Steeven Taipicaña" userId="86503ac13d1c75c5" providerId="LiveId" clId="{398B3DA7-CEA2-4ECC-8FC5-49686797724B}" dt="2021-08-23T20:24:01.474" v="5295" actId="14100"/>
          <ac:picMkLst>
            <pc:docMk/>
            <pc:sldMk cId="1758977535" sldId="394"/>
            <ac:picMk id="22" creationId="{0DF40360-DA0D-4103-B288-97F9DF9F0B9B}"/>
          </ac:picMkLst>
        </pc:picChg>
        <pc:cxnChg chg="del">
          <ac:chgData name="Steeven Taipicaña" userId="86503ac13d1c75c5" providerId="LiveId" clId="{398B3DA7-CEA2-4ECC-8FC5-49686797724B}" dt="2021-08-23T20:23:37.953" v="5287" actId="478"/>
          <ac:cxnSpMkLst>
            <pc:docMk/>
            <pc:sldMk cId="1758977535" sldId="394"/>
            <ac:cxnSpMk id="6" creationId="{2F059BEE-D96E-4046-8061-3A05CC463509}"/>
          </ac:cxnSpMkLst>
        </pc:cxnChg>
        <pc:cxnChg chg="del">
          <ac:chgData name="Steeven Taipicaña" userId="86503ac13d1c75c5" providerId="LiveId" clId="{398B3DA7-CEA2-4ECC-8FC5-49686797724B}" dt="2021-08-23T20:23:37.953" v="5287" actId="478"/>
          <ac:cxnSpMkLst>
            <pc:docMk/>
            <pc:sldMk cId="1758977535" sldId="394"/>
            <ac:cxnSpMk id="19" creationId="{4F4C27D2-7D65-4E43-BE4D-5FFF15712DCF}"/>
          </ac:cxnSpMkLst>
        </pc:cxnChg>
        <pc:cxnChg chg="del">
          <ac:chgData name="Steeven Taipicaña" userId="86503ac13d1c75c5" providerId="LiveId" clId="{398B3DA7-CEA2-4ECC-8FC5-49686797724B}" dt="2021-08-23T20:23:37.953" v="5287" actId="478"/>
          <ac:cxnSpMkLst>
            <pc:docMk/>
            <pc:sldMk cId="1758977535" sldId="394"/>
            <ac:cxnSpMk id="21" creationId="{04DEC78C-7E78-48F2-8E6C-41E93F03269C}"/>
          </ac:cxnSpMkLst>
        </pc:cxnChg>
        <pc:cxnChg chg="del">
          <ac:chgData name="Steeven Taipicaña" userId="86503ac13d1c75c5" providerId="LiveId" clId="{398B3DA7-CEA2-4ECC-8FC5-49686797724B}" dt="2021-08-23T20:23:37.953" v="5287" actId="478"/>
          <ac:cxnSpMkLst>
            <pc:docMk/>
            <pc:sldMk cId="1758977535" sldId="394"/>
            <ac:cxnSpMk id="23" creationId="{FB19E479-C45B-4CCB-9226-A6FD720A2085}"/>
          </ac:cxnSpMkLst>
        </pc:cxnChg>
        <pc:cxnChg chg="del mod">
          <ac:chgData name="Steeven Taipicaña" userId="86503ac13d1c75c5" providerId="LiveId" clId="{398B3DA7-CEA2-4ECC-8FC5-49686797724B}" dt="2021-08-23T20:23:37.953" v="5287" actId="478"/>
          <ac:cxnSpMkLst>
            <pc:docMk/>
            <pc:sldMk cId="1758977535" sldId="394"/>
            <ac:cxnSpMk id="25" creationId="{17896F0D-A101-4F78-A334-407BFFE8820B}"/>
          </ac:cxnSpMkLst>
        </pc:cxnChg>
      </pc:sldChg>
      <pc:sldChg chg="addSp delSp modSp add mod">
        <pc:chgData name="Steeven Taipicaña" userId="86503ac13d1c75c5" providerId="LiveId" clId="{398B3DA7-CEA2-4ECC-8FC5-49686797724B}" dt="2021-08-23T20:40:49.270" v="5599" actId="1076"/>
        <pc:sldMkLst>
          <pc:docMk/>
          <pc:sldMk cId="3628577981" sldId="395"/>
        </pc:sldMkLst>
        <pc:spChg chg="mod">
          <ac:chgData name="Steeven Taipicaña" userId="86503ac13d1c75c5" providerId="LiveId" clId="{398B3DA7-CEA2-4ECC-8FC5-49686797724B}" dt="2021-08-23T20:31:16.555" v="5442" actId="20577"/>
          <ac:spMkLst>
            <pc:docMk/>
            <pc:sldMk cId="3628577981" sldId="395"/>
            <ac:spMk id="4" creationId="{39F740A2-8538-4BDD-91F7-5C92D5ED9593}"/>
          </ac:spMkLst>
        </pc:spChg>
        <pc:spChg chg="mod">
          <ac:chgData name="Steeven Taipicaña" userId="86503ac13d1c75c5" providerId="LiveId" clId="{398B3DA7-CEA2-4ECC-8FC5-49686797724B}" dt="2021-08-23T20:33:27.656" v="5454" actId="115"/>
          <ac:spMkLst>
            <pc:docMk/>
            <pc:sldMk cId="3628577981" sldId="395"/>
            <ac:spMk id="6" creationId="{F0F43AAF-8884-4D50-A014-83DA98D55AD2}"/>
          </ac:spMkLst>
        </pc:spChg>
        <pc:spChg chg="add mod">
          <ac:chgData name="Steeven Taipicaña" userId="86503ac13d1c75c5" providerId="LiveId" clId="{398B3DA7-CEA2-4ECC-8FC5-49686797724B}" dt="2021-08-23T20:39:47.151" v="5525" actId="1036"/>
          <ac:spMkLst>
            <pc:docMk/>
            <pc:sldMk cId="3628577981" sldId="395"/>
            <ac:spMk id="11" creationId="{BA11379A-F9B2-47AB-9D45-DA555B6CC541}"/>
          </ac:spMkLst>
        </pc:spChg>
        <pc:spChg chg="add mod">
          <ac:chgData name="Steeven Taipicaña" userId="86503ac13d1c75c5" providerId="LiveId" clId="{398B3DA7-CEA2-4ECC-8FC5-49686797724B}" dt="2021-08-23T20:39:53.232" v="5562" actId="1036"/>
          <ac:spMkLst>
            <pc:docMk/>
            <pc:sldMk cId="3628577981" sldId="395"/>
            <ac:spMk id="13" creationId="{209EEACF-2671-4220-A9B8-FD8B30561BF9}"/>
          </ac:spMkLst>
        </pc:spChg>
        <pc:graphicFrameChg chg="del">
          <ac:chgData name="Steeven Taipicaña" userId="86503ac13d1c75c5" providerId="LiveId" clId="{398B3DA7-CEA2-4ECC-8FC5-49686797724B}" dt="2021-08-23T20:31:20.546" v="5443" actId="478"/>
          <ac:graphicFrameMkLst>
            <pc:docMk/>
            <pc:sldMk cId="3628577981" sldId="395"/>
            <ac:graphicFrameMk id="2" creationId="{A3ED02BA-8EBA-4D32-BCB7-2B308B1B51C0}"/>
          </ac:graphicFrameMkLst>
        </pc:graphicFrameChg>
        <pc:picChg chg="del">
          <ac:chgData name="Steeven Taipicaña" userId="86503ac13d1c75c5" providerId="LiveId" clId="{398B3DA7-CEA2-4ECC-8FC5-49686797724B}" dt="2021-08-23T20:31:20.546" v="5443" actId="478"/>
          <ac:picMkLst>
            <pc:docMk/>
            <pc:sldMk cId="3628577981" sldId="395"/>
            <ac:picMk id="5" creationId="{3B911063-C774-40D1-BB0C-C2BA85F25B1B}"/>
          </ac:picMkLst>
        </pc:picChg>
        <pc:picChg chg="del">
          <ac:chgData name="Steeven Taipicaña" userId="86503ac13d1c75c5" providerId="LiveId" clId="{398B3DA7-CEA2-4ECC-8FC5-49686797724B}" dt="2021-08-23T20:31:20.546" v="5443" actId="478"/>
          <ac:picMkLst>
            <pc:docMk/>
            <pc:sldMk cId="3628577981" sldId="395"/>
            <ac:picMk id="8" creationId="{43565E71-0EF3-4728-8E6A-20ED937CF1A6}"/>
          </ac:picMkLst>
        </pc:picChg>
        <pc:picChg chg="del">
          <ac:chgData name="Steeven Taipicaña" userId="86503ac13d1c75c5" providerId="LiveId" clId="{398B3DA7-CEA2-4ECC-8FC5-49686797724B}" dt="2021-08-23T20:31:20.546" v="5443" actId="478"/>
          <ac:picMkLst>
            <pc:docMk/>
            <pc:sldMk cId="3628577981" sldId="395"/>
            <ac:picMk id="10" creationId="{60E52793-7A2F-4B18-881B-6CAB75200482}"/>
          </ac:picMkLst>
        </pc:picChg>
        <pc:picChg chg="del">
          <ac:chgData name="Steeven Taipicaña" userId="86503ac13d1c75c5" providerId="LiveId" clId="{398B3DA7-CEA2-4ECC-8FC5-49686797724B}" dt="2021-08-23T20:31:20.546" v="5443" actId="478"/>
          <ac:picMkLst>
            <pc:docMk/>
            <pc:sldMk cId="3628577981" sldId="395"/>
            <ac:picMk id="12" creationId="{77A7AAEA-408D-4A01-A1BC-0ED58C19490C}"/>
          </ac:picMkLst>
        </pc:picChg>
        <pc:picChg chg="add mod">
          <ac:chgData name="Steeven Taipicaña" userId="86503ac13d1c75c5" providerId="LiveId" clId="{398B3DA7-CEA2-4ECC-8FC5-49686797724B}" dt="2021-08-23T20:39:19.303" v="5506" actId="1076"/>
          <ac:picMkLst>
            <pc:docMk/>
            <pc:sldMk cId="3628577981" sldId="395"/>
            <ac:picMk id="14" creationId="{2024A07C-397C-44B7-82B6-1BC3CD7F023B}"/>
          </ac:picMkLst>
        </pc:picChg>
        <pc:picChg chg="add mod">
          <ac:chgData name="Steeven Taipicaña" userId="86503ac13d1c75c5" providerId="LiveId" clId="{398B3DA7-CEA2-4ECC-8FC5-49686797724B}" dt="2021-08-23T20:40:49.270" v="5599" actId="1076"/>
          <ac:picMkLst>
            <pc:docMk/>
            <pc:sldMk cId="3628577981" sldId="395"/>
            <ac:picMk id="15" creationId="{C9E32204-A21A-4091-AC76-FC65E9D1A10E}"/>
          </ac:picMkLst>
        </pc:picChg>
        <pc:picChg chg="add mod">
          <ac:chgData name="Steeven Taipicaña" userId="86503ac13d1c75c5" providerId="LiveId" clId="{398B3DA7-CEA2-4ECC-8FC5-49686797724B}" dt="2021-08-23T20:40:37.944" v="5597" actId="1076"/>
          <ac:picMkLst>
            <pc:docMk/>
            <pc:sldMk cId="3628577981" sldId="395"/>
            <ac:picMk id="16" creationId="{760F4C2B-E5A1-4C25-A904-43693A0C0A03}"/>
          </ac:picMkLst>
        </pc:picChg>
        <pc:picChg chg="add mod">
          <ac:chgData name="Steeven Taipicaña" userId="86503ac13d1c75c5" providerId="LiveId" clId="{398B3DA7-CEA2-4ECC-8FC5-49686797724B}" dt="2021-08-23T20:40:37.944" v="5597" actId="1076"/>
          <ac:picMkLst>
            <pc:docMk/>
            <pc:sldMk cId="3628577981" sldId="395"/>
            <ac:picMk id="17" creationId="{5C2AB692-F9CB-4582-9C0D-53D6D3DCABB7}"/>
          </ac:picMkLst>
        </pc:picChg>
        <pc:picChg chg="add del mod">
          <ac:chgData name="Steeven Taipicaña" userId="86503ac13d1c75c5" providerId="LiveId" clId="{398B3DA7-CEA2-4ECC-8FC5-49686797724B}" dt="2021-08-23T20:40:03.749" v="5591" actId="478"/>
          <ac:picMkLst>
            <pc:docMk/>
            <pc:sldMk cId="3628577981" sldId="395"/>
            <ac:picMk id="18" creationId="{1DD4AFFA-BA2B-417F-BC2D-6321942413A5}"/>
          </ac:picMkLst>
        </pc:picChg>
      </pc:sldChg>
      <pc:sldChg chg="addSp delSp modSp add mod">
        <pc:chgData name="Steeven Taipicaña" userId="86503ac13d1c75c5" providerId="LiveId" clId="{398B3DA7-CEA2-4ECC-8FC5-49686797724B}" dt="2021-08-23T20:43:57.172" v="5652" actId="1076"/>
        <pc:sldMkLst>
          <pc:docMk/>
          <pc:sldMk cId="3468262729" sldId="396"/>
        </pc:sldMkLst>
        <pc:spChg chg="mod">
          <ac:chgData name="Steeven Taipicaña" userId="86503ac13d1c75c5" providerId="LiveId" clId="{398B3DA7-CEA2-4ECC-8FC5-49686797724B}" dt="2021-08-23T20:33:51.572" v="5470" actId="20577"/>
          <ac:spMkLst>
            <pc:docMk/>
            <pc:sldMk cId="3468262729" sldId="396"/>
            <ac:spMk id="4" creationId="{39F740A2-8538-4BDD-91F7-5C92D5ED9593}"/>
          </ac:spMkLst>
        </pc:spChg>
        <pc:spChg chg="mod">
          <ac:chgData name="Steeven Taipicaña" userId="86503ac13d1c75c5" providerId="LiveId" clId="{398B3DA7-CEA2-4ECC-8FC5-49686797724B}" dt="2021-08-23T20:33:34.946" v="5458" actId="113"/>
          <ac:spMkLst>
            <pc:docMk/>
            <pc:sldMk cId="3468262729" sldId="396"/>
            <ac:spMk id="6" creationId="{F0F43AAF-8884-4D50-A014-83DA98D55AD2}"/>
          </ac:spMkLst>
        </pc:spChg>
        <pc:graphicFrameChg chg="del">
          <ac:chgData name="Steeven Taipicaña" userId="86503ac13d1c75c5" providerId="LiveId" clId="{398B3DA7-CEA2-4ECC-8FC5-49686797724B}" dt="2021-08-23T20:31:57.565" v="5445" actId="478"/>
          <ac:graphicFrameMkLst>
            <pc:docMk/>
            <pc:sldMk cId="3468262729" sldId="396"/>
            <ac:graphicFrameMk id="2" creationId="{A3ED02BA-8EBA-4D32-BCB7-2B308B1B51C0}"/>
          </ac:graphicFrameMkLst>
        </pc:graphicFrameChg>
        <pc:graphicFrameChg chg="add mod">
          <ac:chgData name="Steeven Taipicaña" userId="86503ac13d1c75c5" providerId="LiveId" clId="{398B3DA7-CEA2-4ECC-8FC5-49686797724B}" dt="2021-08-23T20:43:48.502" v="5649" actId="1076"/>
          <ac:graphicFrameMkLst>
            <pc:docMk/>
            <pc:sldMk cId="3468262729" sldId="396"/>
            <ac:graphicFrameMk id="3" creationId="{F504D95F-EC16-4B84-994C-14E4C154ED63}"/>
          </ac:graphicFrameMkLst>
        </pc:graphicFrameChg>
        <pc:picChg chg="del">
          <ac:chgData name="Steeven Taipicaña" userId="86503ac13d1c75c5" providerId="LiveId" clId="{398B3DA7-CEA2-4ECC-8FC5-49686797724B}" dt="2021-08-23T20:31:57.565" v="5445" actId="478"/>
          <ac:picMkLst>
            <pc:docMk/>
            <pc:sldMk cId="3468262729" sldId="396"/>
            <ac:picMk id="5" creationId="{3B911063-C774-40D1-BB0C-C2BA85F25B1B}"/>
          </ac:picMkLst>
        </pc:picChg>
        <pc:picChg chg="del">
          <ac:chgData name="Steeven Taipicaña" userId="86503ac13d1c75c5" providerId="LiveId" clId="{398B3DA7-CEA2-4ECC-8FC5-49686797724B}" dt="2021-08-23T20:31:57.565" v="5445" actId="478"/>
          <ac:picMkLst>
            <pc:docMk/>
            <pc:sldMk cId="3468262729" sldId="396"/>
            <ac:picMk id="8" creationId="{43565E71-0EF3-4728-8E6A-20ED937CF1A6}"/>
          </ac:picMkLst>
        </pc:picChg>
        <pc:picChg chg="add mod">
          <ac:chgData name="Steeven Taipicaña" userId="86503ac13d1c75c5" providerId="LiveId" clId="{398B3DA7-CEA2-4ECC-8FC5-49686797724B}" dt="2021-08-23T20:43:57.172" v="5652" actId="1076"/>
          <ac:picMkLst>
            <pc:docMk/>
            <pc:sldMk cId="3468262729" sldId="396"/>
            <ac:picMk id="9" creationId="{B248F816-59F8-4428-8FC9-AC5F5206FA19}"/>
          </ac:picMkLst>
        </pc:picChg>
        <pc:picChg chg="del">
          <ac:chgData name="Steeven Taipicaña" userId="86503ac13d1c75c5" providerId="LiveId" clId="{398B3DA7-CEA2-4ECC-8FC5-49686797724B}" dt="2021-08-23T20:31:57.565" v="5445" actId="478"/>
          <ac:picMkLst>
            <pc:docMk/>
            <pc:sldMk cId="3468262729" sldId="396"/>
            <ac:picMk id="10" creationId="{60E52793-7A2F-4B18-881B-6CAB75200482}"/>
          </ac:picMkLst>
        </pc:picChg>
        <pc:picChg chg="del">
          <ac:chgData name="Steeven Taipicaña" userId="86503ac13d1c75c5" providerId="LiveId" clId="{398B3DA7-CEA2-4ECC-8FC5-49686797724B}" dt="2021-08-23T20:31:57.565" v="5445" actId="478"/>
          <ac:picMkLst>
            <pc:docMk/>
            <pc:sldMk cId="3468262729" sldId="396"/>
            <ac:picMk id="12" creationId="{77A7AAEA-408D-4A01-A1BC-0ED58C19490C}"/>
          </ac:picMkLst>
        </pc:picChg>
      </pc:sldChg>
      <pc:sldChg chg="addSp modSp add mod">
        <pc:chgData name="Steeven Taipicaña" userId="86503ac13d1c75c5" providerId="LiveId" clId="{398B3DA7-CEA2-4ECC-8FC5-49686797724B}" dt="2021-08-23T20:45:10.127" v="5665" actId="1076"/>
        <pc:sldMkLst>
          <pc:docMk/>
          <pc:sldMk cId="4265910329" sldId="397"/>
        </pc:sldMkLst>
        <pc:spChg chg="mod">
          <ac:chgData name="Steeven Taipicaña" userId="86503ac13d1c75c5" providerId="LiveId" clId="{398B3DA7-CEA2-4ECC-8FC5-49686797724B}" dt="2021-08-23T20:34:13.267" v="5492" actId="20577"/>
          <ac:spMkLst>
            <pc:docMk/>
            <pc:sldMk cId="4265910329" sldId="397"/>
            <ac:spMk id="4" creationId="{39F740A2-8538-4BDD-91F7-5C92D5ED9593}"/>
          </ac:spMkLst>
        </pc:spChg>
        <pc:spChg chg="mod">
          <ac:chgData name="Steeven Taipicaña" userId="86503ac13d1c75c5" providerId="LiveId" clId="{398B3DA7-CEA2-4ECC-8FC5-49686797724B}" dt="2021-08-23T20:34:00.906" v="5474" actId="115"/>
          <ac:spMkLst>
            <pc:docMk/>
            <pc:sldMk cId="4265910329" sldId="397"/>
            <ac:spMk id="6" creationId="{F0F43AAF-8884-4D50-A014-83DA98D55AD2}"/>
          </ac:spMkLst>
        </pc:spChg>
        <pc:graphicFrameChg chg="add mod modGraphic">
          <ac:chgData name="Steeven Taipicaña" userId="86503ac13d1c75c5" providerId="LiveId" clId="{398B3DA7-CEA2-4ECC-8FC5-49686797724B}" dt="2021-08-23T20:44:33.270" v="5656" actId="14734"/>
          <ac:graphicFrameMkLst>
            <pc:docMk/>
            <pc:sldMk cId="4265910329" sldId="397"/>
            <ac:graphicFrameMk id="2" creationId="{91A4A664-B098-4789-BC97-790815FF7581}"/>
          </ac:graphicFrameMkLst>
        </pc:graphicFrameChg>
        <pc:picChg chg="add mod modCrop">
          <ac:chgData name="Steeven Taipicaña" userId="86503ac13d1c75c5" providerId="LiveId" clId="{398B3DA7-CEA2-4ECC-8FC5-49686797724B}" dt="2021-08-23T20:45:10.127" v="5665" actId="1076"/>
          <ac:picMkLst>
            <pc:docMk/>
            <pc:sldMk cId="4265910329" sldId="397"/>
            <ac:picMk id="5" creationId="{CB84E064-176E-458B-A64E-D34B0E06B7D8}"/>
          </ac:picMkLst>
        </pc:picChg>
      </pc:sldChg>
      <pc:sldChg chg="addSp delSp modSp add mod">
        <pc:chgData name="Steeven Taipicaña" userId="86503ac13d1c75c5" providerId="LiveId" clId="{398B3DA7-CEA2-4ECC-8FC5-49686797724B}" dt="2021-08-23T20:43:09.349" v="5641" actId="1076"/>
        <pc:sldMkLst>
          <pc:docMk/>
          <pc:sldMk cId="1494398467" sldId="398"/>
        </pc:sldMkLst>
        <pc:spChg chg="mod">
          <ac:chgData name="Steeven Taipicaña" userId="86503ac13d1c75c5" providerId="LiveId" clId="{398B3DA7-CEA2-4ECC-8FC5-49686797724B}" dt="2021-08-23T20:41:38.043" v="5616" actId="20577"/>
          <ac:spMkLst>
            <pc:docMk/>
            <pc:sldMk cId="1494398467" sldId="398"/>
            <ac:spMk id="11" creationId="{5D32B376-C2E0-4D43-99AC-23AE161D2660}"/>
          </ac:spMkLst>
        </pc:spChg>
        <pc:graphicFrameChg chg="add mod modGraphic">
          <ac:chgData name="Steeven Taipicaña" userId="86503ac13d1c75c5" providerId="LiveId" clId="{398B3DA7-CEA2-4ECC-8FC5-49686797724B}" dt="2021-08-23T20:43:02.976" v="5638" actId="1076"/>
          <ac:graphicFrameMkLst>
            <pc:docMk/>
            <pc:sldMk cId="1494398467" sldId="398"/>
            <ac:graphicFrameMk id="2" creationId="{F136738E-D588-4964-89A2-BDAC03374430}"/>
          </ac:graphicFrameMkLst>
        </pc:graphicFrameChg>
        <pc:graphicFrameChg chg="del">
          <ac:chgData name="Steeven Taipicaña" userId="86503ac13d1c75c5" providerId="LiveId" clId="{398B3DA7-CEA2-4ECC-8FC5-49686797724B}" dt="2021-08-23T20:41:44.710" v="5618" actId="478"/>
          <ac:graphicFrameMkLst>
            <pc:docMk/>
            <pc:sldMk cId="1494398467" sldId="398"/>
            <ac:graphicFrameMk id="3" creationId="{8224BE7D-ED4C-4F80-BFEA-A502F0234048}"/>
          </ac:graphicFrameMkLst>
        </pc:graphicFrameChg>
        <pc:picChg chg="del">
          <ac:chgData name="Steeven Taipicaña" userId="86503ac13d1c75c5" providerId="LiveId" clId="{398B3DA7-CEA2-4ECC-8FC5-49686797724B}" dt="2021-08-23T20:41:42.458" v="5617" actId="478"/>
          <ac:picMkLst>
            <pc:docMk/>
            <pc:sldMk cId="1494398467" sldId="398"/>
            <ac:picMk id="8" creationId="{5ED6CA28-5D89-49F0-AC5E-F86AEA2F9ED3}"/>
          </ac:picMkLst>
        </pc:picChg>
        <pc:picChg chg="del">
          <ac:chgData name="Steeven Taipicaña" userId="86503ac13d1c75c5" providerId="LiveId" clId="{398B3DA7-CEA2-4ECC-8FC5-49686797724B}" dt="2021-08-23T20:41:46.322" v="5619" actId="478"/>
          <ac:picMkLst>
            <pc:docMk/>
            <pc:sldMk cId="1494398467" sldId="398"/>
            <ac:picMk id="9" creationId="{5BC4863F-7CB8-4505-81D2-D95AEEE97666}"/>
          </ac:picMkLst>
        </pc:picChg>
        <pc:picChg chg="add mod">
          <ac:chgData name="Steeven Taipicaña" userId="86503ac13d1c75c5" providerId="LiveId" clId="{398B3DA7-CEA2-4ECC-8FC5-49686797724B}" dt="2021-08-23T20:43:06.983" v="5640" actId="1076"/>
          <ac:picMkLst>
            <pc:docMk/>
            <pc:sldMk cId="1494398467" sldId="398"/>
            <ac:picMk id="12" creationId="{F69EA5FC-1C37-4B88-BD4E-E529704C7528}"/>
          </ac:picMkLst>
        </pc:picChg>
        <pc:picChg chg="add mod">
          <ac:chgData name="Steeven Taipicaña" userId="86503ac13d1c75c5" providerId="LiveId" clId="{398B3DA7-CEA2-4ECC-8FC5-49686797724B}" dt="2021-08-23T20:43:09.349" v="5641" actId="1076"/>
          <ac:picMkLst>
            <pc:docMk/>
            <pc:sldMk cId="1494398467" sldId="398"/>
            <ac:picMk id="14" creationId="{AB41BAF8-BF6A-402A-9F0D-94D2F95884A1}"/>
          </ac:picMkLst>
        </pc:picChg>
        <pc:picChg chg="add mod">
          <ac:chgData name="Steeven Taipicaña" userId="86503ac13d1c75c5" providerId="LiveId" clId="{398B3DA7-CEA2-4ECC-8FC5-49686797724B}" dt="2021-08-23T20:42:59.457" v="5637" actId="1076"/>
          <ac:picMkLst>
            <pc:docMk/>
            <pc:sldMk cId="1494398467" sldId="398"/>
            <ac:picMk id="15" creationId="{576CFBBE-448D-46CA-BBAB-6B051C7EFC71}"/>
          </ac:picMkLst>
        </pc:picChg>
        <pc:picChg chg="add mod">
          <ac:chgData name="Steeven Taipicaña" userId="86503ac13d1c75c5" providerId="LiveId" clId="{398B3DA7-CEA2-4ECC-8FC5-49686797724B}" dt="2021-08-23T20:43:04.501" v="5639" actId="1076"/>
          <ac:picMkLst>
            <pc:docMk/>
            <pc:sldMk cId="1494398467" sldId="398"/>
            <ac:picMk id="16" creationId="{84A8FDD9-27B7-416B-B9F5-F1C8E9A541F9}"/>
          </ac:picMkLst>
        </pc:picChg>
      </pc:sldChg>
      <pc:sldChg chg="add del">
        <pc:chgData name="Steeven Taipicaña" userId="86503ac13d1c75c5" providerId="LiveId" clId="{398B3DA7-CEA2-4ECC-8FC5-49686797724B}" dt="2021-08-23T20:59:03.291" v="5792" actId="47"/>
        <pc:sldMkLst>
          <pc:docMk/>
          <pc:sldMk cId="3623196028" sldId="399"/>
        </pc:sldMkLst>
      </pc:sldChg>
      <pc:sldChg chg="addSp modSp add mod">
        <pc:chgData name="Steeven Taipicaña" userId="86503ac13d1c75c5" providerId="LiveId" clId="{398B3DA7-CEA2-4ECC-8FC5-49686797724B}" dt="2021-08-23T20:58:51.757" v="5791" actId="1076"/>
        <pc:sldMkLst>
          <pc:docMk/>
          <pc:sldMk cId="3399752179" sldId="400"/>
        </pc:sldMkLst>
        <pc:spChg chg="mod">
          <ac:chgData name="Steeven Taipicaña" userId="86503ac13d1c75c5" providerId="LiveId" clId="{398B3DA7-CEA2-4ECC-8FC5-49686797724B}" dt="2021-08-23T20:58:26.615" v="5782" actId="20577"/>
          <ac:spMkLst>
            <pc:docMk/>
            <pc:sldMk cId="3399752179" sldId="400"/>
            <ac:spMk id="4" creationId="{39F740A2-8538-4BDD-91F7-5C92D5ED9593}"/>
          </ac:spMkLst>
        </pc:spChg>
        <pc:spChg chg="add mod">
          <ac:chgData name="Steeven Taipicaña" userId="86503ac13d1c75c5" providerId="LiveId" clId="{398B3DA7-CEA2-4ECC-8FC5-49686797724B}" dt="2021-08-23T20:58:51.757" v="5791" actId="1076"/>
          <ac:spMkLst>
            <pc:docMk/>
            <pc:sldMk cId="3399752179" sldId="400"/>
            <ac:spMk id="5" creationId="{DE6FAFA9-B672-4F9E-BD4B-91D3AF64FE16}"/>
          </ac:spMkLst>
        </pc:spChg>
      </pc:sldChg>
      <pc:sldChg chg="addSp modSp add mod">
        <pc:chgData name="Steeven Taipicaña" userId="86503ac13d1c75c5" providerId="LiveId" clId="{398B3DA7-CEA2-4ECC-8FC5-49686797724B}" dt="2021-08-23T20:58:17.517" v="5762" actId="20577"/>
        <pc:sldMkLst>
          <pc:docMk/>
          <pc:sldMk cId="2619200936" sldId="401"/>
        </pc:sldMkLst>
        <pc:spChg chg="mod">
          <ac:chgData name="Steeven Taipicaña" userId="86503ac13d1c75c5" providerId="LiveId" clId="{398B3DA7-CEA2-4ECC-8FC5-49686797724B}" dt="2021-08-23T20:46:49.940" v="5699" actId="20577"/>
          <ac:spMkLst>
            <pc:docMk/>
            <pc:sldMk cId="2619200936" sldId="401"/>
            <ac:spMk id="4" creationId="{39F740A2-8538-4BDD-91F7-5C92D5ED9593}"/>
          </ac:spMkLst>
        </pc:spChg>
        <pc:spChg chg="add mod">
          <ac:chgData name="Steeven Taipicaña" userId="86503ac13d1c75c5" providerId="LiveId" clId="{398B3DA7-CEA2-4ECC-8FC5-49686797724B}" dt="2021-08-23T20:58:17.517" v="5762" actId="20577"/>
          <ac:spMkLst>
            <pc:docMk/>
            <pc:sldMk cId="2619200936" sldId="401"/>
            <ac:spMk id="5" creationId="{741AC6A4-54B4-4C8A-BFF2-519CA8CD2B74}"/>
          </ac:spMkLst>
        </pc:spChg>
        <pc:spChg chg="mod">
          <ac:chgData name="Steeven Taipicaña" userId="86503ac13d1c75c5" providerId="LiveId" clId="{398B3DA7-CEA2-4ECC-8FC5-49686797724B}" dt="2021-08-23T20:46:40.486" v="5676" actId="115"/>
          <ac:spMkLst>
            <pc:docMk/>
            <pc:sldMk cId="2619200936" sldId="401"/>
            <ac:spMk id="6" creationId="{D0014EC7-06C4-4D69-AC4B-DE7C8966BA15}"/>
          </ac:spMkLst>
        </pc:spChg>
      </pc:sldChg>
      <pc:sldChg chg="modSp add mod">
        <pc:chgData name="Steeven Taipicaña" userId="86503ac13d1c75c5" providerId="LiveId" clId="{398B3DA7-CEA2-4ECC-8FC5-49686797724B}" dt="2021-08-23T20:57:07.072" v="5740" actId="1076"/>
        <pc:sldMkLst>
          <pc:docMk/>
          <pc:sldMk cId="1446929046" sldId="402"/>
        </pc:sldMkLst>
        <pc:spChg chg="mod">
          <ac:chgData name="Steeven Taipicaña" userId="86503ac13d1c75c5" providerId="LiveId" clId="{398B3DA7-CEA2-4ECC-8FC5-49686797724B}" dt="2021-08-23T20:57:07.072" v="5740" actId="1076"/>
          <ac:spMkLst>
            <pc:docMk/>
            <pc:sldMk cId="1446929046" sldId="402"/>
            <ac:spMk id="5" creationId="{644D5BFB-A4BE-4980-8488-008B12F5A820}"/>
          </ac:spMkLst>
        </pc:spChg>
      </pc:sldChg>
      <pc:sldChg chg="addSp delSp modSp add mod">
        <pc:chgData name="Steeven Taipicaña" userId="86503ac13d1c75c5" providerId="LiveId" clId="{398B3DA7-CEA2-4ECC-8FC5-49686797724B}" dt="2021-08-23T21:22:51.434" v="6135" actId="1076"/>
        <pc:sldMkLst>
          <pc:docMk/>
          <pc:sldMk cId="41946775" sldId="403"/>
        </pc:sldMkLst>
        <pc:spChg chg="add mod">
          <ac:chgData name="Steeven Taipicaña" userId="86503ac13d1c75c5" providerId="LiveId" clId="{398B3DA7-CEA2-4ECC-8FC5-49686797724B}" dt="2021-08-23T21:09:42.519" v="6013" actId="1076"/>
          <ac:spMkLst>
            <pc:docMk/>
            <pc:sldMk cId="41946775" sldId="403"/>
            <ac:spMk id="2" creationId="{0EE91BA9-E048-4D31-A95B-3F2B729DEA27}"/>
          </ac:spMkLst>
        </pc:spChg>
        <pc:spChg chg="del">
          <ac:chgData name="Steeven Taipicaña" userId="86503ac13d1c75c5" providerId="LiveId" clId="{398B3DA7-CEA2-4ECC-8FC5-49686797724B}" dt="2021-08-23T21:09:25.351" v="5985" actId="478"/>
          <ac:spMkLst>
            <pc:docMk/>
            <pc:sldMk cId="41946775" sldId="403"/>
            <ac:spMk id="7" creationId="{1A14B289-56B4-45BB-A5D1-4094FD77E34A}"/>
          </ac:spMkLst>
        </pc:spChg>
        <pc:spChg chg="del">
          <ac:chgData name="Steeven Taipicaña" userId="86503ac13d1c75c5" providerId="LiveId" clId="{398B3DA7-CEA2-4ECC-8FC5-49686797724B}" dt="2021-08-23T21:09:25.351" v="5985" actId="478"/>
          <ac:spMkLst>
            <pc:docMk/>
            <pc:sldMk cId="41946775" sldId="403"/>
            <ac:spMk id="8" creationId="{5BE1419A-0E55-413D-B135-A8FE82E76850}"/>
          </ac:spMkLst>
        </pc:spChg>
        <pc:spChg chg="del">
          <ac:chgData name="Steeven Taipicaña" userId="86503ac13d1c75c5" providerId="LiveId" clId="{398B3DA7-CEA2-4ECC-8FC5-49686797724B}" dt="2021-08-23T21:09:25.351" v="5985" actId="478"/>
          <ac:spMkLst>
            <pc:docMk/>
            <pc:sldMk cId="41946775" sldId="403"/>
            <ac:spMk id="9" creationId="{AC3FBBA3-8EA1-4224-9875-690B5F1329E2}"/>
          </ac:spMkLst>
        </pc:spChg>
        <pc:spChg chg="del">
          <ac:chgData name="Steeven Taipicaña" userId="86503ac13d1c75c5" providerId="LiveId" clId="{398B3DA7-CEA2-4ECC-8FC5-49686797724B}" dt="2021-08-23T21:09:27.521" v="5986" actId="478"/>
          <ac:spMkLst>
            <pc:docMk/>
            <pc:sldMk cId="41946775" sldId="403"/>
            <ac:spMk id="10" creationId="{F17380C1-C735-4843-8F10-40FFAB404AF5}"/>
          </ac:spMkLst>
        </pc:spChg>
        <pc:picChg chg="add mod">
          <ac:chgData name="Steeven Taipicaña" userId="86503ac13d1c75c5" providerId="LiveId" clId="{398B3DA7-CEA2-4ECC-8FC5-49686797724B}" dt="2021-08-23T21:22:49.921" v="6134" actId="1076"/>
          <ac:picMkLst>
            <pc:docMk/>
            <pc:sldMk cId="41946775" sldId="403"/>
            <ac:picMk id="12290" creationId="{9BD886BA-EA3E-46F3-BCD3-C7ED318E66B1}"/>
          </ac:picMkLst>
        </pc:picChg>
        <pc:picChg chg="add mod">
          <ac:chgData name="Steeven Taipicaña" userId="86503ac13d1c75c5" providerId="LiveId" clId="{398B3DA7-CEA2-4ECC-8FC5-49686797724B}" dt="2021-08-23T21:19:26.090" v="6072" actId="1076"/>
          <ac:picMkLst>
            <pc:docMk/>
            <pc:sldMk cId="41946775" sldId="403"/>
            <ac:picMk id="12292" creationId="{557EFC36-CF7D-4921-AFE5-A5651BF0EDB5}"/>
          </ac:picMkLst>
        </pc:picChg>
        <pc:picChg chg="add mod">
          <ac:chgData name="Steeven Taipicaña" userId="86503ac13d1c75c5" providerId="LiveId" clId="{398B3DA7-CEA2-4ECC-8FC5-49686797724B}" dt="2021-08-23T21:19:31.326" v="6075" actId="1076"/>
          <ac:picMkLst>
            <pc:docMk/>
            <pc:sldMk cId="41946775" sldId="403"/>
            <ac:picMk id="12294" creationId="{C1396D56-61F6-4BC6-9039-F1CD4535B216}"/>
          </ac:picMkLst>
        </pc:picChg>
        <pc:picChg chg="add mod">
          <ac:chgData name="Steeven Taipicaña" userId="86503ac13d1c75c5" providerId="LiveId" clId="{398B3DA7-CEA2-4ECC-8FC5-49686797724B}" dt="2021-08-23T21:22:51.434" v="6135" actId="1076"/>
          <ac:picMkLst>
            <pc:docMk/>
            <pc:sldMk cId="41946775" sldId="403"/>
            <ac:picMk id="12296" creationId="{26114A92-0D53-4E8E-95AA-AE21EBF11EB8}"/>
          </ac:picMkLst>
        </pc:picChg>
        <pc:cxnChg chg="del mod">
          <ac:chgData name="Steeven Taipicaña" userId="86503ac13d1c75c5" providerId="LiveId" clId="{398B3DA7-CEA2-4ECC-8FC5-49686797724B}" dt="2021-08-23T21:09:25.351" v="5985" actId="478"/>
          <ac:cxnSpMkLst>
            <pc:docMk/>
            <pc:sldMk cId="41946775" sldId="403"/>
            <ac:cxnSpMk id="12" creationId="{5F1811B5-C190-4487-9CAF-815BBE012C2D}"/>
          </ac:cxnSpMkLst>
        </pc:cxnChg>
        <pc:cxnChg chg="del mod">
          <ac:chgData name="Steeven Taipicaña" userId="86503ac13d1c75c5" providerId="LiveId" clId="{398B3DA7-CEA2-4ECC-8FC5-49686797724B}" dt="2021-08-23T21:09:25.351" v="5985" actId="478"/>
          <ac:cxnSpMkLst>
            <pc:docMk/>
            <pc:sldMk cId="41946775" sldId="403"/>
            <ac:cxnSpMk id="14" creationId="{7E54616D-F12F-4BA5-900C-354E8502C2C9}"/>
          </ac:cxnSpMkLst>
        </pc:cxnChg>
        <pc:cxnChg chg="del mod">
          <ac:chgData name="Steeven Taipicaña" userId="86503ac13d1c75c5" providerId="LiveId" clId="{398B3DA7-CEA2-4ECC-8FC5-49686797724B}" dt="2021-08-23T21:09:25.351" v="5985" actId="478"/>
          <ac:cxnSpMkLst>
            <pc:docMk/>
            <pc:sldMk cId="41946775" sldId="403"/>
            <ac:cxnSpMk id="16" creationId="{60738648-33CD-4604-BB4C-337F4A908566}"/>
          </ac:cxnSpMkLst>
        </pc:cxnChg>
      </pc:sldChg>
      <pc:sldChg chg="addSp delSp modSp add mod">
        <pc:chgData name="Steeven Taipicaña" userId="86503ac13d1c75c5" providerId="LiveId" clId="{398B3DA7-CEA2-4ECC-8FC5-49686797724B}" dt="2021-08-23T21:31:38.491" v="6221"/>
        <pc:sldMkLst>
          <pc:docMk/>
          <pc:sldMk cId="2816143161" sldId="404"/>
        </pc:sldMkLst>
        <pc:spChg chg="del">
          <ac:chgData name="Steeven Taipicaña" userId="86503ac13d1c75c5" providerId="LiveId" clId="{398B3DA7-CEA2-4ECC-8FC5-49686797724B}" dt="2021-08-23T21:23:22.996" v="6147" actId="478"/>
          <ac:spMkLst>
            <pc:docMk/>
            <pc:sldMk cId="2816143161" sldId="404"/>
            <ac:spMk id="2" creationId="{0EE91BA9-E048-4D31-A95B-3F2B729DEA27}"/>
          </ac:spMkLst>
        </pc:spChg>
        <pc:spChg chg="mod">
          <ac:chgData name="Steeven Taipicaña" userId="86503ac13d1c75c5" providerId="LiveId" clId="{398B3DA7-CEA2-4ECC-8FC5-49686797724B}" dt="2021-08-23T21:23:09.562" v="6146" actId="20577"/>
          <ac:spMkLst>
            <pc:docMk/>
            <pc:sldMk cId="2816143161" sldId="404"/>
            <ac:spMk id="3" creationId="{37AB4206-5C46-4DC9-97E2-7697DE98DB08}"/>
          </ac:spMkLst>
        </pc:spChg>
        <pc:spChg chg="add mod">
          <ac:chgData name="Steeven Taipicaña" userId="86503ac13d1c75c5" providerId="LiveId" clId="{398B3DA7-CEA2-4ECC-8FC5-49686797724B}" dt="2021-08-23T21:31:05.102" v="6194" actId="1036"/>
          <ac:spMkLst>
            <pc:docMk/>
            <pc:sldMk cId="2816143161" sldId="404"/>
            <ac:spMk id="11" creationId="{1758309A-9715-410D-A8CA-AD973F4BA372}"/>
          </ac:spMkLst>
        </pc:spChg>
        <pc:spChg chg="add mod">
          <ac:chgData name="Steeven Taipicaña" userId="86503ac13d1c75c5" providerId="LiveId" clId="{398B3DA7-CEA2-4ECC-8FC5-49686797724B}" dt="2021-08-23T21:31:08.442" v="6213" actId="1035"/>
          <ac:spMkLst>
            <pc:docMk/>
            <pc:sldMk cId="2816143161" sldId="404"/>
            <ac:spMk id="13" creationId="{66FE8DC7-DFB4-4A05-B4A5-06FB82B63EE9}"/>
          </ac:spMkLst>
        </pc:spChg>
        <pc:spChg chg="add mod">
          <ac:chgData name="Steeven Taipicaña" userId="86503ac13d1c75c5" providerId="LiveId" clId="{398B3DA7-CEA2-4ECC-8FC5-49686797724B}" dt="2021-08-23T21:31:20.947" v="6217" actId="1076"/>
          <ac:spMkLst>
            <pc:docMk/>
            <pc:sldMk cId="2816143161" sldId="404"/>
            <ac:spMk id="16" creationId="{6B1486D1-DEC2-42B4-A9CE-F5F023999BF3}"/>
          </ac:spMkLst>
        </pc:spChg>
        <pc:graphicFrameChg chg="add del mod">
          <ac:chgData name="Steeven Taipicaña" userId="86503ac13d1c75c5" providerId="LiveId" clId="{398B3DA7-CEA2-4ECC-8FC5-49686797724B}" dt="2021-08-23T21:31:38.491" v="6221"/>
          <ac:graphicFrameMkLst>
            <pc:docMk/>
            <pc:sldMk cId="2816143161" sldId="404"/>
            <ac:graphicFrameMk id="8" creationId="{66505663-7486-4256-B78A-1282F8A7BA8C}"/>
          </ac:graphicFrameMkLst>
        </pc:graphicFrameChg>
        <pc:picChg chg="add mod">
          <ac:chgData name="Steeven Taipicaña" userId="86503ac13d1c75c5" providerId="LiveId" clId="{398B3DA7-CEA2-4ECC-8FC5-49686797724B}" dt="2021-08-23T21:23:28.369" v="6149" actId="1076"/>
          <ac:picMkLst>
            <pc:docMk/>
            <pc:sldMk cId="2816143161" sldId="404"/>
            <ac:picMk id="9" creationId="{C98432D5-8312-4CF0-B069-DB5DD8398079}"/>
          </ac:picMkLst>
        </pc:picChg>
        <pc:picChg chg="add mod">
          <ac:chgData name="Steeven Taipicaña" userId="86503ac13d1c75c5" providerId="LiveId" clId="{398B3DA7-CEA2-4ECC-8FC5-49686797724B}" dt="2021-08-23T21:31:10.831" v="6214" actId="1076"/>
          <ac:picMkLst>
            <pc:docMk/>
            <pc:sldMk cId="2816143161" sldId="404"/>
            <ac:picMk id="14" creationId="{D034B3E6-4D4F-471D-9412-0A671B396E32}"/>
          </ac:picMkLst>
        </pc:picChg>
        <pc:picChg chg="del">
          <ac:chgData name="Steeven Taipicaña" userId="86503ac13d1c75c5" providerId="LiveId" clId="{398B3DA7-CEA2-4ECC-8FC5-49686797724B}" dt="2021-08-23T21:23:22.996" v="6147" actId="478"/>
          <ac:picMkLst>
            <pc:docMk/>
            <pc:sldMk cId="2816143161" sldId="404"/>
            <ac:picMk id="12290" creationId="{9BD886BA-EA3E-46F3-BCD3-C7ED318E66B1}"/>
          </ac:picMkLst>
        </pc:picChg>
        <pc:picChg chg="del">
          <ac:chgData name="Steeven Taipicaña" userId="86503ac13d1c75c5" providerId="LiveId" clId="{398B3DA7-CEA2-4ECC-8FC5-49686797724B}" dt="2021-08-23T21:23:22.996" v="6147" actId="478"/>
          <ac:picMkLst>
            <pc:docMk/>
            <pc:sldMk cId="2816143161" sldId="404"/>
            <ac:picMk id="12292" creationId="{557EFC36-CF7D-4921-AFE5-A5651BF0EDB5}"/>
          </ac:picMkLst>
        </pc:picChg>
        <pc:picChg chg="del">
          <ac:chgData name="Steeven Taipicaña" userId="86503ac13d1c75c5" providerId="LiveId" clId="{398B3DA7-CEA2-4ECC-8FC5-49686797724B}" dt="2021-08-23T21:23:22.996" v="6147" actId="478"/>
          <ac:picMkLst>
            <pc:docMk/>
            <pc:sldMk cId="2816143161" sldId="404"/>
            <ac:picMk id="12294" creationId="{C1396D56-61F6-4BC6-9039-F1CD4535B216}"/>
          </ac:picMkLst>
        </pc:picChg>
        <pc:picChg chg="del">
          <ac:chgData name="Steeven Taipicaña" userId="86503ac13d1c75c5" providerId="LiveId" clId="{398B3DA7-CEA2-4ECC-8FC5-49686797724B}" dt="2021-08-23T21:23:22.996" v="6147" actId="478"/>
          <ac:picMkLst>
            <pc:docMk/>
            <pc:sldMk cId="2816143161" sldId="404"/>
            <ac:picMk id="12296" creationId="{26114A92-0D53-4E8E-95AA-AE21EBF11EB8}"/>
          </ac:picMkLst>
        </pc:picChg>
      </pc:sldChg>
      <pc:sldChg chg="new del">
        <pc:chgData name="Steeven Taipicaña" userId="86503ac13d1c75c5" providerId="LiveId" clId="{398B3DA7-CEA2-4ECC-8FC5-49686797724B}" dt="2021-08-23T21:31:31.083" v="6219" actId="680"/>
        <pc:sldMkLst>
          <pc:docMk/>
          <pc:sldMk cId="1577943708" sldId="405"/>
        </pc:sldMkLst>
      </pc:sldChg>
      <pc:sldChg chg="addSp delSp modSp add mod">
        <pc:chgData name="Steeven Taipicaña" userId="86503ac13d1c75c5" providerId="LiveId" clId="{398B3DA7-CEA2-4ECC-8FC5-49686797724B}" dt="2021-08-23T21:32:46.983" v="6274" actId="1076"/>
        <pc:sldMkLst>
          <pc:docMk/>
          <pc:sldMk cId="3087415063" sldId="405"/>
        </pc:sldMkLst>
        <pc:spChg chg="mod">
          <ac:chgData name="Steeven Taipicaña" userId="86503ac13d1c75c5" providerId="LiveId" clId="{398B3DA7-CEA2-4ECC-8FC5-49686797724B}" dt="2021-08-23T21:31:50.738" v="6255" actId="20577"/>
          <ac:spMkLst>
            <pc:docMk/>
            <pc:sldMk cId="3087415063" sldId="405"/>
            <ac:spMk id="3" creationId="{37AB4206-5C46-4DC9-97E2-7697DE98DB08}"/>
          </ac:spMkLst>
        </pc:spChg>
        <pc:spChg chg="del">
          <ac:chgData name="Steeven Taipicaña" userId="86503ac13d1c75c5" providerId="LiveId" clId="{398B3DA7-CEA2-4ECC-8FC5-49686797724B}" dt="2021-08-23T21:31:56.221" v="6256" actId="478"/>
          <ac:spMkLst>
            <pc:docMk/>
            <pc:sldMk cId="3087415063" sldId="405"/>
            <ac:spMk id="11" creationId="{1758309A-9715-410D-A8CA-AD973F4BA372}"/>
          </ac:spMkLst>
        </pc:spChg>
        <pc:spChg chg="add mod">
          <ac:chgData name="Steeven Taipicaña" userId="86503ac13d1c75c5" providerId="LiveId" clId="{398B3DA7-CEA2-4ECC-8FC5-49686797724B}" dt="2021-08-23T21:32:46.983" v="6274" actId="1076"/>
          <ac:spMkLst>
            <pc:docMk/>
            <pc:sldMk cId="3087415063" sldId="405"/>
            <ac:spMk id="12" creationId="{36BCD9ED-0206-4DDD-9836-6FF533C89F45}"/>
          </ac:spMkLst>
        </pc:spChg>
        <pc:spChg chg="del">
          <ac:chgData name="Steeven Taipicaña" userId="86503ac13d1c75c5" providerId="LiveId" clId="{398B3DA7-CEA2-4ECC-8FC5-49686797724B}" dt="2021-08-23T21:31:56.221" v="6256" actId="478"/>
          <ac:spMkLst>
            <pc:docMk/>
            <pc:sldMk cId="3087415063" sldId="405"/>
            <ac:spMk id="13" creationId="{66FE8DC7-DFB4-4A05-B4A5-06FB82B63EE9}"/>
          </ac:spMkLst>
        </pc:spChg>
        <pc:spChg chg="del">
          <ac:chgData name="Steeven Taipicaña" userId="86503ac13d1c75c5" providerId="LiveId" clId="{398B3DA7-CEA2-4ECC-8FC5-49686797724B}" dt="2021-08-23T21:31:56.221" v="6256" actId="478"/>
          <ac:spMkLst>
            <pc:docMk/>
            <pc:sldMk cId="3087415063" sldId="405"/>
            <ac:spMk id="16" creationId="{6B1486D1-DEC2-42B4-A9CE-F5F023999BF3}"/>
          </ac:spMkLst>
        </pc:spChg>
        <pc:graphicFrameChg chg="add mod modGraphic">
          <ac:chgData name="Steeven Taipicaña" userId="86503ac13d1c75c5" providerId="LiveId" clId="{398B3DA7-CEA2-4ECC-8FC5-49686797724B}" dt="2021-08-23T21:32:44.337" v="6273" actId="1076"/>
          <ac:graphicFrameMkLst>
            <pc:docMk/>
            <pc:sldMk cId="3087415063" sldId="405"/>
            <ac:graphicFrameMk id="2" creationId="{82775F9F-2135-4FC0-823F-74171D2184EF}"/>
          </ac:graphicFrameMkLst>
        </pc:graphicFrameChg>
        <pc:picChg chg="del">
          <ac:chgData name="Steeven Taipicaña" userId="86503ac13d1c75c5" providerId="LiveId" clId="{398B3DA7-CEA2-4ECC-8FC5-49686797724B}" dt="2021-08-23T21:31:56.221" v="6256" actId="478"/>
          <ac:picMkLst>
            <pc:docMk/>
            <pc:sldMk cId="3087415063" sldId="405"/>
            <ac:picMk id="9" creationId="{C98432D5-8312-4CF0-B069-DB5DD8398079}"/>
          </ac:picMkLst>
        </pc:picChg>
        <pc:picChg chg="del">
          <ac:chgData name="Steeven Taipicaña" userId="86503ac13d1c75c5" providerId="LiveId" clId="{398B3DA7-CEA2-4ECC-8FC5-49686797724B}" dt="2021-08-23T21:31:57.817" v="6257" actId="478"/>
          <ac:picMkLst>
            <pc:docMk/>
            <pc:sldMk cId="3087415063" sldId="405"/>
            <ac:picMk id="14" creationId="{D034B3E6-4D4F-471D-9412-0A671B396E3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86EA7D-2D30-45BA-857C-2D386C8C72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CE24A48A-D3C7-49FF-A70E-BF51F500D09A}">
      <dgm:prSet phldrT="[Texto]" custT="1"/>
      <dgm:spPr>
        <a:solidFill>
          <a:schemeClr val="accent1">
            <a:lumMod val="75000"/>
          </a:schemeClr>
        </a:solidFill>
      </dgm:spPr>
      <dgm:t>
        <a:bodyPr/>
        <a:lstStyle/>
        <a:p>
          <a:pPr algn="just"/>
          <a:r>
            <a:rPr lang="es-ES" sz="1800" dirty="0"/>
            <a:t>GENERAL</a:t>
          </a:r>
        </a:p>
      </dgm:t>
    </dgm:pt>
    <dgm:pt modelId="{D10ECA0D-E3B7-42CB-B591-10896DF5658E}" type="parTrans" cxnId="{C240E2A2-9EC1-4CF5-87A2-3A136A95C603}">
      <dgm:prSet/>
      <dgm:spPr/>
      <dgm:t>
        <a:bodyPr/>
        <a:lstStyle/>
        <a:p>
          <a:pPr algn="just"/>
          <a:endParaRPr lang="es-ES" sz="1800"/>
        </a:p>
      </dgm:t>
    </dgm:pt>
    <dgm:pt modelId="{99B6317E-1B91-4001-B738-64AE9A147D8D}" type="sibTrans" cxnId="{C240E2A2-9EC1-4CF5-87A2-3A136A95C603}">
      <dgm:prSet/>
      <dgm:spPr/>
      <dgm:t>
        <a:bodyPr/>
        <a:lstStyle/>
        <a:p>
          <a:pPr algn="just"/>
          <a:endParaRPr lang="es-ES" sz="1800"/>
        </a:p>
      </dgm:t>
    </dgm:pt>
    <dgm:pt modelId="{059DE49E-4E48-4989-A316-39D285C74B2D}">
      <dgm:prSet phldrT="[Texto]" custT="1"/>
      <dgm:spPr/>
      <dgm:t>
        <a:bodyPr/>
        <a:lstStyle/>
        <a:p>
          <a:pPr algn="just">
            <a:lnSpc>
              <a:spcPct val="150000"/>
            </a:lnSpc>
          </a:pPr>
          <a:r>
            <a:rPr lang="es-MX" sz="1800" dirty="0"/>
            <a:t>Diseñar y construir una estación de limpieza y desinfección automática de cristalería con sistema clasificador, enfocada en copas y vasos de coctelería para disminuir el riesgo de contagio por patógenos en eventos sociales.</a:t>
          </a:r>
          <a:endParaRPr lang="es-ES" sz="1800" dirty="0"/>
        </a:p>
      </dgm:t>
    </dgm:pt>
    <dgm:pt modelId="{15B7C731-FF69-4CB7-8012-0A445C53E092}" type="parTrans" cxnId="{B9B92935-7E8D-4580-8379-DF0067378BAD}">
      <dgm:prSet/>
      <dgm:spPr/>
      <dgm:t>
        <a:bodyPr/>
        <a:lstStyle/>
        <a:p>
          <a:pPr algn="just"/>
          <a:endParaRPr lang="es-ES" sz="1800"/>
        </a:p>
      </dgm:t>
    </dgm:pt>
    <dgm:pt modelId="{EE2A983F-E12A-473B-8E71-63643227684A}" type="sibTrans" cxnId="{B9B92935-7E8D-4580-8379-DF0067378BAD}">
      <dgm:prSet/>
      <dgm:spPr/>
      <dgm:t>
        <a:bodyPr/>
        <a:lstStyle/>
        <a:p>
          <a:pPr algn="just"/>
          <a:endParaRPr lang="es-ES" sz="1800"/>
        </a:p>
      </dgm:t>
    </dgm:pt>
    <dgm:pt modelId="{15BA9C1E-4D19-4401-874E-BE204341CB8F}">
      <dgm:prSet phldrT="[Texto]" custT="1"/>
      <dgm:spPr>
        <a:solidFill>
          <a:schemeClr val="accent1">
            <a:lumMod val="75000"/>
          </a:schemeClr>
        </a:solidFill>
      </dgm:spPr>
      <dgm:t>
        <a:bodyPr/>
        <a:lstStyle/>
        <a:p>
          <a:pPr algn="just"/>
          <a:r>
            <a:rPr lang="es-ES" sz="1800" dirty="0"/>
            <a:t>ESPECÍFICOS</a:t>
          </a:r>
        </a:p>
      </dgm:t>
    </dgm:pt>
    <dgm:pt modelId="{CFA25519-F151-4F51-BED5-5AF610898ECB}" type="parTrans" cxnId="{D37DBD04-67F8-4321-996A-52E7AFC1DE5E}">
      <dgm:prSet/>
      <dgm:spPr/>
      <dgm:t>
        <a:bodyPr/>
        <a:lstStyle/>
        <a:p>
          <a:pPr algn="just"/>
          <a:endParaRPr lang="es-ES" sz="1800"/>
        </a:p>
      </dgm:t>
    </dgm:pt>
    <dgm:pt modelId="{0C7D5672-1885-4359-8CDC-CB1A7192E39F}" type="sibTrans" cxnId="{D37DBD04-67F8-4321-996A-52E7AFC1DE5E}">
      <dgm:prSet/>
      <dgm:spPr/>
      <dgm:t>
        <a:bodyPr/>
        <a:lstStyle/>
        <a:p>
          <a:pPr algn="just"/>
          <a:endParaRPr lang="es-ES" sz="1800"/>
        </a:p>
      </dgm:t>
    </dgm:pt>
    <dgm:pt modelId="{D0A79EC0-26E4-45FD-AF20-2C0667AB1932}">
      <dgm:prSet phldrT="[Texto]" custT="1"/>
      <dgm:spPr/>
      <dgm:t>
        <a:bodyPr/>
        <a:lstStyle/>
        <a:p>
          <a:pPr algn="just">
            <a:lnSpc>
              <a:spcPct val="150000"/>
            </a:lnSpc>
          </a:pPr>
          <a:r>
            <a:rPr lang="es-MX" sz="1800" dirty="0"/>
            <a:t>Diseñar e implementar un sistema de transporte para copas y vasos de cristal.</a:t>
          </a:r>
          <a:endParaRPr lang="es-ES" sz="1800" dirty="0"/>
        </a:p>
      </dgm:t>
    </dgm:pt>
    <dgm:pt modelId="{848F53E0-69CD-412D-A2FD-DA9D49497DB8}" type="parTrans" cxnId="{77526F9B-36E6-47E7-B0CD-1FDB2CC3EC35}">
      <dgm:prSet/>
      <dgm:spPr/>
      <dgm:t>
        <a:bodyPr/>
        <a:lstStyle/>
        <a:p>
          <a:pPr algn="just"/>
          <a:endParaRPr lang="es-ES" sz="1800"/>
        </a:p>
      </dgm:t>
    </dgm:pt>
    <dgm:pt modelId="{D1996C03-17BF-4649-9A26-BFEB6ADA8CAA}" type="sibTrans" cxnId="{77526F9B-36E6-47E7-B0CD-1FDB2CC3EC35}">
      <dgm:prSet/>
      <dgm:spPr/>
      <dgm:t>
        <a:bodyPr/>
        <a:lstStyle/>
        <a:p>
          <a:pPr algn="just"/>
          <a:endParaRPr lang="es-ES" sz="1800"/>
        </a:p>
      </dgm:t>
    </dgm:pt>
    <dgm:pt modelId="{630CA411-1067-4D67-9542-0562473B0A56}">
      <dgm:prSet custT="1"/>
      <dgm:spPr/>
      <dgm:t>
        <a:bodyPr/>
        <a:lstStyle/>
        <a:p>
          <a:pPr algn="just">
            <a:lnSpc>
              <a:spcPct val="150000"/>
            </a:lnSpc>
          </a:pPr>
          <a:r>
            <a:rPr lang="es-MX" sz="1800" dirty="0"/>
            <a:t>Diseñar y construir una cámara de desinfección con luz UV-C considerando las precauciones necesarias para no perjudicar a la salud de los operarios, a fin de desinfectar de manera eficaz los elementos que se introduzcan dentro de la misma.</a:t>
          </a:r>
          <a:endParaRPr lang="es-EC" sz="1800" dirty="0"/>
        </a:p>
      </dgm:t>
    </dgm:pt>
    <dgm:pt modelId="{8D9E9111-008D-4AC8-B8C5-7BFD9A74722D}" type="sibTrans" cxnId="{CC5CAAB6-5C91-4C3C-AE3C-64E4400F1EB5}">
      <dgm:prSet/>
      <dgm:spPr/>
      <dgm:t>
        <a:bodyPr/>
        <a:lstStyle/>
        <a:p>
          <a:pPr algn="just"/>
          <a:endParaRPr lang="es-ES" sz="1800"/>
        </a:p>
      </dgm:t>
    </dgm:pt>
    <dgm:pt modelId="{129DB058-E81E-42A7-A307-0F366C55B13D}" type="parTrans" cxnId="{CC5CAAB6-5C91-4C3C-AE3C-64E4400F1EB5}">
      <dgm:prSet/>
      <dgm:spPr/>
      <dgm:t>
        <a:bodyPr/>
        <a:lstStyle/>
        <a:p>
          <a:pPr algn="just"/>
          <a:endParaRPr lang="es-ES" sz="1800"/>
        </a:p>
      </dgm:t>
    </dgm:pt>
    <dgm:pt modelId="{3E745911-E915-4FF5-9640-88A2CE454BE7}">
      <dgm:prSet custT="1"/>
      <dgm:spPr/>
      <dgm:t>
        <a:bodyPr/>
        <a:lstStyle/>
        <a:p>
          <a:pPr algn="just">
            <a:lnSpc>
              <a:spcPct val="150000"/>
            </a:lnSpc>
          </a:pPr>
          <a:r>
            <a:rPr lang="es-MX" sz="1800" dirty="0"/>
            <a:t>Diseñar un sistema clasificador empleando soportes independientes para cada tipo de copa y vaso.</a:t>
          </a:r>
          <a:endParaRPr lang="es-EC" sz="1800" dirty="0"/>
        </a:p>
      </dgm:t>
    </dgm:pt>
    <dgm:pt modelId="{E5B0E84A-4926-4AFE-981D-0B6C80F5958F}" type="sibTrans" cxnId="{0A83B598-F358-48A2-A4D5-E4861428E298}">
      <dgm:prSet/>
      <dgm:spPr/>
      <dgm:t>
        <a:bodyPr/>
        <a:lstStyle/>
        <a:p>
          <a:pPr algn="just"/>
          <a:endParaRPr lang="es-ES" sz="1800"/>
        </a:p>
      </dgm:t>
    </dgm:pt>
    <dgm:pt modelId="{22E5E511-8A97-481E-ACB0-AB10F402DEF6}" type="parTrans" cxnId="{0A83B598-F358-48A2-A4D5-E4861428E298}">
      <dgm:prSet/>
      <dgm:spPr/>
      <dgm:t>
        <a:bodyPr/>
        <a:lstStyle/>
        <a:p>
          <a:pPr algn="just"/>
          <a:endParaRPr lang="es-ES" sz="1800"/>
        </a:p>
      </dgm:t>
    </dgm:pt>
    <dgm:pt modelId="{D4305319-0A4B-40DA-BA32-DE6F2F24DAB2}">
      <dgm:prSet custT="1"/>
      <dgm:spPr/>
      <dgm:t>
        <a:bodyPr/>
        <a:lstStyle/>
        <a:p>
          <a:pPr algn="just">
            <a:lnSpc>
              <a:spcPct val="150000"/>
            </a:lnSpc>
          </a:pPr>
          <a:r>
            <a:rPr lang="es-MX" sz="1800" dirty="0"/>
            <a:t>Diseñar y construir una estación de limpieza con enjuague sobre copas y vasos de vidrio o cristal.</a:t>
          </a:r>
          <a:endParaRPr lang="es-EC" sz="1800" dirty="0"/>
        </a:p>
      </dgm:t>
    </dgm:pt>
    <dgm:pt modelId="{69B5D6F7-DE5B-49C4-A3F5-152F7DD63311}" type="sibTrans" cxnId="{5D1E9377-033F-4033-82C9-EED4B655DCD8}">
      <dgm:prSet/>
      <dgm:spPr/>
      <dgm:t>
        <a:bodyPr/>
        <a:lstStyle/>
        <a:p>
          <a:pPr algn="just"/>
          <a:endParaRPr lang="es-ES" sz="1800"/>
        </a:p>
      </dgm:t>
    </dgm:pt>
    <dgm:pt modelId="{3DCA7370-EE15-453F-A753-998FE0F41040}" type="parTrans" cxnId="{5D1E9377-033F-4033-82C9-EED4B655DCD8}">
      <dgm:prSet/>
      <dgm:spPr/>
      <dgm:t>
        <a:bodyPr/>
        <a:lstStyle/>
        <a:p>
          <a:pPr algn="just"/>
          <a:endParaRPr lang="es-ES" sz="1800"/>
        </a:p>
      </dgm:t>
    </dgm:pt>
    <dgm:pt modelId="{8F9433E7-5731-465A-B11A-B9A509E26DB8}">
      <dgm:prSet custT="1"/>
      <dgm:spPr/>
      <dgm:t>
        <a:bodyPr/>
        <a:lstStyle/>
        <a:p>
          <a:pPr algn="just">
            <a:lnSpc>
              <a:spcPct val="150000"/>
            </a:lnSpc>
          </a:pPr>
          <a:r>
            <a:rPr lang="es-MX" sz="1800" dirty="0"/>
            <a:t>Implementar un método para realizar inventario de copas y vasos utilizando visión artificial.</a:t>
          </a:r>
          <a:endParaRPr lang="es-EC" sz="1800" dirty="0"/>
        </a:p>
      </dgm:t>
    </dgm:pt>
    <dgm:pt modelId="{196199A9-5162-4990-9D0C-2354C7925AA8}" type="parTrans" cxnId="{5F66069E-E180-46C1-95D1-5C03886929BA}">
      <dgm:prSet/>
      <dgm:spPr/>
      <dgm:t>
        <a:bodyPr/>
        <a:lstStyle/>
        <a:p>
          <a:endParaRPr lang="es-MX"/>
        </a:p>
      </dgm:t>
    </dgm:pt>
    <dgm:pt modelId="{55B28E20-6390-460F-88D0-AD4E9AD31C9E}" type="sibTrans" cxnId="{5F66069E-E180-46C1-95D1-5C03886929BA}">
      <dgm:prSet/>
      <dgm:spPr/>
      <dgm:t>
        <a:bodyPr/>
        <a:lstStyle/>
        <a:p>
          <a:endParaRPr lang="es-MX"/>
        </a:p>
      </dgm:t>
    </dgm:pt>
    <dgm:pt modelId="{68BCC23C-557D-44FA-B7DF-3ED805587118}" type="pres">
      <dgm:prSet presAssocID="{2B86EA7D-2D30-45BA-857C-2D386C8C7298}" presName="linear" presStyleCnt="0">
        <dgm:presLayoutVars>
          <dgm:animLvl val="lvl"/>
          <dgm:resizeHandles val="exact"/>
        </dgm:presLayoutVars>
      </dgm:prSet>
      <dgm:spPr/>
    </dgm:pt>
    <dgm:pt modelId="{805E4810-949C-4D46-876C-036BF62ED5D2}" type="pres">
      <dgm:prSet presAssocID="{CE24A48A-D3C7-49FF-A70E-BF51F500D09A}" presName="parentText" presStyleLbl="node1" presStyleIdx="0" presStyleCnt="2" custScaleY="48944">
        <dgm:presLayoutVars>
          <dgm:chMax val="0"/>
          <dgm:bulletEnabled val="1"/>
        </dgm:presLayoutVars>
      </dgm:prSet>
      <dgm:spPr/>
    </dgm:pt>
    <dgm:pt modelId="{D95C3006-65E4-4DB6-ACA6-E7257A748A84}" type="pres">
      <dgm:prSet presAssocID="{CE24A48A-D3C7-49FF-A70E-BF51F500D09A}" presName="childText" presStyleLbl="revTx" presStyleIdx="0" presStyleCnt="2">
        <dgm:presLayoutVars>
          <dgm:bulletEnabled val="1"/>
        </dgm:presLayoutVars>
      </dgm:prSet>
      <dgm:spPr/>
    </dgm:pt>
    <dgm:pt modelId="{CE0F7C84-0D0F-44BC-8D72-8F7832816DC5}" type="pres">
      <dgm:prSet presAssocID="{15BA9C1E-4D19-4401-874E-BE204341CB8F}" presName="parentText" presStyleLbl="node1" presStyleIdx="1" presStyleCnt="2" custScaleY="52531">
        <dgm:presLayoutVars>
          <dgm:chMax val="0"/>
          <dgm:bulletEnabled val="1"/>
        </dgm:presLayoutVars>
      </dgm:prSet>
      <dgm:spPr/>
    </dgm:pt>
    <dgm:pt modelId="{29FEB7F1-70D9-42DB-A679-C856490F44B5}" type="pres">
      <dgm:prSet presAssocID="{15BA9C1E-4D19-4401-874E-BE204341CB8F}" presName="childText" presStyleLbl="revTx" presStyleIdx="1" presStyleCnt="2">
        <dgm:presLayoutVars>
          <dgm:bulletEnabled val="1"/>
        </dgm:presLayoutVars>
      </dgm:prSet>
      <dgm:spPr/>
    </dgm:pt>
  </dgm:ptLst>
  <dgm:cxnLst>
    <dgm:cxn modelId="{D37DBD04-67F8-4321-996A-52E7AFC1DE5E}" srcId="{2B86EA7D-2D30-45BA-857C-2D386C8C7298}" destId="{15BA9C1E-4D19-4401-874E-BE204341CB8F}" srcOrd="1" destOrd="0" parTransId="{CFA25519-F151-4F51-BED5-5AF610898ECB}" sibTransId="{0C7D5672-1885-4359-8CDC-CB1A7192E39F}"/>
    <dgm:cxn modelId="{B9B92935-7E8D-4580-8379-DF0067378BAD}" srcId="{CE24A48A-D3C7-49FF-A70E-BF51F500D09A}" destId="{059DE49E-4E48-4989-A316-39D285C74B2D}" srcOrd="0" destOrd="0" parTransId="{15B7C731-FF69-4CB7-8012-0A445C53E092}" sibTransId="{EE2A983F-E12A-473B-8E71-63643227684A}"/>
    <dgm:cxn modelId="{23181272-0C54-4185-9394-E2A389C9F2DC}" type="presOf" srcId="{15BA9C1E-4D19-4401-874E-BE204341CB8F}" destId="{CE0F7C84-0D0F-44BC-8D72-8F7832816DC5}" srcOrd="0" destOrd="0" presId="urn:microsoft.com/office/officeart/2005/8/layout/vList2"/>
    <dgm:cxn modelId="{5D1E9377-033F-4033-82C9-EED4B655DCD8}" srcId="{15BA9C1E-4D19-4401-874E-BE204341CB8F}" destId="{D4305319-0A4B-40DA-BA32-DE6F2F24DAB2}" srcOrd="1" destOrd="0" parTransId="{3DCA7370-EE15-453F-A753-998FE0F41040}" sibTransId="{69B5D6F7-DE5B-49C4-A3F5-152F7DD63311}"/>
    <dgm:cxn modelId="{31D50E89-DAEA-4BDE-8B11-EF13355C36D3}" type="presOf" srcId="{059DE49E-4E48-4989-A316-39D285C74B2D}" destId="{D95C3006-65E4-4DB6-ACA6-E7257A748A84}" srcOrd="0" destOrd="0" presId="urn:microsoft.com/office/officeart/2005/8/layout/vList2"/>
    <dgm:cxn modelId="{288A0B92-6330-4281-BB41-DDDDB814732A}" type="presOf" srcId="{3E745911-E915-4FF5-9640-88A2CE454BE7}" destId="{29FEB7F1-70D9-42DB-A679-C856490F44B5}" srcOrd="0" destOrd="2" presId="urn:microsoft.com/office/officeart/2005/8/layout/vList2"/>
    <dgm:cxn modelId="{0A83B598-F358-48A2-A4D5-E4861428E298}" srcId="{15BA9C1E-4D19-4401-874E-BE204341CB8F}" destId="{3E745911-E915-4FF5-9640-88A2CE454BE7}" srcOrd="2" destOrd="0" parTransId="{22E5E511-8A97-481E-ACB0-AB10F402DEF6}" sibTransId="{E5B0E84A-4926-4AFE-981D-0B6C80F5958F}"/>
    <dgm:cxn modelId="{77526F9B-36E6-47E7-B0CD-1FDB2CC3EC35}" srcId="{15BA9C1E-4D19-4401-874E-BE204341CB8F}" destId="{D0A79EC0-26E4-45FD-AF20-2C0667AB1932}" srcOrd="0" destOrd="0" parTransId="{848F53E0-69CD-412D-A2FD-DA9D49497DB8}" sibTransId="{D1996C03-17BF-4649-9A26-BFEB6ADA8CAA}"/>
    <dgm:cxn modelId="{5F66069E-E180-46C1-95D1-5C03886929BA}" srcId="{15BA9C1E-4D19-4401-874E-BE204341CB8F}" destId="{8F9433E7-5731-465A-B11A-B9A509E26DB8}" srcOrd="4" destOrd="0" parTransId="{196199A9-5162-4990-9D0C-2354C7925AA8}" sibTransId="{55B28E20-6390-460F-88D0-AD4E9AD31C9E}"/>
    <dgm:cxn modelId="{C240E2A2-9EC1-4CF5-87A2-3A136A95C603}" srcId="{2B86EA7D-2D30-45BA-857C-2D386C8C7298}" destId="{CE24A48A-D3C7-49FF-A70E-BF51F500D09A}" srcOrd="0" destOrd="0" parTransId="{D10ECA0D-E3B7-42CB-B591-10896DF5658E}" sibTransId="{99B6317E-1B91-4001-B738-64AE9A147D8D}"/>
    <dgm:cxn modelId="{BF809CA9-EB35-4FDA-98FC-C45547A7FC59}" type="presOf" srcId="{D0A79EC0-26E4-45FD-AF20-2C0667AB1932}" destId="{29FEB7F1-70D9-42DB-A679-C856490F44B5}" srcOrd="0" destOrd="0" presId="urn:microsoft.com/office/officeart/2005/8/layout/vList2"/>
    <dgm:cxn modelId="{CC5CAAB6-5C91-4C3C-AE3C-64E4400F1EB5}" srcId="{15BA9C1E-4D19-4401-874E-BE204341CB8F}" destId="{630CA411-1067-4D67-9542-0562473B0A56}" srcOrd="3" destOrd="0" parTransId="{129DB058-E81E-42A7-A307-0F366C55B13D}" sibTransId="{8D9E9111-008D-4AC8-B8C5-7BFD9A74722D}"/>
    <dgm:cxn modelId="{954AFCC0-333F-4D73-AB74-71AEC0808AC1}" type="presOf" srcId="{D4305319-0A4B-40DA-BA32-DE6F2F24DAB2}" destId="{29FEB7F1-70D9-42DB-A679-C856490F44B5}" srcOrd="0" destOrd="1" presId="urn:microsoft.com/office/officeart/2005/8/layout/vList2"/>
    <dgm:cxn modelId="{8E8001C2-AF59-4F00-95C7-90A86AD1F747}" type="presOf" srcId="{8F9433E7-5731-465A-B11A-B9A509E26DB8}" destId="{29FEB7F1-70D9-42DB-A679-C856490F44B5}" srcOrd="0" destOrd="4" presId="urn:microsoft.com/office/officeart/2005/8/layout/vList2"/>
    <dgm:cxn modelId="{910B42E4-497E-4509-9DA6-AD7BB891430C}" type="presOf" srcId="{CE24A48A-D3C7-49FF-A70E-BF51F500D09A}" destId="{805E4810-949C-4D46-876C-036BF62ED5D2}" srcOrd="0" destOrd="0" presId="urn:microsoft.com/office/officeart/2005/8/layout/vList2"/>
    <dgm:cxn modelId="{4AC5E0E7-CAE1-447E-81DD-214B01C7337E}" type="presOf" srcId="{630CA411-1067-4D67-9542-0562473B0A56}" destId="{29FEB7F1-70D9-42DB-A679-C856490F44B5}" srcOrd="0" destOrd="3" presId="urn:microsoft.com/office/officeart/2005/8/layout/vList2"/>
    <dgm:cxn modelId="{F9DD6BEB-413B-4526-BDAB-56D4795C6A87}" type="presOf" srcId="{2B86EA7D-2D30-45BA-857C-2D386C8C7298}" destId="{68BCC23C-557D-44FA-B7DF-3ED805587118}" srcOrd="0" destOrd="0" presId="urn:microsoft.com/office/officeart/2005/8/layout/vList2"/>
    <dgm:cxn modelId="{FA07E83E-32B3-457E-827F-8390E5A2B3E4}" type="presParOf" srcId="{68BCC23C-557D-44FA-B7DF-3ED805587118}" destId="{805E4810-949C-4D46-876C-036BF62ED5D2}" srcOrd="0" destOrd="0" presId="urn:microsoft.com/office/officeart/2005/8/layout/vList2"/>
    <dgm:cxn modelId="{3B0E2747-6E59-44C1-90D2-7ACEB1A3F542}" type="presParOf" srcId="{68BCC23C-557D-44FA-B7DF-3ED805587118}" destId="{D95C3006-65E4-4DB6-ACA6-E7257A748A84}" srcOrd="1" destOrd="0" presId="urn:microsoft.com/office/officeart/2005/8/layout/vList2"/>
    <dgm:cxn modelId="{E3A75FA1-F8DE-46B6-B0FE-63402316B8BC}" type="presParOf" srcId="{68BCC23C-557D-44FA-B7DF-3ED805587118}" destId="{CE0F7C84-0D0F-44BC-8D72-8F7832816DC5}" srcOrd="2" destOrd="0" presId="urn:microsoft.com/office/officeart/2005/8/layout/vList2"/>
    <dgm:cxn modelId="{763A5881-AFA1-41FF-B997-EE561FADE289}" type="presParOf" srcId="{68BCC23C-557D-44FA-B7DF-3ED805587118}" destId="{29FEB7F1-70D9-42DB-A679-C856490F44B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E4810-949C-4D46-876C-036BF62ED5D2}">
      <dsp:nvSpPr>
        <dsp:cNvPr id="0" name=""/>
        <dsp:cNvSpPr/>
      </dsp:nvSpPr>
      <dsp:spPr>
        <a:xfrm>
          <a:off x="0" y="43910"/>
          <a:ext cx="9437189" cy="210733"/>
        </a:xfrm>
        <a:prstGeom prst="roundRect">
          <a:avLst/>
        </a:prstGeom>
        <a:solidFill>
          <a:schemeClr val="accent1">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s-ES" sz="1800" kern="1200" dirty="0"/>
            <a:t>GENERAL</a:t>
          </a:r>
        </a:p>
      </dsp:txBody>
      <dsp:txXfrm>
        <a:off x="10287" y="54197"/>
        <a:ext cx="9416615" cy="190159"/>
      </dsp:txXfrm>
    </dsp:sp>
    <dsp:sp modelId="{D95C3006-65E4-4DB6-ACA6-E7257A748A84}">
      <dsp:nvSpPr>
        <dsp:cNvPr id="0" name=""/>
        <dsp:cNvSpPr/>
      </dsp:nvSpPr>
      <dsp:spPr>
        <a:xfrm>
          <a:off x="0" y="254643"/>
          <a:ext cx="9437189" cy="1261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9631" tIns="22860" rIns="128016" bIns="22860" numCol="1" spcCol="1270" anchor="t" anchorCtr="0">
          <a:noAutofit/>
        </a:bodyPr>
        <a:lstStyle/>
        <a:p>
          <a:pPr marL="171450" lvl="1" indent="-171450" algn="just" defTabSz="800100">
            <a:lnSpc>
              <a:spcPct val="150000"/>
            </a:lnSpc>
            <a:spcBef>
              <a:spcPct val="0"/>
            </a:spcBef>
            <a:spcAft>
              <a:spcPct val="20000"/>
            </a:spcAft>
            <a:buChar char="•"/>
          </a:pPr>
          <a:r>
            <a:rPr lang="es-MX" sz="1800" kern="1200" dirty="0"/>
            <a:t>Diseñar y construir una estación de limpieza y desinfección automática de cristalería con sistema clasificador, enfocada en copas y vasos de coctelería para disminuir el riesgo de contagio por patógenos en eventos sociales.</a:t>
          </a:r>
          <a:endParaRPr lang="es-ES" sz="1800" kern="1200" dirty="0"/>
        </a:p>
      </dsp:txBody>
      <dsp:txXfrm>
        <a:off x="0" y="254643"/>
        <a:ext cx="9437189" cy="1261664"/>
      </dsp:txXfrm>
    </dsp:sp>
    <dsp:sp modelId="{CE0F7C84-0D0F-44BC-8D72-8F7832816DC5}">
      <dsp:nvSpPr>
        <dsp:cNvPr id="0" name=""/>
        <dsp:cNvSpPr/>
      </dsp:nvSpPr>
      <dsp:spPr>
        <a:xfrm>
          <a:off x="0" y="1516308"/>
          <a:ext cx="9437189" cy="226177"/>
        </a:xfrm>
        <a:prstGeom prst="roundRect">
          <a:avLst/>
        </a:prstGeom>
        <a:solidFill>
          <a:schemeClr val="accent1">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s-ES" sz="1800" kern="1200" dirty="0"/>
            <a:t>ESPECÍFICOS</a:t>
          </a:r>
        </a:p>
      </dsp:txBody>
      <dsp:txXfrm>
        <a:off x="11041" y="1527349"/>
        <a:ext cx="9415107" cy="204095"/>
      </dsp:txXfrm>
    </dsp:sp>
    <dsp:sp modelId="{29FEB7F1-70D9-42DB-A679-C856490F44B5}">
      <dsp:nvSpPr>
        <dsp:cNvPr id="0" name=""/>
        <dsp:cNvSpPr/>
      </dsp:nvSpPr>
      <dsp:spPr>
        <a:xfrm>
          <a:off x="0" y="1742486"/>
          <a:ext cx="9437189" cy="3999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9631" tIns="22860" rIns="128016" bIns="22860" numCol="1" spcCol="1270" anchor="t" anchorCtr="0">
          <a:noAutofit/>
        </a:bodyPr>
        <a:lstStyle/>
        <a:p>
          <a:pPr marL="171450" lvl="1" indent="-171450" algn="just" defTabSz="800100">
            <a:lnSpc>
              <a:spcPct val="150000"/>
            </a:lnSpc>
            <a:spcBef>
              <a:spcPct val="0"/>
            </a:spcBef>
            <a:spcAft>
              <a:spcPct val="20000"/>
            </a:spcAft>
            <a:buChar char="•"/>
          </a:pPr>
          <a:r>
            <a:rPr lang="es-MX" sz="1800" kern="1200" dirty="0"/>
            <a:t>Diseñar e implementar un sistema de transporte para copas y vasos de cristal.</a:t>
          </a:r>
          <a:endParaRPr lang="es-ES" sz="1800" kern="1200" dirty="0"/>
        </a:p>
        <a:p>
          <a:pPr marL="171450" lvl="1" indent="-171450" algn="just" defTabSz="800100">
            <a:lnSpc>
              <a:spcPct val="150000"/>
            </a:lnSpc>
            <a:spcBef>
              <a:spcPct val="0"/>
            </a:spcBef>
            <a:spcAft>
              <a:spcPct val="20000"/>
            </a:spcAft>
            <a:buChar char="•"/>
          </a:pPr>
          <a:r>
            <a:rPr lang="es-MX" sz="1800" kern="1200" dirty="0"/>
            <a:t>Diseñar y construir una estación de limpieza con enjuague sobre copas y vasos de vidrio o cristal.</a:t>
          </a:r>
          <a:endParaRPr lang="es-EC" sz="1800" kern="1200" dirty="0"/>
        </a:p>
        <a:p>
          <a:pPr marL="171450" lvl="1" indent="-171450" algn="just" defTabSz="800100">
            <a:lnSpc>
              <a:spcPct val="150000"/>
            </a:lnSpc>
            <a:spcBef>
              <a:spcPct val="0"/>
            </a:spcBef>
            <a:spcAft>
              <a:spcPct val="20000"/>
            </a:spcAft>
            <a:buChar char="•"/>
          </a:pPr>
          <a:r>
            <a:rPr lang="es-MX" sz="1800" kern="1200" dirty="0"/>
            <a:t>Diseñar un sistema clasificador empleando soportes independientes para cada tipo de copa y vaso.</a:t>
          </a:r>
          <a:endParaRPr lang="es-EC" sz="1800" kern="1200" dirty="0"/>
        </a:p>
        <a:p>
          <a:pPr marL="171450" lvl="1" indent="-171450" algn="just" defTabSz="800100">
            <a:lnSpc>
              <a:spcPct val="150000"/>
            </a:lnSpc>
            <a:spcBef>
              <a:spcPct val="0"/>
            </a:spcBef>
            <a:spcAft>
              <a:spcPct val="20000"/>
            </a:spcAft>
            <a:buChar char="•"/>
          </a:pPr>
          <a:r>
            <a:rPr lang="es-MX" sz="1800" kern="1200" dirty="0"/>
            <a:t>Diseñar y construir una cámara de desinfección con luz UV-C considerando las precauciones necesarias para no perjudicar a la salud de los operarios, a fin de desinfectar de manera eficaz los elementos que se introduzcan dentro de la misma.</a:t>
          </a:r>
          <a:endParaRPr lang="es-EC" sz="1800" kern="1200" dirty="0"/>
        </a:p>
        <a:p>
          <a:pPr marL="171450" lvl="1" indent="-171450" algn="just" defTabSz="800100">
            <a:lnSpc>
              <a:spcPct val="150000"/>
            </a:lnSpc>
            <a:spcBef>
              <a:spcPct val="0"/>
            </a:spcBef>
            <a:spcAft>
              <a:spcPct val="20000"/>
            </a:spcAft>
            <a:buChar char="•"/>
          </a:pPr>
          <a:r>
            <a:rPr lang="es-MX" sz="1800" kern="1200" dirty="0"/>
            <a:t>Implementar un método para realizar inventario de copas y vasos utilizando visión artificial.</a:t>
          </a:r>
          <a:endParaRPr lang="es-EC" sz="1800" kern="1200" dirty="0"/>
        </a:p>
      </dsp:txBody>
      <dsp:txXfrm>
        <a:off x="0" y="1742486"/>
        <a:ext cx="9437189" cy="39992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54B289-7362-463B-B1D0-DD26F49B31E2}" type="datetimeFigureOut">
              <a:rPr lang="es-MX" smtClean="0"/>
              <a:t>23/08/2021</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AB2BB2-463C-4078-8D0B-A3F5214F2728}" type="slidenum">
              <a:rPr lang="es-MX" smtClean="0"/>
              <a:t>‹Nº›</a:t>
            </a:fld>
            <a:endParaRPr lang="es-MX"/>
          </a:p>
        </p:txBody>
      </p:sp>
    </p:spTree>
    <p:extLst>
      <p:ext uri="{BB962C8B-B14F-4D97-AF65-F5344CB8AC3E}">
        <p14:creationId xmlns:p14="http://schemas.microsoft.com/office/powerpoint/2010/main" val="1827255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6" name="Imagen 2" descr="Imagen 2">
            <a:extLst>
              <a:ext uri="{FF2B5EF4-FFF2-40B4-BE49-F238E27FC236}">
                <a16:creationId xmlns:a16="http://schemas.microsoft.com/office/drawing/2014/main" id="{F4C75630-9B5D-4DB0-AB7B-995AB2EE6BDA}"/>
              </a:ext>
            </a:extLst>
          </p:cNvPr>
          <p:cNvPicPr>
            <a:picLocks noChangeAspect="1"/>
          </p:cNvPicPr>
          <p:nvPr/>
        </p:nvPicPr>
        <p:blipFill>
          <a:blip r:embed="rId2"/>
          <a:stretch>
            <a:fillRect/>
          </a:stretch>
        </p:blipFill>
        <p:spPr>
          <a:xfrm rot="16200000" flipV="1">
            <a:off x="1044396" y="577656"/>
            <a:ext cx="6857998" cy="5702688"/>
          </a:xfrm>
          <a:prstGeom prst="rect">
            <a:avLst/>
          </a:prstGeom>
          <a:ln w="12700">
            <a:miter lim="400000"/>
          </a:ln>
        </p:spPr>
      </p:pic>
      <p:sp>
        <p:nvSpPr>
          <p:cNvPr id="12" name="Rectángulo 3">
            <a:extLst>
              <a:ext uri="{FF2B5EF4-FFF2-40B4-BE49-F238E27FC236}">
                <a16:creationId xmlns:a16="http://schemas.microsoft.com/office/drawing/2014/main" id="{A70AB293-2D13-48D1-B2DF-E5F79ED70C86}"/>
              </a:ext>
            </a:extLst>
          </p:cNvPr>
          <p:cNvSpPr/>
          <p:nvPr/>
        </p:nvSpPr>
        <p:spPr>
          <a:xfrm rot="16200000" flipV="1">
            <a:off x="-1879949" y="3391655"/>
            <a:ext cx="6857997" cy="74694"/>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3" name="Rectángulo 4">
            <a:extLst>
              <a:ext uri="{FF2B5EF4-FFF2-40B4-BE49-F238E27FC236}">
                <a16:creationId xmlns:a16="http://schemas.microsoft.com/office/drawing/2014/main" id="{7B98FF81-A9B0-4D9E-BFF5-1877E89C64FE}"/>
              </a:ext>
            </a:extLst>
          </p:cNvPr>
          <p:cNvSpPr/>
          <p:nvPr/>
        </p:nvSpPr>
        <p:spPr>
          <a:xfrm rot="16200000" flipV="1">
            <a:off x="-1809389" y="3391652"/>
            <a:ext cx="6858000" cy="74695"/>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pic>
        <p:nvPicPr>
          <p:cNvPr id="10" name="Imagen 9" descr="Resultado de imagen para espe">
            <a:extLst>
              <a:ext uri="{FF2B5EF4-FFF2-40B4-BE49-F238E27FC236}">
                <a16:creationId xmlns:a16="http://schemas.microsoft.com/office/drawing/2014/main" id="{7DAFB53B-D726-42F6-8453-CBAC83256719}"/>
              </a:ext>
            </a:extLst>
          </p:cNvPr>
          <p:cNvPicPr/>
          <p:nvPr/>
        </p:nvPicPr>
        <p:blipFill rotWithShape="1">
          <a:blip r:embed="rId3" cstate="print">
            <a:extLst>
              <a:ext uri="{28A0092B-C50C-407E-A947-70E740481C1C}">
                <a14:useLocalDpi xmlns:a14="http://schemas.microsoft.com/office/drawing/2010/main" val="0"/>
              </a:ext>
            </a:extLst>
          </a:blip>
          <a:srcRect r="74423"/>
          <a:stretch/>
        </p:blipFill>
        <p:spPr bwMode="auto">
          <a:xfrm>
            <a:off x="249460" y="2560947"/>
            <a:ext cx="993941" cy="933446"/>
          </a:xfrm>
          <a:prstGeom prst="rect">
            <a:avLst/>
          </a:prstGeom>
          <a:noFill/>
          <a:ln>
            <a:noFill/>
          </a:ln>
        </p:spPr>
      </p:pic>
      <p:sp>
        <p:nvSpPr>
          <p:cNvPr id="2" name="Title 1"/>
          <p:cNvSpPr>
            <a:spLocks noGrp="1"/>
          </p:cNvSpPr>
          <p:nvPr>
            <p:ph type="ctrTitle"/>
          </p:nvPr>
        </p:nvSpPr>
        <p:spPr>
          <a:xfrm>
            <a:off x="3354435" y="770012"/>
            <a:ext cx="7315200" cy="2782080"/>
          </a:xfrm>
        </p:spPr>
        <p:txBody>
          <a:bodyPr anchor="b">
            <a:normAutofit/>
          </a:bodyPr>
          <a:lstStyle>
            <a:lvl1pPr algn="l">
              <a:defRPr sz="5900" spc="-100" baseline="0">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433566" y="4809812"/>
            <a:ext cx="7315200" cy="914400"/>
          </a:xfrm>
        </p:spPr>
        <p:txBody>
          <a:bodyPr anchor="t">
            <a:normAutofit/>
          </a:bodyPr>
          <a:lstStyle>
            <a:lvl1pPr marL="0" indent="0" algn="l">
              <a:buNone/>
              <a:defRPr sz="2200" cap="none" spc="0" baseline="0">
                <a:solidFill>
                  <a:schemeClr val="tx2"/>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411933" y="6356350"/>
            <a:ext cx="923605" cy="365125"/>
          </a:xfrm>
        </p:spPr>
        <p:txBody>
          <a:bodyPr/>
          <a:lstStyle/>
          <a:p>
            <a:fld id="{8F628730-889D-4D5A-A652-2D8F23EC9E62}" type="datetimeFigureOut">
              <a:rPr lang="es-MX" smtClean="0"/>
              <a:t>23/08/2021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a:p>
        </p:txBody>
      </p:sp>
      <p:pic>
        <p:nvPicPr>
          <p:cNvPr id="9" name="Imagen 8" descr="Resultado de imagen para espe">
            <a:extLst>
              <a:ext uri="{FF2B5EF4-FFF2-40B4-BE49-F238E27FC236}">
                <a16:creationId xmlns:a16="http://schemas.microsoft.com/office/drawing/2014/main" id="{7FDDA7ED-4C62-453B-82CB-0F62D2CB80C6}"/>
              </a:ext>
            </a:extLst>
          </p:cNvPr>
          <p:cNvPicPr/>
          <p:nvPr/>
        </p:nvPicPr>
        <p:blipFill rotWithShape="1">
          <a:blip r:embed="rId4" cstate="print">
            <a:extLst>
              <a:ext uri="{28A0092B-C50C-407E-A947-70E740481C1C}">
                <a14:useLocalDpi xmlns:a14="http://schemas.microsoft.com/office/drawing/2010/main" val="0"/>
              </a:ext>
            </a:extLst>
          </a:blip>
          <a:srcRect l="24832"/>
          <a:stretch/>
        </p:blipFill>
        <p:spPr bwMode="auto">
          <a:xfrm>
            <a:off x="75857" y="1622704"/>
            <a:ext cx="1330242" cy="522899"/>
          </a:xfrm>
          <a:prstGeom prst="rect">
            <a:avLst/>
          </a:prstGeom>
          <a:noFill/>
          <a:ln>
            <a:noFill/>
          </a:ln>
        </p:spPr>
      </p:pic>
      <p:pic>
        <p:nvPicPr>
          <p:cNvPr id="19" name="Imagen 18">
            <a:extLst>
              <a:ext uri="{FF2B5EF4-FFF2-40B4-BE49-F238E27FC236}">
                <a16:creationId xmlns:a16="http://schemas.microsoft.com/office/drawing/2014/main" id="{FEFA4785-4D84-4B44-A881-0330465A5396}"/>
              </a:ext>
            </a:extLst>
          </p:cNvPr>
          <p:cNvPicPr>
            <a:picLocks noChangeAspect="1"/>
          </p:cNvPicPr>
          <p:nvPr/>
        </p:nvPicPr>
        <p:blipFill>
          <a:blip r:embed="rId5"/>
          <a:stretch>
            <a:fillRect/>
          </a:stretch>
        </p:blipFill>
        <p:spPr>
          <a:xfrm>
            <a:off x="232123" y="3862720"/>
            <a:ext cx="1017710" cy="1131256"/>
          </a:xfrm>
          <a:prstGeom prst="rect">
            <a:avLst/>
          </a:prstGeom>
        </p:spPr>
      </p:pic>
    </p:spTree>
    <p:extLst>
      <p:ext uri="{BB962C8B-B14F-4D97-AF65-F5344CB8AC3E}">
        <p14:creationId xmlns:p14="http://schemas.microsoft.com/office/powerpoint/2010/main" val="3411708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928491" y="604380"/>
            <a:ext cx="7315200" cy="512064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628730-889D-4D5A-A652-2D8F23EC9E62}" type="datetimeFigureOut">
              <a:rPr lang="es-MX" smtClean="0"/>
              <a:t>23/08/2021</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22635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3416" y="1806819"/>
            <a:ext cx="1140069" cy="324436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167426" y="868680"/>
            <a:ext cx="7315200" cy="512064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628730-889D-4D5A-A652-2D8F23EC9E62}" type="datetimeFigureOut">
              <a:rPr lang="es-MX" smtClean="0"/>
              <a:t>23/08/2021</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303719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3167426" y="472108"/>
            <a:ext cx="7315200" cy="1346897"/>
          </a:xfrm>
        </p:spPr>
        <p:txBody>
          <a:bodyPr/>
          <a:lstStyle>
            <a:lvl1pPr algn="ctr">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628730-889D-4D5A-A652-2D8F23EC9E62}" type="datetimeFigureOut">
              <a:rPr lang="es-MX" smtClean="0"/>
              <a:t>23/08/2021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751108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005665" y="1307240"/>
            <a:ext cx="7315200" cy="3255264"/>
          </a:xfrm>
        </p:spPr>
        <p:txBody>
          <a:bodyPr anchor="b">
            <a:normAutofit/>
          </a:bodyPr>
          <a:lstStyle>
            <a:lvl1pPr>
              <a:defRPr sz="5900" b="0" spc="-100" baseline="0">
                <a:solidFill>
                  <a:schemeClr val="tx1">
                    <a:lumMod val="65000"/>
                    <a:lumOff val="3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023953" y="4681376"/>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F628730-889D-4D5A-A652-2D8F23EC9E62}" type="datetimeFigureOut">
              <a:rPr lang="es-MX" smtClean="0"/>
              <a:t>23/08/2021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168200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936649"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886857"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8F628730-889D-4D5A-A652-2D8F23EC9E62}" type="datetimeFigureOut">
              <a:rPr lang="es-MX" smtClean="0"/>
              <a:t>23/08/2021</a:t>
            </a:fld>
            <a:endParaRPr lang="es-MX"/>
          </a:p>
        </p:txBody>
      </p:sp>
      <p:sp>
        <p:nvSpPr>
          <p:cNvPr id="9" name="Footer Placeholder 8"/>
          <p:cNvSpPr>
            <a:spLocks noGrp="1"/>
          </p:cNvSpPr>
          <p:nvPr>
            <p:ph type="ftr" sz="quarter" idx="11"/>
          </p:nvPr>
        </p:nvSpPr>
        <p:spPr/>
        <p:txBody>
          <a:bodyPr/>
          <a:lstStyle/>
          <a:p>
            <a:endParaRPr lang="es-MX"/>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40367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27133" y="943094"/>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927133"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877684" y="943094"/>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877684"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8F628730-889D-4D5A-A652-2D8F23EC9E62}" type="datetimeFigureOut">
              <a:rPr lang="es-MX" smtClean="0"/>
              <a:t>23/08/2021</a:t>
            </a:fld>
            <a:endParaRPr lang="es-MX"/>
          </a:p>
        </p:txBody>
      </p:sp>
      <p:sp>
        <p:nvSpPr>
          <p:cNvPr id="11" name="Footer Placeholder 10"/>
          <p:cNvSpPr>
            <a:spLocks noGrp="1"/>
          </p:cNvSpPr>
          <p:nvPr>
            <p:ph type="ftr" sz="quarter" idx="11"/>
          </p:nvPr>
        </p:nvSpPr>
        <p:spPr/>
        <p:txBody>
          <a:bodyPr/>
          <a:lstStyle/>
          <a:p>
            <a:endParaRPr lang="es-MX"/>
          </a:p>
        </p:txBody>
      </p:sp>
      <p:sp>
        <p:nvSpPr>
          <p:cNvPr id="12" name="Slide Number Placeholder 11"/>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3357825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8F628730-889D-4D5A-A652-2D8F23EC9E62}" type="datetimeFigureOut">
              <a:rPr lang="es-MX" smtClean="0"/>
              <a:t>23/08/2021</a:t>
            </a:fld>
            <a:endParaRPr lang="es-MX"/>
          </a:p>
        </p:txBody>
      </p:sp>
      <p:sp>
        <p:nvSpPr>
          <p:cNvPr id="7" name="Footer Placeholder 6"/>
          <p:cNvSpPr>
            <a:spLocks noGrp="1"/>
          </p:cNvSpPr>
          <p:nvPr>
            <p:ph type="ftr" sz="quarter" idx="11"/>
          </p:nvPr>
        </p:nvSpPr>
        <p:spPr/>
        <p:txBody>
          <a:bodyPr/>
          <a:lstStyle/>
          <a:p>
            <a:endParaRPr lang="es-MX"/>
          </a:p>
        </p:txBody>
      </p:sp>
      <p:sp>
        <p:nvSpPr>
          <p:cNvPr id="8" name="Slide Number Placeholder 7"/>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778491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F628730-889D-4D5A-A652-2D8F23EC9E62}" type="datetimeFigureOut">
              <a:rPr lang="es-MX" smtClean="0"/>
              <a:t>23/08/2021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1227463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31632" y="2523504"/>
            <a:ext cx="1221076" cy="1810992"/>
          </a:xfrm>
        </p:spPr>
        <p:txBody>
          <a:bodyPr anchor="b">
            <a:normAutofit/>
          </a:bodyPr>
          <a:lstStyle>
            <a:lvl1pPr>
              <a:defRPr sz="20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173321"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326368" y="4783014"/>
            <a:ext cx="1221076" cy="103315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8F628730-889D-4D5A-A652-2D8F23EC9E62}" type="datetimeFigureOut">
              <a:rPr lang="es-MX" smtClean="0"/>
              <a:t>23/08/2021</a:t>
            </a:fld>
            <a:endParaRPr lang="es-MX"/>
          </a:p>
        </p:txBody>
      </p:sp>
      <p:sp>
        <p:nvSpPr>
          <p:cNvPr id="9" name="Footer Placeholder 8"/>
          <p:cNvSpPr>
            <a:spLocks noGrp="1"/>
          </p:cNvSpPr>
          <p:nvPr>
            <p:ph type="ftr" sz="quarter" idx="11"/>
          </p:nvPr>
        </p:nvSpPr>
        <p:spPr/>
        <p:txBody>
          <a:bodyPr/>
          <a:lstStyle/>
          <a:p>
            <a:endParaRPr lang="es-MX"/>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395099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4728" y="1698002"/>
            <a:ext cx="1379337" cy="1802423"/>
          </a:xfrm>
        </p:spPr>
        <p:txBody>
          <a:bodyPr anchor="b">
            <a:normAutofit/>
          </a:bodyPr>
          <a:lstStyle>
            <a:lvl1pPr>
              <a:defRPr sz="20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832090" y="755015"/>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62465" y="4293407"/>
            <a:ext cx="1379337" cy="126996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8F628730-889D-4D5A-A652-2D8F23EC9E62}" type="datetimeFigureOut">
              <a:rPr lang="es-MX" smtClean="0"/>
              <a:t>23/08/2021</a:t>
            </a:fld>
            <a:endParaRPr lang="es-MX"/>
          </a:p>
        </p:txBody>
      </p:sp>
      <p:sp>
        <p:nvSpPr>
          <p:cNvPr id="9" name="Footer Placeholder 8"/>
          <p:cNvSpPr>
            <a:spLocks noGrp="1"/>
          </p:cNvSpPr>
          <p:nvPr>
            <p:ph type="ftr" sz="quarter" idx="11"/>
          </p:nvPr>
        </p:nvSpPr>
        <p:spPr>
          <a:xfrm>
            <a:off x="3499101" y="6356350"/>
            <a:ext cx="5911517" cy="365125"/>
          </a:xfrm>
        </p:spPr>
        <p:txBody>
          <a:bodyPr/>
          <a:lstStyle/>
          <a:p>
            <a:endParaRPr lang="es-MX"/>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149471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Imagen 2" descr="Imagen 2">
            <a:extLst>
              <a:ext uri="{FF2B5EF4-FFF2-40B4-BE49-F238E27FC236}">
                <a16:creationId xmlns:a16="http://schemas.microsoft.com/office/drawing/2014/main" id="{00BF7DF2-B8A8-48A4-8488-BB3C10B5ABD7}"/>
              </a:ext>
            </a:extLst>
          </p:cNvPr>
          <p:cNvPicPr>
            <a:picLocks noChangeAspect="1"/>
          </p:cNvPicPr>
          <p:nvPr/>
        </p:nvPicPr>
        <p:blipFill>
          <a:blip r:embed="rId13"/>
          <a:stretch>
            <a:fillRect/>
          </a:stretch>
        </p:blipFill>
        <p:spPr>
          <a:xfrm rot="16200000" flipV="1">
            <a:off x="918843" y="577657"/>
            <a:ext cx="6857998" cy="5702688"/>
          </a:xfrm>
          <a:prstGeom prst="rect">
            <a:avLst/>
          </a:prstGeom>
          <a:ln w="12700">
            <a:miter lim="400000"/>
          </a:ln>
        </p:spPr>
      </p:pic>
      <p:sp>
        <p:nvSpPr>
          <p:cNvPr id="16" name="Rectángulo 3">
            <a:extLst>
              <a:ext uri="{FF2B5EF4-FFF2-40B4-BE49-F238E27FC236}">
                <a16:creationId xmlns:a16="http://schemas.microsoft.com/office/drawing/2014/main" id="{CCD9AE4D-7A78-4517-90E9-A171A6F835E9}"/>
              </a:ext>
            </a:extLst>
          </p:cNvPr>
          <p:cNvSpPr/>
          <p:nvPr/>
        </p:nvSpPr>
        <p:spPr>
          <a:xfrm rot="16200000" flipV="1">
            <a:off x="-1853969" y="3390841"/>
            <a:ext cx="6857997" cy="76319"/>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7" name="Rectángulo 4">
            <a:extLst>
              <a:ext uri="{FF2B5EF4-FFF2-40B4-BE49-F238E27FC236}">
                <a16:creationId xmlns:a16="http://schemas.microsoft.com/office/drawing/2014/main" id="{D9ED41AA-C25B-4D32-80A1-FBAA030CA83C}"/>
              </a:ext>
            </a:extLst>
          </p:cNvPr>
          <p:cNvSpPr/>
          <p:nvPr/>
        </p:nvSpPr>
        <p:spPr>
          <a:xfrm rot="16200000" flipV="1">
            <a:off x="-1955852" y="3380204"/>
            <a:ext cx="6857998" cy="97590"/>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7" name="Rectangle 6"/>
          <p:cNvSpPr/>
          <p:nvPr/>
        </p:nvSpPr>
        <p:spPr>
          <a:xfrm>
            <a:off x="2" y="0"/>
            <a:ext cx="1426412" cy="6858000"/>
          </a:xfrm>
          <a:prstGeom prst="rect">
            <a:avLst/>
          </a:prstGeom>
          <a:gradFill flip="none" rotWithShape="1">
            <a:gsLst>
              <a:gs pos="0">
                <a:srgbClr val="217143">
                  <a:shade val="30000"/>
                  <a:satMod val="115000"/>
                </a:srgbClr>
              </a:gs>
              <a:gs pos="50000">
                <a:srgbClr val="217143">
                  <a:shade val="67500"/>
                  <a:satMod val="115000"/>
                </a:srgbClr>
              </a:gs>
              <a:gs pos="100000">
                <a:srgbClr val="217143">
                  <a:shade val="100000"/>
                  <a:satMod val="115000"/>
                </a:srgbClr>
              </a:gs>
            </a:gsLst>
            <a:path path="circle">
              <a:fillToRect l="50000" t="50000" r="50000" b="50000"/>
            </a:path>
            <a:tileRect/>
          </a:gradFill>
          <a:ln>
            <a:solidFill>
              <a:srgbClr val="21714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205587" y="363289"/>
            <a:ext cx="7238877" cy="1319793"/>
          </a:xfrm>
          <a:prstGeom prst="rect">
            <a:avLst/>
          </a:prstGeom>
        </p:spPr>
        <p:txBody>
          <a:bodyPr vert="horz" lIns="91440" tIns="45720" rIns="91440" bIns="45720" rtlCol="0" anchor="ctr">
            <a:noAutofit/>
          </a:bodyPr>
          <a:lstStyle/>
          <a:p>
            <a:r>
              <a:rPr lang="es-ES" dirty="0"/>
              <a:t>Haga clic para modificar el estilo de título del patrón</a:t>
            </a:r>
            <a:endParaRPr lang="en-US" dirty="0"/>
          </a:p>
        </p:txBody>
      </p:sp>
      <p:sp>
        <p:nvSpPr>
          <p:cNvPr id="38" name="Rectangle 37"/>
          <p:cNvSpPr/>
          <p:nvPr/>
        </p:nvSpPr>
        <p:spPr>
          <a:xfrm>
            <a:off x="11825654" y="738554"/>
            <a:ext cx="374258" cy="535135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077961" y="853909"/>
            <a:ext cx="7315200" cy="5120640"/>
          </a:xfrm>
          <a:prstGeom prst="rect">
            <a:avLst/>
          </a:prstGeom>
        </p:spPr>
        <p:txBody>
          <a:bodyPr vert="horz" lIns="91440" tIns="45720" rIns="91440" bIns="45720" rtlCol="0" anchor="ctr">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8F628730-889D-4D5A-A652-2D8F23EC9E62}" type="datetimeFigureOut">
              <a:rPr lang="es-MX" smtClean="0"/>
              <a:t>23/08/2021</a:t>
            </a:fld>
            <a:endParaRPr lang="es-MX"/>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s-MX"/>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281574AB-824F-43BF-A954-43A501DB43BB}" type="slidenum">
              <a:rPr lang="es-MX" smtClean="0"/>
              <a:t>‹Nº›</a:t>
            </a:fld>
            <a:endParaRPr lang="es-MX"/>
          </a:p>
        </p:txBody>
      </p:sp>
      <p:pic>
        <p:nvPicPr>
          <p:cNvPr id="14" name="Imagen 13" descr="Resultado de imagen para espe">
            <a:extLst>
              <a:ext uri="{FF2B5EF4-FFF2-40B4-BE49-F238E27FC236}">
                <a16:creationId xmlns:a16="http://schemas.microsoft.com/office/drawing/2014/main" id="{388FB323-E807-4565-8409-B0EC9DE7289D}"/>
              </a:ext>
            </a:extLst>
          </p:cNvPr>
          <p:cNvPicPr/>
          <p:nvPr/>
        </p:nvPicPr>
        <p:blipFill rotWithShape="1">
          <a:blip r:embed="rId14" cstate="print">
            <a:extLst>
              <a:ext uri="{BEBA8EAE-BF5A-486C-A8C5-ECC9F3942E4B}">
                <a14:imgProps xmlns:a14="http://schemas.microsoft.com/office/drawing/2010/main">
                  <a14:imgLayer r:embed="rId15">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r="74423"/>
          <a:stretch/>
        </p:blipFill>
        <p:spPr bwMode="auto">
          <a:xfrm>
            <a:off x="262465" y="136525"/>
            <a:ext cx="990254" cy="886661"/>
          </a:xfrm>
          <a:prstGeom prst="rect">
            <a:avLst/>
          </a:prstGeom>
          <a:noFill/>
          <a:ln>
            <a:noFill/>
          </a:ln>
        </p:spPr>
      </p:pic>
    </p:spTree>
    <p:extLst>
      <p:ext uri="{BB962C8B-B14F-4D97-AF65-F5344CB8AC3E}">
        <p14:creationId xmlns:p14="http://schemas.microsoft.com/office/powerpoint/2010/main" val="110469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910.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20.png"/><Relationship Id="rId4" Type="http://schemas.openxmlformats.org/officeDocument/2006/relationships/image" Target="../media/image11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5.png"/><Relationship Id="rId3" Type="http://schemas.microsoft.com/office/2007/relationships/hdphoto" Target="../media/hdphoto6.wdp"/><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package" Target="../embeddings/Microsoft_Word_Document.docx"/></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57.wmf"/><Relationship Id="rId7" Type="http://schemas.openxmlformats.org/officeDocument/2006/relationships/image" Target="../media/image420.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10.png"/><Relationship Id="rId5" Type="http://schemas.openxmlformats.org/officeDocument/2006/relationships/image" Target="../media/image400.png"/><Relationship Id="rId4" Type="http://schemas.openxmlformats.org/officeDocument/2006/relationships/image" Target="../media/image58.wmf"/><Relationship Id="rId9" Type="http://schemas.openxmlformats.org/officeDocument/2006/relationships/image" Target="../media/image440.png"/></Relationships>
</file>

<file path=ppt/slides/_rels/slide26.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460.png"/><Relationship Id="rId7" Type="http://schemas.openxmlformats.org/officeDocument/2006/relationships/image" Target="../media/image50.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0.png"/></Relationships>
</file>

<file path=ppt/slides/_rels/slide27.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560.png"/><Relationship Id="rId4" Type="http://schemas.openxmlformats.org/officeDocument/2006/relationships/image" Target="../media/image550.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0.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0.jpe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9.pn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4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4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4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354435" y="958698"/>
            <a:ext cx="7403212" cy="1808872"/>
          </a:xfrm>
        </p:spPr>
        <p:txBody>
          <a:bodyPr>
            <a:noAutofit/>
          </a:bodyPr>
          <a:lstStyle/>
          <a:p>
            <a:pPr algn="ctr">
              <a:lnSpc>
                <a:spcPct val="150000"/>
              </a:lnSpc>
            </a:pPr>
            <a:r>
              <a:rPr lang="es-EC" sz="1800" dirty="0">
                <a:effectLst/>
              </a:rPr>
              <a:t>DEPARTAMENTO DE CIENCIAS DE LA ENERGÍA Y MECÁNICA</a:t>
            </a:r>
            <a:br>
              <a:rPr lang="es-EC" sz="1800" dirty="0">
                <a:effectLst/>
              </a:rPr>
            </a:br>
            <a:r>
              <a:rPr lang="es-EC" sz="1800" dirty="0">
                <a:effectLst/>
              </a:rPr>
              <a:t>CARRERA DE INGENIERÍA EN MECATRÓNICA</a:t>
            </a:r>
            <a:br>
              <a:rPr lang="es-EC" sz="1800" dirty="0">
                <a:effectLst/>
              </a:rPr>
            </a:br>
            <a:br>
              <a:rPr lang="es-EC" sz="1800" dirty="0">
                <a:effectLst/>
              </a:rPr>
            </a:br>
            <a:r>
              <a:rPr lang="es-EC" sz="1800" dirty="0">
                <a:effectLst/>
              </a:rPr>
              <a:t> TRABAJO DE TITULACIÓN, PREVIO A LA OBTENCIÓN DEL TÍTULO DE INGENIERO EN MECATRÓNICA</a:t>
            </a:r>
            <a:br>
              <a:rPr lang="es-EC" sz="1800" dirty="0">
                <a:effectLst/>
              </a:rPr>
            </a:br>
            <a:endParaRPr lang="es-EC" sz="1800" dirty="0"/>
          </a:p>
        </p:txBody>
      </p:sp>
      <p:sp>
        <p:nvSpPr>
          <p:cNvPr id="4" name="Subtítulo 2">
            <a:extLst>
              <a:ext uri="{FF2B5EF4-FFF2-40B4-BE49-F238E27FC236}">
                <a16:creationId xmlns:a16="http://schemas.microsoft.com/office/drawing/2014/main" id="{7A3B76FF-EAA0-46E8-A1DF-1123CA3A75D9}"/>
              </a:ext>
            </a:extLst>
          </p:cNvPr>
          <p:cNvSpPr>
            <a:spLocks noGrp="1"/>
          </p:cNvSpPr>
          <p:nvPr>
            <p:ph type="subTitle" idx="1"/>
          </p:nvPr>
        </p:nvSpPr>
        <p:spPr>
          <a:xfrm>
            <a:off x="3231860" y="4411939"/>
            <a:ext cx="7315200" cy="2104364"/>
          </a:xfrm>
        </p:spPr>
        <p:txBody>
          <a:bodyPr rtlCol="0">
            <a:noAutofit/>
          </a:bodyPr>
          <a:lstStyle/>
          <a:p>
            <a:pPr algn="ctr">
              <a:lnSpc>
                <a:spcPct val="100000"/>
              </a:lnSpc>
            </a:pPr>
            <a:r>
              <a:rPr lang="es-EC" sz="2000" b="1" dirty="0">
                <a:solidFill>
                  <a:schemeClr val="tx1"/>
                </a:solidFill>
                <a:latin typeface="+mj-lt"/>
                <a:cs typeface="Times New Roman" panose="02020603050405020304" pitchFamily="18" charset="0"/>
              </a:rPr>
              <a:t>AUTORES:               AYMARA AMAGUA JORGE ANDRÉS</a:t>
            </a:r>
          </a:p>
          <a:p>
            <a:pPr algn="ctr">
              <a:lnSpc>
                <a:spcPct val="100000"/>
              </a:lnSpc>
            </a:pPr>
            <a:r>
              <a:rPr lang="es-ES" sz="2000" b="1" dirty="0">
                <a:solidFill>
                  <a:schemeClr val="tx1"/>
                </a:solidFill>
                <a:latin typeface="+mj-lt"/>
                <a:cs typeface="Times New Roman" panose="02020603050405020304" pitchFamily="18" charset="0"/>
              </a:rPr>
              <a:t>                                   </a:t>
            </a:r>
            <a:r>
              <a:rPr lang="es-MX" sz="2000" b="1" dirty="0">
                <a:solidFill>
                  <a:schemeClr val="tx1"/>
                </a:solidFill>
                <a:latin typeface="+mj-lt"/>
                <a:cs typeface="Times New Roman" panose="02020603050405020304" pitchFamily="18" charset="0"/>
              </a:rPr>
              <a:t>TAIPICAÑA CAYAMBE STEEVEN ADRIAN</a:t>
            </a:r>
            <a:endParaRPr lang="es-EC" sz="2000" b="1" dirty="0">
              <a:solidFill>
                <a:schemeClr val="tx1"/>
              </a:solidFill>
              <a:latin typeface="+mj-lt"/>
              <a:cs typeface="Times New Roman" panose="02020603050405020304" pitchFamily="18" charset="0"/>
            </a:endParaRPr>
          </a:p>
          <a:p>
            <a:pPr algn="ctr">
              <a:lnSpc>
                <a:spcPct val="150000"/>
              </a:lnSpc>
            </a:pPr>
            <a:r>
              <a:rPr lang="es-EC" sz="2000" b="1" dirty="0">
                <a:solidFill>
                  <a:schemeClr val="tx1"/>
                </a:solidFill>
                <a:latin typeface="+mj-lt"/>
                <a:cs typeface="Times New Roman" panose="02020603050405020304" pitchFamily="18" charset="0"/>
              </a:rPr>
              <a:t>DIRECTOR: ING. HERNÁN VINICIO LARA PADILLA </a:t>
            </a:r>
          </a:p>
          <a:p>
            <a:pPr algn="ctr">
              <a:lnSpc>
                <a:spcPct val="150000"/>
              </a:lnSpc>
            </a:pPr>
            <a:r>
              <a:rPr lang="es-EC" sz="2000" b="1" dirty="0">
                <a:solidFill>
                  <a:schemeClr val="tx1"/>
                </a:solidFill>
                <a:latin typeface="+mj-lt"/>
                <a:cs typeface="Times New Roman" panose="02020603050405020304" pitchFamily="18" charset="0"/>
              </a:rPr>
              <a:t>2021</a:t>
            </a:r>
            <a:endParaRPr lang="es-ES" sz="2000" b="1" dirty="0">
              <a:solidFill>
                <a:schemeClr val="tx1"/>
              </a:solidFill>
              <a:latin typeface="+mj-lt"/>
              <a:cs typeface="Times New Roman" panose="02020603050405020304" pitchFamily="18" charset="0"/>
            </a:endParaRPr>
          </a:p>
        </p:txBody>
      </p:sp>
      <p:sp>
        <p:nvSpPr>
          <p:cNvPr id="5" name="Rectángulo 4">
            <a:extLst>
              <a:ext uri="{FF2B5EF4-FFF2-40B4-BE49-F238E27FC236}">
                <a16:creationId xmlns:a16="http://schemas.microsoft.com/office/drawing/2014/main" id="{161F5FC7-429A-4F94-8412-DAF8A443FCDA}"/>
              </a:ext>
            </a:extLst>
          </p:cNvPr>
          <p:cNvSpPr/>
          <p:nvPr/>
        </p:nvSpPr>
        <p:spPr>
          <a:xfrm>
            <a:off x="2317460" y="2578884"/>
            <a:ext cx="9144000" cy="1384995"/>
          </a:xfrm>
          <a:prstGeom prst="rect">
            <a:avLst/>
          </a:prstGeom>
        </p:spPr>
        <p:txBody>
          <a:bodyPr wrap="square">
            <a:spAutoFit/>
          </a:bodyPr>
          <a:lstStyle/>
          <a:p>
            <a:pPr algn="ctr" defTabSz="457200">
              <a:defRPr/>
            </a:pPr>
            <a:r>
              <a:rPr lang="es-EC" sz="2800" b="1" spc="-100" dirty="0">
                <a:solidFill>
                  <a:schemeClr val="tx2"/>
                </a:solidFill>
                <a:latin typeface="+mj-lt"/>
                <a:ea typeface="+mj-ea"/>
                <a:cs typeface="+mj-cs"/>
              </a:rPr>
              <a:t>“</a:t>
            </a:r>
            <a:r>
              <a:rPr lang="es-MX" sz="2800" b="1" spc="-100" dirty="0">
                <a:solidFill>
                  <a:schemeClr val="tx2"/>
                </a:solidFill>
                <a:latin typeface="+mj-lt"/>
                <a:ea typeface="+mj-ea"/>
                <a:cs typeface="+mj-cs"/>
              </a:rPr>
              <a:t>DISEÑO Y CONSTRUCCIÓN DE UNA ESTACIÓN DE LIMPIEZA Y DESINFECCIÓN AUTOMÁTICA DE CRISTALERÍA CON SISTEMA CLASIFICADOR</a:t>
            </a:r>
            <a:r>
              <a:rPr lang="es-EC" sz="2800" b="1" spc="-100" dirty="0">
                <a:solidFill>
                  <a:schemeClr val="tx2"/>
                </a:solidFill>
                <a:latin typeface="+mj-lt"/>
                <a:ea typeface="+mj-ea"/>
                <a:cs typeface="+mj-cs"/>
              </a:rPr>
              <a:t>”</a:t>
            </a:r>
          </a:p>
        </p:txBody>
      </p:sp>
    </p:spTree>
    <p:extLst>
      <p:ext uri="{BB962C8B-B14F-4D97-AF65-F5344CB8AC3E}">
        <p14:creationId xmlns:p14="http://schemas.microsoft.com/office/powerpoint/2010/main" val="2170316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p:txBody>
          <a:bodyPr/>
          <a:lstStyle/>
          <a:p>
            <a:r>
              <a:rPr lang="es-MX" dirty="0"/>
              <a:t>Rayos UV-C</a:t>
            </a:r>
          </a:p>
        </p:txBody>
      </p:sp>
      <p:sp>
        <p:nvSpPr>
          <p:cNvPr id="4" name="Marcador de contenido 2">
            <a:extLst>
              <a:ext uri="{FF2B5EF4-FFF2-40B4-BE49-F238E27FC236}">
                <a16:creationId xmlns:a16="http://schemas.microsoft.com/office/drawing/2014/main" id="{32A3EC54-920E-4044-A34D-473F382B328D}"/>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i="0" u="sng"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9" name="Imagen 8">
            <a:extLst>
              <a:ext uri="{FF2B5EF4-FFF2-40B4-BE49-F238E27FC236}">
                <a16:creationId xmlns:a16="http://schemas.microsoft.com/office/drawing/2014/main" id="{C98432D5-8312-4CF0-B069-DB5DD8398079}"/>
              </a:ext>
            </a:extLst>
          </p:cNvPr>
          <p:cNvPicPr/>
          <p:nvPr/>
        </p:nvPicPr>
        <p:blipFill>
          <a:blip r:embed="rId2"/>
          <a:stretch>
            <a:fillRect/>
          </a:stretch>
        </p:blipFill>
        <p:spPr>
          <a:xfrm>
            <a:off x="4081826" y="1581267"/>
            <a:ext cx="5486400" cy="783590"/>
          </a:xfrm>
          <a:prstGeom prst="rect">
            <a:avLst/>
          </a:prstGeom>
        </p:spPr>
      </p:pic>
      <p:sp>
        <p:nvSpPr>
          <p:cNvPr id="11" name="CuadroTexto 10">
            <a:extLst>
              <a:ext uri="{FF2B5EF4-FFF2-40B4-BE49-F238E27FC236}">
                <a16:creationId xmlns:a16="http://schemas.microsoft.com/office/drawing/2014/main" id="{1758309A-9715-410D-A8CA-AD973F4BA372}"/>
              </a:ext>
            </a:extLst>
          </p:cNvPr>
          <p:cNvSpPr txBox="1"/>
          <p:nvPr/>
        </p:nvSpPr>
        <p:spPr>
          <a:xfrm>
            <a:off x="2599254" y="2262762"/>
            <a:ext cx="8630997" cy="1561902"/>
          </a:xfrm>
          <a:prstGeom prst="rect">
            <a:avLst/>
          </a:prstGeom>
          <a:noFill/>
        </p:spPr>
        <p:txBody>
          <a:bodyPr wrap="square">
            <a:spAutoFit/>
          </a:bodyPr>
          <a:lstStyle/>
          <a:p>
            <a:pPr indent="457200">
              <a:lnSpc>
                <a:spcPct val="200000"/>
              </a:lnSpc>
              <a:spcAft>
                <a:spcPts val="800"/>
              </a:spcAft>
            </a:pPr>
            <a:r>
              <a:rPr lang="es-MX" sz="1400" dirty="0">
                <a:effectLst/>
                <a:ea typeface="Calibri" panose="020F0502020204030204" pitchFamily="34" charset="0"/>
                <a:cs typeface="Times New Roman" panose="02020603050405020304" pitchFamily="18" charset="0"/>
              </a:rPr>
              <a:t>Dentro del espectro UV, ultravioleta, se tiene 3 clasificaciones según la longitud de onda </a:t>
            </a:r>
            <a:r>
              <a:rPr lang="es-MX" sz="1400" dirty="0">
                <a:effectLst/>
                <a:ea typeface="Calibri" panose="020F0502020204030204" pitchFamily="34" charset="0"/>
                <a:cs typeface="Arial" panose="020B0604020202020204" pitchFamily="34" charset="0"/>
              </a:rPr>
              <a:t>(</a:t>
            </a:r>
            <a:r>
              <a:rPr lang="es-MX" sz="1400" dirty="0" err="1">
                <a:effectLst/>
                <a:ea typeface="Calibri" panose="020F0502020204030204" pitchFamily="34" charset="0"/>
                <a:cs typeface="Arial" panose="020B0604020202020204" pitchFamily="34" charset="0"/>
              </a:rPr>
              <a:t>Meulemans</a:t>
            </a:r>
            <a:r>
              <a:rPr lang="es-MX" sz="1400" dirty="0">
                <a:effectLst/>
                <a:ea typeface="Calibri" panose="020F0502020204030204" pitchFamily="34" charset="0"/>
                <a:cs typeface="Arial" panose="020B0604020202020204" pitchFamily="34" charset="0"/>
              </a:rPr>
              <a:t>, 1987)</a:t>
            </a:r>
            <a:r>
              <a:rPr lang="es-MX" sz="1400" dirty="0">
                <a:effectLst/>
                <a:ea typeface="Calibri" panose="020F0502020204030204" pitchFamily="34" charset="0"/>
                <a:cs typeface="Times New Roman" panose="02020603050405020304" pitchFamily="18" charset="0"/>
              </a:rPr>
              <a:t>:</a:t>
            </a:r>
          </a:p>
          <a:p>
            <a:pPr marL="342900" lvl="0" indent="-342900">
              <a:lnSpc>
                <a:spcPct val="150000"/>
              </a:lnSpc>
              <a:buFont typeface="Arial" panose="020B0604020202020204" pitchFamily="34" charset="0"/>
              <a:buChar char="-"/>
            </a:pPr>
            <a:r>
              <a:rPr lang="es-MX" sz="1400" dirty="0">
                <a:effectLst/>
                <a:ea typeface="Calibri" panose="020F0502020204030204" pitchFamily="34" charset="0"/>
                <a:cs typeface="Times New Roman" panose="02020603050405020304" pitchFamily="18" charset="0"/>
              </a:rPr>
              <a:t>UV-C entre 200 – 280 nm</a:t>
            </a:r>
          </a:p>
          <a:p>
            <a:pPr marL="342900" lvl="0" indent="-342900">
              <a:lnSpc>
                <a:spcPct val="150000"/>
              </a:lnSpc>
              <a:buFont typeface="Arial" panose="020B0604020202020204" pitchFamily="34" charset="0"/>
              <a:buChar char="-"/>
            </a:pPr>
            <a:r>
              <a:rPr lang="es-MX" sz="1400" dirty="0">
                <a:effectLst/>
                <a:ea typeface="Calibri" panose="020F0502020204030204" pitchFamily="34" charset="0"/>
                <a:cs typeface="Times New Roman" panose="02020603050405020304" pitchFamily="18" charset="0"/>
              </a:rPr>
              <a:t>UV-B entre 280 – 315 nm </a:t>
            </a:r>
          </a:p>
          <a:p>
            <a:pPr marL="342900" lvl="0" indent="-342900">
              <a:lnSpc>
                <a:spcPct val="150000"/>
              </a:lnSpc>
              <a:spcAft>
                <a:spcPts val="800"/>
              </a:spcAft>
              <a:buFont typeface="Arial" panose="020B0604020202020204" pitchFamily="34" charset="0"/>
              <a:buChar char="-"/>
            </a:pPr>
            <a:r>
              <a:rPr lang="es-MX" sz="1400" dirty="0">
                <a:effectLst/>
                <a:ea typeface="Calibri" panose="020F0502020204030204" pitchFamily="34" charset="0"/>
                <a:cs typeface="Times New Roman" panose="02020603050405020304" pitchFamily="18" charset="0"/>
              </a:rPr>
              <a:t>UV-A entre 315 – 400 nm</a:t>
            </a:r>
          </a:p>
        </p:txBody>
      </p:sp>
      <p:sp>
        <p:nvSpPr>
          <p:cNvPr id="13" name="CuadroTexto 12">
            <a:extLst>
              <a:ext uri="{FF2B5EF4-FFF2-40B4-BE49-F238E27FC236}">
                <a16:creationId xmlns:a16="http://schemas.microsoft.com/office/drawing/2014/main" id="{66FE8DC7-DFB4-4A05-B4A5-06FB82B63EE9}"/>
              </a:ext>
            </a:extLst>
          </p:cNvPr>
          <p:cNvSpPr txBox="1"/>
          <p:nvPr/>
        </p:nvSpPr>
        <p:spPr>
          <a:xfrm>
            <a:off x="2942947" y="4090786"/>
            <a:ext cx="8287303" cy="523220"/>
          </a:xfrm>
          <a:prstGeom prst="rect">
            <a:avLst/>
          </a:prstGeom>
          <a:noFill/>
        </p:spPr>
        <p:txBody>
          <a:bodyPr wrap="square">
            <a:spAutoFit/>
          </a:bodyPr>
          <a:lstStyle/>
          <a:p>
            <a:r>
              <a:rPr lang="es-MX" sz="1400" dirty="0">
                <a:effectLst/>
                <a:ea typeface="Calibri" panose="020F0502020204030204" pitchFamily="34" charset="0"/>
                <a:cs typeface="Times New Roman" panose="02020603050405020304" pitchFamily="18" charset="0"/>
              </a:rPr>
              <a:t>La irradiación germicida ultravioleta (UVGI) es una radiación electromagnética que puede destruir la capacidad de los microorganismos para reproducirse provocando cambios fotoquímicos en los ácidos nucleicos. </a:t>
            </a:r>
            <a:endParaRPr lang="es-MX" sz="1400" dirty="0"/>
          </a:p>
        </p:txBody>
      </p:sp>
      <p:pic>
        <p:nvPicPr>
          <p:cNvPr id="14" name="Imagen 13">
            <a:extLst>
              <a:ext uri="{FF2B5EF4-FFF2-40B4-BE49-F238E27FC236}">
                <a16:creationId xmlns:a16="http://schemas.microsoft.com/office/drawing/2014/main" id="{D034B3E6-4D4F-471D-9412-0A671B396E32}"/>
              </a:ext>
            </a:extLst>
          </p:cNvPr>
          <p:cNvPicPr/>
          <p:nvPr/>
        </p:nvPicPr>
        <p:blipFill>
          <a:blip r:embed="rId3"/>
          <a:stretch>
            <a:fillRect/>
          </a:stretch>
        </p:blipFill>
        <p:spPr>
          <a:xfrm>
            <a:off x="3315884" y="4757897"/>
            <a:ext cx="3855720" cy="2005965"/>
          </a:xfrm>
          <a:prstGeom prst="rect">
            <a:avLst/>
          </a:prstGeom>
        </p:spPr>
      </p:pic>
      <mc:AlternateContent xmlns:mc="http://schemas.openxmlformats.org/markup-compatibility/2006">
        <mc:Choice xmlns:a14="http://schemas.microsoft.com/office/drawing/2010/main" Requires="a14">
          <p:sp>
            <p:nvSpPr>
              <p:cNvPr id="16" name="CuadroTexto 15">
                <a:extLst>
                  <a:ext uri="{FF2B5EF4-FFF2-40B4-BE49-F238E27FC236}">
                    <a16:creationId xmlns:a16="http://schemas.microsoft.com/office/drawing/2014/main" id="{6B1486D1-DEC2-42B4-A9CE-F5F023999BF3}"/>
                  </a:ext>
                </a:extLst>
              </p:cNvPr>
              <p:cNvSpPr txBox="1"/>
              <p:nvPr/>
            </p:nvSpPr>
            <p:spPr>
              <a:xfrm>
                <a:off x="8003219" y="5393766"/>
                <a:ext cx="180660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rPr>
                        <m:t>𝐷</m:t>
                      </m:r>
                      <m:r>
                        <a:rPr lang="es-MX" i="0">
                          <a:latin typeface="Cambria Math" panose="02040503050406030204" pitchFamily="18" charset="0"/>
                        </a:rPr>
                        <m:t>=</m:t>
                      </m:r>
                      <m:sSub>
                        <m:sSubPr>
                          <m:ctrlPr>
                            <a:rPr lang="es-MX" i="1">
                              <a:solidFill>
                                <a:srgbClr val="836967"/>
                              </a:solidFill>
                              <a:latin typeface="Cambria Math" panose="02040503050406030204" pitchFamily="18" charset="0"/>
                            </a:rPr>
                          </m:ctrlPr>
                        </m:sSubPr>
                        <m:e>
                          <m:r>
                            <a:rPr lang="es-MX" i="1">
                              <a:latin typeface="Cambria Math" panose="02040503050406030204" pitchFamily="18" charset="0"/>
                            </a:rPr>
                            <m:t>𝐸</m:t>
                          </m:r>
                        </m:e>
                        <m:sub>
                          <m:r>
                            <a:rPr lang="es-MX" i="1">
                              <a:latin typeface="Cambria Math" panose="02040503050406030204" pitchFamily="18" charset="0"/>
                            </a:rPr>
                            <m:t>𝑡</m:t>
                          </m:r>
                        </m:sub>
                      </m:sSub>
                      <m:r>
                        <a:rPr lang="es-MX" i="0">
                          <a:latin typeface="Cambria Math" panose="02040503050406030204" pitchFamily="18" charset="0"/>
                        </a:rPr>
                        <m:t>∙</m:t>
                      </m:r>
                      <m:sSub>
                        <m:sSubPr>
                          <m:ctrlPr>
                            <a:rPr lang="es-MX" i="1">
                              <a:solidFill>
                                <a:srgbClr val="836967"/>
                              </a:solidFill>
                              <a:latin typeface="Cambria Math" panose="02040503050406030204" pitchFamily="18" charset="0"/>
                            </a:rPr>
                          </m:ctrlPr>
                        </m:sSubPr>
                        <m:e>
                          <m:r>
                            <a:rPr lang="es-MX" i="1">
                              <a:latin typeface="Cambria Math" panose="02040503050406030204" pitchFamily="18" charset="0"/>
                            </a:rPr>
                            <m:t>𝐼</m:t>
                          </m:r>
                        </m:e>
                        <m:sub>
                          <m:r>
                            <a:rPr lang="es-MX" i="1">
                              <a:latin typeface="Cambria Math" panose="02040503050406030204" pitchFamily="18" charset="0"/>
                            </a:rPr>
                            <m:t>𝑅</m:t>
                          </m:r>
                        </m:sub>
                      </m:sSub>
                    </m:oMath>
                  </m:oMathPara>
                </a14:m>
                <a:endParaRPr lang="es-MX" dirty="0"/>
              </a:p>
            </p:txBody>
          </p:sp>
        </mc:Choice>
        <mc:Fallback>
          <p:sp>
            <p:nvSpPr>
              <p:cNvPr id="16" name="CuadroTexto 15">
                <a:extLst>
                  <a:ext uri="{FF2B5EF4-FFF2-40B4-BE49-F238E27FC236}">
                    <a16:creationId xmlns:a16="http://schemas.microsoft.com/office/drawing/2014/main" id="{6B1486D1-DEC2-42B4-A9CE-F5F023999BF3}"/>
                  </a:ext>
                </a:extLst>
              </p:cNvPr>
              <p:cNvSpPr txBox="1">
                <a:spLocks noRot="1" noChangeAspect="1" noMove="1" noResize="1" noEditPoints="1" noAdjustHandles="1" noChangeArrowheads="1" noChangeShapeType="1" noTextEdit="1"/>
              </p:cNvSpPr>
              <p:nvPr/>
            </p:nvSpPr>
            <p:spPr>
              <a:xfrm>
                <a:off x="8003219" y="5393766"/>
                <a:ext cx="1806605" cy="369332"/>
              </a:xfrm>
              <a:prstGeom prst="rect">
                <a:avLst/>
              </a:prstGeom>
              <a:blipFill>
                <a:blip r:embed="rId4"/>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2816143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p:txBody>
          <a:bodyPr/>
          <a:lstStyle/>
          <a:p>
            <a:r>
              <a:rPr lang="es-MX" dirty="0"/>
              <a:t>Desinfección por rayos UV-C</a:t>
            </a:r>
          </a:p>
        </p:txBody>
      </p:sp>
      <p:sp>
        <p:nvSpPr>
          <p:cNvPr id="4" name="Marcador de contenido 2">
            <a:extLst>
              <a:ext uri="{FF2B5EF4-FFF2-40B4-BE49-F238E27FC236}">
                <a16:creationId xmlns:a16="http://schemas.microsoft.com/office/drawing/2014/main" id="{32A3EC54-920E-4044-A34D-473F382B328D}"/>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i="0" u="sng"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mc:AlternateContent xmlns:mc="http://schemas.openxmlformats.org/markup-compatibility/2006">
        <mc:Choice xmlns:a14="http://schemas.microsoft.com/office/drawing/2010/main" Requires="a14">
          <p:graphicFrame>
            <p:nvGraphicFramePr>
              <p:cNvPr id="2" name="Tabla 1">
                <a:extLst>
                  <a:ext uri="{FF2B5EF4-FFF2-40B4-BE49-F238E27FC236}">
                    <a16:creationId xmlns:a16="http://schemas.microsoft.com/office/drawing/2014/main" id="{82775F9F-2135-4FC0-823F-74171D2184EF}"/>
                  </a:ext>
                </a:extLst>
              </p:cNvPr>
              <p:cNvGraphicFramePr>
                <a:graphicFrameLocks noGrp="1"/>
              </p:cNvGraphicFramePr>
              <p:nvPr>
                <p:extLst>
                  <p:ext uri="{D42A27DB-BD31-4B8C-83A1-F6EECF244321}">
                    <p14:modId xmlns:p14="http://schemas.microsoft.com/office/powerpoint/2010/main" val="4106670338"/>
                  </p:ext>
                </p:extLst>
              </p:nvPr>
            </p:nvGraphicFramePr>
            <p:xfrm>
              <a:off x="3558776" y="1981393"/>
              <a:ext cx="6291829" cy="2497522"/>
            </p:xfrm>
            <a:graphic>
              <a:graphicData uri="http://schemas.openxmlformats.org/drawingml/2006/table">
                <a:tbl>
                  <a:tblPr firstRow="1" firstCol="1" bandRow="1">
                    <a:tableStyleId>{5C22544A-7EE6-4342-B048-85BDC9FD1C3A}</a:tableStyleId>
                  </a:tblPr>
                  <a:tblGrid>
                    <a:gridCol w="1905635">
                      <a:extLst>
                        <a:ext uri="{9D8B030D-6E8A-4147-A177-3AD203B41FA5}">
                          <a16:colId xmlns:a16="http://schemas.microsoft.com/office/drawing/2014/main" val="4235282144"/>
                        </a:ext>
                      </a:extLst>
                    </a:gridCol>
                    <a:gridCol w="876361">
                      <a:extLst>
                        <a:ext uri="{9D8B030D-6E8A-4147-A177-3AD203B41FA5}">
                          <a16:colId xmlns:a16="http://schemas.microsoft.com/office/drawing/2014/main" val="1275308696"/>
                        </a:ext>
                      </a:extLst>
                    </a:gridCol>
                    <a:gridCol w="864657">
                      <a:extLst>
                        <a:ext uri="{9D8B030D-6E8A-4147-A177-3AD203B41FA5}">
                          <a16:colId xmlns:a16="http://schemas.microsoft.com/office/drawing/2014/main" val="3843700956"/>
                        </a:ext>
                      </a:extLst>
                    </a:gridCol>
                    <a:gridCol w="889528">
                      <a:extLst>
                        <a:ext uri="{9D8B030D-6E8A-4147-A177-3AD203B41FA5}">
                          <a16:colId xmlns:a16="http://schemas.microsoft.com/office/drawing/2014/main" val="1313476132"/>
                        </a:ext>
                      </a:extLst>
                    </a:gridCol>
                    <a:gridCol w="866120">
                      <a:extLst>
                        <a:ext uri="{9D8B030D-6E8A-4147-A177-3AD203B41FA5}">
                          <a16:colId xmlns:a16="http://schemas.microsoft.com/office/drawing/2014/main" val="837676761"/>
                        </a:ext>
                      </a:extLst>
                    </a:gridCol>
                    <a:gridCol w="889528">
                      <a:extLst>
                        <a:ext uri="{9D8B030D-6E8A-4147-A177-3AD203B41FA5}">
                          <a16:colId xmlns:a16="http://schemas.microsoft.com/office/drawing/2014/main" val="2508187399"/>
                        </a:ext>
                      </a:extLst>
                    </a:gridCol>
                  </a:tblGrid>
                  <a:tr h="0">
                    <a:tc>
                      <a:txBody>
                        <a:bodyPr/>
                        <a:lstStyle/>
                        <a:p>
                          <a:pPr>
                            <a:lnSpc>
                              <a:spcPct val="150000"/>
                            </a:lnSpc>
                            <a:spcAft>
                              <a:spcPts val="800"/>
                            </a:spcAft>
                          </a:pPr>
                          <a:r>
                            <a:rPr lang="es-MX" sz="1200">
                              <a:effectLst/>
                            </a:rPr>
                            <a:t> </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200">
                              <a:effectLst/>
                            </a:rPr>
                            <a:t> </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50000"/>
                            </a:lnSpc>
                            <a:spcAft>
                              <a:spcPts val="800"/>
                            </a:spcAft>
                          </a:pPr>
                          <a:r>
                            <a:rPr lang="es-MX" sz="1200">
                              <a:effectLst/>
                            </a:rPr>
                            <a:t>Agua</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MX"/>
                        </a:p>
                      </a:txBody>
                      <a:tcPr/>
                    </a:tc>
                    <a:tc gridSpan="2">
                      <a:txBody>
                        <a:bodyPr/>
                        <a:lstStyle/>
                        <a:p>
                          <a:pPr algn="ctr">
                            <a:lnSpc>
                              <a:spcPct val="150000"/>
                            </a:lnSpc>
                            <a:spcAft>
                              <a:spcPts val="800"/>
                            </a:spcAft>
                          </a:pPr>
                          <a:r>
                            <a:rPr lang="es-MX" sz="1200">
                              <a:effectLst/>
                            </a:rPr>
                            <a:t>Superficies</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MX"/>
                        </a:p>
                      </a:txBody>
                      <a:tcPr/>
                    </a:tc>
                    <a:extLst>
                      <a:ext uri="{0D108BD9-81ED-4DB2-BD59-A6C34878D82A}">
                        <a16:rowId xmlns:a16="http://schemas.microsoft.com/office/drawing/2014/main" val="2494742853"/>
                      </a:ext>
                    </a:extLst>
                  </a:tr>
                  <a:tr h="0">
                    <a:tc>
                      <a:txBody>
                        <a:bodyPr/>
                        <a:lstStyle/>
                        <a:p>
                          <a:pPr>
                            <a:lnSpc>
                              <a:spcPct val="150000"/>
                            </a:lnSpc>
                            <a:spcAft>
                              <a:spcPts val="800"/>
                            </a:spcAft>
                          </a:pPr>
                          <a:r>
                            <a:rPr lang="es-MX" sz="1200">
                              <a:effectLst/>
                            </a:rPr>
                            <a:t>Microbio</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200">
                              <a:effectLst/>
                            </a:rPr>
                            <a:t>Tipo</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UV </a:t>
                          </a:r>
                          <a14:m>
                            <m:oMath xmlns:m="http://schemas.openxmlformats.org/officeDocument/2006/math">
                              <m:r>
                                <a:rPr lang="es-MX" sz="1200">
                                  <a:effectLst/>
                                </a:rPr>
                                <m:t>𝑘</m:t>
                              </m:r>
                            </m:oMath>
                          </a14:m>
                          <a:endParaRPr lang="es-MX" sz="1200">
                            <a:effectLst/>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s-MX" sz="1200">
                                        <a:effectLst/>
                                      </a:rPr>
                                    </m:ctrlPr>
                                  </m:sSupPr>
                                  <m:e>
                                    <m:r>
                                      <m:rPr>
                                        <m:nor/>
                                      </m:rPr>
                                      <a:rPr lang="es-MX" sz="1200">
                                        <a:effectLst/>
                                      </a:rPr>
                                      <m:t>m</m:t>
                                    </m:r>
                                  </m:e>
                                  <m:sup>
                                    <m:r>
                                      <m:rPr>
                                        <m:nor/>
                                      </m:rPr>
                                      <a:rPr lang="es-MX" sz="1200">
                                        <a:effectLst/>
                                      </a:rPr>
                                      <m:t>2</m:t>
                                    </m:r>
                                  </m:sup>
                                </m:sSup>
                                <m:r>
                                  <m:rPr>
                                    <m:nor/>
                                  </m:rPr>
                                  <a:rPr lang="es-MX" sz="1200">
                                    <a:effectLst/>
                                  </a:rPr>
                                  <m:t>/</m:t>
                                </m:r>
                                <m:r>
                                  <m:rPr>
                                    <m:nor/>
                                  </m:rPr>
                                  <a:rPr lang="es-MX" sz="1200">
                                    <a:effectLst/>
                                  </a:rPr>
                                  <m:t>J</m:t>
                                </m:r>
                              </m:oMath>
                            </m:oMathPara>
                          </a14:m>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MX" sz="1200">
                                        <a:effectLst/>
                                      </a:rPr>
                                    </m:ctrlPr>
                                  </m:sSubPr>
                                  <m:e>
                                    <m:r>
                                      <a:rPr lang="es-MX" sz="1200">
                                        <a:effectLst/>
                                      </a:rPr>
                                      <m:t>𝐷</m:t>
                                    </m:r>
                                  </m:e>
                                  <m:sub>
                                    <m:r>
                                      <a:rPr lang="es-MX" sz="1200">
                                        <a:effectLst/>
                                      </a:rPr>
                                      <m:t>90</m:t>
                                    </m:r>
                                  </m:sub>
                                </m:sSub>
                              </m:oMath>
                            </m:oMathPara>
                          </a14:m>
                          <a:endParaRPr lang="es-MX" sz="1200">
                            <a:effectLst/>
                          </a:endParaRPr>
                        </a:p>
                        <a:p>
                          <a:pPr>
                            <a:lnSpc>
                              <a:spcPct val="150000"/>
                            </a:lnSpc>
                            <a:spcAft>
                              <a:spcPts val="800"/>
                            </a:spcAft>
                          </a:pPr>
                          <a14:m>
                            <m:oMathPara xmlns:m="http://schemas.openxmlformats.org/officeDocument/2006/math">
                              <m:oMathParaPr>
                                <m:jc m:val="centerGroup"/>
                              </m:oMathParaPr>
                              <m:oMath xmlns:m="http://schemas.openxmlformats.org/officeDocument/2006/math">
                                <m:r>
                                  <m:rPr>
                                    <m:nor/>
                                  </m:rPr>
                                  <a:rPr lang="es-MX" sz="1200">
                                    <a:effectLst/>
                                  </a:rPr>
                                  <m:t>mJ</m:t>
                                </m:r>
                                <m:r>
                                  <m:rPr>
                                    <m:nor/>
                                  </m:rPr>
                                  <a:rPr lang="es-MX" sz="1200">
                                    <a:effectLst/>
                                  </a:rPr>
                                  <m:t>/</m:t>
                                </m:r>
                                <m:r>
                                  <m:rPr>
                                    <m:nor/>
                                  </m:rPr>
                                  <a:rPr lang="es-MX" sz="1200">
                                    <a:effectLst/>
                                  </a:rPr>
                                  <m:t>c</m:t>
                                </m:r>
                                <m:sSup>
                                  <m:sSupPr>
                                    <m:ctrlPr>
                                      <a:rPr lang="es-MX" sz="1200">
                                        <a:effectLst/>
                                      </a:rPr>
                                    </m:ctrlPr>
                                  </m:sSupPr>
                                  <m:e>
                                    <m:r>
                                      <m:rPr>
                                        <m:nor/>
                                      </m:rPr>
                                      <a:rPr lang="es-MX" sz="1200">
                                        <a:effectLst/>
                                      </a:rPr>
                                      <m:t>m</m:t>
                                    </m:r>
                                  </m:e>
                                  <m:sup>
                                    <m:r>
                                      <m:rPr>
                                        <m:nor/>
                                      </m:rPr>
                                      <a:rPr lang="es-MX" sz="1200">
                                        <a:effectLst/>
                                      </a:rPr>
                                      <m:t>2</m:t>
                                    </m:r>
                                  </m:sup>
                                </m:sSup>
                                <m:r>
                                  <a:rPr lang="es-MX" sz="1200">
                                    <a:effectLst/>
                                  </a:rPr>
                                  <m:t>  </m:t>
                                </m:r>
                              </m:oMath>
                            </m:oMathPara>
                          </a14:m>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UV </a:t>
                          </a:r>
                          <a14:m>
                            <m:oMath xmlns:m="http://schemas.openxmlformats.org/officeDocument/2006/math">
                              <m:r>
                                <a:rPr lang="es-MX" sz="1200">
                                  <a:effectLst/>
                                </a:rPr>
                                <m:t>𝑘</m:t>
                              </m:r>
                            </m:oMath>
                          </a14:m>
                          <a:endParaRPr lang="es-MX" sz="1200">
                            <a:effectLst/>
                          </a:endParaRPr>
                        </a:p>
                        <a:p>
                          <a:pPr>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s-MX" sz="1200">
                                        <a:effectLst/>
                                      </a:rPr>
                                    </m:ctrlPr>
                                  </m:sSupPr>
                                  <m:e>
                                    <m:r>
                                      <m:rPr>
                                        <m:nor/>
                                      </m:rPr>
                                      <a:rPr lang="es-MX" sz="1200">
                                        <a:effectLst/>
                                      </a:rPr>
                                      <m:t>m</m:t>
                                    </m:r>
                                  </m:e>
                                  <m:sup>
                                    <m:r>
                                      <m:rPr>
                                        <m:nor/>
                                      </m:rPr>
                                      <a:rPr lang="es-MX" sz="1200">
                                        <a:effectLst/>
                                      </a:rPr>
                                      <m:t>2</m:t>
                                    </m:r>
                                  </m:sup>
                                </m:sSup>
                                <m:r>
                                  <m:rPr>
                                    <m:nor/>
                                  </m:rPr>
                                  <a:rPr lang="es-MX" sz="1200">
                                    <a:effectLst/>
                                  </a:rPr>
                                  <m:t>/</m:t>
                                </m:r>
                                <m:r>
                                  <m:rPr>
                                    <m:nor/>
                                  </m:rPr>
                                  <a:rPr lang="es-MX" sz="1200">
                                    <a:effectLst/>
                                  </a:rPr>
                                  <m:t>J</m:t>
                                </m:r>
                              </m:oMath>
                            </m:oMathPara>
                          </a14:m>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MX" sz="1200">
                                        <a:effectLst/>
                                      </a:rPr>
                                    </m:ctrlPr>
                                  </m:sSubPr>
                                  <m:e>
                                    <m:r>
                                      <a:rPr lang="es-MX" sz="1200">
                                        <a:effectLst/>
                                      </a:rPr>
                                      <m:t>𝐷</m:t>
                                    </m:r>
                                  </m:e>
                                  <m:sub>
                                    <m:r>
                                      <a:rPr lang="es-MX" sz="1200">
                                        <a:effectLst/>
                                      </a:rPr>
                                      <m:t>90</m:t>
                                    </m:r>
                                  </m:sub>
                                </m:sSub>
                              </m:oMath>
                            </m:oMathPara>
                          </a14:m>
                          <a:endParaRPr lang="es-MX" sz="1200">
                            <a:effectLst/>
                          </a:endParaRPr>
                        </a:p>
                        <a:p>
                          <a:pPr>
                            <a:lnSpc>
                              <a:spcPct val="150000"/>
                            </a:lnSpc>
                            <a:spcAft>
                              <a:spcPts val="800"/>
                            </a:spcAft>
                          </a:pPr>
                          <a14:m>
                            <m:oMathPara xmlns:m="http://schemas.openxmlformats.org/officeDocument/2006/math">
                              <m:oMathParaPr>
                                <m:jc m:val="centerGroup"/>
                              </m:oMathParaPr>
                              <m:oMath xmlns:m="http://schemas.openxmlformats.org/officeDocument/2006/math">
                                <m:r>
                                  <m:rPr>
                                    <m:nor/>
                                  </m:rPr>
                                  <a:rPr lang="es-MX" sz="1200">
                                    <a:effectLst/>
                                  </a:rPr>
                                  <m:t>mJ</m:t>
                                </m:r>
                                <m:r>
                                  <m:rPr>
                                    <m:nor/>
                                  </m:rPr>
                                  <a:rPr lang="es-MX" sz="1200">
                                    <a:effectLst/>
                                  </a:rPr>
                                  <m:t>/</m:t>
                                </m:r>
                                <m:r>
                                  <m:rPr>
                                    <m:nor/>
                                  </m:rPr>
                                  <a:rPr lang="es-MX" sz="1200">
                                    <a:effectLst/>
                                  </a:rPr>
                                  <m:t>c</m:t>
                                </m:r>
                                <m:sSup>
                                  <m:sSupPr>
                                    <m:ctrlPr>
                                      <a:rPr lang="es-MX" sz="1200">
                                        <a:effectLst/>
                                      </a:rPr>
                                    </m:ctrlPr>
                                  </m:sSupPr>
                                  <m:e>
                                    <m:r>
                                      <m:rPr>
                                        <m:nor/>
                                      </m:rPr>
                                      <a:rPr lang="es-MX" sz="1200">
                                        <a:effectLst/>
                                      </a:rPr>
                                      <m:t>m</m:t>
                                    </m:r>
                                  </m:e>
                                  <m:sup>
                                    <m:r>
                                      <m:rPr>
                                        <m:nor/>
                                      </m:rPr>
                                      <a:rPr lang="es-MX" sz="1200">
                                        <a:effectLst/>
                                      </a:rPr>
                                      <m:t>2</m:t>
                                    </m:r>
                                  </m:sup>
                                </m:sSup>
                                <m:r>
                                  <a:rPr lang="es-MX" sz="1200">
                                    <a:effectLst/>
                                  </a:rPr>
                                  <m:t>  </m:t>
                                </m:r>
                              </m:oMath>
                            </m:oMathPara>
                          </a14:m>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132160"/>
                      </a:ext>
                    </a:extLst>
                  </a:tr>
                  <a:tr h="0">
                    <a:tc>
                      <a:txBody>
                        <a:bodyPr/>
                        <a:lstStyle/>
                        <a:p>
                          <a:pPr>
                            <a:lnSpc>
                              <a:spcPct val="150000"/>
                            </a:lnSpc>
                            <a:spcAft>
                              <a:spcPts val="800"/>
                            </a:spcAft>
                          </a:pPr>
                          <a:r>
                            <a:rPr lang="es-MX" sz="1200">
                              <a:effectLst/>
                            </a:rPr>
                            <a:t>Bacteria</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200">
                              <a:effectLst/>
                            </a:rPr>
                            <a:t>Vegetal</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0,08463</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2,7</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0,14045</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1,6</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606810"/>
                      </a:ext>
                    </a:extLst>
                  </a:tr>
                  <a:tr h="0">
                    <a:tc>
                      <a:txBody>
                        <a:bodyPr/>
                        <a:lstStyle/>
                        <a:p>
                          <a:pPr>
                            <a:lnSpc>
                              <a:spcPct val="150000"/>
                            </a:lnSpc>
                            <a:spcAft>
                              <a:spcPts val="800"/>
                            </a:spcAft>
                          </a:pPr>
                          <a:r>
                            <a:rPr lang="es-MX" sz="1200">
                              <a:effectLst/>
                            </a:rPr>
                            <a:t>Virus</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200">
                              <a:effectLst/>
                            </a:rPr>
                            <a:t>Todos</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0,05798</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4</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0,03156</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7,3</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9561703"/>
                      </a:ext>
                    </a:extLst>
                  </a:tr>
                  <a:tr h="0">
                    <a:tc>
                      <a:txBody>
                        <a:bodyPr/>
                        <a:lstStyle/>
                        <a:p>
                          <a:pPr>
                            <a:lnSpc>
                              <a:spcPct val="150000"/>
                            </a:lnSpc>
                            <a:spcAft>
                              <a:spcPts val="800"/>
                            </a:spcAft>
                          </a:pPr>
                          <a:r>
                            <a:rPr lang="es-MX" sz="1200">
                              <a:effectLst/>
                            </a:rPr>
                            <a:t>Esporas Bacterianas</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200">
                              <a:effectLst/>
                            </a:rPr>
                            <a:t>Esporas</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0,01439</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16</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0,01823</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dirty="0">
                              <a:effectLst/>
                            </a:rPr>
                            <a:t>12,6</a:t>
                          </a:r>
                          <a:endParaRPr lang="es-MX"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8026454"/>
                      </a:ext>
                    </a:extLst>
                  </a:tr>
                  <a:tr h="0">
                    <a:tc>
                      <a:txBody>
                        <a:bodyPr/>
                        <a:lstStyle/>
                        <a:p>
                          <a:pPr>
                            <a:lnSpc>
                              <a:spcPct val="150000"/>
                            </a:lnSpc>
                            <a:spcAft>
                              <a:spcPts val="800"/>
                            </a:spcAft>
                          </a:pPr>
                          <a:r>
                            <a:rPr lang="es-MX" sz="1200">
                              <a:effectLst/>
                            </a:rPr>
                            <a:t>Células de hongos y levadura</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200">
                              <a:effectLst/>
                            </a:rPr>
                            <a:t>Vegetal</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0,01008</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22,9</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0,00700</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32,9</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7709634"/>
                      </a:ext>
                    </a:extLst>
                  </a:tr>
                  <a:tr h="0">
                    <a:tc>
                      <a:txBody>
                        <a:bodyPr/>
                        <a:lstStyle/>
                        <a:p>
                          <a:pPr>
                            <a:lnSpc>
                              <a:spcPct val="150000"/>
                            </a:lnSpc>
                            <a:spcAft>
                              <a:spcPts val="800"/>
                            </a:spcAft>
                          </a:pPr>
                          <a:r>
                            <a:rPr lang="es-MX" sz="1200">
                              <a:effectLst/>
                            </a:rPr>
                            <a:t>Esporas de hongos</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200">
                              <a:effectLst/>
                            </a:rPr>
                            <a:t>Esporas</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0,00916</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25,1</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0,00789</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dirty="0">
                              <a:effectLst/>
                            </a:rPr>
                            <a:t>29,0</a:t>
                          </a:r>
                          <a:endParaRPr lang="es-MX"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772271"/>
                      </a:ext>
                    </a:extLst>
                  </a:tr>
                </a:tbl>
              </a:graphicData>
            </a:graphic>
          </p:graphicFrame>
        </mc:Choice>
        <mc:Fallback>
          <p:graphicFrame>
            <p:nvGraphicFramePr>
              <p:cNvPr id="2" name="Tabla 1">
                <a:extLst>
                  <a:ext uri="{FF2B5EF4-FFF2-40B4-BE49-F238E27FC236}">
                    <a16:creationId xmlns:a16="http://schemas.microsoft.com/office/drawing/2014/main" id="{82775F9F-2135-4FC0-823F-74171D2184EF}"/>
                  </a:ext>
                </a:extLst>
              </p:cNvPr>
              <p:cNvGraphicFramePr>
                <a:graphicFrameLocks noGrp="1"/>
              </p:cNvGraphicFramePr>
              <p:nvPr>
                <p:extLst>
                  <p:ext uri="{D42A27DB-BD31-4B8C-83A1-F6EECF244321}">
                    <p14:modId xmlns:p14="http://schemas.microsoft.com/office/powerpoint/2010/main" val="4106670338"/>
                  </p:ext>
                </p:extLst>
              </p:nvPr>
            </p:nvGraphicFramePr>
            <p:xfrm>
              <a:off x="3558776" y="1981393"/>
              <a:ext cx="6291829" cy="2497522"/>
            </p:xfrm>
            <a:graphic>
              <a:graphicData uri="http://schemas.openxmlformats.org/drawingml/2006/table">
                <a:tbl>
                  <a:tblPr firstRow="1" firstCol="1" bandRow="1">
                    <a:tableStyleId>{5C22544A-7EE6-4342-B048-85BDC9FD1C3A}</a:tableStyleId>
                  </a:tblPr>
                  <a:tblGrid>
                    <a:gridCol w="1905635">
                      <a:extLst>
                        <a:ext uri="{9D8B030D-6E8A-4147-A177-3AD203B41FA5}">
                          <a16:colId xmlns:a16="http://schemas.microsoft.com/office/drawing/2014/main" val="4235282144"/>
                        </a:ext>
                      </a:extLst>
                    </a:gridCol>
                    <a:gridCol w="876361">
                      <a:extLst>
                        <a:ext uri="{9D8B030D-6E8A-4147-A177-3AD203B41FA5}">
                          <a16:colId xmlns:a16="http://schemas.microsoft.com/office/drawing/2014/main" val="1275308696"/>
                        </a:ext>
                      </a:extLst>
                    </a:gridCol>
                    <a:gridCol w="864657">
                      <a:extLst>
                        <a:ext uri="{9D8B030D-6E8A-4147-A177-3AD203B41FA5}">
                          <a16:colId xmlns:a16="http://schemas.microsoft.com/office/drawing/2014/main" val="3843700956"/>
                        </a:ext>
                      </a:extLst>
                    </a:gridCol>
                    <a:gridCol w="889528">
                      <a:extLst>
                        <a:ext uri="{9D8B030D-6E8A-4147-A177-3AD203B41FA5}">
                          <a16:colId xmlns:a16="http://schemas.microsoft.com/office/drawing/2014/main" val="1313476132"/>
                        </a:ext>
                      </a:extLst>
                    </a:gridCol>
                    <a:gridCol w="866120">
                      <a:extLst>
                        <a:ext uri="{9D8B030D-6E8A-4147-A177-3AD203B41FA5}">
                          <a16:colId xmlns:a16="http://schemas.microsoft.com/office/drawing/2014/main" val="837676761"/>
                        </a:ext>
                      </a:extLst>
                    </a:gridCol>
                    <a:gridCol w="889528">
                      <a:extLst>
                        <a:ext uri="{9D8B030D-6E8A-4147-A177-3AD203B41FA5}">
                          <a16:colId xmlns:a16="http://schemas.microsoft.com/office/drawing/2014/main" val="2508187399"/>
                        </a:ext>
                      </a:extLst>
                    </a:gridCol>
                  </a:tblGrid>
                  <a:tr h="244793">
                    <a:tc>
                      <a:txBody>
                        <a:bodyPr/>
                        <a:lstStyle/>
                        <a:p>
                          <a:pPr>
                            <a:lnSpc>
                              <a:spcPct val="150000"/>
                            </a:lnSpc>
                            <a:spcAft>
                              <a:spcPts val="800"/>
                            </a:spcAft>
                          </a:pPr>
                          <a:r>
                            <a:rPr lang="es-MX" sz="1200">
                              <a:effectLst/>
                            </a:rPr>
                            <a:t> </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200">
                              <a:effectLst/>
                            </a:rPr>
                            <a:t> </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50000"/>
                            </a:lnSpc>
                            <a:spcAft>
                              <a:spcPts val="800"/>
                            </a:spcAft>
                          </a:pPr>
                          <a:r>
                            <a:rPr lang="es-MX" sz="1200">
                              <a:effectLst/>
                            </a:rPr>
                            <a:t>Agua</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MX"/>
                        </a:p>
                      </a:txBody>
                      <a:tcPr/>
                    </a:tc>
                    <a:tc gridSpan="2">
                      <a:txBody>
                        <a:bodyPr/>
                        <a:lstStyle/>
                        <a:p>
                          <a:pPr algn="ctr">
                            <a:lnSpc>
                              <a:spcPct val="150000"/>
                            </a:lnSpc>
                            <a:spcAft>
                              <a:spcPts val="800"/>
                            </a:spcAft>
                          </a:pPr>
                          <a:r>
                            <a:rPr lang="es-MX" sz="1200">
                              <a:effectLst/>
                            </a:rPr>
                            <a:t>Superficies</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MX"/>
                        </a:p>
                      </a:txBody>
                      <a:tcPr/>
                    </a:tc>
                    <a:extLst>
                      <a:ext uri="{0D108BD9-81ED-4DB2-BD59-A6C34878D82A}">
                        <a16:rowId xmlns:a16="http://schemas.microsoft.com/office/drawing/2014/main" val="2494742853"/>
                      </a:ext>
                    </a:extLst>
                  </a:tr>
                  <a:tr h="754444">
                    <a:tc>
                      <a:txBody>
                        <a:bodyPr/>
                        <a:lstStyle/>
                        <a:p>
                          <a:pPr>
                            <a:lnSpc>
                              <a:spcPct val="150000"/>
                            </a:lnSpc>
                            <a:spcAft>
                              <a:spcPts val="800"/>
                            </a:spcAft>
                          </a:pPr>
                          <a:r>
                            <a:rPr lang="es-MX" sz="1200">
                              <a:effectLst/>
                            </a:rPr>
                            <a:t>Microbio</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200">
                              <a:effectLst/>
                            </a:rPr>
                            <a:t>Tipo</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MX"/>
                        </a:p>
                      </a:txBody>
                      <a:tcPr marL="68580" marR="68580" marT="0" marB="0">
                        <a:blipFill>
                          <a:blip r:embed="rId2"/>
                          <a:stretch>
                            <a:fillRect l="-322535" t="-33871" r="-309155" b="-211290"/>
                          </a:stretch>
                        </a:blipFill>
                      </a:tcPr>
                    </a:tc>
                    <a:tc>
                      <a:txBody>
                        <a:bodyPr/>
                        <a:lstStyle/>
                        <a:p>
                          <a:endParaRPr lang="es-MX"/>
                        </a:p>
                      </a:txBody>
                      <a:tcPr marL="68580" marR="68580" marT="0" marB="0">
                        <a:blipFill>
                          <a:blip r:embed="rId2"/>
                          <a:stretch>
                            <a:fillRect l="-410959" t="-33871" r="-200685" b="-211290"/>
                          </a:stretch>
                        </a:blipFill>
                      </a:tcPr>
                    </a:tc>
                    <a:tc>
                      <a:txBody>
                        <a:bodyPr/>
                        <a:lstStyle/>
                        <a:p>
                          <a:endParaRPr lang="es-MX"/>
                        </a:p>
                      </a:txBody>
                      <a:tcPr marL="68580" marR="68580" marT="0" marB="0">
                        <a:blipFill>
                          <a:blip r:embed="rId2"/>
                          <a:stretch>
                            <a:fillRect l="-525352" t="-33871" r="-106338" b="-211290"/>
                          </a:stretch>
                        </a:blipFill>
                      </a:tcPr>
                    </a:tc>
                    <a:tc>
                      <a:txBody>
                        <a:bodyPr/>
                        <a:lstStyle/>
                        <a:p>
                          <a:endParaRPr lang="es-MX"/>
                        </a:p>
                      </a:txBody>
                      <a:tcPr marL="68580" marR="68580" marT="0" marB="0">
                        <a:blipFill>
                          <a:blip r:embed="rId2"/>
                          <a:stretch>
                            <a:fillRect l="-608219" t="-33871" r="-3425" b="-211290"/>
                          </a:stretch>
                        </a:blipFill>
                      </a:tcPr>
                    </a:tc>
                    <a:extLst>
                      <a:ext uri="{0D108BD9-81ED-4DB2-BD59-A6C34878D82A}">
                        <a16:rowId xmlns:a16="http://schemas.microsoft.com/office/drawing/2014/main" val="81132160"/>
                      </a:ext>
                    </a:extLst>
                  </a:tr>
                  <a:tr h="244793">
                    <a:tc>
                      <a:txBody>
                        <a:bodyPr/>
                        <a:lstStyle/>
                        <a:p>
                          <a:pPr>
                            <a:lnSpc>
                              <a:spcPct val="150000"/>
                            </a:lnSpc>
                            <a:spcAft>
                              <a:spcPts val="800"/>
                            </a:spcAft>
                          </a:pPr>
                          <a:r>
                            <a:rPr lang="es-MX" sz="1200">
                              <a:effectLst/>
                            </a:rPr>
                            <a:t>Bacteria</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200">
                              <a:effectLst/>
                            </a:rPr>
                            <a:t>Vegetal</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0,08463</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2,7</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0,14045</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1,6</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606810"/>
                      </a:ext>
                    </a:extLst>
                  </a:tr>
                  <a:tr h="244793">
                    <a:tc>
                      <a:txBody>
                        <a:bodyPr/>
                        <a:lstStyle/>
                        <a:p>
                          <a:pPr>
                            <a:lnSpc>
                              <a:spcPct val="150000"/>
                            </a:lnSpc>
                            <a:spcAft>
                              <a:spcPts val="800"/>
                            </a:spcAft>
                          </a:pPr>
                          <a:r>
                            <a:rPr lang="es-MX" sz="1200">
                              <a:effectLst/>
                            </a:rPr>
                            <a:t>Virus</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200">
                              <a:effectLst/>
                            </a:rPr>
                            <a:t>Todos</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0,05798</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4</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0,03156</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7,3</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9561703"/>
                      </a:ext>
                    </a:extLst>
                  </a:tr>
                  <a:tr h="244793">
                    <a:tc>
                      <a:txBody>
                        <a:bodyPr/>
                        <a:lstStyle/>
                        <a:p>
                          <a:pPr>
                            <a:lnSpc>
                              <a:spcPct val="150000"/>
                            </a:lnSpc>
                            <a:spcAft>
                              <a:spcPts val="800"/>
                            </a:spcAft>
                          </a:pPr>
                          <a:r>
                            <a:rPr lang="es-MX" sz="1200">
                              <a:effectLst/>
                            </a:rPr>
                            <a:t>Esporas Bacterianas</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200">
                              <a:effectLst/>
                            </a:rPr>
                            <a:t>Esporas</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0,01439</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16</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0,01823</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dirty="0">
                              <a:effectLst/>
                            </a:rPr>
                            <a:t>12,6</a:t>
                          </a:r>
                          <a:endParaRPr lang="es-MX"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8026454"/>
                      </a:ext>
                    </a:extLst>
                  </a:tr>
                  <a:tr h="519113">
                    <a:tc>
                      <a:txBody>
                        <a:bodyPr/>
                        <a:lstStyle/>
                        <a:p>
                          <a:pPr>
                            <a:lnSpc>
                              <a:spcPct val="150000"/>
                            </a:lnSpc>
                            <a:spcAft>
                              <a:spcPts val="800"/>
                            </a:spcAft>
                          </a:pPr>
                          <a:r>
                            <a:rPr lang="es-MX" sz="1200">
                              <a:effectLst/>
                            </a:rPr>
                            <a:t>Células de hongos y levadura</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200">
                              <a:effectLst/>
                            </a:rPr>
                            <a:t>Vegetal</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0,01008</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22,9</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0,00700</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32,9</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7709634"/>
                      </a:ext>
                    </a:extLst>
                  </a:tr>
                  <a:tr h="244793">
                    <a:tc>
                      <a:txBody>
                        <a:bodyPr/>
                        <a:lstStyle/>
                        <a:p>
                          <a:pPr>
                            <a:lnSpc>
                              <a:spcPct val="150000"/>
                            </a:lnSpc>
                            <a:spcAft>
                              <a:spcPts val="800"/>
                            </a:spcAft>
                          </a:pPr>
                          <a:r>
                            <a:rPr lang="es-MX" sz="1200">
                              <a:effectLst/>
                            </a:rPr>
                            <a:t>Esporas de hongos</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200">
                              <a:effectLst/>
                            </a:rPr>
                            <a:t>Esporas</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0,00916</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25,1</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a:effectLst/>
                            </a:rPr>
                            <a:t>0,00789</a:t>
                          </a:r>
                          <a:endParaRPr lang="es-MX"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200" dirty="0">
                              <a:effectLst/>
                            </a:rPr>
                            <a:t>29,0</a:t>
                          </a:r>
                          <a:endParaRPr lang="es-MX"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772271"/>
                      </a:ext>
                    </a:extLst>
                  </a:tr>
                </a:tbl>
              </a:graphicData>
            </a:graphic>
          </p:graphicFrame>
        </mc:Fallback>
      </mc:AlternateContent>
      <p:sp>
        <p:nvSpPr>
          <p:cNvPr id="12" name="CuadroTexto 11">
            <a:extLst>
              <a:ext uri="{FF2B5EF4-FFF2-40B4-BE49-F238E27FC236}">
                <a16:creationId xmlns:a16="http://schemas.microsoft.com/office/drawing/2014/main" id="{36BCD9ED-0206-4DDD-9836-6FF533C89F45}"/>
              </a:ext>
            </a:extLst>
          </p:cNvPr>
          <p:cNvSpPr txBox="1"/>
          <p:nvPr/>
        </p:nvSpPr>
        <p:spPr>
          <a:xfrm>
            <a:off x="3751647" y="4636887"/>
            <a:ext cx="6098958" cy="1749005"/>
          </a:xfrm>
          <a:prstGeom prst="rect">
            <a:avLst/>
          </a:prstGeom>
          <a:noFill/>
        </p:spPr>
        <p:txBody>
          <a:bodyPr wrap="square">
            <a:spAutoFit/>
          </a:bodyPr>
          <a:lstStyle/>
          <a:p>
            <a:pPr>
              <a:lnSpc>
                <a:spcPct val="200000"/>
              </a:lnSpc>
              <a:spcBef>
                <a:spcPts val="1200"/>
              </a:spcBef>
              <a:spcAft>
                <a:spcPts val="800"/>
              </a:spcAft>
            </a:pPr>
            <a:r>
              <a:rPr lang="es-MX" sz="1400" i="1" dirty="0">
                <a:effectLst/>
                <a:ea typeface="Calibri" panose="020F0502020204030204" pitchFamily="34" charset="0"/>
                <a:cs typeface="Times New Roman" panose="02020603050405020304" pitchFamily="18" charset="0"/>
              </a:rPr>
              <a:t>Nota: </a:t>
            </a:r>
            <a:r>
              <a:rPr lang="es-MX" sz="1400" dirty="0">
                <a:effectLst/>
                <a:ea typeface="Calibri" panose="020F0502020204030204" pitchFamily="34" charset="0"/>
                <a:cs typeface="Times New Roman" panose="02020603050405020304" pitchFamily="18" charset="0"/>
              </a:rPr>
              <a:t>Resumen de las constantes de la tasa de UV-C y los valores D90 para bacterias, virus y hongos en el agua y superficies. </a:t>
            </a:r>
            <a:r>
              <a:rPr lang="en-US" sz="1400" dirty="0" err="1">
                <a:effectLst/>
                <a:ea typeface="Calibri" panose="020F0502020204030204" pitchFamily="34" charset="0"/>
                <a:cs typeface="Times New Roman" panose="02020603050405020304" pitchFamily="18" charset="0"/>
              </a:rPr>
              <a:t>Tomado</a:t>
            </a:r>
            <a:r>
              <a:rPr lang="en-US" sz="1400" dirty="0">
                <a:effectLst/>
                <a:ea typeface="Calibri" panose="020F0502020204030204" pitchFamily="34" charset="0"/>
                <a:cs typeface="Times New Roman" panose="02020603050405020304" pitchFamily="18" charset="0"/>
              </a:rPr>
              <a:t> de </a:t>
            </a:r>
            <a:r>
              <a:rPr lang="en-US" sz="1400" i="1" dirty="0">
                <a:effectLst/>
                <a:ea typeface="Calibri" panose="020F0502020204030204" pitchFamily="34" charset="0"/>
                <a:cs typeface="Times New Roman" panose="02020603050405020304" pitchFamily="18" charset="0"/>
              </a:rPr>
              <a:t>Ultraviolet Light in Human Health, Diseases and Environment</a:t>
            </a:r>
            <a:r>
              <a:rPr lang="en-US" sz="1400" dirty="0">
                <a:effectLst/>
                <a:ea typeface="Calibri" panose="020F0502020204030204" pitchFamily="34" charset="0"/>
                <a:cs typeface="Times New Roman" panose="02020603050405020304" pitchFamily="18" charset="0"/>
              </a:rPr>
              <a:t> (p. 90), por L. Christensen, et. </a:t>
            </a:r>
            <a:r>
              <a:rPr lang="es-MX" sz="1400" dirty="0">
                <a:effectLst/>
                <a:ea typeface="Calibri" panose="020F0502020204030204" pitchFamily="34" charset="0"/>
                <a:cs typeface="Times New Roman" panose="02020603050405020304" pitchFamily="18" charset="0"/>
              </a:rPr>
              <a:t>Al., 2017, Springer International Publishing</a:t>
            </a:r>
            <a:endParaRPr lang="es-MX"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7415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p:txBody>
          <a:bodyPr/>
          <a:lstStyle/>
          <a:p>
            <a:r>
              <a:rPr lang="es-MX" dirty="0"/>
              <a:t>Metodología</a:t>
            </a:r>
          </a:p>
        </p:txBody>
      </p:sp>
      <p:pic>
        <p:nvPicPr>
          <p:cNvPr id="4" name="Imagen 3">
            <a:extLst>
              <a:ext uri="{FF2B5EF4-FFF2-40B4-BE49-F238E27FC236}">
                <a16:creationId xmlns:a16="http://schemas.microsoft.com/office/drawing/2014/main" id="{8C4E8773-C9AA-46F8-83BE-CF05D0EE85F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86087" y="1715847"/>
            <a:ext cx="9026410" cy="4770677"/>
          </a:xfrm>
          <a:prstGeom prst="rect">
            <a:avLst/>
          </a:prstGeom>
          <a:noFill/>
          <a:ln>
            <a:noFill/>
          </a:ln>
        </p:spPr>
      </p:pic>
      <p:sp>
        <p:nvSpPr>
          <p:cNvPr id="6" name="Marcador de contenido 2">
            <a:extLst>
              <a:ext uri="{FF2B5EF4-FFF2-40B4-BE49-F238E27FC236}">
                <a16:creationId xmlns:a16="http://schemas.microsoft.com/office/drawing/2014/main" id="{3874657C-E970-4D4F-84F3-E6EB2E19683F}"/>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7490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Ingeniería de Requisitos</a:t>
            </a:r>
          </a:p>
        </p:txBody>
      </p:sp>
      <p:graphicFrame>
        <p:nvGraphicFramePr>
          <p:cNvPr id="2" name="Tabla 1">
            <a:extLst>
              <a:ext uri="{FF2B5EF4-FFF2-40B4-BE49-F238E27FC236}">
                <a16:creationId xmlns:a16="http://schemas.microsoft.com/office/drawing/2014/main" id="{689DF078-E5E7-4EE2-961B-B0FEF0EB9E5E}"/>
              </a:ext>
            </a:extLst>
          </p:cNvPr>
          <p:cNvGraphicFramePr>
            <a:graphicFrameLocks noGrp="1"/>
          </p:cNvGraphicFramePr>
          <p:nvPr>
            <p:extLst>
              <p:ext uri="{D42A27DB-BD31-4B8C-83A1-F6EECF244321}">
                <p14:modId xmlns:p14="http://schemas.microsoft.com/office/powerpoint/2010/main" val="1571583017"/>
              </p:ext>
            </p:extLst>
          </p:nvPr>
        </p:nvGraphicFramePr>
        <p:xfrm>
          <a:off x="1750727" y="2459121"/>
          <a:ext cx="4472519" cy="2468499"/>
        </p:xfrm>
        <a:graphic>
          <a:graphicData uri="http://schemas.openxmlformats.org/drawingml/2006/table">
            <a:tbl>
              <a:tblPr firstRow="1" firstCol="1" bandRow="1">
                <a:tableStyleId>{5C22544A-7EE6-4342-B048-85BDC9FD1C3A}</a:tableStyleId>
              </a:tblPr>
              <a:tblGrid>
                <a:gridCol w="337185">
                  <a:extLst>
                    <a:ext uri="{9D8B030D-6E8A-4147-A177-3AD203B41FA5}">
                      <a16:colId xmlns:a16="http://schemas.microsoft.com/office/drawing/2014/main" val="3975605956"/>
                    </a:ext>
                  </a:extLst>
                </a:gridCol>
                <a:gridCol w="4135334">
                  <a:extLst>
                    <a:ext uri="{9D8B030D-6E8A-4147-A177-3AD203B41FA5}">
                      <a16:colId xmlns:a16="http://schemas.microsoft.com/office/drawing/2014/main" val="3229514070"/>
                    </a:ext>
                  </a:extLst>
                </a:gridCol>
              </a:tblGrid>
              <a:tr h="0">
                <a:tc>
                  <a:txBody>
                    <a:bodyPr/>
                    <a:lstStyle/>
                    <a:p>
                      <a:pPr algn="ctr">
                        <a:lnSpc>
                          <a:spcPct val="150000"/>
                        </a:lnSpc>
                        <a:spcAft>
                          <a:spcPts val="800"/>
                        </a:spcAft>
                      </a:pPr>
                      <a:r>
                        <a:rPr lang="es-MX" sz="1100">
                          <a:effectLst/>
                        </a:rPr>
                        <a:t>Nº</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Requerimiento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1442490"/>
                  </a:ext>
                </a:extLst>
              </a:tr>
              <a:tr h="0">
                <a:tc>
                  <a:txBody>
                    <a:bodyPr/>
                    <a:lstStyle/>
                    <a:p>
                      <a:pPr algn="ctr">
                        <a:lnSpc>
                          <a:spcPct val="150000"/>
                        </a:lnSpc>
                        <a:spcAft>
                          <a:spcPts val="800"/>
                        </a:spcAft>
                      </a:pPr>
                      <a:r>
                        <a:rPr lang="es-MX" sz="1100">
                          <a:effectLst/>
                        </a:rPr>
                        <a:t>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a:effectLst/>
                        </a:rPr>
                        <a:t>Portable para ser transportada en un vehículo de carga convencional</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0986127"/>
                  </a:ext>
                </a:extLst>
              </a:tr>
              <a:tr h="0">
                <a:tc>
                  <a:txBody>
                    <a:bodyPr/>
                    <a:lstStyle/>
                    <a:p>
                      <a:pPr algn="ctr">
                        <a:lnSpc>
                          <a:spcPct val="150000"/>
                        </a:lnSpc>
                        <a:spcAft>
                          <a:spcPts val="800"/>
                        </a:spcAft>
                      </a:pPr>
                      <a:r>
                        <a:rPr lang="es-MX" sz="1100">
                          <a:effectLst/>
                        </a:rPr>
                        <a:t>2</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a:effectLst/>
                        </a:rPr>
                        <a:t>Adaptable a diferentes formas de copas</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3431410"/>
                  </a:ext>
                </a:extLst>
              </a:tr>
              <a:tr h="0">
                <a:tc>
                  <a:txBody>
                    <a:bodyPr/>
                    <a:lstStyle/>
                    <a:p>
                      <a:pPr algn="ctr">
                        <a:lnSpc>
                          <a:spcPct val="150000"/>
                        </a:lnSpc>
                        <a:spcAft>
                          <a:spcPts val="800"/>
                        </a:spcAft>
                      </a:pPr>
                      <a:r>
                        <a:rPr lang="es-MX" sz="1100">
                          <a:effectLst/>
                        </a:rPr>
                        <a:t>3</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a:effectLst/>
                        </a:rPr>
                        <a:t>Costo de producción barato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2263622"/>
                  </a:ext>
                </a:extLst>
              </a:tr>
              <a:tr h="0">
                <a:tc>
                  <a:txBody>
                    <a:bodyPr/>
                    <a:lstStyle/>
                    <a:p>
                      <a:pPr algn="ctr">
                        <a:lnSpc>
                          <a:spcPct val="150000"/>
                        </a:lnSpc>
                        <a:spcAft>
                          <a:spcPts val="800"/>
                        </a:spcAft>
                      </a:pPr>
                      <a:r>
                        <a:rPr lang="es-MX" sz="1100">
                          <a:effectLst/>
                        </a:rPr>
                        <a:t>4</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a:effectLst/>
                        </a:rPr>
                        <a:t>Registro de copas enjuagadas y desinfectadas</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4070360"/>
                  </a:ext>
                </a:extLst>
              </a:tr>
              <a:tr h="0">
                <a:tc>
                  <a:txBody>
                    <a:bodyPr/>
                    <a:lstStyle/>
                    <a:p>
                      <a:pPr algn="ctr">
                        <a:lnSpc>
                          <a:spcPct val="150000"/>
                        </a:lnSpc>
                        <a:spcAft>
                          <a:spcPts val="800"/>
                        </a:spcAft>
                      </a:pPr>
                      <a:r>
                        <a:rPr lang="es-MX" sz="1100">
                          <a:effectLst/>
                        </a:rPr>
                        <a:t>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a:effectLst/>
                        </a:rPr>
                        <a:t>Sistema clasificador de copas</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7580628"/>
                  </a:ext>
                </a:extLst>
              </a:tr>
              <a:tr h="0">
                <a:tc>
                  <a:txBody>
                    <a:bodyPr/>
                    <a:lstStyle/>
                    <a:p>
                      <a:pPr algn="ctr">
                        <a:lnSpc>
                          <a:spcPct val="150000"/>
                        </a:lnSpc>
                        <a:spcAft>
                          <a:spcPts val="800"/>
                        </a:spcAft>
                      </a:pPr>
                      <a:r>
                        <a:rPr lang="es-MX" sz="1100">
                          <a:effectLst/>
                        </a:rPr>
                        <a:t>6</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a:effectLst/>
                        </a:rPr>
                        <a:t>Sistema de enjuague y desinfección independientes</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8400023"/>
                  </a:ext>
                </a:extLst>
              </a:tr>
              <a:tr h="0">
                <a:tc>
                  <a:txBody>
                    <a:bodyPr/>
                    <a:lstStyle/>
                    <a:p>
                      <a:pPr algn="ctr">
                        <a:lnSpc>
                          <a:spcPct val="150000"/>
                        </a:lnSpc>
                        <a:spcAft>
                          <a:spcPts val="800"/>
                        </a:spcAft>
                      </a:pPr>
                      <a:r>
                        <a:rPr lang="es-MX" sz="1100">
                          <a:effectLst/>
                        </a:rPr>
                        <a:t>7</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a:effectLst/>
                        </a:rPr>
                        <a:t>Estética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9314487"/>
                  </a:ext>
                </a:extLst>
              </a:tr>
              <a:tr h="0">
                <a:tc>
                  <a:txBody>
                    <a:bodyPr/>
                    <a:lstStyle/>
                    <a:p>
                      <a:pPr algn="ctr">
                        <a:lnSpc>
                          <a:spcPct val="150000"/>
                        </a:lnSpc>
                        <a:spcAft>
                          <a:spcPts val="800"/>
                        </a:spcAft>
                      </a:pPr>
                      <a:r>
                        <a:rPr lang="es-MX" sz="1100">
                          <a:effectLst/>
                        </a:rPr>
                        <a:t>8</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a:effectLst/>
                        </a:rPr>
                        <a:t>Ergonómica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7300755"/>
                  </a:ext>
                </a:extLst>
              </a:tr>
              <a:tr h="0">
                <a:tc>
                  <a:txBody>
                    <a:bodyPr/>
                    <a:lstStyle/>
                    <a:p>
                      <a:pPr algn="ctr">
                        <a:lnSpc>
                          <a:spcPct val="150000"/>
                        </a:lnSpc>
                        <a:spcAft>
                          <a:spcPts val="800"/>
                        </a:spcAft>
                      </a:pPr>
                      <a:r>
                        <a:rPr lang="es-MX" sz="1100">
                          <a:effectLst/>
                        </a:rPr>
                        <a:t>9</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a:effectLst/>
                        </a:rPr>
                        <a:t>Montaje y desmontaje fácil del sistema de transporte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4997395"/>
                  </a:ext>
                </a:extLst>
              </a:tr>
              <a:tr h="0">
                <a:tc>
                  <a:txBody>
                    <a:bodyPr/>
                    <a:lstStyle/>
                    <a:p>
                      <a:pPr algn="ctr">
                        <a:lnSpc>
                          <a:spcPct val="150000"/>
                        </a:lnSpc>
                        <a:spcAft>
                          <a:spcPts val="800"/>
                        </a:spcAft>
                      </a:pPr>
                      <a:r>
                        <a:rPr lang="es-MX" sz="1100">
                          <a:effectLst/>
                        </a:rPr>
                        <a:t>10</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dirty="0">
                          <a:effectLst/>
                        </a:rPr>
                        <a:t>Fácil manejo</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3583925"/>
                  </a:ext>
                </a:extLst>
              </a:tr>
            </a:tbl>
          </a:graphicData>
        </a:graphic>
      </p:graphicFrame>
      <p:graphicFrame>
        <p:nvGraphicFramePr>
          <p:cNvPr id="3" name="Tabla 2">
            <a:extLst>
              <a:ext uri="{FF2B5EF4-FFF2-40B4-BE49-F238E27FC236}">
                <a16:creationId xmlns:a16="http://schemas.microsoft.com/office/drawing/2014/main" id="{AE7CBDDD-4C46-4E18-AD79-387478AC91CE}"/>
              </a:ext>
            </a:extLst>
          </p:cNvPr>
          <p:cNvGraphicFramePr>
            <a:graphicFrameLocks noGrp="1"/>
          </p:cNvGraphicFramePr>
          <p:nvPr>
            <p:extLst>
              <p:ext uri="{D42A27DB-BD31-4B8C-83A1-F6EECF244321}">
                <p14:modId xmlns:p14="http://schemas.microsoft.com/office/powerpoint/2010/main" val="2449886283"/>
              </p:ext>
            </p:extLst>
          </p:nvPr>
        </p:nvGraphicFramePr>
        <p:xfrm>
          <a:off x="7588505" y="2095457"/>
          <a:ext cx="4112264" cy="3195828"/>
        </p:xfrm>
        <a:graphic>
          <a:graphicData uri="http://schemas.openxmlformats.org/drawingml/2006/table">
            <a:tbl>
              <a:tblPr firstRow="1" firstCol="1">
                <a:tableStyleId>{5C22544A-7EE6-4342-B048-85BDC9FD1C3A}</a:tableStyleId>
              </a:tblPr>
              <a:tblGrid>
                <a:gridCol w="337185">
                  <a:extLst>
                    <a:ext uri="{9D8B030D-6E8A-4147-A177-3AD203B41FA5}">
                      <a16:colId xmlns:a16="http://schemas.microsoft.com/office/drawing/2014/main" val="3575018720"/>
                    </a:ext>
                  </a:extLst>
                </a:gridCol>
                <a:gridCol w="3775079">
                  <a:extLst>
                    <a:ext uri="{9D8B030D-6E8A-4147-A177-3AD203B41FA5}">
                      <a16:colId xmlns:a16="http://schemas.microsoft.com/office/drawing/2014/main" val="222028807"/>
                    </a:ext>
                  </a:extLst>
                </a:gridCol>
              </a:tblGrid>
              <a:tr h="0">
                <a:tc>
                  <a:txBody>
                    <a:bodyPr/>
                    <a:lstStyle/>
                    <a:p>
                      <a:pPr algn="ctr">
                        <a:lnSpc>
                          <a:spcPct val="150000"/>
                        </a:lnSpc>
                        <a:spcAft>
                          <a:spcPts val="800"/>
                        </a:spcAft>
                      </a:pPr>
                      <a:r>
                        <a:rPr lang="es-MX" sz="1100">
                          <a:effectLst/>
                        </a:rPr>
                        <a:t>Nº</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Característica Técnica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23852947"/>
                  </a:ext>
                </a:extLst>
              </a:tr>
              <a:tr h="0">
                <a:tc>
                  <a:txBody>
                    <a:bodyPr/>
                    <a:lstStyle/>
                    <a:p>
                      <a:pPr algn="ctr">
                        <a:lnSpc>
                          <a:spcPct val="150000"/>
                        </a:lnSpc>
                        <a:spcAft>
                          <a:spcPts val="800"/>
                        </a:spcAft>
                      </a:pPr>
                      <a:r>
                        <a:rPr lang="es-MX" sz="1100">
                          <a:effectLst/>
                        </a:rPr>
                        <a:t>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a:effectLst/>
                        </a:rPr>
                        <a:t>Tamaño compacto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905707"/>
                  </a:ext>
                </a:extLst>
              </a:tr>
              <a:tr h="0">
                <a:tc>
                  <a:txBody>
                    <a:bodyPr/>
                    <a:lstStyle/>
                    <a:p>
                      <a:pPr algn="ctr">
                        <a:lnSpc>
                          <a:spcPct val="150000"/>
                        </a:lnSpc>
                        <a:spcAft>
                          <a:spcPts val="800"/>
                        </a:spcAft>
                      </a:pPr>
                      <a:r>
                        <a:rPr lang="es-MX" sz="1100">
                          <a:effectLst/>
                        </a:rPr>
                        <a:t>2</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a:effectLst/>
                        </a:rPr>
                        <a:t>Diseño de moldes armables para diferentes formas de copas</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3670777"/>
                  </a:ext>
                </a:extLst>
              </a:tr>
              <a:tr h="0">
                <a:tc>
                  <a:txBody>
                    <a:bodyPr/>
                    <a:lstStyle/>
                    <a:p>
                      <a:pPr algn="ctr">
                        <a:lnSpc>
                          <a:spcPct val="150000"/>
                        </a:lnSpc>
                        <a:spcAft>
                          <a:spcPts val="800"/>
                        </a:spcAft>
                      </a:pPr>
                      <a:r>
                        <a:rPr lang="es-MX" sz="1100">
                          <a:effectLst/>
                        </a:rPr>
                        <a:t>3</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a:effectLst/>
                        </a:rPr>
                        <a:t>Uso de distintos y no convencionales procesos de manufactura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3785130"/>
                  </a:ext>
                </a:extLst>
              </a:tr>
              <a:tr h="0">
                <a:tc>
                  <a:txBody>
                    <a:bodyPr/>
                    <a:lstStyle/>
                    <a:p>
                      <a:pPr algn="ctr">
                        <a:lnSpc>
                          <a:spcPct val="150000"/>
                        </a:lnSpc>
                        <a:spcAft>
                          <a:spcPts val="800"/>
                        </a:spcAft>
                      </a:pPr>
                      <a:r>
                        <a:rPr lang="es-MX" sz="1100">
                          <a:effectLst/>
                        </a:rPr>
                        <a:t>4</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a:effectLst/>
                        </a:rPr>
                        <a:t>Identificación de tipos de copas por visión artificial</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9494394"/>
                  </a:ext>
                </a:extLst>
              </a:tr>
              <a:tr h="0">
                <a:tc>
                  <a:txBody>
                    <a:bodyPr/>
                    <a:lstStyle/>
                    <a:p>
                      <a:pPr algn="ctr">
                        <a:lnSpc>
                          <a:spcPct val="150000"/>
                        </a:lnSpc>
                        <a:spcAft>
                          <a:spcPts val="800"/>
                        </a:spcAft>
                      </a:pPr>
                      <a:r>
                        <a:rPr lang="es-MX" sz="1100">
                          <a:effectLst/>
                        </a:rPr>
                        <a:t>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a:effectLst/>
                        </a:rPr>
                        <a:t>Registro de datos</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9993099"/>
                  </a:ext>
                </a:extLst>
              </a:tr>
              <a:tr h="0">
                <a:tc>
                  <a:txBody>
                    <a:bodyPr/>
                    <a:lstStyle/>
                    <a:p>
                      <a:pPr algn="ctr">
                        <a:lnSpc>
                          <a:spcPct val="150000"/>
                        </a:lnSpc>
                        <a:spcAft>
                          <a:spcPts val="800"/>
                        </a:spcAft>
                      </a:pPr>
                      <a:r>
                        <a:rPr lang="es-MX" sz="1100">
                          <a:effectLst/>
                        </a:rPr>
                        <a:t>6</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a:effectLst/>
                        </a:rPr>
                        <a:t>Señales de control independientes para cada sistema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5623923"/>
                  </a:ext>
                </a:extLst>
              </a:tr>
              <a:tr h="0">
                <a:tc>
                  <a:txBody>
                    <a:bodyPr/>
                    <a:lstStyle/>
                    <a:p>
                      <a:pPr algn="ctr">
                        <a:lnSpc>
                          <a:spcPct val="150000"/>
                        </a:lnSpc>
                        <a:spcAft>
                          <a:spcPts val="800"/>
                        </a:spcAft>
                      </a:pPr>
                      <a:r>
                        <a:rPr lang="es-MX" sz="1100">
                          <a:effectLst/>
                        </a:rPr>
                        <a:t>7</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a:effectLst/>
                        </a:rPr>
                        <a:t>Selección de materiales estéticos a la vista cuidando su funcionalidad</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2756610"/>
                  </a:ext>
                </a:extLst>
              </a:tr>
              <a:tr h="0">
                <a:tc>
                  <a:txBody>
                    <a:bodyPr/>
                    <a:lstStyle/>
                    <a:p>
                      <a:pPr algn="ctr">
                        <a:lnSpc>
                          <a:spcPct val="150000"/>
                        </a:lnSpc>
                        <a:spcAft>
                          <a:spcPts val="800"/>
                        </a:spcAft>
                      </a:pPr>
                      <a:r>
                        <a:rPr lang="es-MX" sz="1100">
                          <a:effectLst/>
                        </a:rPr>
                        <a:t>8</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a:effectLst/>
                        </a:rPr>
                        <a:t>Aplicación de normas de ergonomía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8727279"/>
                  </a:ext>
                </a:extLst>
              </a:tr>
              <a:tr h="0">
                <a:tc>
                  <a:txBody>
                    <a:bodyPr/>
                    <a:lstStyle/>
                    <a:p>
                      <a:pPr algn="ctr">
                        <a:lnSpc>
                          <a:spcPct val="150000"/>
                        </a:lnSpc>
                        <a:spcAft>
                          <a:spcPts val="800"/>
                        </a:spcAft>
                      </a:pPr>
                      <a:r>
                        <a:rPr lang="es-MX" sz="1100">
                          <a:effectLst/>
                        </a:rPr>
                        <a:t>9</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a:effectLst/>
                        </a:rPr>
                        <a:t>Diseño del sistema de transporte que permita armarse y desarmarse de manera fácil</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2323877"/>
                  </a:ext>
                </a:extLst>
              </a:tr>
              <a:tr h="0">
                <a:tc>
                  <a:txBody>
                    <a:bodyPr/>
                    <a:lstStyle/>
                    <a:p>
                      <a:pPr algn="ctr">
                        <a:lnSpc>
                          <a:spcPct val="150000"/>
                        </a:lnSpc>
                        <a:spcAft>
                          <a:spcPts val="800"/>
                        </a:spcAft>
                      </a:pPr>
                      <a:r>
                        <a:rPr lang="es-MX" sz="1100">
                          <a:effectLst/>
                        </a:rPr>
                        <a:t>10</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a:effectLst/>
                        </a:rPr>
                        <a:t>Interfaz con el usuario amigable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6957285"/>
                  </a:ext>
                </a:extLst>
              </a:tr>
              <a:tr h="0">
                <a:tc>
                  <a:txBody>
                    <a:bodyPr/>
                    <a:lstStyle/>
                    <a:p>
                      <a:pPr algn="ctr">
                        <a:lnSpc>
                          <a:spcPct val="150000"/>
                        </a:lnSpc>
                        <a:spcAft>
                          <a:spcPts val="800"/>
                        </a:spcAft>
                      </a:pPr>
                      <a:r>
                        <a:rPr lang="es-MX" sz="1100">
                          <a:effectLst/>
                        </a:rPr>
                        <a:t>11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100" dirty="0">
                          <a:effectLst/>
                        </a:rPr>
                        <a:t>Diseño Estructural</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9053795"/>
                  </a:ext>
                </a:extLst>
              </a:tr>
            </a:tbl>
          </a:graphicData>
        </a:graphic>
      </p:graphicFrame>
      <p:sp>
        <p:nvSpPr>
          <p:cNvPr id="6" name="Flecha: a la derecha 5">
            <a:extLst>
              <a:ext uri="{FF2B5EF4-FFF2-40B4-BE49-F238E27FC236}">
                <a16:creationId xmlns:a16="http://schemas.microsoft.com/office/drawing/2014/main" id="{902FEF32-3791-46F4-A1C5-9B27205CBF75}"/>
              </a:ext>
            </a:extLst>
          </p:cNvPr>
          <p:cNvSpPr/>
          <p:nvPr/>
        </p:nvSpPr>
        <p:spPr>
          <a:xfrm>
            <a:off x="6444236" y="3464707"/>
            <a:ext cx="923278" cy="457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098" name="Picture 2" descr="Comando de voz - Iconos gratis de tecnología">
            <a:extLst>
              <a:ext uri="{FF2B5EF4-FFF2-40B4-BE49-F238E27FC236}">
                <a16:creationId xmlns:a16="http://schemas.microsoft.com/office/drawing/2014/main" id="{E4B32783-0212-42E0-BAC8-8A583AAFF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251" y="5194873"/>
            <a:ext cx="1445623" cy="14456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cono de Ingeniero estilo iOS">
            <a:extLst>
              <a:ext uri="{FF2B5EF4-FFF2-40B4-BE49-F238E27FC236}">
                <a16:creationId xmlns:a16="http://schemas.microsoft.com/office/drawing/2014/main" id="{CFC62849-C29E-45D0-88E6-4B01D0E1A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4290" y="5291285"/>
            <a:ext cx="1500694" cy="1500694"/>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27F6D528-BC36-4A97-B5CE-279AB5127849}"/>
              </a:ext>
            </a:extLst>
          </p:cNvPr>
          <p:cNvSpPr txBox="1"/>
          <p:nvPr/>
        </p:nvSpPr>
        <p:spPr>
          <a:xfrm>
            <a:off x="4841791" y="1502781"/>
            <a:ext cx="3966470" cy="369332"/>
          </a:xfrm>
          <a:prstGeom prst="rect">
            <a:avLst/>
          </a:prstGeom>
          <a:noFill/>
        </p:spPr>
        <p:txBody>
          <a:bodyPr wrap="none" rtlCol="0">
            <a:spAutoFit/>
          </a:bodyPr>
          <a:lstStyle/>
          <a:p>
            <a:r>
              <a:rPr lang="es-MX" dirty="0"/>
              <a:t>Requerimientos y parámetros de diseño</a:t>
            </a:r>
          </a:p>
        </p:txBody>
      </p:sp>
      <p:sp>
        <p:nvSpPr>
          <p:cNvPr id="10" name="Marcador de contenido 2">
            <a:extLst>
              <a:ext uri="{FF2B5EF4-FFF2-40B4-BE49-F238E27FC236}">
                <a16:creationId xmlns:a16="http://schemas.microsoft.com/office/drawing/2014/main" id="{ACCA79E9-B674-46C1-8C60-9CE385BCEBFD}"/>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227535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Especificación</a:t>
            </a:r>
          </a:p>
        </p:txBody>
      </p:sp>
      <p:pic>
        <p:nvPicPr>
          <p:cNvPr id="11" name="Imagen 10">
            <a:extLst>
              <a:ext uri="{FF2B5EF4-FFF2-40B4-BE49-F238E27FC236}">
                <a16:creationId xmlns:a16="http://schemas.microsoft.com/office/drawing/2014/main" id="{06F18541-C0E7-43BF-8F19-CB0B0AFCE72B}"/>
              </a:ext>
            </a:extLst>
          </p:cNvPr>
          <p:cNvPicPr/>
          <p:nvPr/>
        </p:nvPicPr>
        <p:blipFill rotWithShape="1">
          <a:blip r:embed="rId2">
            <a:extLst>
              <a:ext uri="{28A0092B-C50C-407E-A947-70E740481C1C}">
                <a14:useLocalDpi xmlns:a14="http://schemas.microsoft.com/office/drawing/2010/main" val="0"/>
              </a:ext>
            </a:extLst>
          </a:blip>
          <a:srcRect l="64722" t="65991" b="20417"/>
          <a:stretch/>
        </p:blipFill>
        <p:spPr bwMode="auto">
          <a:xfrm>
            <a:off x="2879292" y="1674485"/>
            <a:ext cx="7891468" cy="2320167"/>
          </a:xfrm>
          <a:prstGeom prst="rect">
            <a:avLst/>
          </a:prstGeom>
          <a:noFill/>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1AA1BE8B-0D12-41A1-89A1-79448A338189}"/>
              </a:ext>
            </a:extLst>
          </p:cNvPr>
          <p:cNvPicPr/>
          <p:nvPr/>
        </p:nvPicPr>
        <p:blipFill rotWithShape="1">
          <a:blip r:embed="rId3">
            <a:extLst>
              <a:ext uri="{28A0092B-C50C-407E-A947-70E740481C1C}">
                <a14:useLocalDpi xmlns:a14="http://schemas.microsoft.com/office/drawing/2010/main" val="0"/>
              </a:ext>
            </a:extLst>
          </a:blip>
          <a:srcRect l="13889" t="12222" r="3333" b="51482"/>
          <a:stretch/>
        </p:blipFill>
        <p:spPr bwMode="auto">
          <a:xfrm>
            <a:off x="3589020" y="3994652"/>
            <a:ext cx="7057694" cy="2320167"/>
          </a:xfrm>
          <a:prstGeom prst="rect">
            <a:avLst/>
          </a:prstGeom>
          <a:noFill/>
          <a:ln>
            <a:noFill/>
          </a:ln>
          <a:extLst>
            <a:ext uri="{53640926-AAD7-44D8-BBD7-CCE9431645EC}">
              <a14:shadowObscured xmlns:a14="http://schemas.microsoft.com/office/drawing/2010/main"/>
            </a:ext>
          </a:extLst>
        </p:spPr>
      </p:pic>
      <p:sp>
        <p:nvSpPr>
          <p:cNvPr id="13" name="Marcador de contenido 2">
            <a:extLst>
              <a:ext uri="{FF2B5EF4-FFF2-40B4-BE49-F238E27FC236}">
                <a16:creationId xmlns:a16="http://schemas.microsoft.com/office/drawing/2014/main" id="{5E917A87-AC33-4A34-A283-88E360A28BA6}"/>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917807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Especificación</a:t>
            </a:r>
          </a:p>
        </p:txBody>
      </p:sp>
      <p:pic>
        <p:nvPicPr>
          <p:cNvPr id="6" name="Imagen 5">
            <a:extLst>
              <a:ext uri="{FF2B5EF4-FFF2-40B4-BE49-F238E27FC236}">
                <a16:creationId xmlns:a16="http://schemas.microsoft.com/office/drawing/2014/main" id="{894B943B-7ED2-4372-962B-7852819E890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32643" y="1642851"/>
            <a:ext cx="5553075" cy="2626906"/>
          </a:xfrm>
          <a:prstGeom prst="rect">
            <a:avLst/>
          </a:prstGeom>
          <a:noFill/>
          <a:ln>
            <a:noFill/>
          </a:ln>
        </p:spPr>
      </p:pic>
      <p:pic>
        <p:nvPicPr>
          <p:cNvPr id="8" name="Imagen 7">
            <a:extLst>
              <a:ext uri="{FF2B5EF4-FFF2-40B4-BE49-F238E27FC236}">
                <a16:creationId xmlns:a16="http://schemas.microsoft.com/office/drawing/2014/main" id="{35C263E1-F1B5-43FD-895D-A9D58F252846}"/>
              </a:ext>
            </a:extLst>
          </p:cNvPr>
          <p:cNvPicPr/>
          <p:nvPr/>
        </p:nvPicPr>
        <p:blipFill rotWithShape="1">
          <a:blip r:embed="rId3">
            <a:extLst>
              <a:ext uri="{28A0092B-C50C-407E-A947-70E740481C1C}">
                <a14:useLocalDpi xmlns:a14="http://schemas.microsoft.com/office/drawing/2010/main" val="0"/>
              </a:ext>
            </a:extLst>
          </a:blip>
          <a:srcRect l="11667" t="3889" r="12222" b="68704"/>
          <a:stretch/>
        </p:blipFill>
        <p:spPr bwMode="auto">
          <a:xfrm>
            <a:off x="3042025" y="4524195"/>
            <a:ext cx="6784765" cy="1832610"/>
          </a:xfrm>
          <a:prstGeom prst="rect">
            <a:avLst/>
          </a:prstGeom>
          <a:noFill/>
          <a:ln>
            <a:noFill/>
          </a:ln>
          <a:extLst>
            <a:ext uri="{53640926-AAD7-44D8-BBD7-CCE9431645EC}">
              <a14:shadowObscured xmlns:a14="http://schemas.microsoft.com/office/drawing/2010/main"/>
            </a:ext>
          </a:extLst>
        </p:spPr>
      </p:pic>
      <p:sp>
        <p:nvSpPr>
          <p:cNvPr id="9" name="Marcador de contenido 2">
            <a:extLst>
              <a:ext uri="{FF2B5EF4-FFF2-40B4-BE49-F238E27FC236}">
                <a16:creationId xmlns:a16="http://schemas.microsoft.com/office/drawing/2014/main" id="{55F46DBC-B19C-4C84-8A15-16C8FD2D1E6A}"/>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813765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p:txBody>
          <a:bodyPr/>
          <a:lstStyle/>
          <a:p>
            <a:r>
              <a:rPr lang="es-MX" dirty="0"/>
              <a:t>Especificación</a:t>
            </a:r>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7071B98F-BF04-4C2E-A1B5-E280A44926A3}"/>
                  </a:ext>
                </a:extLst>
              </p:cNvPr>
              <p:cNvSpPr txBox="1"/>
              <p:nvPr/>
            </p:nvSpPr>
            <p:spPr>
              <a:xfrm>
                <a:off x="5193753" y="2866545"/>
                <a:ext cx="856695" cy="612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rPr>
                        <m:t>𝐼</m:t>
                      </m:r>
                      <m:r>
                        <a:rPr lang="es-MX" i="0">
                          <a:latin typeface="Cambria Math" panose="02040503050406030204" pitchFamily="18" charset="0"/>
                        </a:rPr>
                        <m:t>=</m:t>
                      </m:r>
                      <m:f>
                        <m:fPr>
                          <m:ctrlPr>
                            <a:rPr lang="es-MX" i="1">
                              <a:solidFill>
                                <a:srgbClr val="836967"/>
                              </a:solidFill>
                              <a:latin typeface="Cambria Math" panose="02040503050406030204" pitchFamily="18" charset="0"/>
                            </a:rPr>
                          </m:ctrlPr>
                        </m:fPr>
                        <m:num>
                          <m:r>
                            <a:rPr lang="es-MX" i="1">
                              <a:latin typeface="Cambria Math" panose="02040503050406030204" pitchFamily="18" charset="0"/>
                            </a:rPr>
                            <m:t>𝑆</m:t>
                          </m:r>
                        </m:num>
                        <m:den>
                          <m:sSup>
                            <m:sSupPr>
                              <m:ctrlPr>
                                <a:rPr lang="es-MX" i="1">
                                  <a:solidFill>
                                    <a:srgbClr val="836967"/>
                                  </a:solidFill>
                                  <a:latin typeface="Cambria Math" panose="02040503050406030204" pitchFamily="18" charset="0"/>
                                </a:rPr>
                              </m:ctrlPr>
                            </m:sSupPr>
                            <m:e>
                              <m:r>
                                <a:rPr lang="es-MX" i="1">
                                  <a:latin typeface="Cambria Math" panose="02040503050406030204" pitchFamily="18" charset="0"/>
                                </a:rPr>
                                <m:t>𝑑</m:t>
                              </m:r>
                            </m:e>
                            <m:sup>
                              <m:r>
                                <a:rPr lang="es-MX" i="0">
                                  <a:latin typeface="Cambria Math" panose="02040503050406030204" pitchFamily="18" charset="0"/>
                                </a:rPr>
                                <m:t>2</m:t>
                              </m:r>
                            </m:sup>
                          </m:sSup>
                        </m:den>
                      </m:f>
                    </m:oMath>
                  </m:oMathPara>
                </a14:m>
                <a:endParaRPr lang="es-MX" dirty="0"/>
              </a:p>
            </p:txBody>
          </p:sp>
        </mc:Choice>
        <mc:Fallback xmlns="">
          <p:sp>
            <p:nvSpPr>
              <p:cNvPr id="7" name="CuadroTexto 6">
                <a:extLst>
                  <a:ext uri="{FF2B5EF4-FFF2-40B4-BE49-F238E27FC236}">
                    <a16:creationId xmlns:a16="http://schemas.microsoft.com/office/drawing/2014/main" id="{7071B98F-BF04-4C2E-A1B5-E280A44926A3}"/>
                  </a:ext>
                </a:extLst>
              </p:cNvPr>
              <p:cNvSpPr txBox="1">
                <a:spLocks noRot="1" noChangeAspect="1" noMove="1" noResize="1" noEditPoints="1" noAdjustHandles="1" noChangeArrowheads="1" noChangeShapeType="1" noTextEdit="1"/>
              </p:cNvSpPr>
              <p:nvPr/>
            </p:nvSpPr>
            <p:spPr>
              <a:xfrm>
                <a:off x="5193753" y="2866545"/>
                <a:ext cx="856695" cy="612732"/>
              </a:xfrm>
              <a:prstGeom prst="rect">
                <a:avLst/>
              </a:prstGeom>
              <a:blipFill>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9027D862-7C5D-46B5-AC7E-1A3BF4D32CFA}"/>
                  </a:ext>
                </a:extLst>
              </p:cNvPr>
              <p:cNvSpPr txBox="1"/>
              <p:nvPr/>
            </p:nvSpPr>
            <p:spPr>
              <a:xfrm>
                <a:off x="2252109" y="1983498"/>
                <a:ext cx="8107215" cy="923330"/>
              </a:xfrm>
              <a:prstGeom prst="rect">
                <a:avLst/>
              </a:prstGeom>
              <a:noFill/>
            </p:spPr>
            <p:txBody>
              <a:bodyPr wrap="square">
                <a:spAutoFit/>
              </a:bodyPr>
              <a:lstStyle/>
              <a:p>
                <a:pPr marL="285750" indent="-285750">
                  <a:buFont typeface="Arial" panose="020B0604020202020204" pitchFamily="34" charset="0"/>
                  <a:buChar char="•"/>
                </a:pPr>
                <a:r>
                  <a:rPr lang="es-MX" dirty="0">
                    <a:latin typeface="Arial" panose="020B0604020202020204" pitchFamily="34" charset="0"/>
                    <a:ea typeface="Times New Roman" panose="02020603050405020304" pitchFamily="18" charset="0"/>
                    <a:cs typeface="Times New Roman" panose="02020603050405020304" pitchFamily="18" charset="0"/>
                  </a:rPr>
                  <a:t>D</a:t>
                </a:r>
                <a:r>
                  <a:rPr lang="es-MX" sz="1800" dirty="0">
                    <a:effectLst/>
                    <a:latin typeface="Arial" panose="020B0604020202020204" pitchFamily="34" charset="0"/>
                    <a:ea typeface="Times New Roman" panose="02020603050405020304" pitchFamily="18" charset="0"/>
                    <a:cs typeface="Times New Roman" panose="02020603050405020304" pitchFamily="18" charset="0"/>
                  </a:rPr>
                  <a:t>osis de </a:t>
                </a:r>
                <a14:m>
                  <m:oMath xmlns:m="http://schemas.openxmlformats.org/officeDocument/2006/math">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16,9 </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𝑚𝐽</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s-MX" i="1">
                            <a:effectLst/>
                            <a:latin typeface="Cambria Math" panose="02040503050406030204" pitchFamily="18" charset="0"/>
                            <a:ea typeface="Times New Roman" panose="02020603050405020304" pitchFamily="18" charset="0"/>
                          </a:rPr>
                        </m:ctrlPr>
                      </m:sSup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s-MX"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MX" sz="1800" dirty="0">
                    <a:effectLst/>
                    <a:latin typeface="Arial" panose="020B0604020202020204" pitchFamily="34" charset="0"/>
                    <a:ea typeface="Calibri" panose="020F0502020204030204" pitchFamily="34" charset="0"/>
                  </a:rPr>
                  <a:t>(</a:t>
                </a:r>
                <a:r>
                  <a:rPr lang="es-MX" sz="1800" dirty="0" err="1">
                    <a:effectLst/>
                    <a:latin typeface="Arial" panose="020B0604020202020204" pitchFamily="34" charset="0"/>
                    <a:ea typeface="Calibri" panose="020F0502020204030204" pitchFamily="34" charset="0"/>
                  </a:rPr>
                  <a:t>Biasin</a:t>
                </a:r>
                <a:r>
                  <a:rPr lang="es-MX" sz="1800" dirty="0">
                    <a:effectLst/>
                    <a:latin typeface="Arial" panose="020B0604020202020204" pitchFamily="34" charset="0"/>
                    <a:ea typeface="Calibri" panose="020F0502020204030204" pitchFamily="34" charset="0"/>
                  </a:rPr>
                  <a:t> et al., 2021)</a:t>
                </a:r>
              </a:p>
              <a:p>
                <a:pPr marL="285750" indent="-285750">
                  <a:buFont typeface="Arial" panose="020B0604020202020204" pitchFamily="34" charset="0"/>
                  <a:buChar char="•"/>
                </a:pPr>
                <a:r>
                  <a:rPr lang="es-MX" sz="1800" dirty="0">
                    <a:effectLst/>
                    <a:latin typeface="Arial" panose="020B0604020202020204" pitchFamily="34" charset="0"/>
                    <a:ea typeface="Times New Roman" panose="02020603050405020304" pitchFamily="18" charset="0"/>
                    <a:cs typeface="Times New Roman" panose="02020603050405020304" pitchFamily="18" charset="0"/>
                  </a:rPr>
                  <a:t>Intensidad de radiación ultravioleta de </a:t>
                </a:r>
                <a14:m>
                  <m:oMath xmlns:m="http://schemas.openxmlformats.org/officeDocument/2006/math">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51 µ</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𝑊</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s-MX"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s-MX"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s-MX" dirty="0">
                    <a:latin typeface="Arial" panose="020B0604020202020204" pitchFamily="34" charset="0"/>
                    <a:ea typeface="Times New Roman" panose="02020603050405020304" pitchFamily="18" charset="0"/>
                    <a:cs typeface="Times New Roman" panose="02020603050405020304" pitchFamily="18" charset="0"/>
                  </a:rPr>
                  <a:t>(</a:t>
                </a:r>
                <a:r>
                  <a:rPr lang="es-MX" sz="1800" dirty="0">
                    <a:effectLst/>
                    <a:latin typeface="Arial" panose="020B0604020202020204" pitchFamily="34" charset="0"/>
                    <a:ea typeface="Calibri" panose="020F0502020204030204" pitchFamily="34" charset="0"/>
                    <a:cs typeface="Arial" panose="020B0604020202020204" pitchFamily="34" charset="0"/>
                  </a:rPr>
                  <a:t>MC </a:t>
                </a:r>
                <a:r>
                  <a:rPr lang="es-MX" sz="1800" dirty="0" err="1">
                    <a:effectLst/>
                    <a:latin typeface="Arial" panose="020B0604020202020204" pitchFamily="34" charset="0"/>
                    <a:ea typeface="Calibri" panose="020F0502020204030204" pitchFamily="34" charset="0"/>
                    <a:cs typeface="Arial" panose="020B0604020202020204" pitchFamily="34" charset="0"/>
                  </a:rPr>
                  <a:t>Sterilizer</a:t>
                </a:r>
                <a:r>
                  <a:rPr lang="es-MX" sz="1800" dirty="0">
                    <a:effectLst/>
                    <a:latin typeface="Arial" panose="020B0604020202020204" pitchFamily="34" charset="0"/>
                    <a:ea typeface="Calibri" panose="020F0502020204030204" pitchFamily="34" charset="0"/>
                    <a:cs typeface="Arial" panose="020B0604020202020204" pitchFamily="34" charset="0"/>
                  </a:rPr>
                  <a:t>, 2020)</a:t>
                </a:r>
                <a:r>
                  <a:rPr lang="es-MX"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s-MX"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s-MX" dirty="0"/>
              </a:p>
            </p:txBody>
          </p:sp>
        </mc:Choice>
        <mc:Fallback xmlns="">
          <p:sp>
            <p:nvSpPr>
              <p:cNvPr id="9" name="CuadroTexto 8">
                <a:extLst>
                  <a:ext uri="{FF2B5EF4-FFF2-40B4-BE49-F238E27FC236}">
                    <a16:creationId xmlns:a16="http://schemas.microsoft.com/office/drawing/2014/main" id="{9027D862-7C5D-46B5-AC7E-1A3BF4D32CFA}"/>
                  </a:ext>
                </a:extLst>
              </p:cNvPr>
              <p:cNvSpPr txBox="1">
                <a:spLocks noRot="1" noChangeAspect="1" noMove="1" noResize="1" noEditPoints="1" noAdjustHandles="1" noChangeArrowheads="1" noChangeShapeType="1" noTextEdit="1"/>
              </p:cNvSpPr>
              <p:nvPr/>
            </p:nvSpPr>
            <p:spPr>
              <a:xfrm>
                <a:off x="2252109" y="1983498"/>
                <a:ext cx="8107215" cy="923330"/>
              </a:xfrm>
              <a:prstGeom prst="rect">
                <a:avLst/>
              </a:prstGeom>
              <a:blipFill>
                <a:blip r:embed="rId3"/>
                <a:stretch>
                  <a:fillRect l="-451" t="-3289"/>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D54CADCD-90A3-4DC7-B762-6F48CA9EB074}"/>
                  </a:ext>
                </a:extLst>
              </p:cNvPr>
              <p:cNvSpPr txBox="1"/>
              <p:nvPr/>
            </p:nvSpPr>
            <p:spPr>
              <a:xfrm>
                <a:off x="4486293" y="3691003"/>
                <a:ext cx="2271613" cy="3730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i="1" smtClean="0">
                              <a:solidFill>
                                <a:srgbClr val="836967"/>
                              </a:solidFill>
                              <a:latin typeface="Cambria Math" panose="02040503050406030204" pitchFamily="18" charset="0"/>
                            </a:rPr>
                          </m:ctrlPr>
                        </m:sSubPr>
                        <m:e>
                          <m:r>
                            <a:rPr lang="es-MX" i="1">
                              <a:latin typeface="Cambria Math" panose="02040503050406030204" pitchFamily="18" charset="0"/>
                            </a:rPr>
                            <m:t>𝐼</m:t>
                          </m:r>
                        </m:e>
                        <m:sub>
                          <m:r>
                            <a:rPr lang="es-MX" i="0">
                              <a:latin typeface="Cambria Math" panose="02040503050406030204" pitchFamily="18" charset="0"/>
                            </a:rPr>
                            <m:t>1</m:t>
                          </m:r>
                        </m:sub>
                      </m:sSub>
                      <m:r>
                        <a:rPr lang="es-MX" i="0">
                          <a:latin typeface="Cambria Math" panose="02040503050406030204" pitchFamily="18" charset="0"/>
                        </a:rPr>
                        <m:t>×</m:t>
                      </m:r>
                      <m:sSubSup>
                        <m:sSubSupPr>
                          <m:ctrlPr>
                            <a:rPr lang="es-MX" i="1">
                              <a:solidFill>
                                <a:srgbClr val="836967"/>
                              </a:solidFill>
                              <a:latin typeface="Cambria Math" panose="02040503050406030204" pitchFamily="18" charset="0"/>
                            </a:rPr>
                          </m:ctrlPr>
                        </m:sSubSupPr>
                        <m:e>
                          <m:r>
                            <a:rPr lang="es-MX" i="1">
                              <a:latin typeface="Cambria Math" panose="02040503050406030204" pitchFamily="18" charset="0"/>
                            </a:rPr>
                            <m:t>𝑑</m:t>
                          </m:r>
                        </m:e>
                        <m:sub>
                          <m:r>
                            <a:rPr lang="es-MX" i="0">
                              <a:latin typeface="Cambria Math" panose="02040503050406030204" pitchFamily="18" charset="0"/>
                            </a:rPr>
                            <m:t>1</m:t>
                          </m:r>
                        </m:sub>
                        <m:sup>
                          <m:r>
                            <a:rPr lang="es-MX" i="0">
                              <a:latin typeface="Cambria Math" panose="02040503050406030204" pitchFamily="18" charset="0"/>
                            </a:rPr>
                            <m:t>2</m:t>
                          </m:r>
                        </m:sup>
                      </m:sSubSup>
                      <m:r>
                        <a:rPr lang="es-MX" i="0">
                          <a:latin typeface="Cambria Math" panose="02040503050406030204" pitchFamily="18" charset="0"/>
                        </a:rPr>
                        <m:t>=</m:t>
                      </m:r>
                      <m:sSub>
                        <m:sSubPr>
                          <m:ctrlPr>
                            <a:rPr lang="es-MX" i="1">
                              <a:solidFill>
                                <a:srgbClr val="836967"/>
                              </a:solidFill>
                              <a:latin typeface="Cambria Math" panose="02040503050406030204" pitchFamily="18" charset="0"/>
                            </a:rPr>
                          </m:ctrlPr>
                        </m:sSubPr>
                        <m:e>
                          <m:r>
                            <a:rPr lang="es-MX" i="1">
                              <a:latin typeface="Cambria Math" panose="02040503050406030204" pitchFamily="18" charset="0"/>
                            </a:rPr>
                            <m:t>𝐼</m:t>
                          </m:r>
                        </m:e>
                        <m:sub>
                          <m:r>
                            <a:rPr lang="es-MX" i="0">
                              <a:latin typeface="Cambria Math" panose="02040503050406030204" pitchFamily="18" charset="0"/>
                            </a:rPr>
                            <m:t>2</m:t>
                          </m:r>
                        </m:sub>
                      </m:sSub>
                      <m:r>
                        <a:rPr lang="es-MX" i="0">
                          <a:latin typeface="Cambria Math" panose="02040503050406030204" pitchFamily="18" charset="0"/>
                        </a:rPr>
                        <m:t>×</m:t>
                      </m:r>
                      <m:sSubSup>
                        <m:sSubSupPr>
                          <m:ctrlPr>
                            <a:rPr lang="es-MX" i="1">
                              <a:solidFill>
                                <a:srgbClr val="836967"/>
                              </a:solidFill>
                              <a:latin typeface="Cambria Math" panose="02040503050406030204" pitchFamily="18" charset="0"/>
                            </a:rPr>
                          </m:ctrlPr>
                        </m:sSubSupPr>
                        <m:e>
                          <m:r>
                            <a:rPr lang="es-MX" i="1">
                              <a:latin typeface="Cambria Math" panose="02040503050406030204" pitchFamily="18" charset="0"/>
                            </a:rPr>
                            <m:t>𝑑</m:t>
                          </m:r>
                        </m:e>
                        <m:sub>
                          <m:r>
                            <a:rPr lang="es-MX" i="0">
                              <a:latin typeface="Cambria Math" panose="02040503050406030204" pitchFamily="18" charset="0"/>
                            </a:rPr>
                            <m:t>2</m:t>
                          </m:r>
                        </m:sub>
                        <m:sup>
                          <m:r>
                            <a:rPr lang="es-MX" i="0">
                              <a:latin typeface="Cambria Math" panose="02040503050406030204" pitchFamily="18" charset="0"/>
                            </a:rPr>
                            <m:t>2</m:t>
                          </m:r>
                        </m:sup>
                      </m:sSubSup>
                    </m:oMath>
                  </m:oMathPara>
                </a14:m>
                <a:endParaRPr lang="es-MX" dirty="0"/>
              </a:p>
            </p:txBody>
          </p:sp>
        </mc:Choice>
        <mc:Fallback xmlns="">
          <p:sp>
            <p:nvSpPr>
              <p:cNvPr id="13" name="CuadroTexto 12">
                <a:extLst>
                  <a:ext uri="{FF2B5EF4-FFF2-40B4-BE49-F238E27FC236}">
                    <a16:creationId xmlns:a16="http://schemas.microsoft.com/office/drawing/2014/main" id="{D54CADCD-90A3-4DC7-B762-6F48CA9EB074}"/>
                  </a:ext>
                </a:extLst>
              </p:cNvPr>
              <p:cNvSpPr txBox="1">
                <a:spLocks noRot="1" noChangeAspect="1" noMove="1" noResize="1" noEditPoints="1" noAdjustHandles="1" noChangeArrowheads="1" noChangeShapeType="1" noTextEdit="1"/>
              </p:cNvSpPr>
              <p:nvPr/>
            </p:nvSpPr>
            <p:spPr>
              <a:xfrm>
                <a:off x="4486293" y="3691003"/>
                <a:ext cx="2271613" cy="373051"/>
              </a:xfrm>
              <a:prstGeom prst="rect">
                <a:avLst/>
              </a:prstGeom>
              <a:blipFill>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F56EFAEC-A3CB-4F67-851A-A3801756A9DA}"/>
                  </a:ext>
                </a:extLst>
              </p:cNvPr>
              <p:cNvSpPr txBox="1"/>
              <p:nvPr/>
            </p:nvSpPr>
            <p:spPr>
              <a:xfrm>
                <a:off x="3694347" y="3994652"/>
                <a:ext cx="3855503" cy="1848519"/>
              </a:xfrm>
              <a:prstGeom prst="rect">
                <a:avLst/>
              </a:prstGeom>
              <a:noFill/>
            </p:spPr>
            <p:txBody>
              <a:bodyPr wrap="square">
                <a:spAutoFit/>
              </a:bodyPr>
              <a:lstStyle/>
              <a:p>
                <a:pPr>
                  <a:lnSpc>
                    <a:spcPct val="200000"/>
                  </a:lnSpc>
                  <a:spcAft>
                    <a:spcPts val="800"/>
                  </a:spcAft>
                </a:pPr>
                <a14:m>
                  <m:oMathPara xmlns:m="http://schemas.openxmlformats.org/officeDocument/2006/math">
                    <m:oMathParaPr>
                      <m:jc m:val="centerGroup"/>
                    </m:oMathParaPr>
                    <m:oMath xmlns:m="http://schemas.openxmlformats.org/officeDocument/2006/math">
                      <m:r>
                        <a:rPr lang="es-MX" sz="1800" i="1" smtClean="0">
                          <a:effectLst/>
                          <a:latin typeface="Cambria Math" panose="02040503050406030204" pitchFamily="18" charset="0"/>
                          <a:ea typeface="Times New Roman" panose="02020603050405020304" pitchFamily="18" charset="0"/>
                          <a:cs typeface="Times New Roman" panose="02020603050405020304" pitchFamily="18" charset="0"/>
                        </a:rPr>
                        <m:t>51 </m:t>
                      </m:r>
                      <m:f>
                        <m:fPr>
                          <m:ctrlPr>
                            <a:rPr lang="es-MX"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µ</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𝑊</m:t>
                          </m:r>
                        </m:num>
                        <m:den>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s-MX"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×(100</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s-MX"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m:t>
                          </m:r>
                        </m:e>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MX"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𝐼</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s-MX"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s-MX"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40</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𝑐𝑚</m:t>
                              </m:r>
                            </m:e>
                          </m:d>
                        </m:e>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s-MX" sz="1800" dirty="0">
                  <a:effectLst/>
                  <a:latin typeface="Arial" panose="020B0604020202020204" pitchFamily="34"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s-MX" i="1">
                              <a:effectLst/>
                              <a:latin typeface="Cambria Math" panose="02040503050406030204" pitchFamily="18" charset="0"/>
                              <a:ea typeface="Times New Roman" panose="02020603050405020304" pitchFamily="18" charset="0"/>
                            </a:rPr>
                          </m:ctrlPr>
                        </m:sSub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𝐼</m:t>
                          </m:r>
                        </m:e>
                        <m: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=318,75 </m:t>
                      </m:r>
                      <m:d>
                        <m:dPr>
                          <m:begChr m:val="["/>
                          <m:endChr m:val="]"/>
                          <m:ctrlPr>
                            <a:rPr lang="es-MX" i="1">
                              <a:effectLst/>
                              <a:latin typeface="Cambria Math" panose="02040503050406030204" pitchFamily="18" charset="0"/>
                              <a:ea typeface="Times New Roman" panose="02020603050405020304" pitchFamily="18" charset="0"/>
                            </a:rPr>
                          </m:ctrlPr>
                        </m:dPr>
                        <m:e>
                          <m:f>
                            <m:fPr>
                              <m:ctrlPr>
                                <a:rPr lang="es-MX" i="1">
                                  <a:effectLst/>
                                  <a:latin typeface="Cambria Math" panose="02040503050406030204" pitchFamily="18" charset="0"/>
                                  <a:ea typeface="Times New Roman" panose="02020603050405020304" pitchFamily="18" charset="0"/>
                                </a:rPr>
                              </m:ctrlPr>
                            </m:fPr>
                            <m:num>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µ</m:t>
                              </m:r>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𝑊</m:t>
                              </m:r>
                            </m:num>
                            <m:den>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s-MX" i="1">
                                      <a:effectLst/>
                                      <a:latin typeface="Cambria Math" panose="02040503050406030204" pitchFamily="18" charset="0"/>
                                      <a:ea typeface="Times New Roman" panose="02020603050405020304" pitchFamily="18" charset="0"/>
                                    </a:rPr>
                                  </m:ctrlPr>
                                </m:sSupPr>
                                <m:e>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es-MX"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e>
                      </m:d>
                    </m:oMath>
                  </m:oMathPara>
                </a14:m>
                <a:endParaRPr lang="es-MX" dirty="0"/>
              </a:p>
            </p:txBody>
          </p:sp>
        </mc:Choice>
        <mc:Fallback xmlns="">
          <p:sp>
            <p:nvSpPr>
              <p:cNvPr id="15" name="CuadroTexto 14">
                <a:extLst>
                  <a:ext uri="{FF2B5EF4-FFF2-40B4-BE49-F238E27FC236}">
                    <a16:creationId xmlns:a16="http://schemas.microsoft.com/office/drawing/2014/main" id="{F56EFAEC-A3CB-4F67-851A-A3801756A9DA}"/>
                  </a:ext>
                </a:extLst>
              </p:cNvPr>
              <p:cNvSpPr txBox="1">
                <a:spLocks noRot="1" noChangeAspect="1" noMove="1" noResize="1" noEditPoints="1" noAdjustHandles="1" noChangeArrowheads="1" noChangeShapeType="1" noTextEdit="1"/>
              </p:cNvSpPr>
              <p:nvPr/>
            </p:nvSpPr>
            <p:spPr>
              <a:xfrm>
                <a:off x="3694347" y="3994652"/>
                <a:ext cx="3855503" cy="1848519"/>
              </a:xfrm>
              <a:prstGeom prst="rect">
                <a:avLst/>
              </a:prstGeom>
              <a:blipFill>
                <a:blip r:embed="rId5"/>
                <a:stretch>
                  <a:fillRect/>
                </a:stretch>
              </a:blipFill>
            </p:spPr>
            <p:txBody>
              <a:bodyPr/>
              <a:lstStyle/>
              <a:p>
                <a:r>
                  <a:rPr lang="es-MX">
                    <a:noFill/>
                  </a:rPr>
                  <a:t> </a:t>
                </a:r>
              </a:p>
            </p:txBody>
          </p:sp>
        </mc:Fallback>
      </mc:AlternateContent>
      <p:pic>
        <p:nvPicPr>
          <p:cNvPr id="17" name="Imagen 16" descr="Zona de Esterilización">
            <a:extLst>
              <a:ext uri="{FF2B5EF4-FFF2-40B4-BE49-F238E27FC236}">
                <a16:creationId xmlns:a16="http://schemas.microsoft.com/office/drawing/2014/main" id="{AB80B558-A8F8-495E-A51D-9B6D878D2D20}"/>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5875" y="3691003"/>
            <a:ext cx="3931592" cy="1823534"/>
          </a:xfrm>
          <a:prstGeom prst="rect">
            <a:avLst/>
          </a:prstGeom>
        </p:spPr>
      </p:pic>
      <p:sp>
        <p:nvSpPr>
          <p:cNvPr id="3" name="CuadroTexto 2">
            <a:extLst>
              <a:ext uri="{FF2B5EF4-FFF2-40B4-BE49-F238E27FC236}">
                <a16:creationId xmlns:a16="http://schemas.microsoft.com/office/drawing/2014/main" id="{212DEE73-EADF-4BCA-9017-A9D21EABC35C}"/>
              </a:ext>
            </a:extLst>
          </p:cNvPr>
          <p:cNvSpPr txBox="1"/>
          <p:nvPr/>
        </p:nvSpPr>
        <p:spPr>
          <a:xfrm>
            <a:off x="5344503" y="1402440"/>
            <a:ext cx="2989408" cy="369332"/>
          </a:xfrm>
          <a:prstGeom prst="rect">
            <a:avLst/>
          </a:prstGeom>
          <a:noFill/>
        </p:spPr>
        <p:txBody>
          <a:bodyPr wrap="none" rtlCol="0">
            <a:spAutoFit/>
          </a:bodyPr>
          <a:lstStyle/>
          <a:p>
            <a:r>
              <a:rPr lang="es-MX" b="1" dirty="0"/>
              <a:t>Desinfección por rayos UV-C</a:t>
            </a:r>
          </a:p>
        </p:txBody>
      </p:sp>
      <p:sp>
        <p:nvSpPr>
          <p:cNvPr id="10" name="Marcador de contenido 2">
            <a:extLst>
              <a:ext uri="{FF2B5EF4-FFF2-40B4-BE49-F238E27FC236}">
                <a16:creationId xmlns:a16="http://schemas.microsoft.com/office/drawing/2014/main" id="{4800B7F0-8A71-47F1-BACD-B7E97E45245C}"/>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27399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p:txBody>
          <a:bodyPr/>
          <a:lstStyle/>
          <a:p>
            <a:r>
              <a:rPr lang="es-MX" dirty="0"/>
              <a:t>Especificación</a:t>
            </a:r>
          </a:p>
        </p:txBody>
      </p:sp>
      <mc:AlternateContent xmlns:mc="http://schemas.openxmlformats.org/markup-compatibility/2006">
        <mc:Choice xmlns:a14="http://schemas.microsoft.com/office/drawing/2010/main" Requires="a14">
          <p:sp>
            <p:nvSpPr>
              <p:cNvPr id="10" name="CuadroTexto 9">
                <a:extLst>
                  <a:ext uri="{FF2B5EF4-FFF2-40B4-BE49-F238E27FC236}">
                    <a16:creationId xmlns:a16="http://schemas.microsoft.com/office/drawing/2014/main" id="{806CA368-F5C1-46C1-846E-049C10A01909}"/>
                  </a:ext>
                </a:extLst>
              </p:cNvPr>
              <p:cNvSpPr txBox="1"/>
              <p:nvPr/>
            </p:nvSpPr>
            <p:spPr>
              <a:xfrm>
                <a:off x="2079495" y="2148172"/>
                <a:ext cx="609914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rPr>
                        <m:t>𝐷𝑜𝑠𝑖𝑠</m:t>
                      </m:r>
                      <m:r>
                        <a:rPr lang="es-MX" i="0">
                          <a:latin typeface="Cambria Math" panose="02040503050406030204" pitchFamily="18" charset="0"/>
                        </a:rPr>
                        <m:t>=</m:t>
                      </m:r>
                      <m:r>
                        <a:rPr lang="es-MX" i="1">
                          <a:latin typeface="Cambria Math" panose="02040503050406030204" pitchFamily="18" charset="0"/>
                        </a:rPr>
                        <m:t>𝐼𝑛𝑡𝑒𝑛𝑠𝑖𝑑𝑎𝑑</m:t>
                      </m:r>
                      <m:r>
                        <a:rPr lang="es-MX" i="0">
                          <a:latin typeface="Cambria Math" panose="02040503050406030204" pitchFamily="18" charset="0"/>
                        </a:rPr>
                        <m:t>×</m:t>
                      </m:r>
                      <m:r>
                        <a:rPr lang="es-MX" i="1">
                          <a:latin typeface="Cambria Math" panose="02040503050406030204" pitchFamily="18" charset="0"/>
                        </a:rPr>
                        <m:t>𝑡𝑖𝑒𝑚𝑝𝑜</m:t>
                      </m:r>
                      <m:r>
                        <a:rPr lang="es-MX" i="0">
                          <a:latin typeface="Cambria Math" panose="02040503050406030204" pitchFamily="18" charset="0"/>
                        </a:rPr>
                        <m:t> </m:t>
                      </m:r>
                      <m:r>
                        <a:rPr lang="es-MX" i="1">
                          <a:latin typeface="Cambria Math" panose="02040503050406030204" pitchFamily="18" charset="0"/>
                        </a:rPr>
                        <m:t>𝑑𝑒</m:t>
                      </m:r>
                      <m:r>
                        <a:rPr lang="es-MX" i="0">
                          <a:latin typeface="Cambria Math" panose="02040503050406030204" pitchFamily="18" charset="0"/>
                        </a:rPr>
                        <m:t> </m:t>
                      </m:r>
                      <m:r>
                        <a:rPr lang="es-MX" i="1">
                          <a:latin typeface="Cambria Math" panose="02040503050406030204" pitchFamily="18" charset="0"/>
                        </a:rPr>
                        <m:t>𝑒𝑥𝑝𝑜𝑠𝑖𝑐𝑖</m:t>
                      </m:r>
                      <m:r>
                        <a:rPr lang="es-MX" i="0">
                          <a:latin typeface="Cambria Math" panose="02040503050406030204" pitchFamily="18" charset="0"/>
                        </a:rPr>
                        <m:t>ó</m:t>
                      </m:r>
                      <m:r>
                        <a:rPr lang="es-MX" i="1">
                          <a:latin typeface="Cambria Math" panose="02040503050406030204" pitchFamily="18" charset="0"/>
                        </a:rPr>
                        <m:t>𝑛</m:t>
                      </m:r>
                    </m:oMath>
                  </m:oMathPara>
                </a14:m>
                <a:endParaRPr lang="es-MX" dirty="0"/>
              </a:p>
            </p:txBody>
          </p:sp>
        </mc:Choice>
        <mc:Fallback>
          <p:sp>
            <p:nvSpPr>
              <p:cNvPr id="10" name="CuadroTexto 9">
                <a:extLst>
                  <a:ext uri="{FF2B5EF4-FFF2-40B4-BE49-F238E27FC236}">
                    <a16:creationId xmlns:a16="http://schemas.microsoft.com/office/drawing/2014/main" id="{806CA368-F5C1-46C1-846E-049C10A01909}"/>
                  </a:ext>
                </a:extLst>
              </p:cNvPr>
              <p:cNvSpPr txBox="1">
                <a:spLocks noRot="1" noChangeAspect="1" noMove="1" noResize="1" noEditPoints="1" noAdjustHandles="1" noChangeArrowheads="1" noChangeShapeType="1" noTextEdit="1"/>
              </p:cNvSpPr>
              <p:nvPr/>
            </p:nvSpPr>
            <p:spPr>
              <a:xfrm>
                <a:off x="2079495" y="2148172"/>
                <a:ext cx="6099142" cy="369332"/>
              </a:xfrm>
              <a:prstGeom prst="rect">
                <a:avLst/>
              </a:prstGeom>
              <a:blipFill>
                <a:blip r:embed="rId2"/>
                <a:stretch>
                  <a:fillRect b="-13115"/>
                </a:stretch>
              </a:blipFill>
            </p:spPr>
            <p:txBody>
              <a:bodyPr/>
              <a:lstStyle/>
              <a:p>
                <a:r>
                  <a:rPr lang="es-MX">
                    <a:noFill/>
                  </a:rPr>
                  <a:t> </a:t>
                </a:r>
              </a:p>
            </p:txBody>
          </p:sp>
        </mc:Fallback>
      </mc:AlternateContent>
      <p:sp>
        <p:nvSpPr>
          <p:cNvPr id="12" name="CuadroTexto 11">
            <a:extLst>
              <a:ext uri="{FF2B5EF4-FFF2-40B4-BE49-F238E27FC236}">
                <a16:creationId xmlns:a16="http://schemas.microsoft.com/office/drawing/2014/main" id="{0ACB9A5D-A801-49C0-9FCE-DE9E0A5B473A}"/>
              </a:ext>
            </a:extLst>
          </p:cNvPr>
          <p:cNvSpPr txBox="1"/>
          <p:nvPr/>
        </p:nvSpPr>
        <p:spPr>
          <a:xfrm>
            <a:off x="7472925" y="2148172"/>
            <a:ext cx="2652347" cy="369332"/>
          </a:xfrm>
          <a:prstGeom prst="rect">
            <a:avLst/>
          </a:prstGeom>
          <a:noFill/>
        </p:spPr>
        <p:txBody>
          <a:bodyPr wrap="square">
            <a:spAutoFit/>
          </a:bodyPr>
          <a:lstStyle/>
          <a:p>
            <a:r>
              <a:rPr lang="es-MX" sz="1800" dirty="0">
                <a:effectLst/>
                <a:latin typeface="Arial" panose="020B0604020202020204" pitchFamily="34" charset="0"/>
                <a:ea typeface="Times New Roman" panose="02020603050405020304" pitchFamily="18" charset="0"/>
              </a:rPr>
              <a:t> </a:t>
            </a:r>
            <a:r>
              <a:rPr lang="es-MX" sz="1800" dirty="0">
                <a:effectLst/>
                <a:latin typeface="Arial" panose="020B0604020202020204" pitchFamily="34" charset="0"/>
                <a:ea typeface="Calibri" panose="020F0502020204030204" pitchFamily="34" charset="0"/>
              </a:rPr>
              <a:t>(</a:t>
            </a:r>
            <a:r>
              <a:rPr lang="es-MX" sz="1800" dirty="0" err="1">
                <a:effectLst/>
                <a:latin typeface="Arial" panose="020B0604020202020204" pitchFamily="34" charset="0"/>
                <a:ea typeface="Calibri" panose="020F0502020204030204" pitchFamily="34" charset="0"/>
              </a:rPr>
              <a:t>Qualls</a:t>
            </a:r>
            <a:r>
              <a:rPr lang="es-MX" sz="1800" dirty="0">
                <a:effectLst/>
                <a:latin typeface="Arial" panose="020B0604020202020204" pitchFamily="34" charset="0"/>
                <a:ea typeface="Calibri" panose="020F0502020204030204" pitchFamily="34" charset="0"/>
              </a:rPr>
              <a:t> et al., 1983)</a:t>
            </a:r>
            <a:endParaRPr lang="es-MX" dirty="0"/>
          </a:p>
        </p:txBody>
      </p:sp>
      <mc:AlternateContent xmlns:mc="http://schemas.openxmlformats.org/markup-compatibility/2006">
        <mc:Choice xmlns:a14="http://schemas.microsoft.com/office/drawing/2010/main" Requires="a14">
          <p:sp>
            <p:nvSpPr>
              <p:cNvPr id="16" name="CuadroTexto 15">
                <a:extLst>
                  <a:ext uri="{FF2B5EF4-FFF2-40B4-BE49-F238E27FC236}">
                    <a16:creationId xmlns:a16="http://schemas.microsoft.com/office/drawing/2014/main" id="{058AEA5F-9A9F-45E6-9B6B-09AF99A5FC8F}"/>
                  </a:ext>
                </a:extLst>
              </p:cNvPr>
              <p:cNvSpPr txBox="1"/>
              <p:nvPr/>
            </p:nvSpPr>
            <p:spPr>
              <a:xfrm>
                <a:off x="4297936" y="2900253"/>
                <a:ext cx="5264870"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mtClean="0">
                          <a:latin typeface="Cambria Math" panose="02040503050406030204" pitchFamily="18" charset="0"/>
                        </a:rPr>
                        <m:t>16,9</m:t>
                      </m:r>
                      <m:f>
                        <m:fPr>
                          <m:ctrlPr>
                            <a:rPr lang="es-MX" i="1">
                              <a:solidFill>
                                <a:srgbClr val="836967"/>
                              </a:solidFill>
                              <a:latin typeface="Cambria Math" panose="02040503050406030204" pitchFamily="18" charset="0"/>
                            </a:rPr>
                          </m:ctrlPr>
                        </m:fPr>
                        <m:num>
                          <m:r>
                            <a:rPr lang="es-MX" i="1">
                              <a:latin typeface="Cambria Math" panose="02040503050406030204" pitchFamily="18" charset="0"/>
                            </a:rPr>
                            <m:t>𝑚𝐽</m:t>
                          </m:r>
                        </m:num>
                        <m:den>
                          <m:r>
                            <a:rPr lang="es-MX" i="1">
                              <a:latin typeface="Cambria Math" panose="02040503050406030204" pitchFamily="18" charset="0"/>
                            </a:rPr>
                            <m:t>𝑐</m:t>
                          </m:r>
                          <m:sSup>
                            <m:sSupPr>
                              <m:ctrlPr>
                                <a:rPr lang="es-MX" i="1">
                                  <a:solidFill>
                                    <a:srgbClr val="836967"/>
                                  </a:solidFill>
                                  <a:latin typeface="Cambria Math" panose="02040503050406030204" pitchFamily="18" charset="0"/>
                                </a:rPr>
                              </m:ctrlPr>
                            </m:sSupPr>
                            <m:e>
                              <m:r>
                                <a:rPr lang="es-MX" i="1">
                                  <a:latin typeface="Cambria Math" panose="02040503050406030204" pitchFamily="18" charset="0"/>
                                </a:rPr>
                                <m:t>𝑚</m:t>
                              </m:r>
                            </m:e>
                            <m:sup>
                              <m:r>
                                <a:rPr lang="es-MX" i="0">
                                  <a:latin typeface="Cambria Math" panose="02040503050406030204" pitchFamily="18" charset="0"/>
                                </a:rPr>
                                <m:t>2</m:t>
                              </m:r>
                            </m:sup>
                          </m:sSup>
                        </m:den>
                      </m:f>
                      <m:r>
                        <a:rPr lang="es-MX" i="0">
                          <a:latin typeface="Cambria Math" panose="02040503050406030204" pitchFamily="18" charset="0"/>
                        </a:rPr>
                        <m:t>=318,75 </m:t>
                      </m:r>
                      <m:f>
                        <m:fPr>
                          <m:ctrlPr>
                            <a:rPr lang="es-MX" i="1">
                              <a:solidFill>
                                <a:srgbClr val="836967"/>
                              </a:solidFill>
                              <a:latin typeface="Cambria Math" panose="02040503050406030204" pitchFamily="18" charset="0"/>
                            </a:rPr>
                          </m:ctrlPr>
                        </m:fPr>
                        <m:num>
                          <m:r>
                            <a:rPr lang="es-MX" i="0">
                              <a:latin typeface="Cambria Math" panose="02040503050406030204" pitchFamily="18" charset="0"/>
                            </a:rPr>
                            <m:t>µ</m:t>
                          </m:r>
                          <m:r>
                            <a:rPr lang="es-MX" i="1">
                              <a:latin typeface="Cambria Math" panose="02040503050406030204" pitchFamily="18" charset="0"/>
                            </a:rPr>
                            <m:t>𝑊</m:t>
                          </m:r>
                        </m:num>
                        <m:den>
                          <m:r>
                            <a:rPr lang="es-MX" i="1">
                              <a:latin typeface="Cambria Math" panose="02040503050406030204" pitchFamily="18" charset="0"/>
                            </a:rPr>
                            <m:t>𝑐</m:t>
                          </m:r>
                          <m:sSup>
                            <m:sSupPr>
                              <m:ctrlPr>
                                <a:rPr lang="es-MX" i="1">
                                  <a:solidFill>
                                    <a:srgbClr val="836967"/>
                                  </a:solidFill>
                                  <a:latin typeface="Cambria Math" panose="02040503050406030204" pitchFamily="18" charset="0"/>
                                </a:rPr>
                              </m:ctrlPr>
                            </m:sSupPr>
                            <m:e>
                              <m:r>
                                <a:rPr lang="es-MX" i="1">
                                  <a:latin typeface="Cambria Math" panose="02040503050406030204" pitchFamily="18" charset="0"/>
                                </a:rPr>
                                <m:t>𝑚</m:t>
                              </m:r>
                            </m:e>
                            <m:sup>
                              <m:r>
                                <a:rPr lang="es-MX" i="0">
                                  <a:latin typeface="Cambria Math" panose="02040503050406030204" pitchFamily="18" charset="0"/>
                                </a:rPr>
                                <m:t>2</m:t>
                              </m:r>
                            </m:sup>
                          </m:sSup>
                        </m:den>
                      </m:f>
                      <m:r>
                        <a:rPr lang="es-MX" i="0">
                          <a:latin typeface="Cambria Math" panose="02040503050406030204" pitchFamily="18" charset="0"/>
                        </a:rPr>
                        <m:t>×</m:t>
                      </m:r>
                      <m:r>
                        <a:rPr lang="es-MX" i="1">
                          <a:latin typeface="Cambria Math" panose="02040503050406030204" pitchFamily="18" charset="0"/>
                        </a:rPr>
                        <m:t>𝑇𝑖𝑒𝑚𝑝𝑜</m:t>
                      </m:r>
                      <m:r>
                        <a:rPr lang="es-MX" i="0">
                          <a:latin typeface="Cambria Math" panose="02040503050406030204" pitchFamily="18" charset="0"/>
                        </a:rPr>
                        <m:t> </m:t>
                      </m:r>
                      <m:r>
                        <a:rPr lang="es-MX" i="1">
                          <a:latin typeface="Cambria Math" panose="02040503050406030204" pitchFamily="18" charset="0"/>
                        </a:rPr>
                        <m:t>𝑑𝑒</m:t>
                      </m:r>
                      <m:r>
                        <a:rPr lang="es-MX" i="0">
                          <a:latin typeface="Cambria Math" panose="02040503050406030204" pitchFamily="18" charset="0"/>
                        </a:rPr>
                        <m:t> </m:t>
                      </m:r>
                      <m:r>
                        <a:rPr lang="es-MX" i="1">
                          <a:latin typeface="Cambria Math" panose="02040503050406030204" pitchFamily="18" charset="0"/>
                        </a:rPr>
                        <m:t>𝑒𝑥𝑝𝑜𝑠𝑖𝑐𝑖</m:t>
                      </m:r>
                      <m:r>
                        <a:rPr lang="es-MX" i="0">
                          <a:latin typeface="Cambria Math" panose="02040503050406030204" pitchFamily="18" charset="0"/>
                        </a:rPr>
                        <m:t>ó</m:t>
                      </m:r>
                      <m:r>
                        <a:rPr lang="es-MX" i="1">
                          <a:latin typeface="Cambria Math" panose="02040503050406030204" pitchFamily="18" charset="0"/>
                        </a:rPr>
                        <m:t>𝑛</m:t>
                      </m:r>
                    </m:oMath>
                  </m:oMathPara>
                </a14:m>
                <a:endParaRPr lang="es-MX" dirty="0"/>
              </a:p>
            </p:txBody>
          </p:sp>
        </mc:Choice>
        <mc:Fallback>
          <p:sp>
            <p:nvSpPr>
              <p:cNvPr id="16" name="CuadroTexto 15">
                <a:extLst>
                  <a:ext uri="{FF2B5EF4-FFF2-40B4-BE49-F238E27FC236}">
                    <a16:creationId xmlns:a16="http://schemas.microsoft.com/office/drawing/2014/main" id="{058AEA5F-9A9F-45E6-9B6B-09AF99A5FC8F}"/>
                  </a:ext>
                </a:extLst>
              </p:cNvPr>
              <p:cNvSpPr txBox="1">
                <a:spLocks noRot="1" noChangeAspect="1" noMove="1" noResize="1" noEditPoints="1" noAdjustHandles="1" noChangeArrowheads="1" noChangeShapeType="1" noTextEdit="1"/>
              </p:cNvSpPr>
              <p:nvPr/>
            </p:nvSpPr>
            <p:spPr>
              <a:xfrm>
                <a:off x="4297936" y="2900253"/>
                <a:ext cx="5264870" cy="610936"/>
              </a:xfrm>
              <a:prstGeom prst="rect">
                <a:avLst/>
              </a:prstGeom>
              <a:blipFill>
                <a:blip r:embed="rId3"/>
                <a:stretch>
                  <a:fillRect/>
                </a:stretch>
              </a:blipFill>
            </p:spPr>
            <p:txBody>
              <a:bodyPr/>
              <a:lstStyle/>
              <a:p>
                <a:r>
                  <a:rPr lang="es-MX">
                    <a:noFill/>
                  </a:rPr>
                  <a:t> </a:t>
                </a:r>
              </a:p>
            </p:txBody>
          </p:sp>
        </mc:Fallback>
      </mc:AlternateContent>
      <mc:AlternateContent xmlns:mc="http://schemas.openxmlformats.org/markup-compatibility/2006">
        <mc:Choice xmlns:a14="http://schemas.microsoft.com/office/drawing/2010/main" Requires="a14">
          <p:sp>
            <p:nvSpPr>
              <p:cNvPr id="18" name="CuadroTexto 17">
                <a:extLst>
                  <a:ext uri="{FF2B5EF4-FFF2-40B4-BE49-F238E27FC236}">
                    <a16:creationId xmlns:a16="http://schemas.microsoft.com/office/drawing/2014/main" id="{23156D1E-3CAA-44E8-A452-422911988999}"/>
                  </a:ext>
                </a:extLst>
              </p:cNvPr>
              <p:cNvSpPr txBox="1"/>
              <p:nvPr/>
            </p:nvSpPr>
            <p:spPr>
              <a:xfrm>
                <a:off x="3708781" y="3723623"/>
                <a:ext cx="6099142" cy="748923"/>
              </a:xfrm>
              <a:prstGeom prst="rect">
                <a:avLst/>
              </a:prstGeom>
              <a:noFill/>
            </p:spPr>
            <p:txBody>
              <a:bodyPr wrap="square">
                <a:spAutoFit/>
              </a:bodyPr>
              <a:lstStyle/>
              <a:p>
                <a:pPr>
                  <a:lnSpc>
                    <a:spcPct val="200000"/>
                  </a:lnSpc>
                  <a:spcAft>
                    <a:spcPts val="800"/>
                  </a:spcAft>
                </a:pPr>
                <a14:m>
                  <m:oMathPara xmlns:m="http://schemas.openxmlformats.org/officeDocument/2006/math">
                    <m:oMathParaPr>
                      <m:jc m:val="centerGroup"/>
                    </m:oMathParaPr>
                    <m:oMath xmlns:m="http://schemas.openxmlformats.org/officeDocument/2006/math">
                      <m:r>
                        <a:rPr lang="es-MX" sz="1800" i="1">
                          <a:effectLst/>
                          <a:latin typeface="Cambria Math" panose="02040503050406030204" pitchFamily="18" charset="0"/>
                          <a:ea typeface="Times New Roman" panose="02020603050405020304" pitchFamily="18" charset="0"/>
                          <a:cs typeface="Arial" panose="020B0604020202020204" pitchFamily="34" charset="0"/>
                        </a:rPr>
                        <m:t>𝑇𝑖𝑒𝑚𝑝𝑜</m:t>
                      </m:r>
                      <m:r>
                        <a:rPr lang="es-MX" sz="1800" i="1">
                          <a:effectLst/>
                          <a:latin typeface="Cambria Math" panose="02040503050406030204" pitchFamily="18" charset="0"/>
                          <a:ea typeface="Times New Roman" panose="02020603050405020304" pitchFamily="18" charset="0"/>
                          <a:cs typeface="Arial" panose="020B0604020202020204" pitchFamily="34" charset="0"/>
                        </a:rPr>
                        <m:t> </m:t>
                      </m:r>
                      <m:r>
                        <a:rPr lang="es-MX" sz="1800" i="1">
                          <a:effectLst/>
                          <a:latin typeface="Cambria Math" panose="02040503050406030204" pitchFamily="18" charset="0"/>
                          <a:ea typeface="Times New Roman" panose="02020603050405020304" pitchFamily="18" charset="0"/>
                          <a:cs typeface="Arial" panose="020B0604020202020204" pitchFamily="34" charset="0"/>
                        </a:rPr>
                        <m:t>𝑑𝑒</m:t>
                      </m:r>
                      <m:r>
                        <a:rPr lang="es-MX" sz="1800" i="1">
                          <a:effectLst/>
                          <a:latin typeface="Cambria Math" panose="02040503050406030204" pitchFamily="18" charset="0"/>
                          <a:ea typeface="Times New Roman" panose="02020603050405020304" pitchFamily="18" charset="0"/>
                          <a:cs typeface="Arial" panose="020B0604020202020204" pitchFamily="34" charset="0"/>
                        </a:rPr>
                        <m:t> </m:t>
                      </m:r>
                      <m:r>
                        <a:rPr lang="es-MX" sz="1800" i="1">
                          <a:effectLst/>
                          <a:latin typeface="Cambria Math" panose="02040503050406030204" pitchFamily="18" charset="0"/>
                          <a:ea typeface="Times New Roman" panose="02020603050405020304" pitchFamily="18" charset="0"/>
                          <a:cs typeface="Arial" panose="020B0604020202020204" pitchFamily="34" charset="0"/>
                        </a:rPr>
                        <m:t>𝑒𝑥𝑝𝑜𝑠𝑖𝑐𝑖</m:t>
                      </m:r>
                      <m:r>
                        <a:rPr lang="es-MX" sz="1800" i="1">
                          <a:effectLst/>
                          <a:latin typeface="Cambria Math" panose="02040503050406030204" pitchFamily="18" charset="0"/>
                          <a:ea typeface="Times New Roman" panose="02020603050405020304" pitchFamily="18" charset="0"/>
                          <a:cs typeface="Arial" panose="020B0604020202020204" pitchFamily="34" charset="0"/>
                        </a:rPr>
                        <m:t>ó</m:t>
                      </m:r>
                      <m:r>
                        <a:rPr lang="es-MX" sz="1800" i="1">
                          <a:effectLst/>
                          <a:latin typeface="Cambria Math" panose="02040503050406030204" pitchFamily="18" charset="0"/>
                          <a:ea typeface="Times New Roman" panose="02020603050405020304" pitchFamily="18" charset="0"/>
                          <a:cs typeface="Arial" panose="020B0604020202020204" pitchFamily="34" charset="0"/>
                        </a:rPr>
                        <m:t>𝑛</m:t>
                      </m:r>
                      <m:r>
                        <a:rPr lang="es-MX" sz="1800" i="1">
                          <a:effectLst/>
                          <a:latin typeface="Cambria Math" panose="02040503050406030204" pitchFamily="18" charset="0"/>
                          <a:ea typeface="Times New Roman" panose="02020603050405020304" pitchFamily="18" charset="0"/>
                          <a:cs typeface="Arial" panose="020B0604020202020204" pitchFamily="34" charset="0"/>
                        </a:rPr>
                        <m:t>=53,019 [</m:t>
                      </m:r>
                      <m:r>
                        <a:rPr lang="es-MX" sz="1800" i="1">
                          <a:effectLst/>
                          <a:latin typeface="Cambria Math" panose="02040503050406030204" pitchFamily="18" charset="0"/>
                          <a:ea typeface="Times New Roman" panose="02020603050405020304" pitchFamily="18" charset="0"/>
                          <a:cs typeface="Arial" panose="020B0604020202020204" pitchFamily="34" charset="0"/>
                        </a:rPr>
                        <m:t>𝑠</m:t>
                      </m:r>
                      <m:r>
                        <a:rPr lang="es-MX" sz="18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MX" sz="18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18" name="CuadroTexto 17">
                <a:extLst>
                  <a:ext uri="{FF2B5EF4-FFF2-40B4-BE49-F238E27FC236}">
                    <a16:creationId xmlns:a16="http://schemas.microsoft.com/office/drawing/2014/main" id="{23156D1E-3CAA-44E8-A452-422911988999}"/>
                  </a:ext>
                </a:extLst>
              </p:cNvPr>
              <p:cNvSpPr txBox="1">
                <a:spLocks noRot="1" noChangeAspect="1" noMove="1" noResize="1" noEditPoints="1" noAdjustHandles="1" noChangeArrowheads="1" noChangeShapeType="1" noTextEdit="1"/>
              </p:cNvSpPr>
              <p:nvPr/>
            </p:nvSpPr>
            <p:spPr>
              <a:xfrm>
                <a:off x="3708781" y="3723623"/>
                <a:ext cx="6099142" cy="748923"/>
              </a:xfrm>
              <a:prstGeom prst="rect">
                <a:avLst/>
              </a:prstGeom>
              <a:blipFill>
                <a:blip r:embed="rId4"/>
                <a:stretch>
                  <a:fillRect/>
                </a:stretch>
              </a:blipFill>
            </p:spPr>
            <p:txBody>
              <a:bodyPr/>
              <a:lstStyle/>
              <a:p>
                <a:r>
                  <a:rPr lang="es-MX">
                    <a:noFill/>
                  </a:rPr>
                  <a:t> </a:t>
                </a:r>
              </a:p>
            </p:txBody>
          </p:sp>
        </mc:Fallback>
      </mc:AlternateContent>
      <mc:AlternateContent xmlns:mc="http://schemas.openxmlformats.org/markup-compatibility/2006">
        <mc:Choice xmlns:a14="http://schemas.microsoft.com/office/drawing/2010/main" Requires="a14">
          <p:sp>
            <p:nvSpPr>
              <p:cNvPr id="20" name="CuadroTexto 19">
                <a:extLst>
                  <a:ext uri="{FF2B5EF4-FFF2-40B4-BE49-F238E27FC236}">
                    <a16:creationId xmlns:a16="http://schemas.microsoft.com/office/drawing/2014/main" id="{C5664747-679A-4CAA-B260-14D4479F0D71}"/>
                  </a:ext>
                </a:extLst>
              </p:cNvPr>
              <p:cNvSpPr txBox="1"/>
              <p:nvPr/>
            </p:nvSpPr>
            <p:spPr>
              <a:xfrm>
                <a:off x="3633366" y="4281065"/>
                <a:ext cx="6099142" cy="1946815"/>
              </a:xfrm>
              <a:prstGeom prst="rect">
                <a:avLst/>
              </a:prstGeom>
              <a:noFill/>
            </p:spPr>
            <p:txBody>
              <a:bodyPr wrap="square">
                <a:spAutoFit/>
              </a:bodyPr>
              <a:lstStyle/>
              <a:p>
                <a:pP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MX" sz="1800" i="1"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MX" sz="1800" i="1">
                              <a:effectLst/>
                              <a:latin typeface="Cambria Math" panose="02040503050406030204" pitchFamily="18" charset="0"/>
                              <a:ea typeface="Times New Roman" panose="02020603050405020304" pitchFamily="18" charset="0"/>
                              <a:cs typeface="Arial" panose="020B0604020202020204" pitchFamily="34" charset="0"/>
                            </a:rPr>
                            <m:t>𝑇</m:t>
                          </m:r>
                        </m:e>
                        <m:sub>
                          <m:r>
                            <a:rPr lang="es-MX" sz="1800" i="1">
                              <a:effectLst/>
                              <a:latin typeface="Cambria Math" panose="02040503050406030204" pitchFamily="18" charset="0"/>
                              <a:ea typeface="Times New Roman" panose="02020603050405020304" pitchFamily="18" charset="0"/>
                              <a:cs typeface="Arial" panose="020B0604020202020204" pitchFamily="34" charset="0"/>
                            </a:rPr>
                            <m:t>𝑒𝑥𝑝</m:t>
                          </m:r>
                        </m:sub>
                      </m:sSub>
                      <m:r>
                        <a:rPr lang="es-MX" sz="18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MX" sz="1800" i="1">
                              <a:effectLst/>
                              <a:latin typeface="Cambria Math" panose="02040503050406030204" pitchFamily="18" charset="0"/>
                              <a:ea typeface="Times New Roman" panose="02020603050405020304" pitchFamily="18" charset="0"/>
                              <a:cs typeface="Arial" panose="020B0604020202020204" pitchFamily="34" charset="0"/>
                            </a:rPr>
                          </m:ctrlPr>
                        </m:fPr>
                        <m:num>
                          <m:r>
                            <a:rPr lang="es-MX" sz="1800" i="1">
                              <a:effectLst/>
                              <a:latin typeface="Cambria Math" panose="02040503050406030204" pitchFamily="18" charset="0"/>
                              <a:ea typeface="Times New Roman" panose="02020603050405020304" pitchFamily="18" charset="0"/>
                              <a:cs typeface="Arial" panose="020B0604020202020204" pitchFamily="34" charset="0"/>
                            </a:rPr>
                            <m:t>53,019 [</m:t>
                          </m:r>
                          <m:r>
                            <a:rPr lang="es-MX" sz="1800" i="1">
                              <a:effectLst/>
                              <a:latin typeface="Cambria Math" panose="02040503050406030204" pitchFamily="18" charset="0"/>
                              <a:ea typeface="Times New Roman" panose="02020603050405020304" pitchFamily="18" charset="0"/>
                              <a:cs typeface="Arial" panose="020B0604020202020204" pitchFamily="34" charset="0"/>
                            </a:rPr>
                            <m:t>𝑠</m:t>
                          </m:r>
                          <m:r>
                            <a:rPr lang="es-MX" sz="1800" i="1">
                              <a:effectLst/>
                              <a:latin typeface="Cambria Math" panose="02040503050406030204" pitchFamily="18" charset="0"/>
                              <a:ea typeface="Times New Roman" panose="02020603050405020304" pitchFamily="18" charset="0"/>
                              <a:cs typeface="Arial" panose="020B0604020202020204" pitchFamily="34" charset="0"/>
                            </a:rPr>
                            <m:t>]</m:t>
                          </m:r>
                        </m:num>
                        <m:den>
                          <m:r>
                            <a:rPr lang="es-MX" sz="1800" i="1">
                              <a:effectLst/>
                              <a:latin typeface="Cambria Math" panose="02040503050406030204" pitchFamily="18" charset="0"/>
                              <a:ea typeface="Times New Roman" panose="02020603050405020304" pitchFamily="18" charset="0"/>
                              <a:cs typeface="Arial" panose="020B0604020202020204" pitchFamily="34" charset="0"/>
                            </a:rPr>
                            <m:t>2</m:t>
                          </m:r>
                        </m:den>
                      </m:f>
                    </m:oMath>
                  </m:oMathPara>
                </a14:m>
                <a:endParaRPr lang="es-MX"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MX" sz="1800" i="1">
                              <a:effectLst/>
                              <a:latin typeface="Cambria Math" panose="02040503050406030204" pitchFamily="18" charset="0"/>
                              <a:ea typeface="Times New Roman" panose="02020603050405020304" pitchFamily="18" charset="0"/>
                              <a:cs typeface="Arial" panose="020B0604020202020204" pitchFamily="34" charset="0"/>
                            </a:rPr>
                          </m:ctrlPr>
                        </m:sSubPr>
                        <m:e>
                          <m:r>
                            <a:rPr lang="es-MX" sz="1800" i="1">
                              <a:effectLst/>
                              <a:latin typeface="Cambria Math" panose="02040503050406030204" pitchFamily="18" charset="0"/>
                              <a:ea typeface="Times New Roman" panose="02020603050405020304" pitchFamily="18" charset="0"/>
                              <a:cs typeface="Arial" panose="020B0604020202020204" pitchFamily="34" charset="0"/>
                            </a:rPr>
                            <m:t>𝑇</m:t>
                          </m:r>
                        </m:e>
                        <m:sub>
                          <m:r>
                            <a:rPr lang="es-MX" sz="1800" i="1">
                              <a:effectLst/>
                              <a:latin typeface="Cambria Math" panose="02040503050406030204" pitchFamily="18" charset="0"/>
                              <a:ea typeface="Times New Roman" panose="02020603050405020304" pitchFamily="18" charset="0"/>
                              <a:cs typeface="Arial" panose="020B0604020202020204" pitchFamily="34" charset="0"/>
                            </a:rPr>
                            <m:t>𝑒𝑥𝑝</m:t>
                          </m:r>
                        </m:sub>
                      </m:sSub>
                      <m:r>
                        <a:rPr lang="es-MX" sz="1800" i="1">
                          <a:effectLst/>
                          <a:latin typeface="Cambria Math" panose="02040503050406030204" pitchFamily="18" charset="0"/>
                          <a:ea typeface="Times New Roman" panose="02020603050405020304" pitchFamily="18" charset="0"/>
                          <a:cs typeface="Arial" panose="020B0604020202020204" pitchFamily="34" charset="0"/>
                        </a:rPr>
                        <m:t>=26,5 [</m:t>
                      </m:r>
                      <m:r>
                        <a:rPr lang="es-MX" sz="1800" i="1">
                          <a:effectLst/>
                          <a:latin typeface="Cambria Math" panose="02040503050406030204" pitchFamily="18" charset="0"/>
                          <a:ea typeface="Times New Roman" panose="02020603050405020304" pitchFamily="18" charset="0"/>
                          <a:cs typeface="Arial" panose="020B0604020202020204" pitchFamily="34" charset="0"/>
                        </a:rPr>
                        <m:t>𝑠</m:t>
                      </m:r>
                      <m:r>
                        <a:rPr lang="es-MX" sz="18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MX" sz="18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20" name="CuadroTexto 19">
                <a:extLst>
                  <a:ext uri="{FF2B5EF4-FFF2-40B4-BE49-F238E27FC236}">
                    <a16:creationId xmlns:a16="http://schemas.microsoft.com/office/drawing/2014/main" id="{C5664747-679A-4CAA-B260-14D4479F0D71}"/>
                  </a:ext>
                </a:extLst>
              </p:cNvPr>
              <p:cNvSpPr txBox="1">
                <a:spLocks noRot="1" noChangeAspect="1" noMove="1" noResize="1" noEditPoints="1" noAdjustHandles="1" noChangeArrowheads="1" noChangeShapeType="1" noTextEdit="1"/>
              </p:cNvSpPr>
              <p:nvPr/>
            </p:nvSpPr>
            <p:spPr>
              <a:xfrm>
                <a:off x="3633366" y="4281065"/>
                <a:ext cx="6099142" cy="1946815"/>
              </a:xfrm>
              <a:prstGeom prst="rect">
                <a:avLst/>
              </a:prstGeom>
              <a:blipFill>
                <a:blip r:embed="rId5"/>
                <a:stretch>
                  <a:fillRect/>
                </a:stretch>
              </a:blipFill>
            </p:spPr>
            <p:txBody>
              <a:bodyPr/>
              <a:lstStyle/>
              <a:p>
                <a:r>
                  <a:rPr lang="es-MX">
                    <a:noFill/>
                  </a:rPr>
                  <a:t> </a:t>
                </a:r>
              </a:p>
            </p:txBody>
          </p:sp>
        </mc:Fallback>
      </mc:AlternateContent>
      <p:pic>
        <p:nvPicPr>
          <p:cNvPr id="6148" name="Picture 4" descr="Cronógrafo, Cronómetro, Reloj, Cronometrador">
            <a:extLst>
              <a:ext uri="{FF2B5EF4-FFF2-40B4-BE49-F238E27FC236}">
                <a16:creationId xmlns:a16="http://schemas.microsoft.com/office/drawing/2014/main" id="{CED1B587-048A-4C51-9323-954C201259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1536" y="4870805"/>
            <a:ext cx="1341944" cy="1615719"/>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0E8F21FE-38BB-4BEB-8615-8FC155DDDC13}"/>
              </a:ext>
            </a:extLst>
          </p:cNvPr>
          <p:cNvSpPr txBox="1"/>
          <p:nvPr/>
        </p:nvSpPr>
        <p:spPr>
          <a:xfrm>
            <a:off x="5344503" y="1402440"/>
            <a:ext cx="2989408" cy="369332"/>
          </a:xfrm>
          <a:prstGeom prst="rect">
            <a:avLst/>
          </a:prstGeom>
          <a:noFill/>
        </p:spPr>
        <p:txBody>
          <a:bodyPr wrap="none" rtlCol="0">
            <a:spAutoFit/>
          </a:bodyPr>
          <a:lstStyle/>
          <a:p>
            <a:r>
              <a:rPr lang="es-MX" b="1" dirty="0"/>
              <a:t>Desinfección por rayos UV-C</a:t>
            </a:r>
          </a:p>
        </p:txBody>
      </p:sp>
      <p:sp>
        <p:nvSpPr>
          <p:cNvPr id="13" name="Marcador de contenido 2">
            <a:extLst>
              <a:ext uri="{FF2B5EF4-FFF2-40B4-BE49-F238E27FC236}">
                <a16:creationId xmlns:a16="http://schemas.microsoft.com/office/drawing/2014/main" id="{4677417D-D0C1-4AC2-A68F-FB04EA2BB6DE}"/>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234112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p:txBody>
          <a:bodyPr/>
          <a:lstStyle/>
          <a:p>
            <a:r>
              <a:rPr lang="es-MX" dirty="0"/>
              <a:t>Diseño del sistema</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4977405" y="1449673"/>
            <a:ext cx="3733714" cy="369332"/>
          </a:xfrm>
          <a:prstGeom prst="rect">
            <a:avLst/>
          </a:prstGeom>
          <a:noFill/>
        </p:spPr>
        <p:txBody>
          <a:bodyPr wrap="none" rtlCol="0">
            <a:spAutoFit/>
          </a:bodyPr>
          <a:lstStyle/>
          <a:p>
            <a:r>
              <a:rPr lang="es-MX" b="1" dirty="0"/>
              <a:t>Módulo o subsistema transportador</a:t>
            </a:r>
          </a:p>
        </p:txBody>
      </p:sp>
      <p:graphicFrame>
        <p:nvGraphicFramePr>
          <p:cNvPr id="4" name="Tabla 3">
            <a:extLst>
              <a:ext uri="{FF2B5EF4-FFF2-40B4-BE49-F238E27FC236}">
                <a16:creationId xmlns:a16="http://schemas.microsoft.com/office/drawing/2014/main" id="{0DCAF25E-AE10-40CB-AAC2-CC2FE42B44B0}"/>
              </a:ext>
            </a:extLst>
          </p:cNvPr>
          <p:cNvGraphicFramePr>
            <a:graphicFrameLocks noGrp="1"/>
          </p:cNvGraphicFramePr>
          <p:nvPr>
            <p:extLst>
              <p:ext uri="{D42A27DB-BD31-4B8C-83A1-F6EECF244321}">
                <p14:modId xmlns:p14="http://schemas.microsoft.com/office/powerpoint/2010/main" val="769771102"/>
              </p:ext>
            </p:extLst>
          </p:nvPr>
        </p:nvGraphicFramePr>
        <p:xfrm>
          <a:off x="3609560" y="2386422"/>
          <a:ext cx="5203508" cy="1570863"/>
        </p:xfrm>
        <a:graphic>
          <a:graphicData uri="http://schemas.openxmlformats.org/drawingml/2006/table">
            <a:tbl>
              <a:tblPr firstRow="1" firstCol="1" bandRow="1">
                <a:tableStyleId>{5C22544A-7EE6-4342-B048-85BDC9FD1C3A}</a:tableStyleId>
              </a:tblPr>
              <a:tblGrid>
                <a:gridCol w="1381125">
                  <a:extLst>
                    <a:ext uri="{9D8B030D-6E8A-4147-A177-3AD203B41FA5}">
                      <a16:colId xmlns:a16="http://schemas.microsoft.com/office/drawing/2014/main" val="904689175"/>
                    </a:ext>
                  </a:extLst>
                </a:gridCol>
                <a:gridCol w="956310">
                  <a:extLst>
                    <a:ext uri="{9D8B030D-6E8A-4147-A177-3AD203B41FA5}">
                      <a16:colId xmlns:a16="http://schemas.microsoft.com/office/drawing/2014/main" val="3937757512"/>
                    </a:ext>
                  </a:extLst>
                </a:gridCol>
                <a:gridCol w="1973898">
                  <a:extLst>
                    <a:ext uri="{9D8B030D-6E8A-4147-A177-3AD203B41FA5}">
                      <a16:colId xmlns:a16="http://schemas.microsoft.com/office/drawing/2014/main" val="533258208"/>
                    </a:ext>
                  </a:extLst>
                </a:gridCol>
                <a:gridCol w="892175">
                  <a:extLst>
                    <a:ext uri="{9D8B030D-6E8A-4147-A177-3AD203B41FA5}">
                      <a16:colId xmlns:a16="http://schemas.microsoft.com/office/drawing/2014/main" val="1711751726"/>
                    </a:ext>
                  </a:extLst>
                </a:gridCol>
              </a:tblGrid>
              <a:tr h="0">
                <a:tc>
                  <a:txBody>
                    <a:bodyPr/>
                    <a:lstStyle/>
                    <a:p>
                      <a:pPr>
                        <a:lnSpc>
                          <a:spcPct val="150000"/>
                        </a:lnSpc>
                        <a:spcAft>
                          <a:spcPts val="800"/>
                        </a:spcAft>
                      </a:pPr>
                      <a:r>
                        <a:rPr lang="es-MX" sz="1100">
                          <a:effectLst/>
                        </a:rPr>
                        <a:t>Copa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800"/>
                        </a:spcAft>
                      </a:pPr>
                      <a:r>
                        <a:rPr lang="es-MX" sz="1100">
                          <a:effectLst/>
                        </a:rPr>
                        <a:t>Masa [kg]</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800"/>
                        </a:spcAft>
                      </a:pPr>
                      <a:r>
                        <a:rPr lang="es-MX" sz="1100">
                          <a:effectLst/>
                        </a:rPr>
                        <a:t>Apertura de copa o vaso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800"/>
                        </a:spcAft>
                      </a:pPr>
                      <a:r>
                        <a:rPr lang="es-MX" sz="1100">
                          <a:effectLst/>
                        </a:rPr>
                        <a:t>Altura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51602938"/>
                  </a:ext>
                </a:extLst>
              </a:tr>
              <a:tr h="0">
                <a:tc>
                  <a:txBody>
                    <a:bodyPr/>
                    <a:lstStyle/>
                    <a:p>
                      <a:pPr>
                        <a:lnSpc>
                          <a:spcPct val="150000"/>
                        </a:lnSpc>
                        <a:spcAft>
                          <a:spcPts val="800"/>
                        </a:spcAft>
                      </a:pPr>
                      <a:r>
                        <a:rPr lang="es-MX" sz="1100">
                          <a:effectLst/>
                        </a:rPr>
                        <a:t>Martini</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0,247</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110</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165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069678"/>
                  </a:ext>
                </a:extLst>
              </a:tr>
              <a:tr h="0">
                <a:tc>
                  <a:txBody>
                    <a:bodyPr/>
                    <a:lstStyle/>
                    <a:p>
                      <a:pPr>
                        <a:lnSpc>
                          <a:spcPct val="150000"/>
                        </a:lnSpc>
                        <a:spcAft>
                          <a:spcPts val="800"/>
                        </a:spcAft>
                      </a:pPr>
                      <a:r>
                        <a:rPr lang="es-MX" sz="1100">
                          <a:effectLst/>
                        </a:rPr>
                        <a:t>Agua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0,254</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80</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190</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0797399"/>
                  </a:ext>
                </a:extLst>
              </a:tr>
              <a:tr h="0">
                <a:tc>
                  <a:txBody>
                    <a:bodyPr/>
                    <a:lstStyle/>
                    <a:p>
                      <a:pPr>
                        <a:lnSpc>
                          <a:spcPct val="150000"/>
                        </a:lnSpc>
                        <a:spcAft>
                          <a:spcPts val="800"/>
                        </a:spcAft>
                      </a:pPr>
                      <a:r>
                        <a:rPr lang="es-MX" sz="1100">
                          <a:effectLst/>
                        </a:rPr>
                        <a:t>Largo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0,296</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65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150</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1596306"/>
                  </a:ext>
                </a:extLst>
              </a:tr>
              <a:tr h="0">
                <a:tc>
                  <a:txBody>
                    <a:bodyPr/>
                    <a:lstStyle/>
                    <a:p>
                      <a:pPr>
                        <a:lnSpc>
                          <a:spcPct val="150000"/>
                        </a:lnSpc>
                        <a:spcAft>
                          <a:spcPts val="800"/>
                        </a:spcAft>
                      </a:pPr>
                      <a:r>
                        <a:rPr lang="es-MX" sz="1100">
                          <a:effectLst/>
                        </a:rPr>
                        <a:t>Margarita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0,252</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115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155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1192110"/>
                  </a:ext>
                </a:extLst>
              </a:tr>
              <a:tr h="0">
                <a:tc>
                  <a:txBody>
                    <a:bodyPr/>
                    <a:lstStyle/>
                    <a:p>
                      <a:pPr>
                        <a:lnSpc>
                          <a:spcPct val="150000"/>
                        </a:lnSpc>
                        <a:spcAft>
                          <a:spcPts val="800"/>
                        </a:spcAft>
                      </a:pPr>
                      <a:r>
                        <a:rPr lang="es-MX" sz="1100">
                          <a:effectLst/>
                        </a:rPr>
                        <a:t>Whisky</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0,315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62</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57</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20884103"/>
                  </a:ext>
                </a:extLst>
              </a:tr>
              <a:tr h="0">
                <a:tc>
                  <a:txBody>
                    <a:bodyPr/>
                    <a:lstStyle/>
                    <a:p>
                      <a:pPr>
                        <a:lnSpc>
                          <a:spcPct val="150000"/>
                        </a:lnSpc>
                        <a:spcAft>
                          <a:spcPts val="800"/>
                        </a:spcAft>
                      </a:pPr>
                      <a:r>
                        <a:rPr lang="es-MX" sz="1100">
                          <a:effectLst/>
                        </a:rPr>
                        <a:t>Flauta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0,211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50</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205</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1309013"/>
                  </a:ext>
                </a:extLst>
              </a:tr>
            </a:tbl>
          </a:graphicData>
        </a:graphic>
      </p:graphicFrame>
      <p:sp>
        <p:nvSpPr>
          <p:cNvPr id="6" name="CuadroTexto 5">
            <a:extLst>
              <a:ext uri="{FF2B5EF4-FFF2-40B4-BE49-F238E27FC236}">
                <a16:creationId xmlns:a16="http://schemas.microsoft.com/office/drawing/2014/main" id="{52E8548F-0D81-49D8-BD58-6AE3D38F03F8}"/>
              </a:ext>
            </a:extLst>
          </p:cNvPr>
          <p:cNvSpPr txBox="1"/>
          <p:nvPr/>
        </p:nvSpPr>
        <p:spPr>
          <a:xfrm>
            <a:off x="3520783" y="2006530"/>
            <a:ext cx="2754280" cy="307777"/>
          </a:xfrm>
          <a:prstGeom prst="rect">
            <a:avLst/>
          </a:prstGeom>
          <a:noFill/>
        </p:spPr>
        <p:txBody>
          <a:bodyPr wrap="none" rtlCol="0">
            <a:spAutoFit/>
          </a:bodyPr>
          <a:lstStyle/>
          <a:p>
            <a:r>
              <a:rPr lang="es-MX" sz="1400" dirty="0"/>
              <a:t>Características Físicas de las copas </a:t>
            </a:r>
          </a:p>
        </p:txBody>
      </p:sp>
      <p:pic>
        <p:nvPicPr>
          <p:cNvPr id="14" name="Imagen 13" descr="Una taza de vino&#10;&#10;Descripción generada automáticamente">
            <a:extLst>
              <a:ext uri="{FF2B5EF4-FFF2-40B4-BE49-F238E27FC236}">
                <a16:creationId xmlns:a16="http://schemas.microsoft.com/office/drawing/2014/main" id="{A99C7097-83C3-4A93-AD40-055B22E78766}"/>
              </a:ext>
            </a:extLst>
          </p:cNvPr>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8472" t="3126" r="26944"/>
          <a:stretch/>
        </p:blipFill>
        <p:spPr bwMode="auto">
          <a:xfrm>
            <a:off x="4714696" y="4453798"/>
            <a:ext cx="1010683" cy="1807542"/>
          </a:xfrm>
          <a:prstGeom prst="rect">
            <a:avLst/>
          </a:prstGeom>
          <a:noFill/>
          <a:ln>
            <a:noFill/>
          </a:ln>
          <a:extLst>
            <a:ext uri="{53640926-AAD7-44D8-BBD7-CCE9431645EC}">
              <a14:shadowObscured xmlns:a14="http://schemas.microsoft.com/office/drawing/2010/main"/>
            </a:ext>
          </a:extLst>
        </p:spPr>
      </p:pic>
      <p:pic>
        <p:nvPicPr>
          <p:cNvPr id="15" name="Imagen 14" descr="Icono&#10;&#10;Descripción generada automáticamente">
            <a:extLst>
              <a:ext uri="{FF2B5EF4-FFF2-40B4-BE49-F238E27FC236}">
                <a16:creationId xmlns:a16="http://schemas.microsoft.com/office/drawing/2014/main" id="{3A1E5E50-B953-4F0B-B8C0-5B2186A1366E}"/>
              </a:ext>
            </a:extLst>
          </p:cNvPr>
          <p:cNvPicPr>
            <a:picLocks noChangeAspect="1"/>
          </p:cNvPicPr>
          <p:nvPr/>
        </p:nvPicPr>
        <p:blipFill rotWithShape="1">
          <a:blip r:embed="rId4">
            <a:extLst>
              <a:ext uri="{28A0092B-C50C-407E-A947-70E740481C1C}">
                <a14:useLocalDpi xmlns:a14="http://schemas.microsoft.com/office/drawing/2010/main" val="0"/>
              </a:ext>
            </a:extLst>
          </a:blip>
          <a:srcRect l="15138" r="20118"/>
          <a:stretch/>
        </p:blipFill>
        <p:spPr>
          <a:xfrm>
            <a:off x="6707099" y="4453798"/>
            <a:ext cx="1599942" cy="1909057"/>
          </a:xfrm>
          <a:prstGeom prst="rect">
            <a:avLst/>
          </a:prstGeom>
        </p:spPr>
      </p:pic>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20869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p:txBody>
          <a:bodyPr/>
          <a:lstStyle/>
          <a:p>
            <a:r>
              <a:rPr lang="es-MX" dirty="0"/>
              <a:t>Diseño del sistema</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4977405" y="1449673"/>
            <a:ext cx="3733714" cy="369332"/>
          </a:xfrm>
          <a:prstGeom prst="rect">
            <a:avLst/>
          </a:prstGeom>
          <a:noFill/>
        </p:spPr>
        <p:txBody>
          <a:bodyPr wrap="none" rtlCol="0">
            <a:spAutoFit/>
          </a:bodyPr>
          <a:lstStyle/>
          <a:p>
            <a:r>
              <a:rPr lang="es-MX" b="1" dirty="0"/>
              <a:t>Módulo o subsistema transportador</a:t>
            </a:r>
          </a:p>
        </p:txBody>
      </p:sp>
      <p:pic>
        <p:nvPicPr>
          <p:cNvPr id="9" name="Imagen 8">
            <a:extLst>
              <a:ext uri="{FF2B5EF4-FFF2-40B4-BE49-F238E27FC236}">
                <a16:creationId xmlns:a16="http://schemas.microsoft.com/office/drawing/2014/main" id="{67EB654F-67C2-4A13-80F2-199E96A8A4D0}"/>
              </a:ext>
            </a:extLst>
          </p:cNvPr>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4167" t="4689" r="25417"/>
          <a:stretch/>
        </p:blipFill>
        <p:spPr bwMode="auto">
          <a:xfrm>
            <a:off x="2751792" y="1974235"/>
            <a:ext cx="831268" cy="1256798"/>
          </a:xfrm>
          <a:prstGeom prst="rect">
            <a:avLst/>
          </a:prstGeom>
          <a:noFill/>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081D338B-9472-4F55-B7DD-97D2E3D30D88}"/>
              </a:ext>
            </a:extLst>
          </p:cNvPr>
          <p:cNvPicPr/>
          <p:nvPr/>
        </p:nvPicPr>
        <p:blipFill rotWithShape="1">
          <a:blip r:embed="rId4" cstate="print">
            <a:extLst>
              <a:ext uri="{28A0092B-C50C-407E-A947-70E740481C1C}">
                <a14:useLocalDpi xmlns:a14="http://schemas.microsoft.com/office/drawing/2010/main" val="0"/>
              </a:ext>
            </a:extLst>
          </a:blip>
          <a:srcRect l="29306" r="28333"/>
          <a:stretch/>
        </p:blipFill>
        <p:spPr bwMode="auto">
          <a:xfrm>
            <a:off x="2793213" y="3564357"/>
            <a:ext cx="748426" cy="1413512"/>
          </a:xfrm>
          <a:prstGeom prst="rect">
            <a:avLst/>
          </a:prstGeom>
          <a:noFill/>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40EE8F47-D2FE-4140-A299-4C29BB797F52}"/>
              </a:ext>
            </a:extLst>
          </p:cNvPr>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24444" t="2258" r="18472"/>
          <a:stretch/>
        </p:blipFill>
        <p:spPr bwMode="auto">
          <a:xfrm>
            <a:off x="7692988" y="2596743"/>
            <a:ext cx="1043816" cy="1429463"/>
          </a:xfrm>
          <a:prstGeom prst="rect">
            <a:avLst/>
          </a:prstGeom>
          <a:noFill/>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5A5498A4-2816-4A00-839E-00589E5CDC6E}"/>
              </a:ext>
            </a:extLst>
          </p:cNvPr>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27943" r="29750"/>
          <a:stretch/>
        </p:blipFill>
        <p:spPr bwMode="auto">
          <a:xfrm>
            <a:off x="7802213" y="4528198"/>
            <a:ext cx="825366" cy="1561166"/>
          </a:xfrm>
          <a:prstGeom prst="rect">
            <a:avLst/>
          </a:prstGeom>
          <a:noFill/>
          <a:ln>
            <a:noFill/>
          </a:ln>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BB95FFBB-7DF8-4C49-ABD8-96565D435579}"/>
              </a:ext>
            </a:extLst>
          </p:cNvPr>
          <p:cNvPicPr/>
          <p:nvPr/>
        </p:nvPicPr>
        <p:blipFill rotWithShape="1">
          <a:blip r:embed="rId9" cstate="print">
            <a:extLst>
              <a:ext uri="{28A0092B-C50C-407E-A947-70E740481C1C}">
                <a14:useLocalDpi xmlns:a14="http://schemas.microsoft.com/office/drawing/2010/main" val="0"/>
              </a:ext>
            </a:extLst>
          </a:blip>
          <a:srcRect l="15417" t="2431" r="13889"/>
          <a:stretch/>
        </p:blipFill>
        <p:spPr bwMode="auto">
          <a:xfrm>
            <a:off x="2761219" y="5668562"/>
            <a:ext cx="868142" cy="958113"/>
          </a:xfrm>
          <a:prstGeom prst="rect">
            <a:avLst/>
          </a:prstGeom>
          <a:noFill/>
          <a:ln>
            <a:noFill/>
          </a:ln>
          <a:extLst>
            <a:ext uri="{53640926-AAD7-44D8-BBD7-CCE9431645EC}">
              <a14:shadowObscured xmlns:a14="http://schemas.microsoft.com/office/drawing/2010/main"/>
            </a:ext>
          </a:extLst>
        </p:spPr>
      </p:pic>
      <p:sp>
        <p:nvSpPr>
          <p:cNvPr id="17" name="Marcador de contenido 2">
            <a:extLst>
              <a:ext uri="{FF2B5EF4-FFF2-40B4-BE49-F238E27FC236}">
                <a16:creationId xmlns:a16="http://schemas.microsoft.com/office/drawing/2014/main" id="{494E54AE-C5B4-4E01-9C0E-5CF252B73BF7}"/>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4" name="Imagen 3" descr="Icono&#10;&#10;Descripción generada automáticamente con confianza media">
            <a:extLst>
              <a:ext uri="{FF2B5EF4-FFF2-40B4-BE49-F238E27FC236}">
                <a16:creationId xmlns:a16="http://schemas.microsoft.com/office/drawing/2014/main" id="{7FC2972C-BE82-4EF5-BB58-699F7AC224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8709" y="1734452"/>
            <a:ext cx="2237190" cy="1728302"/>
          </a:xfrm>
          <a:prstGeom prst="rect">
            <a:avLst/>
          </a:prstGeom>
        </p:spPr>
      </p:pic>
      <p:pic>
        <p:nvPicPr>
          <p:cNvPr id="15" name="Imagen 14" descr="Icono&#10;&#10;Descripción generada automáticamente con confianza media">
            <a:extLst>
              <a:ext uri="{FF2B5EF4-FFF2-40B4-BE49-F238E27FC236}">
                <a16:creationId xmlns:a16="http://schemas.microsoft.com/office/drawing/2014/main" id="{8B31238F-D147-444E-BCB7-F24FB87B1E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56537" y="3491331"/>
            <a:ext cx="2041735" cy="1633388"/>
          </a:xfrm>
          <a:prstGeom prst="rect">
            <a:avLst/>
          </a:prstGeom>
        </p:spPr>
      </p:pic>
      <p:pic>
        <p:nvPicPr>
          <p:cNvPr id="19" name="Imagen 18" descr="Icono&#10;&#10;Descripción generada automáticamente">
            <a:extLst>
              <a:ext uri="{FF2B5EF4-FFF2-40B4-BE49-F238E27FC236}">
                <a16:creationId xmlns:a16="http://schemas.microsoft.com/office/drawing/2014/main" id="{7B454941-8252-4376-9D2A-C2149D33AF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53139" y="5405570"/>
            <a:ext cx="1709484" cy="1367588"/>
          </a:xfrm>
          <a:prstGeom prst="rect">
            <a:avLst/>
          </a:prstGeom>
        </p:spPr>
      </p:pic>
      <p:pic>
        <p:nvPicPr>
          <p:cNvPr id="21" name="Imagen 20" descr="Icono&#10;&#10;Descripción generada automáticamente con confianza media">
            <a:extLst>
              <a:ext uri="{FF2B5EF4-FFF2-40B4-BE49-F238E27FC236}">
                <a16:creationId xmlns:a16="http://schemas.microsoft.com/office/drawing/2014/main" id="{769972D4-18A2-4793-BD50-6B4BBC402B33}"/>
              </a:ext>
            </a:extLst>
          </p:cNvPr>
          <p:cNvPicPr>
            <a:picLocks noChangeAspect="1"/>
          </p:cNvPicPr>
          <p:nvPr/>
        </p:nvPicPr>
        <p:blipFill rotWithShape="1">
          <a:blip r:embed="rId13">
            <a:extLst>
              <a:ext uri="{28A0092B-C50C-407E-A947-70E740481C1C}">
                <a14:useLocalDpi xmlns:a14="http://schemas.microsoft.com/office/drawing/2010/main" val="0"/>
              </a:ext>
            </a:extLst>
          </a:blip>
          <a:srcRect l="27284" t="28177" r="25614" b="18292"/>
          <a:stretch/>
        </p:blipFill>
        <p:spPr>
          <a:xfrm>
            <a:off x="9440208" y="2596743"/>
            <a:ext cx="1745067" cy="1586617"/>
          </a:xfrm>
          <a:prstGeom prst="rect">
            <a:avLst/>
          </a:prstGeom>
        </p:spPr>
      </p:pic>
      <p:pic>
        <p:nvPicPr>
          <p:cNvPr id="23" name="Imagen 22" descr="Icono&#10;&#10;Descripción generada automáticamente">
            <a:extLst>
              <a:ext uri="{FF2B5EF4-FFF2-40B4-BE49-F238E27FC236}">
                <a16:creationId xmlns:a16="http://schemas.microsoft.com/office/drawing/2014/main" id="{E78B0FAA-BC2A-4C05-9499-62AFE09EEEB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78844" y="4512289"/>
            <a:ext cx="2467794" cy="1974235"/>
          </a:xfrm>
          <a:prstGeom prst="rect">
            <a:avLst/>
          </a:prstGeom>
        </p:spPr>
      </p:pic>
    </p:spTree>
    <p:extLst>
      <p:ext uri="{BB962C8B-B14F-4D97-AF65-F5344CB8AC3E}">
        <p14:creationId xmlns:p14="http://schemas.microsoft.com/office/powerpoint/2010/main" val="3442344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DE954-0D2A-49B0-A1EC-F3CE78F6620A}"/>
              </a:ext>
            </a:extLst>
          </p:cNvPr>
          <p:cNvSpPr>
            <a:spLocks noGrp="1"/>
          </p:cNvSpPr>
          <p:nvPr>
            <p:ph type="title"/>
          </p:nvPr>
        </p:nvSpPr>
        <p:spPr>
          <a:xfrm>
            <a:off x="728869" y="2876976"/>
            <a:ext cx="6540824" cy="1104048"/>
          </a:xfrm>
        </p:spPr>
        <p:txBody>
          <a:bodyPr>
            <a:normAutofit/>
          </a:bodyPr>
          <a:lstStyle/>
          <a:p>
            <a:pPr algn="ctr"/>
            <a:r>
              <a:rPr lang="es-EC" sz="4400" b="1" dirty="0">
                <a:solidFill>
                  <a:schemeClr val="tx1">
                    <a:lumMod val="65000"/>
                    <a:lumOff val="35000"/>
                  </a:schemeClr>
                </a:solidFill>
                <a:effectLst>
                  <a:outerShdw blurRad="38100" dist="38100" dir="2700000" algn="tl">
                    <a:srgbClr val="000000">
                      <a:alpha val="43137"/>
                    </a:srgbClr>
                  </a:outerShdw>
                </a:effectLst>
                <a:cs typeface="Times New Roman" panose="02020603050405020304" pitchFamily="18" charset="0"/>
              </a:rPr>
              <a:t>CONTENIDO</a:t>
            </a:r>
          </a:p>
        </p:txBody>
      </p:sp>
      <p:sp>
        <p:nvSpPr>
          <p:cNvPr id="3" name="Marcador de contenido 2">
            <a:extLst>
              <a:ext uri="{FF2B5EF4-FFF2-40B4-BE49-F238E27FC236}">
                <a16:creationId xmlns:a16="http://schemas.microsoft.com/office/drawing/2014/main" id="{433F4D12-1F61-438B-A18F-A7B4EC91F9A2}"/>
              </a:ext>
            </a:extLst>
          </p:cNvPr>
          <p:cNvSpPr>
            <a:spLocks noGrp="1"/>
          </p:cNvSpPr>
          <p:nvPr>
            <p:ph idx="1"/>
          </p:nvPr>
        </p:nvSpPr>
        <p:spPr>
          <a:xfrm>
            <a:off x="6752301" y="1222791"/>
            <a:ext cx="3267598" cy="4412417"/>
          </a:xfrm>
        </p:spPr>
        <p:txBody>
          <a:bodyPr>
            <a:noAutofit/>
          </a:bodyPr>
          <a:lstStyle/>
          <a:p>
            <a:pPr>
              <a:lnSpc>
                <a:spcPct val="100000"/>
              </a:lnSpc>
              <a:buClr>
                <a:srgbClr val="549E39"/>
              </a:buClr>
              <a:defRPr/>
            </a:pPr>
            <a:r>
              <a:rPr lang="es-ES" sz="2400" dirty="0">
                <a:solidFill>
                  <a:schemeClr val="tx1"/>
                </a:solidFill>
              </a:rPr>
              <a:t>Introducción</a:t>
            </a:r>
            <a:endParaRPr lang="es-MX" sz="2400" dirty="0">
              <a:solidFill>
                <a:schemeClr val="tx1"/>
              </a:solidFill>
            </a:endParaRPr>
          </a:p>
          <a:p>
            <a:r>
              <a:rPr lang="es-MX" sz="2400" dirty="0">
                <a:solidFill>
                  <a:schemeClr val="tx1"/>
                </a:solidFill>
              </a:rPr>
              <a:t>Investigación previa</a:t>
            </a:r>
          </a:p>
          <a:p>
            <a:r>
              <a:rPr lang="es-MX" sz="2400" dirty="0">
                <a:solidFill>
                  <a:schemeClr val="tx1"/>
                </a:solidFill>
              </a:rPr>
              <a:t>Metodología</a:t>
            </a:r>
          </a:p>
          <a:p>
            <a:r>
              <a:rPr lang="es-MX" sz="2400" dirty="0">
                <a:solidFill>
                  <a:schemeClr val="tx1"/>
                </a:solidFill>
                <a:cs typeface="Times New Roman" panose="02020603050405020304" pitchFamily="18" charset="0"/>
              </a:rPr>
              <a:t>Diseño y Construcción</a:t>
            </a:r>
            <a:endParaRPr lang="es-MX" sz="2400" dirty="0">
              <a:solidFill>
                <a:schemeClr val="tx1"/>
              </a:solidFill>
            </a:endParaRPr>
          </a:p>
          <a:p>
            <a:r>
              <a:rPr lang="es-MX" sz="2400" dirty="0">
                <a:solidFill>
                  <a:schemeClr val="tx1"/>
                </a:solidFill>
              </a:rPr>
              <a:t>Pruebas y Resultados</a:t>
            </a:r>
          </a:p>
          <a:p>
            <a:r>
              <a:rPr lang="es-MX" sz="2400" dirty="0">
                <a:solidFill>
                  <a:schemeClr val="tx1"/>
                </a:solidFill>
              </a:rPr>
              <a:t>Conclusiones</a:t>
            </a:r>
          </a:p>
          <a:p>
            <a:r>
              <a:rPr lang="es-MX" sz="2400" dirty="0">
                <a:solidFill>
                  <a:schemeClr val="tx1"/>
                </a:solidFill>
              </a:rPr>
              <a:t>Recomendaciones</a:t>
            </a:r>
          </a:p>
          <a:p>
            <a:r>
              <a:rPr lang="es-MX" sz="2400" dirty="0">
                <a:solidFill>
                  <a:schemeClr val="tx1"/>
                </a:solidFill>
              </a:rPr>
              <a:t>Trabajos futuros</a:t>
            </a:r>
          </a:p>
        </p:txBody>
      </p:sp>
    </p:spTree>
    <p:extLst>
      <p:ext uri="{BB962C8B-B14F-4D97-AF65-F5344CB8AC3E}">
        <p14:creationId xmlns:p14="http://schemas.microsoft.com/office/powerpoint/2010/main" val="102312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95DD0601-4083-4753-96B4-8991E40AA45A}"/>
              </a:ext>
            </a:extLst>
          </p:cNvPr>
          <p:cNvPicPr>
            <a:picLocks noChangeAspect="1"/>
          </p:cNvPicPr>
          <p:nvPr/>
        </p:nvPicPr>
        <p:blipFill rotWithShape="1">
          <a:blip r:embed="rId2"/>
          <a:srcRect l="31558" t="1784" r="33217" b="7865"/>
          <a:stretch/>
        </p:blipFill>
        <p:spPr>
          <a:xfrm>
            <a:off x="2130615" y="2598755"/>
            <a:ext cx="2727968" cy="716436"/>
          </a:xfrm>
          <a:prstGeom prst="rect">
            <a:avLst/>
          </a:prstGeom>
        </p:spPr>
      </p:pic>
      <p:sp>
        <p:nvSpPr>
          <p:cNvPr id="11" name="CuadroTexto 10">
            <a:extLst>
              <a:ext uri="{FF2B5EF4-FFF2-40B4-BE49-F238E27FC236}">
                <a16:creationId xmlns:a16="http://schemas.microsoft.com/office/drawing/2014/main" id="{E2C51BF4-0DBC-449A-A0C0-D130E0129257}"/>
              </a:ext>
            </a:extLst>
          </p:cNvPr>
          <p:cNvSpPr txBox="1"/>
          <p:nvPr/>
        </p:nvSpPr>
        <p:spPr>
          <a:xfrm>
            <a:off x="2246414" y="3542810"/>
            <a:ext cx="1718925" cy="646331"/>
          </a:xfrm>
          <a:prstGeom prst="rect">
            <a:avLst/>
          </a:prstGeom>
          <a:noFill/>
        </p:spPr>
        <p:txBody>
          <a:bodyPr wrap="square">
            <a:spAutoFit/>
          </a:bodyPr>
          <a:lstStyle/>
          <a:p>
            <a:r>
              <a:rPr lang="es-MX" dirty="0"/>
              <a:t>Paso = 120 mm</a:t>
            </a:r>
          </a:p>
          <a:p>
            <a:r>
              <a:rPr lang="es-MX" dirty="0"/>
              <a:t>N = 6</a:t>
            </a:r>
          </a:p>
        </p:txBody>
      </p:sp>
      <p:pic>
        <p:nvPicPr>
          <p:cNvPr id="13" name="Imagen 12">
            <a:extLst>
              <a:ext uri="{FF2B5EF4-FFF2-40B4-BE49-F238E27FC236}">
                <a16:creationId xmlns:a16="http://schemas.microsoft.com/office/drawing/2014/main" id="{E9DEF39B-929B-4A6B-AB81-6454143CAD2F}"/>
              </a:ext>
            </a:extLst>
          </p:cNvPr>
          <p:cNvPicPr>
            <a:picLocks noChangeAspect="1"/>
          </p:cNvPicPr>
          <p:nvPr/>
        </p:nvPicPr>
        <p:blipFill rotWithShape="1">
          <a:blip r:embed="rId3"/>
          <a:srcRect l="32270" r="31795" b="39627"/>
          <a:stretch/>
        </p:blipFill>
        <p:spPr>
          <a:xfrm>
            <a:off x="2206902" y="4377221"/>
            <a:ext cx="2860173" cy="845774"/>
          </a:xfrm>
          <a:prstGeom prst="rect">
            <a:avLst/>
          </a:prstGeom>
        </p:spPr>
      </p:pic>
      <p:sp>
        <p:nvSpPr>
          <p:cNvPr id="15" name="CuadroTexto 14">
            <a:extLst>
              <a:ext uri="{FF2B5EF4-FFF2-40B4-BE49-F238E27FC236}">
                <a16:creationId xmlns:a16="http://schemas.microsoft.com/office/drawing/2014/main" id="{E0A69AAA-8847-4320-9A1A-7ECA5160444D}"/>
              </a:ext>
            </a:extLst>
          </p:cNvPr>
          <p:cNvSpPr txBox="1"/>
          <p:nvPr/>
        </p:nvSpPr>
        <p:spPr>
          <a:xfrm>
            <a:off x="4698785" y="4706329"/>
            <a:ext cx="3046429" cy="276999"/>
          </a:xfrm>
          <a:prstGeom prst="rect">
            <a:avLst/>
          </a:prstGeom>
          <a:noFill/>
        </p:spPr>
        <p:txBody>
          <a:bodyPr wrap="square">
            <a:spAutoFit/>
          </a:bodyPr>
          <a:lstStyle/>
          <a:p>
            <a:r>
              <a:rPr lang="es-MX" sz="1200" dirty="0">
                <a:effectLst/>
                <a:latin typeface="Arial" panose="020B0604020202020204" pitchFamily="34" charset="0"/>
                <a:ea typeface="Calibri" panose="020F0502020204030204" pitchFamily="34" charset="0"/>
              </a:rPr>
              <a:t>(ŘETĚZY VAMBERK, 2016)</a:t>
            </a:r>
            <a:endParaRPr lang="es-MX" sz="1200" dirty="0"/>
          </a:p>
        </p:txBody>
      </p:sp>
      <p:sp>
        <p:nvSpPr>
          <p:cNvPr id="20" name="CuadroTexto 19">
            <a:extLst>
              <a:ext uri="{FF2B5EF4-FFF2-40B4-BE49-F238E27FC236}">
                <a16:creationId xmlns:a16="http://schemas.microsoft.com/office/drawing/2014/main" id="{B147DAE8-8A30-4A89-A271-408BA9B5D516}"/>
              </a:ext>
            </a:extLst>
          </p:cNvPr>
          <p:cNvSpPr txBox="1"/>
          <p:nvPr/>
        </p:nvSpPr>
        <p:spPr>
          <a:xfrm>
            <a:off x="2777525" y="5344741"/>
            <a:ext cx="1718925" cy="646331"/>
          </a:xfrm>
          <a:prstGeom prst="rect">
            <a:avLst/>
          </a:prstGeom>
          <a:solidFill>
            <a:schemeClr val="accent2">
              <a:lumMod val="60000"/>
              <a:lumOff val="40000"/>
            </a:schemeClr>
          </a:solidFill>
        </p:spPr>
        <p:txBody>
          <a:bodyPr wrap="square">
            <a:spAutoFit/>
          </a:bodyPr>
          <a:lstStyle/>
          <a:p>
            <a:pPr algn="ctr"/>
            <a:r>
              <a:rPr lang="es-MX" dirty="0"/>
              <a:t>De= 262 mm</a:t>
            </a:r>
          </a:p>
          <a:p>
            <a:pPr algn="ctr"/>
            <a:r>
              <a:rPr lang="es-MX" dirty="0"/>
              <a:t>Di = 208 mm</a:t>
            </a:r>
          </a:p>
        </p:txBody>
      </p:sp>
      <p:sp>
        <p:nvSpPr>
          <p:cNvPr id="17" name="Título 1">
            <a:extLst>
              <a:ext uri="{FF2B5EF4-FFF2-40B4-BE49-F238E27FC236}">
                <a16:creationId xmlns:a16="http://schemas.microsoft.com/office/drawing/2014/main" id="{3D7EE15D-04B0-4918-8F90-BEA36CAB2977}"/>
              </a:ext>
            </a:extLst>
          </p:cNvPr>
          <p:cNvSpPr>
            <a:spLocks noGrp="1"/>
          </p:cNvSpPr>
          <p:nvPr>
            <p:ph type="title"/>
          </p:nvPr>
        </p:nvSpPr>
        <p:spPr>
          <a:xfrm>
            <a:off x="3167426" y="472108"/>
            <a:ext cx="7315200" cy="1346897"/>
          </a:xfrm>
        </p:spPr>
        <p:txBody>
          <a:bodyPr/>
          <a:lstStyle/>
          <a:p>
            <a:r>
              <a:rPr lang="es-MX" dirty="0"/>
              <a:t>Diseño del sistema</a:t>
            </a:r>
          </a:p>
        </p:txBody>
      </p:sp>
      <p:sp>
        <p:nvSpPr>
          <p:cNvPr id="18" name="CuadroTexto 17">
            <a:extLst>
              <a:ext uri="{FF2B5EF4-FFF2-40B4-BE49-F238E27FC236}">
                <a16:creationId xmlns:a16="http://schemas.microsoft.com/office/drawing/2014/main" id="{B03906C7-84C1-4211-91E6-535A43989BB8}"/>
              </a:ext>
            </a:extLst>
          </p:cNvPr>
          <p:cNvSpPr txBox="1"/>
          <p:nvPr/>
        </p:nvSpPr>
        <p:spPr>
          <a:xfrm>
            <a:off x="4977405" y="1449673"/>
            <a:ext cx="3733714" cy="369332"/>
          </a:xfrm>
          <a:prstGeom prst="rect">
            <a:avLst/>
          </a:prstGeom>
          <a:noFill/>
        </p:spPr>
        <p:txBody>
          <a:bodyPr wrap="none" rtlCol="0">
            <a:spAutoFit/>
          </a:bodyPr>
          <a:lstStyle/>
          <a:p>
            <a:r>
              <a:rPr lang="es-MX" b="1" dirty="0"/>
              <a:t>Módulo o subsistema transportador</a:t>
            </a:r>
          </a:p>
        </p:txBody>
      </p:sp>
      <p:sp>
        <p:nvSpPr>
          <p:cNvPr id="6" name="CuadroTexto 5">
            <a:extLst>
              <a:ext uri="{FF2B5EF4-FFF2-40B4-BE49-F238E27FC236}">
                <a16:creationId xmlns:a16="http://schemas.microsoft.com/office/drawing/2014/main" id="{FF3746E1-348D-4F19-8924-86B45495B4A7}"/>
              </a:ext>
            </a:extLst>
          </p:cNvPr>
          <p:cNvSpPr txBox="1"/>
          <p:nvPr/>
        </p:nvSpPr>
        <p:spPr>
          <a:xfrm>
            <a:off x="2246414" y="1984538"/>
            <a:ext cx="1628779" cy="369332"/>
          </a:xfrm>
          <a:prstGeom prst="rect">
            <a:avLst/>
          </a:prstGeom>
          <a:noFill/>
        </p:spPr>
        <p:txBody>
          <a:bodyPr wrap="none" rtlCol="0">
            <a:spAutoFit/>
          </a:bodyPr>
          <a:lstStyle/>
          <a:p>
            <a:r>
              <a:rPr lang="es-MX" dirty="0"/>
              <a:t>Rueda dentada</a:t>
            </a:r>
          </a:p>
        </p:txBody>
      </p:sp>
      <p:graphicFrame>
        <p:nvGraphicFramePr>
          <p:cNvPr id="23" name="Objeto 22">
            <a:extLst>
              <a:ext uri="{FF2B5EF4-FFF2-40B4-BE49-F238E27FC236}">
                <a16:creationId xmlns:a16="http://schemas.microsoft.com/office/drawing/2014/main" id="{9E4C3B91-5D06-4EAC-8C14-4AD33C8A0B2C}"/>
              </a:ext>
            </a:extLst>
          </p:cNvPr>
          <p:cNvGraphicFramePr>
            <a:graphicFrameLocks noChangeAspect="1"/>
          </p:cNvGraphicFramePr>
          <p:nvPr>
            <p:extLst>
              <p:ext uri="{D42A27DB-BD31-4B8C-83A1-F6EECF244321}">
                <p14:modId xmlns:p14="http://schemas.microsoft.com/office/powerpoint/2010/main" val="3367587850"/>
              </p:ext>
            </p:extLst>
          </p:nvPr>
        </p:nvGraphicFramePr>
        <p:xfrm>
          <a:off x="6003224" y="3058820"/>
          <a:ext cx="6634163" cy="1871663"/>
        </p:xfrm>
        <a:graphic>
          <a:graphicData uri="http://schemas.openxmlformats.org/presentationml/2006/ole">
            <mc:AlternateContent xmlns:mc="http://schemas.openxmlformats.org/markup-compatibility/2006">
              <mc:Choice xmlns:v="urn:schemas-microsoft-com:vml" Requires="v">
                <p:oleObj name="Document" r:id="rId4" imgW="5318478" imgH="1499026" progId="Word.Document.12">
                  <p:embed/>
                </p:oleObj>
              </mc:Choice>
              <mc:Fallback>
                <p:oleObj name="Document" r:id="rId4" imgW="5318478" imgH="1499026" progId="Word.Document.12">
                  <p:embed/>
                  <p:pic>
                    <p:nvPicPr>
                      <p:cNvPr id="23" name="Objeto 22">
                        <a:extLst>
                          <a:ext uri="{FF2B5EF4-FFF2-40B4-BE49-F238E27FC236}">
                            <a16:creationId xmlns:a16="http://schemas.microsoft.com/office/drawing/2014/main" id="{9E4C3B91-5D06-4EAC-8C14-4AD33C8A0B2C}"/>
                          </a:ext>
                        </a:extLst>
                      </p:cNvPr>
                      <p:cNvPicPr/>
                      <p:nvPr/>
                    </p:nvPicPr>
                    <p:blipFill>
                      <a:blip r:embed="rId5"/>
                      <a:stretch>
                        <a:fillRect/>
                      </a:stretch>
                    </p:blipFill>
                    <p:spPr>
                      <a:xfrm>
                        <a:off x="6003224" y="3058820"/>
                        <a:ext cx="6634163" cy="1871663"/>
                      </a:xfrm>
                      <a:prstGeom prst="rect">
                        <a:avLst/>
                      </a:prstGeom>
                    </p:spPr>
                  </p:pic>
                </p:oleObj>
              </mc:Fallback>
            </mc:AlternateContent>
          </a:graphicData>
        </a:graphic>
      </p:graphicFrame>
      <p:pic>
        <p:nvPicPr>
          <p:cNvPr id="24" name="Imagen 23">
            <a:extLst>
              <a:ext uri="{FF2B5EF4-FFF2-40B4-BE49-F238E27FC236}">
                <a16:creationId xmlns:a16="http://schemas.microsoft.com/office/drawing/2014/main" id="{8F5A902F-AF68-45E3-BDC6-C866F09A9F90}"/>
              </a:ext>
            </a:extLst>
          </p:cNvPr>
          <p:cNvPicPr>
            <a:picLocks noChangeAspect="1"/>
          </p:cNvPicPr>
          <p:nvPr/>
        </p:nvPicPr>
        <p:blipFill rotWithShape="1">
          <a:blip r:embed="rId6"/>
          <a:srcRect l="22464" r="22249" b="41648"/>
          <a:stretch/>
        </p:blipFill>
        <p:spPr>
          <a:xfrm>
            <a:off x="7334511" y="4626504"/>
            <a:ext cx="3846136" cy="330401"/>
          </a:xfrm>
          <a:prstGeom prst="rect">
            <a:avLst/>
          </a:prstGeom>
        </p:spPr>
      </p:pic>
      <p:sp>
        <p:nvSpPr>
          <p:cNvPr id="25" name="Marcador de contenido 2">
            <a:extLst>
              <a:ext uri="{FF2B5EF4-FFF2-40B4-BE49-F238E27FC236}">
                <a16:creationId xmlns:a16="http://schemas.microsoft.com/office/drawing/2014/main" id="{1B4E26E4-47D7-477B-A085-6B75E4983560}"/>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19491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3D7EE15D-04B0-4918-8F90-BEA36CAB2977}"/>
              </a:ext>
            </a:extLst>
          </p:cNvPr>
          <p:cNvSpPr>
            <a:spLocks noGrp="1"/>
          </p:cNvSpPr>
          <p:nvPr>
            <p:ph type="title"/>
          </p:nvPr>
        </p:nvSpPr>
        <p:spPr>
          <a:xfrm>
            <a:off x="3167426" y="472108"/>
            <a:ext cx="7315200" cy="1346897"/>
          </a:xfrm>
        </p:spPr>
        <p:txBody>
          <a:bodyPr/>
          <a:lstStyle/>
          <a:p>
            <a:r>
              <a:rPr lang="es-MX" dirty="0"/>
              <a:t>Diseño del sistema</a:t>
            </a:r>
          </a:p>
        </p:txBody>
      </p:sp>
      <p:sp>
        <p:nvSpPr>
          <p:cNvPr id="18" name="CuadroTexto 17">
            <a:extLst>
              <a:ext uri="{FF2B5EF4-FFF2-40B4-BE49-F238E27FC236}">
                <a16:creationId xmlns:a16="http://schemas.microsoft.com/office/drawing/2014/main" id="{B03906C7-84C1-4211-91E6-535A43989BB8}"/>
              </a:ext>
            </a:extLst>
          </p:cNvPr>
          <p:cNvSpPr txBox="1"/>
          <p:nvPr/>
        </p:nvSpPr>
        <p:spPr>
          <a:xfrm>
            <a:off x="4977405" y="1449673"/>
            <a:ext cx="3733714" cy="369332"/>
          </a:xfrm>
          <a:prstGeom prst="rect">
            <a:avLst/>
          </a:prstGeom>
          <a:noFill/>
        </p:spPr>
        <p:txBody>
          <a:bodyPr wrap="none" rtlCol="0">
            <a:spAutoFit/>
          </a:bodyPr>
          <a:lstStyle/>
          <a:p>
            <a:r>
              <a:rPr lang="es-MX" b="1" dirty="0"/>
              <a:t>Módulo o subsistema transportador</a:t>
            </a:r>
          </a:p>
        </p:txBody>
      </p:sp>
      <p:sp>
        <p:nvSpPr>
          <p:cNvPr id="6" name="CuadroTexto 5">
            <a:extLst>
              <a:ext uri="{FF2B5EF4-FFF2-40B4-BE49-F238E27FC236}">
                <a16:creationId xmlns:a16="http://schemas.microsoft.com/office/drawing/2014/main" id="{FF3746E1-348D-4F19-8924-86B45495B4A7}"/>
              </a:ext>
            </a:extLst>
          </p:cNvPr>
          <p:cNvSpPr txBox="1"/>
          <p:nvPr/>
        </p:nvSpPr>
        <p:spPr>
          <a:xfrm>
            <a:off x="2246414" y="1984538"/>
            <a:ext cx="1628779" cy="369332"/>
          </a:xfrm>
          <a:prstGeom prst="rect">
            <a:avLst/>
          </a:prstGeom>
          <a:noFill/>
        </p:spPr>
        <p:txBody>
          <a:bodyPr wrap="none" rtlCol="0">
            <a:spAutoFit/>
          </a:bodyPr>
          <a:lstStyle/>
          <a:p>
            <a:r>
              <a:rPr lang="es-MX" dirty="0"/>
              <a:t>Rueda dentada</a:t>
            </a:r>
          </a:p>
        </p:txBody>
      </p:sp>
      <p:pic>
        <p:nvPicPr>
          <p:cNvPr id="14" name="Imagen 13">
            <a:extLst>
              <a:ext uri="{FF2B5EF4-FFF2-40B4-BE49-F238E27FC236}">
                <a16:creationId xmlns:a16="http://schemas.microsoft.com/office/drawing/2014/main" id="{833D4E59-6D44-4268-B28F-1775A650359E}"/>
              </a:ext>
            </a:extLst>
          </p:cNvPr>
          <p:cNvPicPr/>
          <p:nvPr/>
        </p:nvPicPr>
        <p:blipFill>
          <a:blip r:embed="rId2"/>
          <a:stretch>
            <a:fillRect/>
          </a:stretch>
        </p:blipFill>
        <p:spPr>
          <a:xfrm>
            <a:off x="6214159" y="2407136"/>
            <a:ext cx="4368235" cy="3902831"/>
          </a:xfrm>
          <a:prstGeom prst="rect">
            <a:avLst/>
          </a:prstGeom>
        </p:spPr>
      </p:pic>
      <p:cxnSp>
        <p:nvCxnSpPr>
          <p:cNvPr id="3" name="Conector recto 2">
            <a:extLst>
              <a:ext uri="{FF2B5EF4-FFF2-40B4-BE49-F238E27FC236}">
                <a16:creationId xmlns:a16="http://schemas.microsoft.com/office/drawing/2014/main" id="{58E0EF8D-1F63-4ABA-AF88-B18C936C5E66}"/>
              </a:ext>
            </a:extLst>
          </p:cNvPr>
          <p:cNvCxnSpPr>
            <a:cxnSpLocks/>
          </p:cNvCxnSpPr>
          <p:nvPr/>
        </p:nvCxnSpPr>
        <p:spPr>
          <a:xfrm flipV="1">
            <a:off x="8398277" y="4989251"/>
            <a:ext cx="0" cy="71909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F807A626-BCB1-436E-8221-57ED14BB5883}"/>
              </a:ext>
            </a:extLst>
          </p:cNvPr>
          <p:cNvCxnSpPr/>
          <p:nvPr/>
        </p:nvCxnSpPr>
        <p:spPr>
          <a:xfrm>
            <a:off x="7750206" y="4989251"/>
            <a:ext cx="6569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6C5AF08D-C466-4E1E-8E18-ADFF06C52777}"/>
              </a:ext>
            </a:extLst>
          </p:cNvPr>
          <p:cNvSpPr txBox="1"/>
          <p:nvPr/>
        </p:nvSpPr>
        <p:spPr>
          <a:xfrm>
            <a:off x="7261937" y="4793340"/>
            <a:ext cx="417247" cy="338554"/>
          </a:xfrm>
          <a:prstGeom prst="rect">
            <a:avLst/>
          </a:prstGeom>
          <a:noFill/>
        </p:spPr>
        <p:txBody>
          <a:bodyPr wrap="square" rtlCol="0">
            <a:spAutoFit/>
          </a:bodyPr>
          <a:lstStyle/>
          <a:p>
            <a:r>
              <a:rPr lang="es-MX" sz="1600" dirty="0"/>
              <a:t>30</a:t>
            </a:r>
          </a:p>
        </p:txBody>
      </p:sp>
      <p:sp>
        <p:nvSpPr>
          <p:cNvPr id="21" name="CuadroTexto 20">
            <a:extLst>
              <a:ext uri="{FF2B5EF4-FFF2-40B4-BE49-F238E27FC236}">
                <a16:creationId xmlns:a16="http://schemas.microsoft.com/office/drawing/2014/main" id="{62BC3F9E-A8DC-4B14-8C88-97E16A969D1A}"/>
              </a:ext>
            </a:extLst>
          </p:cNvPr>
          <p:cNvSpPr txBox="1"/>
          <p:nvPr/>
        </p:nvSpPr>
        <p:spPr>
          <a:xfrm>
            <a:off x="6569043" y="6318845"/>
            <a:ext cx="6099142" cy="378373"/>
          </a:xfrm>
          <a:prstGeom prst="rect">
            <a:avLst/>
          </a:prstGeom>
          <a:noFill/>
        </p:spPr>
        <p:txBody>
          <a:bodyPr wrap="square">
            <a:spAutoFit/>
          </a:bodyPr>
          <a:lstStyle/>
          <a:p>
            <a:pPr>
              <a:lnSpc>
                <a:spcPct val="200000"/>
              </a:lnSpc>
              <a:spcAft>
                <a:spcPts val="800"/>
              </a:spcAft>
            </a:pPr>
            <a:r>
              <a:rPr lang="es-MX" sz="1100" dirty="0">
                <a:effectLst/>
                <a:latin typeface="Arial" panose="020B0604020202020204" pitchFamily="34" charset="0"/>
                <a:ea typeface="Calibri" panose="020F0502020204030204" pitchFamily="34" charset="0"/>
                <a:cs typeface="Times New Roman" panose="02020603050405020304" pitchFamily="18" charset="0"/>
              </a:rPr>
              <a:t>Tomado de </a:t>
            </a:r>
            <a:r>
              <a:rPr lang="es-MX" sz="1100" i="1" dirty="0">
                <a:effectLst/>
                <a:latin typeface="Arial" panose="020B0604020202020204" pitchFamily="34" charset="0"/>
                <a:ea typeface="Calibri" panose="020F0502020204030204" pitchFamily="34" charset="0"/>
                <a:cs typeface="Times New Roman" panose="02020603050405020304" pitchFamily="18" charset="0"/>
              </a:rPr>
              <a:t>Cálculo de la cadena de transporte </a:t>
            </a:r>
            <a:r>
              <a:rPr lang="es-MX" sz="1100" dirty="0">
                <a:effectLst/>
                <a:latin typeface="Arial" panose="020B0604020202020204" pitchFamily="34" charset="0"/>
                <a:ea typeface="Calibri" panose="020F0502020204030204" pitchFamily="34" charset="0"/>
                <a:cs typeface="Times New Roman" panose="02020603050405020304" pitchFamily="18" charset="0"/>
              </a:rPr>
              <a:t>(p. 16), por ŘETĚZY VAMBERK, 2016.</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CuadroTexto 22">
            <a:extLst>
              <a:ext uri="{FF2B5EF4-FFF2-40B4-BE49-F238E27FC236}">
                <a16:creationId xmlns:a16="http://schemas.microsoft.com/office/drawing/2014/main" id="{52AE6136-5DD4-4DF4-A74F-E19F555573F8}"/>
              </a:ext>
            </a:extLst>
          </p:cNvPr>
          <p:cNvSpPr txBox="1"/>
          <p:nvPr/>
        </p:nvSpPr>
        <p:spPr>
          <a:xfrm>
            <a:off x="8078679" y="2796570"/>
            <a:ext cx="3789499" cy="369332"/>
          </a:xfrm>
          <a:prstGeom prst="rect">
            <a:avLst/>
          </a:prstGeom>
          <a:noFill/>
        </p:spPr>
        <p:txBody>
          <a:bodyPr wrap="none" rtlCol="0">
            <a:spAutoFit/>
          </a:bodyPr>
          <a:lstStyle/>
          <a:p>
            <a:r>
              <a:rPr lang="es-MX" dirty="0"/>
              <a:t>Máxima velocidad permitida: 30 rpm</a:t>
            </a:r>
          </a:p>
        </p:txBody>
      </p:sp>
      <p:sp>
        <p:nvSpPr>
          <p:cNvPr id="24" name="Marcador de contenido 2">
            <a:extLst>
              <a:ext uri="{FF2B5EF4-FFF2-40B4-BE49-F238E27FC236}">
                <a16:creationId xmlns:a16="http://schemas.microsoft.com/office/drawing/2014/main" id="{5C627E62-F1C3-4997-895E-E96D761DD811}"/>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4" name="Imagen 3" descr="Imagen que contiene viendo, luz, calle, parado&#10;&#10;Descripción generada automáticamente">
            <a:extLst>
              <a:ext uri="{FF2B5EF4-FFF2-40B4-BE49-F238E27FC236}">
                <a16:creationId xmlns:a16="http://schemas.microsoft.com/office/drawing/2014/main" id="{C42F2D81-C660-49AE-9FF9-3455FFCA4CF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942935" y="2664101"/>
            <a:ext cx="4386742" cy="3388899"/>
          </a:xfrm>
          <a:prstGeom prst="rect">
            <a:avLst/>
          </a:prstGeom>
        </p:spPr>
      </p:pic>
    </p:spTree>
    <p:extLst>
      <p:ext uri="{BB962C8B-B14F-4D97-AF65-F5344CB8AC3E}">
        <p14:creationId xmlns:p14="http://schemas.microsoft.com/office/powerpoint/2010/main" val="3623179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A24AE244-67FA-444E-B4FD-DF0695FB78ED}"/>
              </a:ext>
            </a:extLst>
          </p:cNvPr>
          <p:cNvPicPr/>
          <p:nvPr/>
        </p:nvPicPr>
        <p:blipFill>
          <a:blip r:embed="rId2"/>
          <a:stretch>
            <a:fillRect/>
          </a:stretch>
        </p:blipFill>
        <p:spPr>
          <a:xfrm>
            <a:off x="5095783" y="2394086"/>
            <a:ext cx="6608995" cy="3474312"/>
          </a:xfrm>
          <a:prstGeom prst="rect">
            <a:avLst/>
          </a:prstGeom>
        </p:spPr>
      </p:pic>
      <p:sp>
        <p:nvSpPr>
          <p:cNvPr id="13" name="CuadroTexto 12">
            <a:extLst>
              <a:ext uri="{FF2B5EF4-FFF2-40B4-BE49-F238E27FC236}">
                <a16:creationId xmlns:a16="http://schemas.microsoft.com/office/drawing/2014/main" id="{B2D8EBEC-50F4-4DD2-9B1E-A2DC4B7E2AD4}"/>
              </a:ext>
            </a:extLst>
          </p:cNvPr>
          <p:cNvSpPr txBox="1"/>
          <p:nvPr/>
        </p:nvSpPr>
        <p:spPr>
          <a:xfrm>
            <a:off x="2265829" y="3006691"/>
            <a:ext cx="2279539" cy="2620397"/>
          </a:xfrm>
          <a:prstGeom prst="rect">
            <a:avLst/>
          </a:prstGeom>
          <a:noFill/>
        </p:spPr>
        <p:txBody>
          <a:bodyPr wrap="square">
            <a:spAutoFit/>
          </a:bodyPr>
          <a:lstStyle/>
          <a:p>
            <a:pPr algn="just">
              <a:lnSpc>
                <a:spcPct val="200000"/>
              </a:lnSpc>
              <a:spcAft>
                <a:spcPts val="800"/>
              </a:spcAft>
            </a:pPr>
            <a:r>
              <a:rPr lang="es-MX" sz="1200" dirty="0">
                <a:effectLst/>
                <a:latin typeface="Arial" panose="020B0604020202020204" pitchFamily="34" charset="0"/>
                <a:ea typeface="Calibri" panose="020F0502020204030204" pitchFamily="34" charset="0"/>
                <a:cs typeface="Times New Roman" panose="02020603050405020304" pitchFamily="18" charset="0"/>
              </a:rPr>
              <a:t>1) Tubo que funciona como pasador, 2) Perno, 3) Rodamientos, 4) Separadores exteriores de soportes, 5) Separadores internos entre soportes, 6) Placas laterales, 7) Soporte para vaso largo.</a:t>
            </a:r>
            <a:endParaRPr lang="es-MX"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ítulo 1">
            <a:extLst>
              <a:ext uri="{FF2B5EF4-FFF2-40B4-BE49-F238E27FC236}">
                <a16:creationId xmlns:a16="http://schemas.microsoft.com/office/drawing/2014/main" id="{9B410A3A-056D-40B1-BC90-2C5B8837711D}"/>
              </a:ext>
            </a:extLst>
          </p:cNvPr>
          <p:cNvSpPr>
            <a:spLocks noGrp="1"/>
          </p:cNvSpPr>
          <p:nvPr>
            <p:ph type="title"/>
          </p:nvPr>
        </p:nvSpPr>
        <p:spPr>
          <a:xfrm>
            <a:off x="3167426" y="472108"/>
            <a:ext cx="7315200" cy="1346897"/>
          </a:xfrm>
        </p:spPr>
        <p:txBody>
          <a:bodyPr/>
          <a:lstStyle/>
          <a:p>
            <a:r>
              <a:rPr lang="es-MX" dirty="0"/>
              <a:t>Diseño del sistema</a:t>
            </a:r>
          </a:p>
        </p:txBody>
      </p:sp>
      <p:sp>
        <p:nvSpPr>
          <p:cNvPr id="14" name="CuadroTexto 13">
            <a:extLst>
              <a:ext uri="{FF2B5EF4-FFF2-40B4-BE49-F238E27FC236}">
                <a16:creationId xmlns:a16="http://schemas.microsoft.com/office/drawing/2014/main" id="{457413B7-0BBD-411F-BE92-73C786265D6D}"/>
              </a:ext>
            </a:extLst>
          </p:cNvPr>
          <p:cNvSpPr txBox="1"/>
          <p:nvPr/>
        </p:nvSpPr>
        <p:spPr>
          <a:xfrm>
            <a:off x="4977405" y="1449673"/>
            <a:ext cx="3733714" cy="369332"/>
          </a:xfrm>
          <a:prstGeom prst="rect">
            <a:avLst/>
          </a:prstGeom>
          <a:noFill/>
        </p:spPr>
        <p:txBody>
          <a:bodyPr wrap="none" rtlCol="0">
            <a:spAutoFit/>
          </a:bodyPr>
          <a:lstStyle/>
          <a:p>
            <a:r>
              <a:rPr lang="es-MX" b="1" dirty="0"/>
              <a:t>Módulo o subsistema transportador</a:t>
            </a:r>
          </a:p>
        </p:txBody>
      </p:sp>
      <p:sp>
        <p:nvSpPr>
          <p:cNvPr id="17" name="CuadroTexto 16">
            <a:extLst>
              <a:ext uri="{FF2B5EF4-FFF2-40B4-BE49-F238E27FC236}">
                <a16:creationId xmlns:a16="http://schemas.microsoft.com/office/drawing/2014/main" id="{E47FBC83-D70E-430E-AE9B-9632EF74EB95}"/>
              </a:ext>
            </a:extLst>
          </p:cNvPr>
          <p:cNvSpPr txBox="1"/>
          <p:nvPr/>
        </p:nvSpPr>
        <p:spPr>
          <a:xfrm>
            <a:off x="2246414" y="1984538"/>
            <a:ext cx="1856598" cy="369332"/>
          </a:xfrm>
          <a:prstGeom prst="rect">
            <a:avLst/>
          </a:prstGeom>
          <a:noFill/>
        </p:spPr>
        <p:txBody>
          <a:bodyPr wrap="none" rtlCol="0">
            <a:spAutoFit/>
          </a:bodyPr>
          <a:lstStyle/>
          <a:p>
            <a:r>
              <a:rPr lang="es-MX" dirty="0"/>
              <a:t>Diseño Eslabones</a:t>
            </a:r>
          </a:p>
        </p:txBody>
      </p:sp>
      <p:sp>
        <p:nvSpPr>
          <p:cNvPr id="18" name="Marcador de contenido 2">
            <a:extLst>
              <a:ext uri="{FF2B5EF4-FFF2-40B4-BE49-F238E27FC236}">
                <a16:creationId xmlns:a16="http://schemas.microsoft.com/office/drawing/2014/main" id="{0BFCD407-2DCB-48F2-BBDB-178D5CBF0CCA}"/>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85920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9B410A3A-056D-40B1-BC90-2C5B8837711D}"/>
              </a:ext>
            </a:extLst>
          </p:cNvPr>
          <p:cNvSpPr>
            <a:spLocks noGrp="1"/>
          </p:cNvSpPr>
          <p:nvPr>
            <p:ph type="title"/>
          </p:nvPr>
        </p:nvSpPr>
        <p:spPr>
          <a:xfrm>
            <a:off x="3167426" y="472108"/>
            <a:ext cx="7315200" cy="1346897"/>
          </a:xfrm>
        </p:spPr>
        <p:txBody>
          <a:bodyPr/>
          <a:lstStyle/>
          <a:p>
            <a:r>
              <a:rPr lang="es-MX" dirty="0"/>
              <a:t>Diseño del sistema</a:t>
            </a:r>
          </a:p>
        </p:txBody>
      </p:sp>
      <p:sp>
        <p:nvSpPr>
          <p:cNvPr id="14" name="CuadroTexto 13">
            <a:extLst>
              <a:ext uri="{FF2B5EF4-FFF2-40B4-BE49-F238E27FC236}">
                <a16:creationId xmlns:a16="http://schemas.microsoft.com/office/drawing/2014/main" id="{457413B7-0BBD-411F-BE92-73C786265D6D}"/>
              </a:ext>
            </a:extLst>
          </p:cNvPr>
          <p:cNvSpPr txBox="1"/>
          <p:nvPr/>
        </p:nvSpPr>
        <p:spPr>
          <a:xfrm>
            <a:off x="4977405" y="1449673"/>
            <a:ext cx="3733714" cy="369332"/>
          </a:xfrm>
          <a:prstGeom prst="rect">
            <a:avLst/>
          </a:prstGeom>
          <a:noFill/>
        </p:spPr>
        <p:txBody>
          <a:bodyPr wrap="none" rtlCol="0">
            <a:spAutoFit/>
          </a:bodyPr>
          <a:lstStyle/>
          <a:p>
            <a:r>
              <a:rPr lang="es-MX" b="1" dirty="0"/>
              <a:t>Módulo o subsistema transportador</a:t>
            </a:r>
          </a:p>
        </p:txBody>
      </p:sp>
      <p:sp>
        <p:nvSpPr>
          <p:cNvPr id="17" name="CuadroTexto 16">
            <a:extLst>
              <a:ext uri="{FF2B5EF4-FFF2-40B4-BE49-F238E27FC236}">
                <a16:creationId xmlns:a16="http://schemas.microsoft.com/office/drawing/2014/main" id="{E47FBC83-D70E-430E-AE9B-9632EF74EB95}"/>
              </a:ext>
            </a:extLst>
          </p:cNvPr>
          <p:cNvSpPr txBox="1"/>
          <p:nvPr/>
        </p:nvSpPr>
        <p:spPr>
          <a:xfrm>
            <a:off x="2246414" y="1984538"/>
            <a:ext cx="2669320" cy="369332"/>
          </a:xfrm>
          <a:prstGeom prst="rect">
            <a:avLst/>
          </a:prstGeom>
          <a:noFill/>
        </p:spPr>
        <p:txBody>
          <a:bodyPr wrap="none" rtlCol="0">
            <a:spAutoFit/>
          </a:bodyPr>
          <a:lstStyle/>
          <a:p>
            <a:r>
              <a:rPr lang="es-MX" dirty="0"/>
              <a:t>Distribución  de eslabones</a:t>
            </a:r>
          </a:p>
        </p:txBody>
      </p:sp>
      <p:graphicFrame>
        <p:nvGraphicFramePr>
          <p:cNvPr id="2" name="Tabla 1">
            <a:extLst>
              <a:ext uri="{FF2B5EF4-FFF2-40B4-BE49-F238E27FC236}">
                <a16:creationId xmlns:a16="http://schemas.microsoft.com/office/drawing/2014/main" id="{79D2627A-E87F-4C1D-AEEB-C85B556C07D6}"/>
              </a:ext>
            </a:extLst>
          </p:cNvPr>
          <p:cNvGraphicFramePr>
            <a:graphicFrameLocks noGrp="1"/>
          </p:cNvGraphicFramePr>
          <p:nvPr>
            <p:extLst>
              <p:ext uri="{D42A27DB-BD31-4B8C-83A1-F6EECF244321}">
                <p14:modId xmlns:p14="http://schemas.microsoft.com/office/powerpoint/2010/main" val="3379367628"/>
              </p:ext>
            </p:extLst>
          </p:nvPr>
        </p:nvGraphicFramePr>
        <p:xfrm>
          <a:off x="2370239" y="2530282"/>
          <a:ext cx="4292918" cy="1795272"/>
        </p:xfrm>
        <a:graphic>
          <a:graphicData uri="http://schemas.openxmlformats.org/drawingml/2006/table">
            <a:tbl>
              <a:tblPr firstRow="1" firstCol="1" bandRow="1">
                <a:tableStyleId>{5C22544A-7EE6-4342-B048-85BDC9FD1C3A}</a:tableStyleId>
              </a:tblPr>
              <a:tblGrid>
                <a:gridCol w="1605598">
                  <a:extLst>
                    <a:ext uri="{9D8B030D-6E8A-4147-A177-3AD203B41FA5}">
                      <a16:colId xmlns:a16="http://schemas.microsoft.com/office/drawing/2014/main" val="2482254285"/>
                    </a:ext>
                  </a:extLst>
                </a:gridCol>
                <a:gridCol w="1477010">
                  <a:extLst>
                    <a:ext uri="{9D8B030D-6E8A-4147-A177-3AD203B41FA5}">
                      <a16:colId xmlns:a16="http://schemas.microsoft.com/office/drawing/2014/main" val="3931018121"/>
                    </a:ext>
                  </a:extLst>
                </a:gridCol>
                <a:gridCol w="1210310">
                  <a:extLst>
                    <a:ext uri="{9D8B030D-6E8A-4147-A177-3AD203B41FA5}">
                      <a16:colId xmlns:a16="http://schemas.microsoft.com/office/drawing/2014/main" val="1034718258"/>
                    </a:ext>
                  </a:extLst>
                </a:gridCol>
              </a:tblGrid>
              <a:tr h="0">
                <a:tc>
                  <a:txBody>
                    <a:bodyPr/>
                    <a:lstStyle/>
                    <a:p>
                      <a:pPr algn="ctr">
                        <a:lnSpc>
                          <a:spcPct val="150000"/>
                        </a:lnSpc>
                        <a:spcAft>
                          <a:spcPts val="800"/>
                        </a:spcAft>
                      </a:pPr>
                      <a:r>
                        <a:rPr lang="es-MX" sz="1100">
                          <a:effectLst/>
                        </a:rPr>
                        <a:t>Soporte de Copa o Vaso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Número de eslabones</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Carga Porcentual</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0047327"/>
                  </a:ext>
                </a:extLst>
              </a:tr>
              <a:tr h="0">
                <a:tc>
                  <a:txBody>
                    <a:bodyPr/>
                    <a:lstStyle/>
                    <a:p>
                      <a:pPr>
                        <a:lnSpc>
                          <a:spcPct val="150000"/>
                        </a:lnSpc>
                        <a:spcAft>
                          <a:spcPts val="800"/>
                        </a:spcAft>
                      </a:pPr>
                      <a:r>
                        <a:rPr lang="es-MX" sz="1100">
                          <a:effectLst/>
                        </a:rPr>
                        <a:t>Martini</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6</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23,077%</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1028715"/>
                  </a:ext>
                </a:extLst>
              </a:tr>
              <a:tr h="0">
                <a:tc>
                  <a:txBody>
                    <a:bodyPr/>
                    <a:lstStyle/>
                    <a:p>
                      <a:pPr>
                        <a:lnSpc>
                          <a:spcPct val="150000"/>
                        </a:lnSpc>
                        <a:spcAft>
                          <a:spcPts val="800"/>
                        </a:spcAft>
                      </a:pPr>
                      <a:r>
                        <a:rPr lang="es-MX" sz="1100">
                          <a:effectLst/>
                        </a:rPr>
                        <a:t>Agua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6</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23,077%</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3605154"/>
                  </a:ext>
                </a:extLst>
              </a:tr>
              <a:tr h="0">
                <a:tc>
                  <a:txBody>
                    <a:bodyPr/>
                    <a:lstStyle/>
                    <a:p>
                      <a:pPr>
                        <a:lnSpc>
                          <a:spcPct val="150000"/>
                        </a:lnSpc>
                        <a:spcAft>
                          <a:spcPts val="800"/>
                        </a:spcAft>
                      </a:pPr>
                      <a:r>
                        <a:rPr lang="es-MX" sz="1100">
                          <a:effectLst/>
                        </a:rPr>
                        <a:t>Vado Largo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6</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23,077%</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773752"/>
                  </a:ext>
                </a:extLst>
              </a:tr>
              <a:tr h="0">
                <a:tc>
                  <a:txBody>
                    <a:bodyPr/>
                    <a:lstStyle/>
                    <a:p>
                      <a:pPr>
                        <a:lnSpc>
                          <a:spcPct val="150000"/>
                        </a:lnSpc>
                        <a:spcAft>
                          <a:spcPts val="800"/>
                        </a:spcAft>
                      </a:pPr>
                      <a:r>
                        <a:rPr lang="es-MX" sz="1100">
                          <a:effectLst/>
                        </a:rPr>
                        <a:t>Margarita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3</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11,5385%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1991976"/>
                  </a:ext>
                </a:extLst>
              </a:tr>
              <a:tr h="0">
                <a:tc>
                  <a:txBody>
                    <a:bodyPr/>
                    <a:lstStyle/>
                    <a:p>
                      <a:pPr>
                        <a:lnSpc>
                          <a:spcPct val="150000"/>
                        </a:lnSpc>
                        <a:spcAft>
                          <a:spcPts val="800"/>
                        </a:spcAft>
                      </a:pPr>
                      <a:r>
                        <a:rPr lang="es-MX" sz="1100">
                          <a:effectLst/>
                        </a:rPr>
                        <a:t>Whisky</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3</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11,5385%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0939895"/>
                  </a:ext>
                </a:extLst>
              </a:tr>
              <a:tr h="0">
                <a:tc>
                  <a:txBody>
                    <a:bodyPr/>
                    <a:lstStyle/>
                    <a:p>
                      <a:pPr>
                        <a:lnSpc>
                          <a:spcPct val="150000"/>
                        </a:lnSpc>
                        <a:spcAft>
                          <a:spcPts val="800"/>
                        </a:spcAft>
                      </a:pPr>
                      <a:r>
                        <a:rPr lang="es-MX" sz="1100" dirty="0">
                          <a:effectLst/>
                        </a:rPr>
                        <a:t>Flauta</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2</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7,692%</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0621556"/>
                  </a:ext>
                </a:extLst>
              </a:tr>
              <a:tr h="0">
                <a:tc>
                  <a:txBody>
                    <a:bodyPr/>
                    <a:lstStyle/>
                    <a:p>
                      <a:pPr>
                        <a:lnSpc>
                          <a:spcPct val="150000"/>
                        </a:lnSpc>
                        <a:spcAft>
                          <a:spcPts val="800"/>
                        </a:spcAft>
                      </a:pPr>
                      <a:r>
                        <a:rPr lang="es-MX" sz="1100" dirty="0">
                          <a:effectLst/>
                        </a:rPr>
                        <a:t>Total</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26</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100%</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0260217"/>
                  </a:ext>
                </a:extLst>
              </a:tr>
            </a:tbl>
          </a:graphicData>
        </a:graphic>
      </p:graphicFrame>
      <p:graphicFrame>
        <p:nvGraphicFramePr>
          <p:cNvPr id="3" name="Tabla 2">
            <a:extLst>
              <a:ext uri="{FF2B5EF4-FFF2-40B4-BE49-F238E27FC236}">
                <a16:creationId xmlns:a16="http://schemas.microsoft.com/office/drawing/2014/main" id="{576959CB-7AA8-43D0-94E7-39EF43DFAF35}"/>
              </a:ext>
            </a:extLst>
          </p:cNvPr>
          <p:cNvGraphicFramePr>
            <a:graphicFrameLocks noGrp="1"/>
          </p:cNvGraphicFramePr>
          <p:nvPr>
            <p:extLst>
              <p:ext uri="{D42A27DB-BD31-4B8C-83A1-F6EECF244321}">
                <p14:modId xmlns:p14="http://schemas.microsoft.com/office/powerpoint/2010/main" val="858939838"/>
              </p:ext>
            </p:extLst>
          </p:nvPr>
        </p:nvGraphicFramePr>
        <p:xfrm>
          <a:off x="2370239" y="4815029"/>
          <a:ext cx="3691574" cy="1570863"/>
        </p:xfrm>
        <a:graphic>
          <a:graphicData uri="http://schemas.openxmlformats.org/drawingml/2006/table">
            <a:tbl>
              <a:tblPr firstRow="1" firstCol="1" bandRow="1">
                <a:tableStyleId>{5C22544A-7EE6-4342-B048-85BDC9FD1C3A}</a:tableStyleId>
              </a:tblPr>
              <a:tblGrid>
                <a:gridCol w="624523">
                  <a:extLst>
                    <a:ext uri="{9D8B030D-6E8A-4147-A177-3AD203B41FA5}">
                      <a16:colId xmlns:a16="http://schemas.microsoft.com/office/drawing/2014/main" val="1972707258"/>
                    </a:ext>
                  </a:extLst>
                </a:gridCol>
                <a:gridCol w="589598">
                  <a:extLst>
                    <a:ext uri="{9D8B030D-6E8A-4147-A177-3AD203B41FA5}">
                      <a16:colId xmlns:a16="http://schemas.microsoft.com/office/drawing/2014/main" val="50055941"/>
                    </a:ext>
                  </a:extLst>
                </a:gridCol>
                <a:gridCol w="480060">
                  <a:extLst>
                    <a:ext uri="{9D8B030D-6E8A-4147-A177-3AD203B41FA5}">
                      <a16:colId xmlns:a16="http://schemas.microsoft.com/office/drawing/2014/main" val="630527796"/>
                    </a:ext>
                  </a:extLst>
                </a:gridCol>
                <a:gridCol w="511810">
                  <a:extLst>
                    <a:ext uri="{9D8B030D-6E8A-4147-A177-3AD203B41FA5}">
                      <a16:colId xmlns:a16="http://schemas.microsoft.com/office/drawing/2014/main" val="2457117578"/>
                    </a:ext>
                  </a:extLst>
                </a:gridCol>
                <a:gridCol w="741998">
                  <a:extLst>
                    <a:ext uri="{9D8B030D-6E8A-4147-A177-3AD203B41FA5}">
                      <a16:colId xmlns:a16="http://schemas.microsoft.com/office/drawing/2014/main" val="4200191866"/>
                    </a:ext>
                  </a:extLst>
                </a:gridCol>
                <a:gridCol w="743585">
                  <a:extLst>
                    <a:ext uri="{9D8B030D-6E8A-4147-A177-3AD203B41FA5}">
                      <a16:colId xmlns:a16="http://schemas.microsoft.com/office/drawing/2014/main" val="4095839093"/>
                    </a:ext>
                  </a:extLst>
                </a:gridCol>
              </a:tblGrid>
              <a:tr h="0">
                <a:tc>
                  <a:txBody>
                    <a:bodyPr/>
                    <a:lstStyle/>
                    <a:p>
                      <a:pPr algn="ctr">
                        <a:lnSpc>
                          <a:spcPct val="150000"/>
                        </a:lnSpc>
                        <a:spcAft>
                          <a:spcPts val="800"/>
                        </a:spcAft>
                      </a:pPr>
                      <a:r>
                        <a:rPr lang="es-MX" sz="1100">
                          <a:effectLst/>
                        </a:rPr>
                        <a:t> </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5">
                  <a:txBody>
                    <a:bodyPr/>
                    <a:lstStyle/>
                    <a:p>
                      <a:pPr algn="ctr">
                        <a:lnSpc>
                          <a:spcPct val="150000"/>
                        </a:lnSpc>
                        <a:spcAft>
                          <a:spcPts val="800"/>
                        </a:spcAft>
                      </a:pPr>
                      <a:r>
                        <a:rPr lang="es-MX" sz="1100" dirty="0">
                          <a:effectLst/>
                        </a:rPr>
                        <a:t>Tipos de Copas</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496303051"/>
                  </a:ext>
                </a:extLst>
              </a:tr>
              <a:tr h="0">
                <a:tc>
                  <a:txBody>
                    <a:bodyPr/>
                    <a:lstStyle/>
                    <a:p>
                      <a:pPr>
                        <a:lnSpc>
                          <a:spcPct val="150000"/>
                        </a:lnSpc>
                        <a:spcAft>
                          <a:spcPts val="800"/>
                        </a:spcAft>
                      </a:pPr>
                      <a:r>
                        <a:rPr lang="es-MX" sz="1100">
                          <a:effectLst/>
                        </a:rPr>
                        <a:t>Grupo1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Martini</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Agua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Largo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Margarita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 </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49302507"/>
                  </a:ext>
                </a:extLst>
              </a:tr>
              <a:tr h="0">
                <a:tc>
                  <a:txBody>
                    <a:bodyPr/>
                    <a:lstStyle/>
                    <a:p>
                      <a:pPr>
                        <a:lnSpc>
                          <a:spcPct val="150000"/>
                        </a:lnSpc>
                        <a:spcAft>
                          <a:spcPts val="800"/>
                        </a:spcAft>
                      </a:pPr>
                      <a:r>
                        <a:rPr lang="es-MX" sz="1100">
                          <a:effectLst/>
                        </a:rPr>
                        <a:t>Grupo2</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Martini</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Agua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Largo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Whisky</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 </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2893141"/>
                  </a:ext>
                </a:extLst>
              </a:tr>
              <a:tr h="0">
                <a:tc>
                  <a:txBody>
                    <a:bodyPr/>
                    <a:lstStyle/>
                    <a:p>
                      <a:pPr>
                        <a:lnSpc>
                          <a:spcPct val="150000"/>
                        </a:lnSpc>
                        <a:spcAft>
                          <a:spcPts val="800"/>
                        </a:spcAft>
                      </a:pPr>
                      <a:r>
                        <a:rPr lang="es-MX" sz="1100">
                          <a:effectLst/>
                        </a:rPr>
                        <a:t>Grupo3</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Martini</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Agua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Largo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Flauta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 </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6008517"/>
                  </a:ext>
                </a:extLst>
              </a:tr>
              <a:tr h="0">
                <a:tc>
                  <a:txBody>
                    <a:bodyPr/>
                    <a:lstStyle/>
                    <a:p>
                      <a:pPr>
                        <a:lnSpc>
                          <a:spcPct val="150000"/>
                        </a:lnSpc>
                        <a:spcAft>
                          <a:spcPts val="800"/>
                        </a:spcAft>
                      </a:pPr>
                      <a:r>
                        <a:rPr lang="es-MX" sz="1100">
                          <a:effectLst/>
                        </a:rPr>
                        <a:t>Grupo4</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Martini</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Agua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Largo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Margarita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Margarita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8933827"/>
                  </a:ext>
                </a:extLst>
              </a:tr>
              <a:tr h="0">
                <a:tc>
                  <a:txBody>
                    <a:bodyPr/>
                    <a:lstStyle/>
                    <a:p>
                      <a:pPr>
                        <a:lnSpc>
                          <a:spcPct val="150000"/>
                        </a:lnSpc>
                        <a:spcAft>
                          <a:spcPts val="800"/>
                        </a:spcAft>
                      </a:pPr>
                      <a:r>
                        <a:rPr lang="es-MX" sz="1100">
                          <a:effectLst/>
                        </a:rPr>
                        <a:t>Grupo5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Martini</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Agua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Largo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Whisky</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Whisky</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1440312"/>
                  </a:ext>
                </a:extLst>
              </a:tr>
              <a:tr h="0">
                <a:tc>
                  <a:txBody>
                    <a:bodyPr/>
                    <a:lstStyle/>
                    <a:p>
                      <a:pPr>
                        <a:lnSpc>
                          <a:spcPct val="150000"/>
                        </a:lnSpc>
                        <a:spcAft>
                          <a:spcPts val="800"/>
                        </a:spcAft>
                      </a:pPr>
                      <a:r>
                        <a:rPr lang="es-MX" sz="1100">
                          <a:effectLst/>
                        </a:rPr>
                        <a:t>Grupo6</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Martini</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Agua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Largo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Flauta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 </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3330182"/>
                  </a:ext>
                </a:extLst>
              </a:tr>
            </a:tbl>
          </a:graphicData>
        </a:graphic>
      </p:graphicFrame>
      <p:pic>
        <p:nvPicPr>
          <p:cNvPr id="15" name="Imagen 14" descr="Diagrama, Dibujo de ingeniería&#10;&#10;Descripción generada automáticamente">
            <a:extLst>
              <a:ext uri="{FF2B5EF4-FFF2-40B4-BE49-F238E27FC236}">
                <a16:creationId xmlns:a16="http://schemas.microsoft.com/office/drawing/2014/main" id="{627DBB86-E15A-42F9-815E-12D51662254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43" b="97491" l="3645" r="94077">
                        <a14:foregroundMark x1="25285" y1="89427" x2="31435" y2="74194"/>
                        <a14:foregroundMark x1="31435" y1="74194" x2="29385" y2="87634"/>
                        <a14:foregroundMark x1="29385" y1="87634" x2="35763" y2="84767"/>
                        <a14:foregroundMark x1="11390" y1="72222" x2="5809" y2="62903"/>
                        <a14:foregroundMark x1="5809" y1="62903" x2="11617" y2="53584"/>
                        <a14:foregroundMark x1="5581" y1="73297" x2="3645" y2="74910"/>
                        <a14:foregroundMark x1="22323" y1="91577" x2="29499" y2="94624"/>
                        <a14:foregroundMark x1="29499" y1="94624" x2="36105" y2="92294"/>
                        <a14:foregroundMark x1="36105" y1="95161" x2="37130" y2="93728"/>
                        <a14:foregroundMark x1="55353" y1="16487" x2="61731" y2="6989"/>
                        <a14:foregroundMark x1="61731" y1="6989" x2="72096" y2="6810"/>
                        <a14:foregroundMark x1="72096" y1="6810" x2="85080" y2="21326"/>
                        <a14:foregroundMark x1="85080" y1="21326" x2="89408" y2="31362"/>
                        <a14:foregroundMark x1="89408" y1="31362" x2="87244" y2="44265"/>
                        <a14:foregroundMark x1="87244" y1="44265" x2="76310" y2="54839"/>
                        <a14:foregroundMark x1="35535" y1="90860" x2="43052" y2="85842"/>
                        <a14:foregroundMark x1="43052" y1="85842" x2="49544" y2="77599"/>
                        <a14:foregroundMark x1="76310" y1="54839" x2="68337" y2="59857"/>
                        <a14:foregroundMark x1="68337" y1="59857" x2="47950" y2="80108"/>
                        <a14:foregroundMark x1="74146" y1="57706" x2="61617" y2="66308"/>
                        <a14:foregroundMark x1="56264" y1="74014" x2="63554" y2="68817"/>
                        <a14:foregroundMark x1="65262" y1="63799" x2="64009" y2="65591"/>
                        <a14:foregroundMark x1="64009" y1="68817" x2="66970" y2="60573"/>
                        <a14:foregroundMark x1="26879" y1="97849" x2="29043" y2="94444"/>
                        <a14:foregroundMark x1="4442" y1="68280" x2="5581" y2="58961"/>
                        <a14:foregroundMark x1="62984" y1="6631" x2="62415" y2="3943"/>
                        <a14:foregroundMark x1="64237" y1="3763" x2="75399" y2="8602"/>
                        <a14:foregroundMark x1="75399" y1="8602" x2="94077" y2="26882"/>
                        <a14:foregroundMark x1="89749" y1="26882" x2="90433" y2="39427"/>
                        <a14:foregroundMark x1="90433" y1="39427" x2="88155" y2="43011"/>
                        <a14:foregroundMark x1="91344" y1="31541" x2="91344" y2="28136"/>
                        <a14:foregroundMark x1="3986" y1="77599" x2="4670" y2="75627"/>
                      </a14:backgroundRemoval>
                    </a14:imgEffect>
                  </a14:imgLayer>
                </a14:imgProps>
              </a:ext>
            </a:extLst>
          </a:blip>
          <a:stretch>
            <a:fillRect/>
          </a:stretch>
        </p:blipFill>
        <p:spPr>
          <a:xfrm>
            <a:off x="6422697" y="2530282"/>
            <a:ext cx="5769302" cy="3666595"/>
          </a:xfrm>
          <a:prstGeom prst="rect">
            <a:avLst/>
          </a:prstGeom>
        </p:spPr>
      </p:pic>
      <p:sp>
        <p:nvSpPr>
          <p:cNvPr id="16" name="Marcador de contenido 2">
            <a:extLst>
              <a:ext uri="{FF2B5EF4-FFF2-40B4-BE49-F238E27FC236}">
                <a16:creationId xmlns:a16="http://schemas.microsoft.com/office/drawing/2014/main" id="{91CD0454-CCC6-4632-9911-A05940C1F153}"/>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937944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9B410A3A-056D-40B1-BC90-2C5B8837711D}"/>
              </a:ext>
            </a:extLst>
          </p:cNvPr>
          <p:cNvSpPr>
            <a:spLocks noGrp="1"/>
          </p:cNvSpPr>
          <p:nvPr>
            <p:ph type="title"/>
          </p:nvPr>
        </p:nvSpPr>
        <p:spPr>
          <a:xfrm>
            <a:off x="3167426" y="472108"/>
            <a:ext cx="7315200" cy="1346897"/>
          </a:xfrm>
        </p:spPr>
        <p:txBody>
          <a:bodyPr/>
          <a:lstStyle/>
          <a:p>
            <a:r>
              <a:rPr lang="es-MX" dirty="0"/>
              <a:t>Diseño del sistema</a:t>
            </a:r>
          </a:p>
        </p:txBody>
      </p:sp>
      <p:sp>
        <p:nvSpPr>
          <p:cNvPr id="14" name="CuadroTexto 13">
            <a:extLst>
              <a:ext uri="{FF2B5EF4-FFF2-40B4-BE49-F238E27FC236}">
                <a16:creationId xmlns:a16="http://schemas.microsoft.com/office/drawing/2014/main" id="{457413B7-0BBD-411F-BE92-73C786265D6D}"/>
              </a:ext>
            </a:extLst>
          </p:cNvPr>
          <p:cNvSpPr txBox="1"/>
          <p:nvPr/>
        </p:nvSpPr>
        <p:spPr>
          <a:xfrm>
            <a:off x="4977405" y="1449673"/>
            <a:ext cx="3733714" cy="369332"/>
          </a:xfrm>
          <a:prstGeom prst="rect">
            <a:avLst/>
          </a:prstGeom>
          <a:noFill/>
        </p:spPr>
        <p:txBody>
          <a:bodyPr wrap="none" rtlCol="0">
            <a:spAutoFit/>
          </a:bodyPr>
          <a:lstStyle/>
          <a:p>
            <a:r>
              <a:rPr lang="es-MX" b="1" dirty="0"/>
              <a:t>Módulo o subsistema transportador</a:t>
            </a:r>
          </a:p>
        </p:txBody>
      </p:sp>
      <p:sp>
        <p:nvSpPr>
          <p:cNvPr id="17" name="CuadroTexto 16">
            <a:extLst>
              <a:ext uri="{FF2B5EF4-FFF2-40B4-BE49-F238E27FC236}">
                <a16:creationId xmlns:a16="http://schemas.microsoft.com/office/drawing/2014/main" id="{E47FBC83-D70E-430E-AE9B-9632EF74EB95}"/>
              </a:ext>
            </a:extLst>
          </p:cNvPr>
          <p:cNvSpPr txBox="1"/>
          <p:nvPr/>
        </p:nvSpPr>
        <p:spPr>
          <a:xfrm>
            <a:off x="2246414" y="1984538"/>
            <a:ext cx="2669320" cy="369332"/>
          </a:xfrm>
          <a:prstGeom prst="rect">
            <a:avLst/>
          </a:prstGeom>
          <a:noFill/>
        </p:spPr>
        <p:txBody>
          <a:bodyPr wrap="none" rtlCol="0">
            <a:spAutoFit/>
          </a:bodyPr>
          <a:lstStyle/>
          <a:p>
            <a:r>
              <a:rPr lang="es-MX" dirty="0"/>
              <a:t>Distribución  de eslabones</a:t>
            </a:r>
          </a:p>
        </p:txBody>
      </p:sp>
      <p:pic>
        <p:nvPicPr>
          <p:cNvPr id="9" name="Imagen 8">
            <a:extLst>
              <a:ext uri="{FF2B5EF4-FFF2-40B4-BE49-F238E27FC236}">
                <a16:creationId xmlns:a16="http://schemas.microsoft.com/office/drawing/2014/main" id="{2D3D61CD-C180-4A42-B19E-68E2A9E9C25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7844" y="2519403"/>
            <a:ext cx="9714363" cy="3402668"/>
          </a:xfrm>
          <a:prstGeom prst="rect">
            <a:avLst/>
          </a:prstGeom>
          <a:noFill/>
          <a:ln>
            <a:noFill/>
          </a:ln>
        </p:spPr>
      </p:pic>
      <p:sp>
        <p:nvSpPr>
          <p:cNvPr id="10" name="Marcador de contenido 2">
            <a:extLst>
              <a:ext uri="{FF2B5EF4-FFF2-40B4-BE49-F238E27FC236}">
                <a16:creationId xmlns:a16="http://schemas.microsoft.com/office/drawing/2014/main" id="{6B19F12B-9587-4714-AC5F-79581757E88D}"/>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092001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6BE54284-942D-4FDB-A38C-B07A9B2A5DCC}"/>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10" name="Título 1">
            <a:extLst>
              <a:ext uri="{FF2B5EF4-FFF2-40B4-BE49-F238E27FC236}">
                <a16:creationId xmlns:a16="http://schemas.microsoft.com/office/drawing/2014/main" id="{C5F69F3E-BC61-42B3-8F35-267AB82DC035}"/>
              </a:ext>
            </a:extLst>
          </p:cNvPr>
          <p:cNvSpPr>
            <a:spLocks noGrp="1"/>
          </p:cNvSpPr>
          <p:nvPr>
            <p:ph type="title"/>
          </p:nvPr>
        </p:nvSpPr>
        <p:spPr>
          <a:xfrm>
            <a:off x="3167426" y="472108"/>
            <a:ext cx="7315200" cy="1346897"/>
          </a:xfrm>
        </p:spPr>
        <p:txBody>
          <a:bodyPr/>
          <a:lstStyle/>
          <a:p>
            <a:r>
              <a:rPr lang="es-MX" dirty="0"/>
              <a:t>Diseño del sistema</a:t>
            </a:r>
          </a:p>
        </p:txBody>
      </p:sp>
      <p:sp>
        <p:nvSpPr>
          <p:cNvPr id="11" name="CuadroTexto 10">
            <a:extLst>
              <a:ext uri="{FF2B5EF4-FFF2-40B4-BE49-F238E27FC236}">
                <a16:creationId xmlns:a16="http://schemas.microsoft.com/office/drawing/2014/main" id="{5D32B376-C2E0-4D43-99AC-23AE161D2660}"/>
              </a:ext>
            </a:extLst>
          </p:cNvPr>
          <p:cNvSpPr txBox="1"/>
          <p:nvPr/>
        </p:nvSpPr>
        <p:spPr>
          <a:xfrm>
            <a:off x="4977405" y="1449673"/>
            <a:ext cx="3733714" cy="369332"/>
          </a:xfrm>
          <a:prstGeom prst="rect">
            <a:avLst/>
          </a:prstGeom>
          <a:noFill/>
        </p:spPr>
        <p:txBody>
          <a:bodyPr wrap="none" rtlCol="0">
            <a:spAutoFit/>
          </a:bodyPr>
          <a:lstStyle/>
          <a:p>
            <a:r>
              <a:rPr lang="es-MX" b="1" dirty="0"/>
              <a:t>Módulo o subsistema transportador</a:t>
            </a:r>
          </a:p>
        </p:txBody>
      </p:sp>
      <p:sp>
        <p:nvSpPr>
          <p:cNvPr id="12" name="CuadroTexto 11">
            <a:extLst>
              <a:ext uri="{FF2B5EF4-FFF2-40B4-BE49-F238E27FC236}">
                <a16:creationId xmlns:a16="http://schemas.microsoft.com/office/drawing/2014/main" id="{62E4DE35-8188-4384-8AAE-D2D9C3CE1BC0}"/>
              </a:ext>
            </a:extLst>
          </p:cNvPr>
          <p:cNvSpPr txBox="1"/>
          <p:nvPr/>
        </p:nvSpPr>
        <p:spPr>
          <a:xfrm>
            <a:off x="2246414" y="1984538"/>
            <a:ext cx="960519" cy="369332"/>
          </a:xfrm>
          <a:prstGeom prst="rect">
            <a:avLst/>
          </a:prstGeom>
          <a:noFill/>
        </p:spPr>
        <p:txBody>
          <a:bodyPr wrap="none" rtlCol="0">
            <a:spAutoFit/>
          </a:bodyPr>
          <a:lstStyle/>
          <a:p>
            <a:r>
              <a:rPr lang="es-MX" dirty="0"/>
              <a:t>Pasador</a:t>
            </a:r>
          </a:p>
        </p:txBody>
      </p:sp>
      <p:pic>
        <p:nvPicPr>
          <p:cNvPr id="13" name="Imagen 12">
            <a:extLst>
              <a:ext uri="{FF2B5EF4-FFF2-40B4-BE49-F238E27FC236}">
                <a16:creationId xmlns:a16="http://schemas.microsoft.com/office/drawing/2014/main" id="{79A99E19-A9AE-466D-A8B0-CD0358E5B8AC}"/>
              </a:ext>
            </a:extLst>
          </p:cNvPr>
          <p:cNvPicPr/>
          <p:nvPr/>
        </p:nvPicPr>
        <p:blipFill>
          <a:blip r:embed="rId2"/>
          <a:stretch>
            <a:fillRect/>
          </a:stretch>
        </p:blipFill>
        <p:spPr>
          <a:xfrm>
            <a:off x="6096000" y="2334656"/>
            <a:ext cx="5486400" cy="1614805"/>
          </a:xfrm>
          <a:prstGeom prst="rect">
            <a:avLst/>
          </a:prstGeom>
        </p:spPr>
      </p:pic>
      <p:pic>
        <p:nvPicPr>
          <p:cNvPr id="14" name="Imagen 13">
            <a:extLst>
              <a:ext uri="{FF2B5EF4-FFF2-40B4-BE49-F238E27FC236}">
                <a16:creationId xmlns:a16="http://schemas.microsoft.com/office/drawing/2014/main" id="{26F9C793-6DE0-4F0F-B750-61C06ADFBE1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740920" y="4090941"/>
            <a:ext cx="2985332" cy="2242848"/>
          </a:xfrm>
          <a:prstGeom prst="rect">
            <a:avLst/>
          </a:prstGeom>
          <a:noFill/>
          <a:ln>
            <a:noFill/>
          </a:ln>
        </p:spPr>
      </p:pic>
      <p:pic>
        <p:nvPicPr>
          <p:cNvPr id="15" name="Imagen 14">
            <a:extLst>
              <a:ext uri="{FF2B5EF4-FFF2-40B4-BE49-F238E27FC236}">
                <a16:creationId xmlns:a16="http://schemas.microsoft.com/office/drawing/2014/main" id="{25E935DF-43DC-4EFE-AD20-DDDB6F27D17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726252" y="4049744"/>
            <a:ext cx="3168357" cy="2354888"/>
          </a:xfrm>
          <a:prstGeom prst="rect">
            <a:avLst/>
          </a:prstGeom>
          <a:noFill/>
          <a:ln>
            <a:noFill/>
          </a:ln>
        </p:spPr>
      </p:pic>
      <p:sp>
        <p:nvSpPr>
          <p:cNvPr id="16" name="CuadroTexto 15">
            <a:extLst>
              <a:ext uri="{FF2B5EF4-FFF2-40B4-BE49-F238E27FC236}">
                <a16:creationId xmlns:a16="http://schemas.microsoft.com/office/drawing/2014/main" id="{A79895DB-1E3B-4E31-807B-0AEFFC8D7202}"/>
              </a:ext>
            </a:extLst>
          </p:cNvPr>
          <p:cNvSpPr txBox="1"/>
          <p:nvPr/>
        </p:nvSpPr>
        <p:spPr>
          <a:xfrm>
            <a:off x="6755485" y="6385892"/>
            <a:ext cx="1202958" cy="276999"/>
          </a:xfrm>
          <a:prstGeom prst="rect">
            <a:avLst/>
          </a:prstGeom>
          <a:noFill/>
        </p:spPr>
        <p:txBody>
          <a:bodyPr wrap="none" rtlCol="0">
            <a:spAutoFit/>
          </a:bodyPr>
          <a:lstStyle/>
          <a:p>
            <a:r>
              <a:rPr lang="es-MX" sz="1200" dirty="0"/>
              <a:t>Fuerza Cortante</a:t>
            </a:r>
          </a:p>
        </p:txBody>
      </p:sp>
      <p:sp>
        <p:nvSpPr>
          <p:cNvPr id="17" name="CuadroTexto 16">
            <a:extLst>
              <a:ext uri="{FF2B5EF4-FFF2-40B4-BE49-F238E27FC236}">
                <a16:creationId xmlns:a16="http://schemas.microsoft.com/office/drawing/2014/main" id="{C0723C07-A2F3-4AB7-863E-B0947FA1D9A2}"/>
              </a:ext>
            </a:extLst>
          </p:cNvPr>
          <p:cNvSpPr txBox="1"/>
          <p:nvPr/>
        </p:nvSpPr>
        <p:spPr>
          <a:xfrm>
            <a:off x="9838860" y="6404632"/>
            <a:ext cx="1287532" cy="276999"/>
          </a:xfrm>
          <a:prstGeom prst="rect">
            <a:avLst/>
          </a:prstGeom>
          <a:noFill/>
        </p:spPr>
        <p:txBody>
          <a:bodyPr wrap="none" rtlCol="0">
            <a:spAutoFit/>
          </a:bodyPr>
          <a:lstStyle/>
          <a:p>
            <a:r>
              <a:rPr lang="es-MX" sz="1200" dirty="0"/>
              <a:t>Momento Flector</a:t>
            </a:r>
          </a:p>
        </p:txBody>
      </p:sp>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FA08014B-5F8C-4B49-8C7D-B78400D8F367}"/>
                  </a:ext>
                </a:extLst>
              </p:cNvPr>
              <p:cNvSpPr txBox="1"/>
              <p:nvPr/>
            </p:nvSpPr>
            <p:spPr>
              <a:xfrm>
                <a:off x="2093877" y="2712693"/>
                <a:ext cx="2374777"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400" i="1" smtClean="0">
                              <a:solidFill>
                                <a:srgbClr val="836967"/>
                              </a:solidFill>
                              <a:latin typeface="Cambria Math" panose="02040503050406030204" pitchFamily="18" charset="0"/>
                            </a:rPr>
                          </m:ctrlPr>
                        </m:sSubPr>
                        <m:e>
                          <m:r>
                            <a:rPr lang="es-MX" sz="1400" i="1">
                              <a:latin typeface="Cambria Math" panose="02040503050406030204" pitchFamily="18" charset="0"/>
                            </a:rPr>
                            <m:t>𝑅</m:t>
                          </m:r>
                        </m:e>
                        <m:sub>
                          <m:r>
                            <a:rPr lang="es-MX" sz="1400" i="0">
                              <a:latin typeface="Cambria Math" panose="02040503050406030204" pitchFamily="18" charset="0"/>
                            </a:rPr>
                            <m:t>1</m:t>
                          </m:r>
                        </m:sub>
                      </m:sSub>
                      <m:r>
                        <a:rPr lang="es-MX" sz="1400" b="0" i="1" smtClean="0">
                          <a:latin typeface="Cambria Math" panose="02040503050406030204" pitchFamily="18" charset="0"/>
                        </a:rPr>
                        <m:t>=6,2 </m:t>
                      </m:r>
                      <m:d>
                        <m:dPr>
                          <m:begChr m:val="["/>
                          <m:endChr m:val="]"/>
                          <m:ctrlPr>
                            <a:rPr lang="es-MX" sz="1400" b="0" i="1" smtClean="0">
                              <a:latin typeface="Cambria Math" panose="02040503050406030204" pitchFamily="18" charset="0"/>
                            </a:rPr>
                          </m:ctrlPr>
                        </m:dPr>
                        <m:e>
                          <m:r>
                            <a:rPr lang="es-MX" sz="1400" b="0" i="1" smtClean="0">
                              <a:latin typeface="Cambria Math" panose="02040503050406030204" pitchFamily="18" charset="0"/>
                            </a:rPr>
                            <m:t>𝑁</m:t>
                          </m:r>
                        </m:e>
                      </m:d>
                    </m:oMath>
                  </m:oMathPara>
                </a14:m>
                <a:endParaRPr lang="es-MX" sz="1400" b="0" dirty="0"/>
              </a:p>
              <a:p>
                <a:pPr/>
                <a14:m>
                  <m:oMathPara xmlns:m="http://schemas.openxmlformats.org/officeDocument/2006/math">
                    <m:oMathParaPr>
                      <m:jc m:val="centerGroup"/>
                    </m:oMathParaPr>
                    <m:oMath xmlns:m="http://schemas.openxmlformats.org/officeDocument/2006/math">
                      <m:sSub>
                        <m:sSubPr>
                          <m:ctrlPr>
                            <a:rPr lang="es-MX" sz="1400" i="1" smtClean="0">
                              <a:solidFill>
                                <a:srgbClr val="836967"/>
                              </a:solidFill>
                              <a:latin typeface="Cambria Math" panose="02040503050406030204" pitchFamily="18" charset="0"/>
                            </a:rPr>
                          </m:ctrlPr>
                        </m:sSubPr>
                        <m:e>
                          <m:r>
                            <a:rPr lang="es-MX" sz="1400" i="1">
                              <a:latin typeface="Cambria Math" panose="02040503050406030204" pitchFamily="18" charset="0"/>
                            </a:rPr>
                            <m:t>𝑅</m:t>
                          </m:r>
                        </m:e>
                        <m:sub>
                          <m:r>
                            <a:rPr lang="es-MX" sz="1400" b="0" i="1" smtClean="0">
                              <a:latin typeface="Cambria Math" panose="02040503050406030204" pitchFamily="18" charset="0"/>
                            </a:rPr>
                            <m:t>2</m:t>
                          </m:r>
                        </m:sub>
                      </m:sSub>
                      <m:r>
                        <a:rPr lang="es-MX" sz="1400" b="0" i="1" smtClean="0">
                          <a:latin typeface="Cambria Math" panose="02040503050406030204" pitchFamily="18" charset="0"/>
                        </a:rPr>
                        <m:t>=6,2 </m:t>
                      </m:r>
                      <m:d>
                        <m:dPr>
                          <m:begChr m:val="["/>
                          <m:endChr m:val="]"/>
                          <m:ctrlPr>
                            <a:rPr lang="es-MX" sz="1400" b="0" i="1" smtClean="0">
                              <a:latin typeface="Cambria Math" panose="02040503050406030204" pitchFamily="18" charset="0"/>
                            </a:rPr>
                          </m:ctrlPr>
                        </m:dPr>
                        <m:e>
                          <m:r>
                            <a:rPr lang="es-MX" sz="1400" b="0" i="1" smtClean="0">
                              <a:latin typeface="Cambria Math" panose="02040503050406030204" pitchFamily="18" charset="0"/>
                            </a:rPr>
                            <m:t>𝑁</m:t>
                          </m:r>
                        </m:e>
                      </m:d>
                    </m:oMath>
                  </m:oMathPara>
                </a14:m>
                <a:endParaRPr lang="es-MX" sz="1400" b="0" dirty="0"/>
              </a:p>
            </p:txBody>
          </p:sp>
        </mc:Choice>
        <mc:Fallback xmlns="">
          <p:sp>
            <p:nvSpPr>
              <p:cNvPr id="18" name="CuadroTexto 17">
                <a:extLst>
                  <a:ext uri="{FF2B5EF4-FFF2-40B4-BE49-F238E27FC236}">
                    <a16:creationId xmlns:a16="http://schemas.microsoft.com/office/drawing/2014/main" id="{FA08014B-5F8C-4B49-8C7D-B78400D8F367}"/>
                  </a:ext>
                </a:extLst>
              </p:cNvPr>
              <p:cNvSpPr txBox="1">
                <a:spLocks noRot="1" noChangeAspect="1" noMove="1" noResize="1" noEditPoints="1" noAdjustHandles="1" noChangeArrowheads="1" noChangeShapeType="1" noTextEdit="1"/>
              </p:cNvSpPr>
              <p:nvPr/>
            </p:nvSpPr>
            <p:spPr>
              <a:xfrm>
                <a:off x="2093877" y="2712693"/>
                <a:ext cx="2374777" cy="523220"/>
              </a:xfrm>
              <a:prstGeom prst="rect">
                <a:avLst/>
              </a:prstGeom>
              <a:blipFill>
                <a:blip r:embed="rId5"/>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99EAB959-209D-4CAB-9E90-A37B50AA920E}"/>
                  </a:ext>
                </a:extLst>
              </p:cNvPr>
              <p:cNvSpPr txBox="1"/>
              <p:nvPr/>
            </p:nvSpPr>
            <p:spPr>
              <a:xfrm>
                <a:off x="1786505" y="3429000"/>
                <a:ext cx="3429580" cy="4598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i="1" smtClean="0">
                          <a:latin typeface="Cambria Math" panose="02040503050406030204" pitchFamily="18" charset="0"/>
                        </a:rPr>
                        <m:t>𝐽</m:t>
                      </m:r>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r>
                            <a:rPr lang="es-MX" sz="1400" i="1">
                              <a:latin typeface="Cambria Math" panose="02040503050406030204" pitchFamily="18" charset="0"/>
                            </a:rPr>
                            <m:t>𝜋</m:t>
                          </m:r>
                        </m:num>
                        <m:den>
                          <m:r>
                            <a:rPr lang="es-MX" sz="1400" i="0">
                              <a:latin typeface="Cambria Math" panose="02040503050406030204" pitchFamily="18" charset="0"/>
                            </a:rPr>
                            <m:t>32</m:t>
                          </m:r>
                        </m:den>
                      </m:f>
                      <m:d>
                        <m:dPr>
                          <m:ctrlPr>
                            <a:rPr lang="es-MX" sz="1400" i="1">
                              <a:solidFill>
                                <a:srgbClr val="836967"/>
                              </a:solidFill>
                              <a:latin typeface="Cambria Math" panose="02040503050406030204" pitchFamily="18" charset="0"/>
                            </a:rPr>
                          </m:ctrlPr>
                        </m:dPr>
                        <m:e>
                          <m:sSup>
                            <m:sSupPr>
                              <m:ctrlPr>
                                <a:rPr lang="es-MX" sz="1400" i="1">
                                  <a:solidFill>
                                    <a:srgbClr val="836967"/>
                                  </a:solidFill>
                                  <a:latin typeface="Cambria Math" panose="02040503050406030204" pitchFamily="18" charset="0"/>
                                </a:rPr>
                              </m:ctrlPr>
                            </m:sSupPr>
                            <m:e>
                              <m:r>
                                <a:rPr lang="es-MX" sz="1400" i="1">
                                  <a:latin typeface="Cambria Math" panose="02040503050406030204" pitchFamily="18" charset="0"/>
                                </a:rPr>
                                <m:t>𝐷</m:t>
                              </m:r>
                            </m:e>
                            <m:sup>
                              <m:r>
                                <a:rPr lang="es-MX" sz="1400" i="0">
                                  <a:latin typeface="Cambria Math" panose="02040503050406030204" pitchFamily="18" charset="0"/>
                                </a:rPr>
                                <m:t>4</m:t>
                              </m:r>
                            </m:sup>
                          </m:sSup>
                          <m:r>
                            <a:rPr lang="es-MX" sz="1400" i="0">
                              <a:latin typeface="Cambria Math" panose="02040503050406030204" pitchFamily="18" charset="0"/>
                            </a:rPr>
                            <m:t>−</m:t>
                          </m:r>
                          <m:sSup>
                            <m:sSupPr>
                              <m:ctrlPr>
                                <a:rPr lang="es-MX" sz="1400" i="1">
                                  <a:solidFill>
                                    <a:srgbClr val="836967"/>
                                  </a:solidFill>
                                  <a:latin typeface="Cambria Math" panose="02040503050406030204" pitchFamily="18" charset="0"/>
                                </a:rPr>
                              </m:ctrlPr>
                            </m:sSupPr>
                            <m:e>
                              <m:r>
                                <a:rPr lang="es-MX" sz="1400" i="1">
                                  <a:latin typeface="Cambria Math" panose="02040503050406030204" pitchFamily="18" charset="0"/>
                                </a:rPr>
                                <m:t>𝑑</m:t>
                              </m:r>
                            </m:e>
                            <m:sup>
                              <m:r>
                                <a:rPr lang="es-MX" sz="1400" i="0">
                                  <a:latin typeface="Cambria Math" panose="02040503050406030204" pitchFamily="18" charset="0"/>
                                </a:rPr>
                                <m:t>4</m:t>
                              </m:r>
                            </m:sup>
                          </m:sSup>
                        </m:e>
                      </m:d>
                      <m:r>
                        <a:rPr lang="es-MX" sz="1400" b="0" i="1" smtClean="0">
                          <a:latin typeface="Cambria Math" panose="02040503050406030204" pitchFamily="18" charset="0"/>
                        </a:rPr>
                        <m:t>=</m:t>
                      </m:r>
                      <m:r>
                        <a:rPr lang="es-MX" sz="1400" i="1">
                          <a:latin typeface="Cambria Math" panose="02040503050406030204" pitchFamily="18" charset="0"/>
                        </a:rPr>
                        <m:t>1,452×</m:t>
                      </m:r>
                      <m:sSup>
                        <m:sSupPr>
                          <m:ctrlPr>
                            <a:rPr lang="es-MX" sz="1400" i="1">
                              <a:latin typeface="Cambria Math" panose="02040503050406030204" pitchFamily="18" charset="0"/>
                            </a:rPr>
                          </m:ctrlPr>
                        </m:sSupPr>
                        <m:e>
                          <m:r>
                            <a:rPr lang="es-MX" sz="1400" i="1">
                              <a:latin typeface="Cambria Math" panose="02040503050406030204" pitchFamily="18" charset="0"/>
                            </a:rPr>
                            <m:t>10</m:t>
                          </m:r>
                        </m:e>
                        <m:sup>
                          <m:r>
                            <a:rPr lang="es-MX" sz="1400" i="1">
                              <a:latin typeface="Cambria Math" panose="02040503050406030204" pitchFamily="18" charset="0"/>
                            </a:rPr>
                            <m:t>−9</m:t>
                          </m:r>
                        </m:sup>
                      </m:sSup>
                      <m:r>
                        <a:rPr lang="es-MX" sz="1400" i="1">
                          <a:latin typeface="Cambria Math" panose="02040503050406030204" pitchFamily="18" charset="0"/>
                        </a:rPr>
                        <m:t> </m:t>
                      </m:r>
                      <m:sSup>
                        <m:sSupPr>
                          <m:ctrlPr>
                            <a:rPr lang="es-MX" sz="1400" i="1">
                              <a:latin typeface="Cambria Math" panose="02040503050406030204" pitchFamily="18" charset="0"/>
                            </a:rPr>
                          </m:ctrlPr>
                        </m:sSupPr>
                        <m:e>
                          <m:r>
                            <m:rPr>
                              <m:nor/>
                            </m:rPr>
                            <a:rPr lang="es-MX" sz="1400"/>
                            <m:t>m</m:t>
                          </m:r>
                        </m:e>
                        <m:sup>
                          <m:r>
                            <m:rPr>
                              <m:nor/>
                            </m:rPr>
                            <a:rPr lang="es-MX" sz="1400"/>
                            <m:t>4</m:t>
                          </m:r>
                        </m:sup>
                      </m:sSup>
                    </m:oMath>
                  </m:oMathPara>
                </a14:m>
                <a:endParaRPr lang="es-MX" sz="1400" dirty="0"/>
              </a:p>
            </p:txBody>
          </p:sp>
        </mc:Choice>
        <mc:Fallback xmlns="">
          <p:sp>
            <p:nvSpPr>
              <p:cNvPr id="26" name="CuadroTexto 25">
                <a:extLst>
                  <a:ext uri="{FF2B5EF4-FFF2-40B4-BE49-F238E27FC236}">
                    <a16:creationId xmlns:a16="http://schemas.microsoft.com/office/drawing/2014/main" id="{99EAB959-209D-4CAB-9E90-A37B50AA920E}"/>
                  </a:ext>
                </a:extLst>
              </p:cNvPr>
              <p:cNvSpPr txBox="1">
                <a:spLocks noRot="1" noChangeAspect="1" noMove="1" noResize="1" noEditPoints="1" noAdjustHandles="1" noChangeArrowheads="1" noChangeShapeType="1" noTextEdit="1"/>
              </p:cNvSpPr>
              <p:nvPr/>
            </p:nvSpPr>
            <p:spPr>
              <a:xfrm>
                <a:off x="1786505" y="3429000"/>
                <a:ext cx="3429580" cy="459806"/>
              </a:xfrm>
              <a:prstGeom prst="rect">
                <a:avLst/>
              </a:prstGeom>
              <a:blipFill>
                <a:blip r:embed="rId6"/>
                <a:stretch>
                  <a:fillRect b="-133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79E6FAD9-A234-46EF-B7EB-617AD8AC8838}"/>
                  </a:ext>
                </a:extLst>
              </p:cNvPr>
              <p:cNvSpPr txBox="1"/>
              <p:nvPr/>
            </p:nvSpPr>
            <p:spPr>
              <a:xfrm>
                <a:off x="1853733" y="3888806"/>
                <a:ext cx="2703085" cy="876330"/>
              </a:xfrm>
              <a:prstGeom prst="rect">
                <a:avLst/>
              </a:prstGeom>
              <a:noFill/>
            </p:spPr>
            <p:txBody>
              <a:bodyPr wrap="square">
                <a:spAutoFit/>
              </a:bodyPr>
              <a:lstStyle/>
              <a:p>
                <a:pPr indent="457200">
                  <a:lnSpc>
                    <a:spcPct val="200000"/>
                  </a:lnSpc>
                  <a:spcAft>
                    <a:spcPts val="800"/>
                  </a:spcAft>
                </a:pPr>
                <a:r>
                  <a:rPr lang="es-MX" sz="1200" dirty="0">
                    <a:effectLst/>
                    <a:latin typeface="Arial" panose="020B0604020202020204" pitchFamily="34" charset="0"/>
                    <a:ea typeface="Times New Roman" panose="02020603050405020304" pitchFamily="18" charset="0"/>
                    <a:cs typeface="Times New Roman" panose="02020603050405020304" pitchFamily="18" charset="0"/>
                  </a:rPr>
                  <a:t>D: diámetro externo - </a:t>
                </a:r>
                <a14:m>
                  <m:oMath xmlns:m="http://schemas.openxmlformats.org/officeDocument/2006/math">
                    <m:r>
                      <a:rPr lang="es-MX" sz="1200" i="1">
                        <a:effectLst/>
                        <a:latin typeface="Cambria Math" panose="02040503050406030204" pitchFamily="18" charset="0"/>
                        <a:ea typeface="Times New Roman" panose="02020603050405020304" pitchFamily="18" charset="0"/>
                        <a:cs typeface="Times New Roman" panose="02020603050405020304" pitchFamily="18" charset="0"/>
                      </a:rPr>
                      <m:t>12,7 </m:t>
                    </m:r>
                    <m:r>
                      <m:rPr>
                        <m:nor/>
                      </m:rPr>
                      <a:rPr lang="es-MX" sz="1200">
                        <a:effectLst/>
                        <a:latin typeface="Cambria Math" panose="02040503050406030204" pitchFamily="18" charset="0"/>
                        <a:ea typeface="Times New Roman" panose="02020603050405020304" pitchFamily="18" charset="0"/>
                        <a:cs typeface="Times New Roman" panose="02020603050405020304" pitchFamily="18" charset="0"/>
                      </a:rPr>
                      <m:t>mm</m:t>
                    </m:r>
                  </m:oMath>
                </a14:m>
                <a:endParaRPr lang="es-MX" sz="12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r>
                  <a:rPr lang="es-MX" sz="1200" dirty="0">
                    <a:effectLst/>
                    <a:latin typeface="Arial" panose="020B0604020202020204" pitchFamily="34" charset="0"/>
                    <a:ea typeface="Times New Roman" panose="02020603050405020304" pitchFamily="18" charset="0"/>
                    <a:cs typeface="Times New Roman" panose="02020603050405020304" pitchFamily="18" charset="0"/>
                  </a:rPr>
                  <a:t>d: diámetro interno - </a:t>
                </a:r>
                <a14:m>
                  <m:oMath xmlns:m="http://schemas.openxmlformats.org/officeDocument/2006/math">
                    <m:r>
                      <a:rPr lang="es-MX" sz="1200" i="1">
                        <a:effectLst/>
                        <a:latin typeface="Cambria Math" panose="02040503050406030204" pitchFamily="18" charset="0"/>
                        <a:ea typeface="Times New Roman" panose="02020603050405020304" pitchFamily="18" charset="0"/>
                        <a:cs typeface="Times New Roman" panose="02020603050405020304" pitchFamily="18" charset="0"/>
                      </a:rPr>
                      <m:t>9.7 </m:t>
                    </m:r>
                    <m:r>
                      <m:rPr>
                        <m:nor/>
                      </m:rPr>
                      <a:rPr lang="es-MX" sz="1200">
                        <a:effectLst/>
                        <a:latin typeface="Cambria Math" panose="02040503050406030204" pitchFamily="18" charset="0"/>
                        <a:ea typeface="Times New Roman" panose="02020603050405020304" pitchFamily="18" charset="0"/>
                        <a:cs typeface="Times New Roman" panose="02020603050405020304" pitchFamily="18" charset="0"/>
                      </a:rPr>
                      <m:t>mm</m:t>
                    </m:r>
                  </m:oMath>
                </a14:m>
                <a:endParaRPr lang="es-MX" sz="12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8" name="CuadroTexto 27">
                <a:extLst>
                  <a:ext uri="{FF2B5EF4-FFF2-40B4-BE49-F238E27FC236}">
                    <a16:creationId xmlns:a16="http://schemas.microsoft.com/office/drawing/2014/main" id="{79E6FAD9-A234-46EF-B7EB-617AD8AC8838}"/>
                  </a:ext>
                </a:extLst>
              </p:cNvPr>
              <p:cNvSpPr txBox="1">
                <a:spLocks noRot="1" noChangeAspect="1" noMove="1" noResize="1" noEditPoints="1" noAdjustHandles="1" noChangeArrowheads="1" noChangeShapeType="1" noTextEdit="1"/>
              </p:cNvSpPr>
              <p:nvPr/>
            </p:nvSpPr>
            <p:spPr>
              <a:xfrm>
                <a:off x="1853733" y="3888806"/>
                <a:ext cx="2703085" cy="876330"/>
              </a:xfrm>
              <a:prstGeom prst="rect">
                <a:avLst/>
              </a:prstGeom>
              <a:blipFill>
                <a:blip r:embed="rId7"/>
                <a:stretch>
                  <a:fillRect b="-4167"/>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C0B7A4DD-0A93-4B58-A53E-3A76F0E7A73C}"/>
                  </a:ext>
                </a:extLst>
              </p:cNvPr>
              <p:cNvSpPr txBox="1"/>
              <p:nvPr/>
            </p:nvSpPr>
            <p:spPr>
              <a:xfrm>
                <a:off x="2403984" y="5051587"/>
                <a:ext cx="2152834" cy="5281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i="1" smtClean="0">
                          <a:latin typeface="Cambria Math" panose="02040503050406030204" pitchFamily="18" charset="0"/>
                        </a:rPr>
                        <m:t>𝜎</m:t>
                      </m:r>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r>
                            <a:rPr lang="es-MX" sz="1400" i="1">
                              <a:latin typeface="Cambria Math" panose="02040503050406030204" pitchFamily="18" charset="0"/>
                            </a:rPr>
                            <m:t>𝑀</m:t>
                          </m:r>
                          <m:r>
                            <a:rPr lang="es-MX" sz="1400" i="0">
                              <a:latin typeface="Cambria Math" panose="02040503050406030204" pitchFamily="18" charset="0"/>
                            </a:rPr>
                            <m:t>×</m:t>
                          </m:r>
                          <m:r>
                            <a:rPr lang="es-MX" sz="1400" i="1">
                              <a:latin typeface="Cambria Math" panose="02040503050406030204" pitchFamily="18" charset="0"/>
                            </a:rPr>
                            <m:t>𝑐</m:t>
                          </m:r>
                        </m:num>
                        <m:den>
                          <m:r>
                            <a:rPr lang="es-MX" sz="1400" i="1">
                              <a:latin typeface="Cambria Math" panose="02040503050406030204" pitchFamily="18" charset="0"/>
                            </a:rPr>
                            <m:t>𝐽</m:t>
                          </m:r>
                        </m:den>
                      </m:f>
                      <m:r>
                        <a:rPr lang="es-MX" sz="1400" i="0">
                          <a:latin typeface="Cambria Math" panose="02040503050406030204" pitchFamily="18" charset="0"/>
                        </a:rPr>
                        <m:t>=3,373</m:t>
                      </m:r>
                      <m:r>
                        <a:rPr lang="es-MX" sz="1400" b="0" i="0" smtClean="0">
                          <a:latin typeface="Cambria Math" panose="02040503050406030204" pitchFamily="18" charset="0"/>
                        </a:rPr>
                        <m:t> </m:t>
                      </m:r>
                      <m:r>
                        <m:rPr>
                          <m:sty m:val="p"/>
                        </m:rPr>
                        <a:rPr lang="es-MX" sz="1400" b="0" i="0" smtClean="0">
                          <a:latin typeface="Cambria Math" panose="02040503050406030204" pitchFamily="18" charset="0"/>
                        </a:rPr>
                        <m:t>MPa</m:t>
                      </m:r>
                      <m:r>
                        <a:rPr lang="es-MX" sz="1400" i="0">
                          <a:latin typeface="Cambria Math" panose="02040503050406030204" pitchFamily="18" charset="0"/>
                        </a:rPr>
                        <m:t> </m:t>
                      </m:r>
                    </m:oMath>
                  </m:oMathPara>
                </a14:m>
                <a:endParaRPr lang="es-MX" sz="1400" dirty="0"/>
              </a:p>
            </p:txBody>
          </p:sp>
        </mc:Choice>
        <mc:Fallback xmlns="">
          <p:sp>
            <p:nvSpPr>
              <p:cNvPr id="30" name="CuadroTexto 29">
                <a:extLst>
                  <a:ext uri="{FF2B5EF4-FFF2-40B4-BE49-F238E27FC236}">
                    <a16:creationId xmlns:a16="http://schemas.microsoft.com/office/drawing/2014/main" id="{C0B7A4DD-0A93-4B58-A53E-3A76F0E7A73C}"/>
                  </a:ext>
                </a:extLst>
              </p:cNvPr>
              <p:cNvSpPr txBox="1">
                <a:spLocks noRot="1" noChangeAspect="1" noMove="1" noResize="1" noEditPoints="1" noAdjustHandles="1" noChangeArrowheads="1" noChangeShapeType="1" noTextEdit="1"/>
              </p:cNvSpPr>
              <p:nvPr/>
            </p:nvSpPr>
            <p:spPr>
              <a:xfrm>
                <a:off x="2403984" y="5051587"/>
                <a:ext cx="2152834" cy="528158"/>
              </a:xfrm>
              <a:prstGeom prst="rect">
                <a:avLst/>
              </a:prstGeom>
              <a:blipFill>
                <a:blip r:embed="rId8"/>
                <a:stretch>
                  <a:fillRect b="-465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730B4FCC-2DFB-4542-8696-5DA178EABB48}"/>
                  </a:ext>
                </a:extLst>
              </p:cNvPr>
              <p:cNvSpPr txBox="1"/>
              <p:nvPr/>
            </p:nvSpPr>
            <p:spPr>
              <a:xfrm>
                <a:off x="2304818" y="5678169"/>
                <a:ext cx="2392953" cy="519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MX" sz="1400" b="0" i="0" smtClean="0">
                          <a:latin typeface="Cambria Math" panose="02040503050406030204" pitchFamily="18" charset="0"/>
                        </a:rPr>
                        <m:t>FS</m:t>
                      </m:r>
                      <m:r>
                        <a:rPr lang="es-MX" sz="1400" smtClean="0">
                          <a:latin typeface="Cambria Math" panose="02040503050406030204" pitchFamily="18" charset="0"/>
                        </a:rPr>
                        <m:t>=</m:t>
                      </m:r>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276</m:t>
                          </m:r>
                        </m:num>
                        <m:den>
                          <m:r>
                            <a:rPr lang="es-MX" sz="1400" i="0">
                              <a:latin typeface="Cambria Math" panose="02040503050406030204" pitchFamily="18" charset="0"/>
                            </a:rPr>
                            <m:t>3,373</m:t>
                          </m:r>
                        </m:den>
                      </m:f>
                      <m:r>
                        <a:rPr lang="es-MX" sz="1400" i="0">
                          <a:latin typeface="Cambria Math" panose="02040503050406030204" pitchFamily="18" charset="0"/>
                        </a:rPr>
                        <m:t>=81,826</m:t>
                      </m:r>
                    </m:oMath>
                  </m:oMathPara>
                </a14:m>
                <a:endParaRPr lang="es-MX" sz="1400" dirty="0"/>
              </a:p>
            </p:txBody>
          </p:sp>
        </mc:Choice>
        <mc:Fallback xmlns="">
          <p:sp>
            <p:nvSpPr>
              <p:cNvPr id="32" name="CuadroTexto 31">
                <a:extLst>
                  <a:ext uri="{FF2B5EF4-FFF2-40B4-BE49-F238E27FC236}">
                    <a16:creationId xmlns:a16="http://schemas.microsoft.com/office/drawing/2014/main" id="{730B4FCC-2DFB-4542-8696-5DA178EABB48}"/>
                  </a:ext>
                </a:extLst>
              </p:cNvPr>
              <p:cNvSpPr txBox="1">
                <a:spLocks noRot="1" noChangeAspect="1" noMove="1" noResize="1" noEditPoints="1" noAdjustHandles="1" noChangeArrowheads="1" noChangeShapeType="1" noTextEdit="1"/>
              </p:cNvSpPr>
              <p:nvPr/>
            </p:nvSpPr>
            <p:spPr>
              <a:xfrm>
                <a:off x="2304818" y="5678169"/>
                <a:ext cx="2392953" cy="519886"/>
              </a:xfrm>
              <a:prstGeom prst="rect">
                <a:avLst/>
              </a:prstGeom>
              <a:blipFill>
                <a:blip r:embed="rId9"/>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2804596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C5F69F3E-BC61-42B3-8F35-267AB82DC035}"/>
              </a:ext>
            </a:extLst>
          </p:cNvPr>
          <p:cNvSpPr>
            <a:spLocks noGrp="1"/>
          </p:cNvSpPr>
          <p:nvPr>
            <p:ph type="title"/>
          </p:nvPr>
        </p:nvSpPr>
        <p:spPr>
          <a:xfrm>
            <a:off x="3167426" y="472108"/>
            <a:ext cx="7315200" cy="1346897"/>
          </a:xfrm>
        </p:spPr>
        <p:txBody>
          <a:bodyPr/>
          <a:lstStyle/>
          <a:p>
            <a:r>
              <a:rPr lang="es-MX" dirty="0"/>
              <a:t>Diseño del sistema</a:t>
            </a:r>
          </a:p>
        </p:txBody>
      </p:sp>
      <p:sp>
        <p:nvSpPr>
          <p:cNvPr id="11" name="CuadroTexto 10">
            <a:extLst>
              <a:ext uri="{FF2B5EF4-FFF2-40B4-BE49-F238E27FC236}">
                <a16:creationId xmlns:a16="http://schemas.microsoft.com/office/drawing/2014/main" id="{5D32B376-C2E0-4D43-99AC-23AE161D2660}"/>
              </a:ext>
            </a:extLst>
          </p:cNvPr>
          <p:cNvSpPr txBox="1"/>
          <p:nvPr/>
        </p:nvSpPr>
        <p:spPr>
          <a:xfrm>
            <a:off x="4977405" y="1449673"/>
            <a:ext cx="3733714" cy="369332"/>
          </a:xfrm>
          <a:prstGeom prst="rect">
            <a:avLst/>
          </a:prstGeom>
          <a:noFill/>
        </p:spPr>
        <p:txBody>
          <a:bodyPr wrap="none" rtlCol="0">
            <a:spAutoFit/>
          </a:bodyPr>
          <a:lstStyle/>
          <a:p>
            <a:r>
              <a:rPr lang="es-MX" b="1" dirty="0"/>
              <a:t>Módulo o subsistema transportador</a:t>
            </a:r>
          </a:p>
        </p:txBody>
      </p:sp>
      <p:sp>
        <p:nvSpPr>
          <p:cNvPr id="12" name="CuadroTexto 11">
            <a:extLst>
              <a:ext uri="{FF2B5EF4-FFF2-40B4-BE49-F238E27FC236}">
                <a16:creationId xmlns:a16="http://schemas.microsoft.com/office/drawing/2014/main" id="{62E4DE35-8188-4384-8AAE-D2D9C3CE1BC0}"/>
              </a:ext>
            </a:extLst>
          </p:cNvPr>
          <p:cNvSpPr txBox="1"/>
          <p:nvPr/>
        </p:nvSpPr>
        <p:spPr>
          <a:xfrm>
            <a:off x="2246414" y="1984538"/>
            <a:ext cx="2126480" cy="369332"/>
          </a:xfrm>
          <a:prstGeom prst="rect">
            <a:avLst/>
          </a:prstGeom>
          <a:noFill/>
        </p:spPr>
        <p:txBody>
          <a:bodyPr wrap="none" rtlCol="0">
            <a:spAutoFit/>
          </a:bodyPr>
          <a:lstStyle/>
          <a:p>
            <a:r>
              <a:rPr lang="es-MX" dirty="0"/>
              <a:t>Velocidad de avance</a:t>
            </a:r>
          </a:p>
        </p:txBody>
      </p:sp>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1FA8DEC5-BF9C-4C69-A726-E9F1DDDF3F5B}"/>
                  </a:ext>
                </a:extLst>
              </p:cNvPr>
              <p:cNvSpPr txBox="1"/>
              <p:nvPr/>
            </p:nvSpPr>
            <p:spPr>
              <a:xfrm>
                <a:off x="2383652" y="2688080"/>
                <a:ext cx="2028547" cy="5376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b="0" i="1" smtClean="0">
                          <a:latin typeface="Cambria Math" panose="02040503050406030204" pitchFamily="18" charset="0"/>
                        </a:rPr>
                        <m:t>𝑣</m:t>
                      </m:r>
                      <m:r>
                        <a:rPr lang="es-MX" sz="1400" i="1" smtClean="0">
                          <a:latin typeface="Cambria Math" panose="02040503050406030204" pitchFamily="18" charset="0"/>
                        </a:rPr>
                        <m:t>𝑒𝑙𝑜𝑐𝑖𝑑𝑎𝑑</m:t>
                      </m:r>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r>
                            <a:rPr lang="es-MX" sz="1400" i="1">
                              <a:latin typeface="Cambria Math" panose="02040503050406030204" pitchFamily="18" charset="0"/>
                            </a:rPr>
                            <m:t>𝑑𝑖𝑠𝑡𝑎𝑛𝑐𝑖𝑎</m:t>
                          </m:r>
                        </m:num>
                        <m:den>
                          <m:r>
                            <a:rPr lang="es-MX" sz="1400" i="1">
                              <a:latin typeface="Cambria Math" panose="02040503050406030204" pitchFamily="18" charset="0"/>
                            </a:rPr>
                            <m:t>𝑡𝑖𝑒𝑚𝑝𝑜</m:t>
                          </m:r>
                        </m:den>
                      </m:f>
                    </m:oMath>
                  </m:oMathPara>
                </a14:m>
                <a:endParaRPr lang="es-MX" sz="1400" dirty="0"/>
              </a:p>
            </p:txBody>
          </p:sp>
        </mc:Choice>
        <mc:Fallback xmlns="">
          <p:sp>
            <p:nvSpPr>
              <p:cNvPr id="19" name="CuadroTexto 18">
                <a:extLst>
                  <a:ext uri="{FF2B5EF4-FFF2-40B4-BE49-F238E27FC236}">
                    <a16:creationId xmlns:a16="http://schemas.microsoft.com/office/drawing/2014/main" id="{1FA8DEC5-BF9C-4C69-A726-E9F1DDDF3F5B}"/>
                  </a:ext>
                </a:extLst>
              </p:cNvPr>
              <p:cNvSpPr txBox="1">
                <a:spLocks noRot="1" noChangeAspect="1" noMove="1" noResize="1" noEditPoints="1" noAdjustHandles="1" noChangeArrowheads="1" noChangeShapeType="1" noTextEdit="1"/>
              </p:cNvSpPr>
              <p:nvPr/>
            </p:nvSpPr>
            <p:spPr>
              <a:xfrm>
                <a:off x="2383652" y="2688080"/>
                <a:ext cx="2028547" cy="537648"/>
              </a:xfrm>
              <a:prstGeom prst="rect">
                <a:avLst/>
              </a:prstGeom>
              <a:blipFill>
                <a:blip r:embed="rId2"/>
                <a:stretch>
                  <a:fillRect b="-5682"/>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393297D1-A0EB-4E50-8C7C-D47B27CB1168}"/>
                  </a:ext>
                </a:extLst>
              </p:cNvPr>
              <p:cNvSpPr txBox="1"/>
              <p:nvPr/>
            </p:nvSpPr>
            <p:spPr>
              <a:xfrm>
                <a:off x="2383651" y="3346612"/>
                <a:ext cx="2028547" cy="519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b="0" i="1" smtClean="0">
                          <a:latin typeface="Cambria Math" panose="02040503050406030204" pitchFamily="18" charset="0"/>
                        </a:rPr>
                        <m:t>𝑣</m:t>
                      </m:r>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r>
                            <a:rPr lang="es-MX" sz="1400" b="0" i="1" smtClean="0">
                              <a:latin typeface="Cambria Math" panose="02040503050406030204" pitchFamily="18" charset="0"/>
                            </a:rPr>
                            <m:t>400</m:t>
                          </m:r>
                        </m:num>
                        <m:den>
                          <m:r>
                            <a:rPr lang="es-MX" sz="1400" b="0" i="1" smtClean="0">
                              <a:latin typeface="Cambria Math" panose="02040503050406030204" pitchFamily="18" charset="0"/>
                            </a:rPr>
                            <m:t>26,5</m:t>
                          </m:r>
                        </m:den>
                      </m:f>
                    </m:oMath>
                  </m:oMathPara>
                </a14:m>
                <a:endParaRPr lang="es-MX" sz="1400" dirty="0"/>
              </a:p>
            </p:txBody>
          </p:sp>
        </mc:Choice>
        <mc:Fallback xmlns="">
          <p:sp>
            <p:nvSpPr>
              <p:cNvPr id="21" name="CuadroTexto 20">
                <a:extLst>
                  <a:ext uri="{FF2B5EF4-FFF2-40B4-BE49-F238E27FC236}">
                    <a16:creationId xmlns:a16="http://schemas.microsoft.com/office/drawing/2014/main" id="{393297D1-A0EB-4E50-8C7C-D47B27CB1168}"/>
                  </a:ext>
                </a:extLst>
              </p:cNvPr>
              <p:cNvSpPr txBox="1">
                <a:spLocks noRot="1" noChangeAspect="1" noMove="1" noResize="1" noEditPoints="1" noAdjustHandles="1" noChangeArrowheads="1" noChangeShapeType="1" noTextEdit="1"/>
              </p:cNvSpPr>
              <p:nvPr/>
            </p:nvSpPr>
            <p:spPr>
              <a:xfrm>
                <a:off x="2383651" y="3346612"/>
                <a:ext cx="2028547" cy="519886"/>
              </a:xfrm>
              <a:prstGeom prst="rect">
                <a:avLst/>
              </a:prstGeom>
              <a:blipFill>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A6B656F4-EC13-4C27-963B-8AA25B9A8EA5}"/>
                  </a:ext>
                </a:extLst>
              </p:cNvPr>
              <p:cNvSpPr txBox="1"/>
              <p:nvPr/>
            </p:nvSpPr>
            <p:spPr>
              <a:xfrm>
                <a:off x="2383651" y="4015844"/>
                <a:ext cx="202854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b="0" i="1" smtClean="0">
                          <a:latin typeface="Cambria Math" panose="02040503050406030204" pitchFamily="18" charset="0"/>
                        </a:rPr>
                        <m:t>𝑣</m:t>
                      </m:r>
                      <m:r>
                        <a:rPr lang="es-MX" sz="1400" b="0" i="1" smtClean="0">
                          <a:latin typeface="Cambria Math" panose="02040503050406030204" pitchFamily="18" charset="0"/>
                        </a:rPr>
                        <m:t>&lt;0,015 </m:t>
                      </m:r>
                      <m:r>
                        <m:rPr>
                          <m:nor/>
                        </m:rPr>
                        <a:rPr lang="es-MX" sz="1400" b="0" i="0" smtClean="0">
                          <a:latin typeface="Cambria Math" panose="02040503050406030204" pitchFamily="18" charset="0"/>
                        </a:rPr>
                        <m:t>m</m:t>
                      </m:r>
                      <m:r>
                        <m:rPr>
                          <m:nor/>
                        </m:rPr>
                        <a:rPr lang="es-MX" sz="1400" b="0" i="0" smtClean="0">
                          <a:latin typeface="Cambria Math" panose="02040503050406030204" pitchFamily="18" charset="0"/>
                        </a:rPr>
                        <m:t>/</m:t>
                      </m:r>
                      <m:r>
                        <m:rPr>
                          <m:nor/>
                        </m:rPr>
                        <a:rPr lang="es-MX" sz="1400" b="0" i="0" smtClean="0">
                          <a:latin typeface="Cambria Math" panose="02040503050406030204" pitchFamily="18" charset="0"/>
                        </a:rPr>
                        <m:t>s</m:t>
                      </m:r>
                    </m:oMath>
                  </m:oMathPara>
                </a14:m>
                <a:endParaRPr lang="es-MX" sz="1400" dirty="0"/>
              </a:p>
            </p:txBody>
          </p:sp>
        </mc:Choice>
        <mc:Fallback xmlns="">
          <p:sp>
            <p:nvSpPr>
              <p:cNvPr id="22" name="CuadroTexto 21">
                <a:extLst>
                  <a:ext uri="{FF2B5EF4-FFF2-40B4-BE49-F238E27FC236}">
                    <a16:creationId xmlns:a16="http://schemas.microsoft.com/office/drawing/2014/main" id="{A6B656F4-EC13-4C27-963B-8AA25B9A8EA5}"/>
                  </a:ext>
                </a:extLst>
              </p:cNvPr>
              <p:cNvSpPr txBox="1">
                <a:spLocks noRot="1" noChangeAspect="1" noMove="1" noResize="1" noEditPoints="1" noAdjustHandles="1" noChangeArrowheads="1" noChangeShapeType="1" noTextEdit="1"/>
              </p:cNvSpPr>
              <p:nvPr/>
            </p:nvSpPr>
            <p:spPr>
              <a:xfrm>
                <a:off x="2383651" y="4015844"/>
                <a:ext cx="2028547" cy="307777"/>
              </a:xfrm>
              <a:prstGeom prst="rect">
                <a:avLst/>
              </a:prstGeom>
              <a:blipFill>
                <a:blip r:embed="rId4"/>
                <a:stretch>
                  <a:fillRect b="-8000"/>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36B05F05-2A29-4E6A-8294-D8BFF77DF207}"/>
                  </a:ext>
                </a:extLst>
              </p:cNvPr>
              <p:cNvSpPr txBox="1"/>
              <p:nvPr/>
            </p:nvSpPr>
            <p:spPr>
              <a:xfrm>
                <a:off x="2383651" y="4728542"/>
                <a:ext cx="2232735" cy="4956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i="1" smtClean="0">
                          <a:latin typeface="Cambria Math" panose="02040503050406030204" pitchFamily="18" charset="0"/>
                        </a:rPr>
                        <m:t>𝜔</m:t>
                      </m:r>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2×</m:t>
                          </m:r>
                          <m:r>
                            <a:rPr lang="es-MX" sz="1400" i="1">
                              <a:latin typeface="Cambria Math" panose="02040503050406030204" pitchFamily="18" charset="0"/>
                            </a:rPr>
                            <m:t>𝑣</m:t>
                          </m:r>
                        </m:num>
                        <m:den>
                          <m:r>
                            <a:rPr lang="es-MX" sz="1400" i="1">
                              <a:latin typeface="Cambria Math" panose="02040503050406030204" pitchFamily="18" charset="0"/>
                            </a:rPr>
                            <m:t>𝐷</m:t>
                          </m:r>
                        </m:den>
                      </m:f>
                      <m:r>
                        <a:rPr lang="es-MX" sz="1400" b="0" i="1" smtClean="0">
                          <a:latin typeface="Cambria Math" panose="02040503050406030204" pitchFamily="18" charset="0"/>
                        </a:rPr>
                        <m:t>=0,125 </m:t>
                      </m:r>
                      <m:r>
                        <a:rPr lang="es-MX" sz="1400" b="0" i="1" smtClean="0">
                          <a:latin typeface="Cambria Math" panose="02040503050406030204" pitchFamily="18" charset="0"/>
                        </a:rPr>
                        <m:t>𝑟𝑎𝑑</m:t>
                      </m:r>
                      <m:r>
                        <a:rPr lang="es-MX" sz="1400" b="0" i="1" smtClean="0">
                          <a:latin typeface="Cambria Math" panose="02040503050406030204" pitchFamily="18" charset="0"/>
                        </a:rPr>
                        <m:t>/</m:t>
                      </m:r>
                      <m:r>
                        <a:rPr lang="es-MX" sz="1400" b="0" i="1" smtClean="0">
                          <a:latin typeface="Cambria Math" panose="02040503050406030204" pitchFamily="18" charset="0"/>
                        </a:rPr>
                        <m:t>𝑠</m:t>
                      </m:r>
                    </m:oMath>
                  </m:oMathPara>
                </a14:m>
                <a:endParaRPr lang="es-MX" sz="1400" dirty="0"/>
              </a:p>
            </p:txBody>
          </p:sp>
        </mc:Choice>
        <mc:Fallback xmlns="">
          <p:sp>
            <p:nvSpPr>
              <p:cNvPr id="23" name="CuadroTexto 22">
                <a:extLst>
                  <a:ext uri="{FF2B5EF4-FFF2-40B4-BE49-F238E27FC236}">
                    <a16:creationId xmlns:a16="http://schemas.microsoft.com/office/drawing/2014/main" id="{36B05F05-2A29-4E6A-8294-D8BFF77DF207}"/>
                  </a:ext>
                </a:extLst>
              </p:cNvPr>
              <p:cNvSpPr txBox="1">
                <a:spLocks noRot="1" noChangeAspect="1" noMove="1" noResize="1" noEditPoints="1" noAdjustHandles="1" noChangeArrowheads="1" noChangeShapeType="1" noTextEdit="1"/>
              </p:cNvSpPr>
              <p:nvPr/>
            </p:nvSpPr>
            <p:spPr>
              <a:xfrm>
                <a:off x="2383651" y="4728542"/>
                <a:ext cx="2232735" cy="495649"/>
              </a:xfrm>
              <a:prstGeom prst="rect">
                <a:avLst/>
              </a:prstGeom>
              <a:blipFill>
                <a:blip r:embed="rId5"/>
                <a:stretch>
                  <a:fillRect b="-123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graphicFrame>
            <p:nvGraphicFramePr>
              <p:cNvPr id="31" name="Tabla 30">
                <a:extLst>
                  <a:ext uri="{FF2B5EF4-FFF2-40B4-BE49-F238E27FC236}">
                    <a16:creationId xmlns:a16="http://schemas.microsoft.com/office/drawing/2014/main" id="{40510CF5-D7F8-485E-8666-1B2234DCFB45}"/>
                  </a:ext>
                </a:extLst>
              </p:cNvPr>
              <p:cNvGraphicFramePr>
                <a:graphicFrameLocks noGrp="1"/>
              </p:cNvGraphicFramePr>
              <p:nvPr>
                <p:extLst>
                  <p:ext uri="{D42A27DB-BD31-4B8C-83A1-F6EECF244321}">
                    <p14:modId xmlns:p14="http://schemas.microsoft.com/office/powerpoint/2010/main" val="2120676308"/>
                  </p:ext>
                </p:extLst>
              </p:nvPr>
            </p:nvGraphicFramePr>
            <p:xfrm>
              <a:off x="7010969" y="4500935"/>
              <a:ext cx="3102166" cy="2010883"/>
            </p:xfrm>
            <a:graphic>
              <a:graphicData uri="http://schemas.openxmlformats.org/drawingml/2006/table">
                <a:tbl>
                  <a:tblPr firstRow="1" firstCol="1" bandRow="1">
                    <a:tableStyleId>{5C22544A-7EE6-4342-B048-85BDC9FD1C3A}</a:tableStyleId>
                  </a:tblPr>
                  <a:tblGrid>
                    <a:gridCol w="1605598">
                      <a:extLst>
                        <a:ext uri="{9D8B030D-6E8A-4147-A177-3AD203B41FA5}">
                          <a16:colId xmlns:a16="http://schemas.microsoft.com/office/drawing/2014/main" val="2077890855"/>
                        </a:ext>
                      </a:extLst>
                    </a:gridCol>
                    <a:gridCol w="1496568">
                      <a:extLst>
                        <a:ext uri="{9D8B030D-6E8A-4147-A177-3AD203B41FA5}">
                          <a16:colId xmlns:a16="http://schemas.microsoft.com/office/drawing/2014/main" val="3397558800"/>
                        </a:ext>
                      </a:extLst>
                    </a:gridCol>
                  </a:tblGrid>
                  <a:tr h="440020">
                    <a:tc>
                      <a:txBody>
                        <a:bodyPr/>
                        <a:lstStyle/>
                        <a:p>
                          <a:pPr algn="ctr">
                            <a:lnSpc>
                              <a:spcPct val="150000"/>
                            </a:lnSpc>
                            <a:spcAft>
                              <a:spcPts val="800"/>
                            </a:spcAft>
                          </a:pPr>
                          <a:r>
                            <a:rPr lang="es-MX" sz="1100" dirty="0">
                              <a:effectLst/>
                            </a:rPr>
                            <a:t>Soporte de Copa o Vaso</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dirty="0">
                              <a:effectLst/>
                            </a:rPr>
                            <a:t>Productividad </a:t>
                          </a:r>
                          <a14:m>
                            <m:oMath xmlns:m="http://schemas.openxmlformats.org/officeDocument/2006/math">
                              <m:d>
                                <m:dPr>
                                  <m:begChr m:val="["/>
                                  <m:endChr m:val="]"/>
                                  <m:ctrlPr>
                                    <a:rPr lang="es-MX" sz="1100" i="1">
                                      <a:effectLst/>
                                      <a:latin typeface="Cambria Math" panose="02040503050406030204" pitchFamily="18" charset="0"/>
                                    </a:rPr>
                                  </m:ctrlPr>
                                </m:dPr>
                                <m:e>
                                  <m:f>
                                    <m:fPr>
                                      <m:ctrlPr>
                                        <a:rPr lang="es-MX" sz="1100" i="1">
                                          <a:effectLst/>
                                          <a:latin typeface="Cambria Math" panose="02040503050406030204" pitchFamily="18" charset="0"/>
                                        </a:rPr>
                                      </m:ctrlPr>
                                    </m:fPr>
                                    <m:num>
                                      <m:r>
                                        <m:rPr>
                                          <m:nor/>
                                        </m:rPr>
                                        <a:rPr lang="es-MX" sz="1100">
                                          <a:effectLst/>
                                        </a:rPr>
                                        <m:t>copas</m:t>
                                      </m:r>
                                    </m:num>
                                    <m:den>
                                      <m:r>
                                        <m:rPr>
                                          <m:nor/>
                                        </m:rPr>
                                        <a:rPr lang="es-MX" sz="1100">
                                          <a:effectLst/>
                                        </a:rPr>
                                        <m:t>hora</m:t>
                                      </m:r>
                                    </m:den>
                                  </m:f>
                                </m:e>
                              </m:d>
                            </m:oMath>
                          </a14:m>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29946020"/>
                      </a:ext>
                    </a:extLst>
                  </a:tr>
                  <a:tr h="0">
                    <a:tc>
                      <a:txBody>
                        <a:bodyPr/>
                        <a:lstStyle/>
                        <a:p>
                          <a:pPr>
                            <a:lnSpc>
                              <a:spcPct val="150000"/>
                            </a:lnSpc>
                            <a:spcAft>
                              <a:spcPts val="800"/>
                            </a:spcAft>
                          </a:pPr>
                          <a:r>
                            <a:rPr lang="es-MX" sz="1100">
                              <a:effectLst/>
                            </a:rPr>
                            <a:t>Martini</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415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4548232"/>
                      </a:ext>
                    </a:extLst>
                  </a:tr>
                  <a:tr h="0">
                    <a:tc>
                      <a:txBody>
                        <a:bodyPr/>
                        <a:lstStyle/>
                        <a:p>
                          <a:pPr>
                            <a:lnSpc>
                              <a:spcPct val="150000"/>
                            </a:lnSpc>
                            <a:spcAft>
                              <a:spcPts val="800"/>
                            </a:spcAft>
                          </a:pPr>
                          <a:r>
                            <a:rPr lang="es-MX" sz="1100">
                              <a:effectLst/>
                            </a:rPr>
                            <a:t>Agua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415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596634"/>
                      </a:ext>
                    </a:extLst>
                  </a:tr>
                  <a:tr h="0">
                    <a:tc>
                      <a:txBody>
                        <a:bodyPr/>
                        <a:lstStyle/>
                        <a:p>
                          <a:pPr>
                            <a:lnSpc>
                              <a:spcPct val="150000"/>
                            </a:lnSpc>
                            <a:spcAft>
                              <a:spcPts val="800"/>
                            </a:spcAft>
                          </a:pPr>
                          <a:r>
                            <a:rPr lang="es-MX" sz="1100">
                              <a:effectLst/>
                            </a:rPr>
                            <a:t>Vaso Largo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415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6684956"/>
                      </a:ext>
                    </a:extLst>
                  </a:tr>
                  <a:tr h="0">
                    <a:tc>
                      <a:txBody>
                        <a:bodyPr/>
                        <a:lstStyle/>
                        <a:p>
                          <a:pPr>
                            <a:lnSpc>
                              <a:spcPct val="150000"/>
                            </a:lnSpc>
                            <a:spcAft>
                              <a:spcPts val="800"/>
                            </a:spcAft>
                          </a:pPr>
                          <a:r>
                            <a:rPr lang="es-MX" sz="1100">
                              <a:effectLst/>
                            </a:rPr>
                            <a:t>Margarita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208</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8000431"/>
                      </a:ext>
                    </a:extLst>
                  </a:tr>
                  <a:tr h="0">
                    <a:tc>
                      <a:txBody>
                        <a:bodyPr/>
                        <a:lstStyle/>
                        <a:p>
                          <a:pPr>
                            <a:lnSpc>
                              <a:spcPct val="150000"/>
                            </a:lnSpc>
                            <a:spcAft>
                              <a:spcPts val="800"/>
                            </a:spcAft>
                          </a:pPr>
                          <a:r>
                            <a:rPr lang="es-MX" sz="1100">
                              <a:effectLst/>
                            </a:rPr>
                            <a:t>Whisky</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208</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1832730"/>
                      </a:ext>
                    </a:extLst>
                  </a:tr>
                  <a:tr h="0">
                    <a:tc>
                      <a:txBody>
                        <a:bodyPr/>
                        <a:lstStyle/>
                        <a:p>
                          <a:pPr>
                            <a:lnSpc>
                              <a:spcPct val="150000"/>
                            </a:lnSpc>
                            <a:spcAft>
                              <a:spcPts val="800"/>
                            </a:spcAft>
                          </a:pPr>
                          <a:r>
                            <a:rPr lang="es-MX" sz="1100">
                              <a:effectLst/>
                            </a:rPr>
                            <a:t>Flauta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139</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9299175"/>
                      </a:ext>
                    </a:extLst>
                  </a:tr>
                  <a:tr h="0">
                    <a:tc>
                      <a:txBody>
                        <a:bodyPr/>
                        <a:lstStyle/>
                        <a:p>
                          <a:pPr>
                            <a:lnSpc>
                              <a:spcPct val="150000"/>
                            </a:lnSpc>
                            <a:spcAft>
                              <a:spcPts val="800"/>
                            </a:spcAft>
                          </a:pPr>
                          <a:r>
                            <a:rPr lang="es-MX" sz="1100">
                              <a:effectLst/>
                            </a:rPr>
                            <a:t>Total</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1800</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5425541"/>
                      </a:ext>
                    </a:extLst>
                  </a:tr>
                </a:tbl>
              </a:graphicData>
            </a:graphic>
          </p:graphicFrame>
        </mc:Choice>
        <mc:Fallback xmlns="">
          <p:graphicFrame>
            <p:nvGraphicFramePr>
              <p:cNvPr id="31" name="Tabla 30">
                <a:extLst>
                  <a:ext uri="{FF2B5EF4-FFF2-40B4-BE49-F238E27FC236}">
                    <a16:creationId xmlns:a16="http://schemas.microsoft.com/office/drawing/2014/main" id="{40510CF5-D7F8-485E-8666-1B2234DCFB45}"/>
                  </a:ext>
                </a:extLst>
              </p:cNvPr>
              <p:cNvGraphicFramePr>
                <a:graphicFrameLocks noGrp="1"/>
              </p:cNvGraphicFramePr>
              <p:nvPr>
                <p:extLst>
                  <p:ext uri="{D42A27DB-BD31-4B8C-83A1-F6EECF244321}">
                    <p14:modId xmlns:p14="http://schemas.microsoft.com/office/powerpoint/2010/main" val="2120676308"/>
                  </p:ext>
                </p:extLst>
              </p:nvPr>
            </p:nvGraphicFramePr>
            <p:xfrm>
              <a:off x="7010969" y="4500935"/>
              <a:ext cx="3102166" cy="2010883"/>
            </p:xfrm>
            <a:graphic>
              <a:graphicData uri="http://schemas.openxmlformats.org/drawingml/2006/table">
                <a:tbl>
                  <a:tblPr firstRow="1" firstCol="1" bandRow="1">
                    <a:tableStyleId>{5C22544A-7EE6-4342-B048-85BDC9FD1C3A}</a:tableStyleId>
                  </a:tblPr>
                  <a:tblGrid>
                    <a:gridCol w="1605598">
                      <a:extLst>
                        <a:ext uri="{9D8B030D-6E8A-4147-A177-3AD203B41FA5}">
                          <a16:colId xmlns:a16="http://schemas.microsoft.com/office/drawing/2014/main" val="2077890855"/>
                        </a:ext>
                      </a:extLst>
                    </a:gridCol>
                    <a:gridCol w="1496568">
                      <a:extLst>
                        <a:ext uri="{9D8B030D-6E8A-4147-A177-3AD203B41FA5}">
                          <a16:colId xmlns:a16="http://schemas.microsoft.com/office/drawing/2014/main" val="3397558800"/>
                        </a:ext>
                      </a:extLst>
                    </a:gridCol>
                  </a:tblGrid>
                  <a:tr h="440020">
                    <a:tc>
                      <a:txBody>
                        <a:bodyPr/>
                        <a:lstStyle/>
                        <a:p>
                          <a:pPr algn="ctr">
                            <a:lnSpc>
                              <a:spcPct val="150000"/>
                            </a:lnSpc>
                            <a:spcAft>
                              <a:spcPts val="800"/>
                            </a:spcAft>
                          </a:pPr>
                          <a:r>
                            <a:rPr lang="es-MX" sz="1100" dirty="0">
                              <a:effectLst/>
                            </a:rPr>
                            <a:t>Soporte de Copa o Vaso</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MX"/>
                        </a:p>
                      </a:txBody>
                      <a:tcPr marL="68580" marR="68580" marT="0" marB="0" anchor="ctr">
                        <a:blipFill>
                          <a:blip r:embed="rId6"/>
                          <a:stretch>
                            <a:fillRect l="-107317" t="-1389" r="-2033" b="-379167"/>
                          </a:stretch>
                        </a:blipFill>
                      </a:tcPr>
                    </a:tc>
                    <a:extLst>
                      <a:ext uri="{0D108BD9-81ED-4DB2-BD59-A6C34878D82A}">
                        <a16:rowId xmlns:a16="http://schemas.microsoft.com/office/drawing/2014/main" val="1729946020"/>
                      </a:ext>
                    </a:extLst>
                  </a:tr>
                  <a:tr h="224409">
                    <a:tc>
                      <a:txBody>
                        <a:bodyPr/>
                        <a:lstStyle/>
                        <a:p>
                          <a:pPr>
                            <a:lnSpc>
                              <a:spcPct val="150000"/>
                            </a:lnSpc>
                            <a:spcAft>
                              <a:spcPts val="800"/>
                            </a:spcAft>
                          </a:pPr>
                          <a:r>
                            <a:rPr lang="es-MX" sz="1100">
                              <a:effectLst/>
                            </a:rPr>
                            <a:t>Martini</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415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4548232"/>
                      </a:ext>
                    </a:extLst>
                  </a:tr>
                  <a:tr h="224409">
                    <a:tc>
                      <a:txBody>
                        <a:bodyPr/>
                        <a:lstStyle/>
                        <a:p>
                          <a:pPr>
                            <a:lnSpc>
                              <a:spcPct val="150000"/>
                            </a:lnSpc>
                            <a:spcAft>
                              <a:spcPts val="800"/>
                            </a:spcAft>
                          </a:pPr>
                          <a:r>
                            <a:rPr lang="es-MX" sz="1100">
                              <a:effectLst/>
                            </a:rPr>
                            <a:t>Agua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415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596634"/>
                      </a:ext>
                    </a:extLst>
                  </a:tr>
                  <a:tr h="224409">
                    <a:tc>
                      <a:txBody>
                        <a:bodyPr/>
                        <a:lstStyle/>
                        <a:p>
                          <a:pPr>
                            <a:lnSpc>
                              <a:spcPct val="150000"/>
                            </a:lnSpc>
                            <a:spcAft>
                              <a:spcPts val="800"/>
                            </a:spcAft>
                          </a:pPr>
                          <a:r>
                            <a:rPr lang="es-MX" sz="1100">
                              <a:effectLst/>
                            </a:rPr>
                            <a:t>Vaso Largo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415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6684956"/>
                      </a:ext>
                    </a:extLst>
                  </a:tr>
                  <a:tr h="224409">
                    <a:tc>
                      <a:txBody>
                        <a:bodyPr/>
                        <a:lstStyle/>
                        <a:p>
                          <a:pPr>
                            <a:lnSpc>
                              <a:spcPct val="150000"/>
                            </a:lnSpc>
                            <a:spcAft>
                              <a:spcPts val="800"/>
                            </a:spcAft>
                          </a:pPr>
                          <a:r>
                            <a:rPr lang="es-MX" sz="1100">
                              <a:effectLst/>
                            </a:rPr>
                            <a:t>Margarita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208</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8000431"/>
                      </a:ext>
                    </a:extLst>
                  </a:tr>
                  <a:tr h="224409">
                    <a:tc>
                      <a:txBody>
                        <a:bodyPr/>
                        <a:lstStyle/>
                        <a:p>
                          <a:pPr>
                            <a:lnSpc>
                              <a:spcPct val="150000"/>
                            </a:lnSpc>
                            <a:spcAft>
                              <a:spcPts val="800"/>
                            </a:spcAft>
                          </a:pPr>
                          <a:r>
                            <a:rPr lang="es-MX" sz="1100">
                              <a:effectLst/>
                            </a:rPr>
                            <a:t>Whisky</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208</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1832730"/>
                      </a:ext>
                    </a:extLst>
                  </a:tr>
                  <a:tr h="224409">
                    <a:tc>
                      <a:txBody>
                        <a:bodyPr/>
                        <a:lstStyle/>
                        <a:p>
                          <a:pPr>
                            <a:lnSpc>
                              <a:spcPct val="150000"/>
                            </a:lnSpc>
                            <a:spcAft>
                              <a:spcPts val="800"/>
                            </a:spcAft>
                          </a:pPr>
                          <a:r>
                            <a:rPr lang="es-MX" sz="1100">
                              <a:effectLst/>
                            </a:rPr>
                            <a:t>Flauta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139</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9299175"/>
                      </a:ext>
                    </a:extLst>
                  </a:tr>
                  <a:tr h="224409">
                    <a:tc>
                      <a:txBody>
                        <a:bodyPr/>
                        <a:lstStyle/>
                        <a:p>
                          <a:pPr>
                            <a:lnSpc>
                              <a:spcPct val="150000"/>
                            </a:lnSpc>
                            <a:spcAft>
                              <a:spcPts val="800"/>
                            </a:spcAft>
                          </a:pPr>
                          <a:r>
                            <a:rPr lang="es-MX" sz="1100">
                              <a:effectLst/>
                            </a:rPr>
                            <a:t>Total</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1800</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5425541"/>
                      </a:ext>
                    </a:extLst>
                  </a:tr>
                </a:tbl>
              </a:graphicData>
            </a:graphic>
          </p:graphicFrame>
        </mc:Fallback>
      </mc:AlternateContent>
      <mc:AlternateContent xmlns:mc="http://schemas.openxmlformats.org/markup-compatibility/2006" xmlns:a14="http://schemas.microsoft.com/office/drawing/2010/main">
        <mc:Choice Requires="a14">
          <p:sp>
            <p:nvSpPr>
              <p:cNvPr id="35" name="CuadroTexto 34">
                <a:extLst>
                  <a:ext uri="{FF2B5EF4-FFF2-40B4-BE49-F238E27FC236}">
                    <a16:creationId xmlns:a16="http://schemas.microsoft.com/office/drawing/2014/main" id="{5FEB248A-5B27-4AA9-AA4A-0DD1E6B561AF}"/>
                  </a:ext>
                </a:extLst>
              </p:cNvPr>
              <p:cNvSpPr txBox="1"/>
              <p:nvPr/>
            </p:nvSpPr>
            <p:spPr>
              <a:xfrm>
                <a:off x="2383650" y="5360434"/>
                <a:ext cx="223273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i="1" smtClean="0">
                          <a:latin typeface="Cambria Math" panose="02040503050406030204" pitchFamily="18" charset="0"/>
                        </a:rPr>
                        <m:t>𝑟</m:t>
                      </m:r>
                      <m:r>
                        <a:rPr lang="es-MX" sz="1400" b="0" i="1" smtClean="0">
                          <a:latin typeface="Cambria Math" panose="02040503050406030204" pitchFamily="18" charset="0"/>
                        </a:rPr>
                        <m:t>𝑝𝑚</m:t>
                      </m:r>
                      <m:r>
                        <a:rPr lang="es-MX" sz="1400" b="0" i="1" smtClean="0">
                          <a:latin typeface="Cambria Math" panose="02040503050406030204" pitchFamily="18" charset="0"/>
                        </a:rPr>
                        <m:t>=1.194 </m:t>
                      </m:r>
                      <m:r>
                        <m:rPr>
                          <m:nor/>
                        </m:rPr>
                        <a:rPr lang="es-MX" sz="1400" b="0" i="0" smtClean="0">
                          <a:latin typeface="Cambria Math" panose="02040503050406030204" pitchFamily="18" charset="0"/>
                        </a:rPr>
                        <m:t>rpm</m:t>
                      </m:r>
                    </m:oMath>
                  </m:oMathPara>
                </a14:m>
                <a:endParaRPr lang="es-MX" sz="1400" dirty="0"/>
              </a:p>
            </p:txBody>
          </p:sp>
        </mc:Choice>
        <mc:Fallback xmlns="">
          <p:sp>
            <p:nvSpPr>
              <p:cNvPr id="35" name="CuadroTexto 34">
                <a:extLst>
                  <a:ext uri="{FF2B5EF4-FFF2-40B4-BE49-F238E27FC236}">
                    <a16:creationId xmlns:a16="http://schemas.microsoft.com/office/drawing/2014/main" id="{5FEB248A-5B27-4AA9-AA4A-0DD1E6B561AF}"/>
                  </a:ext>
                </a:extLst>
              </p:cNvPr>
              <p:cNvSpPr txBox="1">
                <a:spLocks noRot="1" noChangeAspect="1" noMove="1" noResize="1" noEditPoints="1" noAdjustHandles="1" noChangeArrowheads="1" noChangeShapeType="1" noTextEdit="1"/>
              </p:cNvSpPr>
              <p:nvPr/>
            </p:nvSpPr>
            <p:spPr>
              <a:xfrm>
                <a:off x="2383650" y="5360434"/>
                <a:ext cx="2232735" cy="307777"/>
              </a:xfrm>
              <a:prstGeom prst="rect">
                <a:avLst/>
              </a:prstGeom>
              <a:blipFill>
                <a:blip r:embed="rId7"/>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8" name="CuadroTexto 37">
                <a:extLst>
                  <a:ext uri="{FF2B5EF4-FFF2-40B4-BE49-F238E27FC236}">
                    <a16:creationId xmlns:a16="http://schemas.microsoft.com/office/drawing/2014/main" id="{1726F1C7-BCBA-4CB8-AB11-0E9C322EFB10}"/>
                  </a:ext>
                </a:extLst>
              </p:cNvPr>
              <p:cNvSpPr txBox="1"/>
              <p:nvPr/>
            </p:nvSpPr>
            <p:spPr>
              <a:xfrm>
                <a:off x="7143109" y="2511179"/>
                <a:ext cx="2028547" cy="635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b="0" i="1" smtClean="0">
                          <a:latin typeface="Cambria Math" panose="02040503050406030204" pitchFamily="18" charset="0"/>
                        </a:rPr>
                        <m:t>𝑡</m:t>
                      </m:r>
                      <m:r>
                        <a:rPr lang="es-MX" sz="1400" b="0" i="1" smtClean="0">
                          <a:latin typeface="Cambria Math" panose="02040503050406030204" pitchFamily="18" charset="0"/>
                        </a:rPr>
                        <m:t>=</m:t>
                      </m:r>
                      <m:f>
                        <m:fPr>
                          <m:ctrlPr>
                            <a:rPr lang="es-MX" sz="1400" b="0" i="1" smtClean="0">
                              <a:latin typeface="Cambria Math" panose="02040503050406030204" pitchFamily="18" charset="0"/>
                            </a:rPr>
                          </m:ctrlPr>
                        </m:fPr>
                        <m:num>
                          <m:r>
                            <a:rPr lang="es-MX" sz="1400" b="0" i="1" smtClean="0">
                              <a:latin typeface="Cambria Math" panose="02040503050406030204" pitchFamily="18" charset="0"/>
                            </a:rPr>
                            <m:t>1,2 </m:t>
                          </m:r>
                          <m:r>
                            <m:rPr>
                              <m:nor/>
                            </m:rPr>
                            <a:rPr lang="es-MX" sz="1400" b="0" i="0" smtClean="0">
                              <a:latin typeface="Cambria Math" panose="02040503050406030204" pitchFamily="18" charset="0"/>
                            </a:rPr>
                            <m:t>m</m:t>
                          </m:r>
                        </m:num>
                        <m:den>
                          <m:r>
                            <a:rPr lang="es-MX" sz="1400" b="0" i="1" smtClean="0">
                              <a:latin typeface="Cambria Math" panose="02040503050406030204" pitchFamily="18" charset="0"/>
                            </a:rPr>
                            <m:t>0,015</m:t>
                          </m:r>
                          <m:f>
                            <m:fPr>
                              <m:ctrlPr>
                                <a:rPr lang="es-MX" sz="1400" b="0" i="1" smtClean="0">
                                  <a:latin typeface="Cambria Math" panose="02040503050406030204" pitchFamily="18" charset="0"/>
                                </a:rPr>
                              </m:ctrlPr>
                            </m:fPr>
                            <m:num>
                              <m:r>
                                <m:rPr>
                                  <m:nor/>
                                </m:rPr>
                                <a:rPr lang="es-MX" sz="1400" b="0" i="0" smtClean="0">
                                  <a:latin typeface="Cambria Math" panose="02040503050406030204" pitchFamily="18" charset="0"/>
                                </a:rPr>
                                <m:t>m</m:t>
                              </m:r>
                            </m:num>
                            <m:den>
                              <m:r>
                                <m:rPr>
                                  <m:nor/>
                                </m:rPr>
                                <a:rPr lang="es-MX" sz="1400" b="0" i="0" smtClean="0">
                                  <a:latin typeface="Cambria Math" panose="02040503050406030204" pitchFamily="18" charset="0"/>
                                </a:rPr>
                                <m:t>s</m:t>
                              </m:r>
                            </m:den>
                          </m:f>
                        </m:den>
                      </m:f>
                      <m:r>
                        <a:rPr lang="es-MX" sz="1400" b="0" i="1" smtClean="0">
                          <a:latin typeface="Cambria Math" panose="02040503050406030204" pitchFamily="18" charset="0"/>
                        </a:rPr>
                        <m:t>=80 </m:t>
                      </m:r>
                      <m:r>
                        <m:rPr>
                          <m:nor/>
                        </m:rPr>
                        <a:rPr lang="es-MX" sz="1400" b="0" i="0" smtClean="0">
                          <a:latin typeface="Cambria Math" panose="02040503050406030204" pitchFamily="18" charset="0"/>
                        </a:rPr>
                        <m:t>s</m:t>
                      </m:r>
                    </m:oMath>
                  </m:oMathPara>
                </a14:m>
                <a:endParaRPr lang="es-MX" sz="1400" dirty="0"/>
              </a:p>
            </p:txBody>
          </p:sp>
        </mc:Choice>
        <mc:Fallback xmlns="">
          <p:sp>
            <p:nvSpPr>
              <p:cNvPr id="38" name="CuadroTexto 37">
                <a:extLst>
                  <a:ext uri="{FF2B5EF4-FFF2-40B4-BE49-F238E27FC236}">
                    <a16:creationId xmlns:a16="http://schemas.microsoft.com/office/drawing/2014/main" id="{1726F1C7-BCBA-4CB8-AB11-0E9C322EFB10}"/>
                  </a:ext>
                </a:extLst>
              </p:cNvPr>
              <p:cNvSpPr txBox="1">
                <a:spLocks noRot="1" noChangeAspect="1" noMove="1" noResize="1" noEditPoints="1" noAdjustHandles="1" noChangeArrowheads="1" noChangeShapeType="1" noTextEdit="1"/>
              </p:cNvSpPr>
              <p:nvPr/>
            </p:nvSpPr>
            <p:spPr>
              <a:xfrm>
                <a:off x="7143109" y="2511179"/>
                <a:ext cx="2028547" cy="635110"/>
              </a:xfrm>
              <a:prstGeom prst="rect">
                <a:avLst/>
              </a:prstGeom>
              <a:blipFill>
                <a:blip r:embed="rId8"/>
                <a:stretch>
                  <a:fillRect/>
                </a:stretch>
              </a:blipFill>
            </p:spPr>
            <p:txBody>
              <a:bodyPr/>
              <a:lstStyle/>
              <a:p>
                <a:r>
                  <a:rPr lang="es-MX">
                    <a:noFill/>
                  </a:rPr>
                  <a:t> </a:t>
                </a:r>
              </a:p>
            </p:txBody>
          </p:sp>
        </mc:Fallback>
      </mc:AlternateContent>
      <p:sp>
        <p:nvSpPr>
          <p:cNvPr id="41" name="CuadroTexto 40">
            <a:extLst>
              <a:ext uri="{FF2B5EF4-FFF2-40B4-BE49-F238E27FC236}">
                <a16:creationId xmlns:a16="http://schemas.microsoft.com/office/drawing/2014/main" id="{0A0365FA-BA5F-4DB6-BA0C-9A532736B575}"/>
              </a:ext>
            </a:extLst>
          </p:cNvPr>
          <p:cNvSpPr txBox="1"/>
          <p:nvPr/>
        </p:nvSpPr>
        <p:spPr>
          <a:xfrm>
            <a:off x="6509173" y="4129748"/>
            <a:ext cx="2287806" cy="307777"/>
          </a:xfrm>
          <a:prstGeom prst="rect">
            <a:avLst/>
          </a:prstGeom>
          <a:noFill/>
        </p:spPr>
        <p:txBody>
          <a:bodyPr wrap="none" rtlCol="0">
            <a:spAutoFit/>
          </a:bodyPr>
          <a:lstStyle/>
          <a:p>
            <a:r>
              <a:rPr lang="es-MX" sz="1400" dirty="0"/>
              <a:t>Productividad por cada copa</a:t>
            </a:r>
          </a:p>
        </p:txBody>
      </p:sp>
      <mc:AlternateContent xmlns:mc="http://schemas.openxmlformats.org/markup-compatibility/2006" xmlns:a14="http://schemas.microsoft.com/office/drawing/2010/main">
        <mc:Choice Requires="a14">
          <p:sp>
            <p:nvSpPr>
              <p:cNvPr id="42" name="CuadroTexto 41">
                <a:extLst>
                  <a:ext uri="{FF2B5EF4-FFF2-40B4-BE49-F238E27FC236}">
                    <a16:creationId xmlns:a16="http://schemas.microsoft.com/office/drawing/2014/main" id="{0CE0A0BC-C93C-462E-9258-37359F021508}"/>
                  </a:ext>
                </a:extLst>
              </p:cNvPr>
              <p:cNvSpPr txBox="1"/>
              <p:nvPr/>
            </p:nvSpPr>
            <p:spPr>
              <a:xfrm>
                <a:off x="6175449" y="3298798"/>
                <a:ext cx="4291330" cy="5157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MX" sz="1400" b="0" i="1" smtClean="0">
                              <a:latin typeface="Cambria Math" panose="02040503050406030204" pitchFamily="18" charset="0"/>
                            </a:rPr>
                          </m:ctrlPr>
                        </m:fPr>
                        <m:num>
                          <m:r>
                            <a:rPr lang="es-MX" sz="1400" b="0" i="1" smtClean="0">
                              <a:latin typeface="Cambria Math" panose="02040503050406030204" pitchFamily="18" charset="0"/>
                            </a:rPr>
                            <m:t>10 </m:t>
                          </m:r>
                          <m:r>
                            <a:rPr lang="es-MX" sz="1400" b="0" i="1" smtClean="0">
                              <a:latin typeface="Cambria Math" panose="02040503050406030204" pitchFamily="18" charset="0"/>
                            </a:rPr>
                            <m:t>𝑒𝑠𝑙𝑎𝑏𝑜𝑛𝑒𝑠</m:t>
                          </m:r>
                        </m:num>
                        <m:den>
                          <m:r>
                            <a:rPr lang="es-MX" sz="1400" b="0" i="1" smtClean="0">
                              <a:latin typeface="Cambria Math" panose="02040503050406030204" pitchFamily="18" charset="0"/>
                            </a:rPr>
                            <m:t>80 </m:t>
                          </m:r>
                          <m:r>
                            <a:rPr lang="es-MX" sz="1400" b="0" i="1" smtClean="0">
                              <a:latin typeface="Cambria Math" panose="02040503050406030204" pitchFamily="18" charset="0"/>
                            </a:rPr>
                            <m:t>𝑠</m:t>
                          </m:r>
                        </m:den>
                      </m:f>
                      <m:r>
                        <a:rPr lang="es-MX" sz="1400" b="0" i="1" smtClean="0">
                          <a:latin typeface="Cambria Math" panose="02040503050406030204" pitchFamily="18" charset="0"/>
                        </a:rPr>
                        <m:t>×</m:t>
                      </m:r>
                      <m:f>
                        <m:fPr>
                          <m:ctrlPr>
                            <a:rPr lang="es-MX" sz="1400" b="0" i="1" smtClean="0">
                              <a:latin typeface="Cambria Math" panose="02040503050406030204" pitchFamily="18" charset="0"/>
                            </a:rPr>
                          </m:ctrlPr>
                        </m:fPr>
                        <m:num>
                          <m:r>
                            <a:rPr lang="es-MX" sz="1400" b="0" i="1" smtClean="0">
                              <a:latin typeface="Cambria Math" panose="02040503050406030204" pitchFamily="18" charset="0"/>
                            </a:rPr>
                            <m:t>4 </m:t>
                          </m:r>
                          <m:r>
                            <a:rPr lang="es-MX" sz="1400" b="0" i="1" smtClean="0">
                              <a:latin typeface="Cambria Math" panose="02040503050406030204" pitchFamily="18" charset="0"/>
                            </a:rPr>
                            <m:t>𝑐𝑜𝑝𝑎𝑠</m:t>
                          </m:r>
                        </m:num>
                        <m:den>
                          <m:r>
                            <a:rPr lang="es-MX" sz="1400" b="0" i="1" smtClean="0">
                              <a:latin typeface="Cambria Math" panose="02040503050406030204" pitchFamily="18" charset="0"/>
                            </a:rPr>
                            <m:t>1 </m:t>
                          </m:r>
                          <m:r>
                            <a:rPr lang="es-MX" sz="1400" b="0" i="1" smtClean="0">
                              <a:latin typeface="Cambria Math" panose="02040503050406030204" pitchFamily="18" charset="0"/>
                            </a:rPr>
                            <m:t>𝑒𝑠𝑙𝑎𝑏</m:t>
                          </m:r>
                          <m:r>
                            <a:rPr lang="es-MX" sz="1400" b="0" i="1" smtClean="0">
                              <a:latin typeface="Cambria Math" panose="02040503050406030204" pitchFamily="18" charset="0"/>
                            </a:rPr>
                            <m:t>ó</m:t>
                          </m:r>
                          <m:r>
                            <a:rPr lang="es-MX" sz="1400" b="0" i="1" smtClean="0">
                              <a:latin typeface="Cambria Math" panose="02040503050406030204" pitchFamily="18" charset="0"/>
                            </a:rPr>
                            <m:t>𝑛</m:t>
                          </m:r>
                        </m:den>
                      </m:f>
                      <m:r>
                        <a:rPr lang="es-MX" sz="1400" b="0" i="1" smtClean="0">
                          <a:latin typeface="Cambria Math" panose="02040503050406030204" pitchFamily="18" charset="0"/>
                        </a:rPr>
                        <m:t>×</m:t>
                      </m:r>
                      <m:f>
                        <m:fPr>
                          <m:ctrlPr>
                            <a:rPr lang="es-MX" sz="1400" b="0" i="1" smtClean="0">
                              <a:latin typeface="Cambria Math" panose="02040503050406030204" pitchFamily="18" charset="0"/>
                            </a:rPr>
                          </m:ctrlPr>
                        </m:fPr>
                        <m:num>
                          <m:r>
                            <a:rPr lang="es-MX" sz="1400" b="0" i="1" smtClean="0">
                              <a:latin typeface="Cambria Math" panose="02040503050406030204" pitchFamily="18" charset="0"/>
                            </a:rPr>
                            <m:t>3600 </m:t>
                          </m:r>
                          <m:r>
                            <a:rPr lang="es-MX" sz="1400" b="0" i="1" smtClean="0">
                              <a:latin typeface="Cambria Math" panose="02040503050406030204" pitchFamily="18" charset="0"/>
                            </a:rPr>
                            <m:t>𝑠</m:t>
                          </m:r>
                        </m:num>
                        <m:den>
                          <m:r>
                            <a:rPr lang="es-MX" sz="1400" b="0" i="1" smtClean="0">
                              <a:latin typeface="Cambria Math" panose="02040503050406030204" pitchFamily="18" charset="0"/>
                            </a:rPr>
                            <m:t>1 </m:t>
                          </m:r>
                          <m:r>
                            <a:rPr lang="es-MX" sz="1400" b="0" i="1" smtClean="0">
                              <a:latin typeface="Cambria Math" panose="02040503050406030204" pitchFamily="18" charset="0"/>
                            </a:rPr>
                            <m:t>h𝑜𝑟𝑎</m:t>
                          </m:r>
                        </m:den>
                      </m:f>
                      <m:r>
                        <a:rPr lang="es-MX" sz="1400" b="0" i="1" smtClean="0">
                          <a:latin typeface="Cambria Math" panose="02040503050406030204" pitchFamily="18" charset="0"/>
                        </a:rPr>
                        <m:t>=1800</m:t>
                      </m:r>
                      <m:f>
                        <m:fPr>
                          <m:ctrlPr>
                            <a:rPr lang="es-MX" sz="1400" b="0" i="1" smtClean="0">
                              <a:latin typeface="Cambria Math" panose="02040503050406030204" pitchFamily="18" charset="0"/>
                            </a:rPr>
                          </m:ctrlPr>
                        </m:fPr>
                        <m:num>
                          <m:r>
                            <a:rPr lang="es-MX" sz="1400" b="0" i="1" smtClean="0">
                              <a:latin typeface="Cambria Math" panose="02040503050406030204" pitchFamily="18" charset="0"/>
                            </a:rPr>
                            <m:t>𝑐𝑜𝑝𝑎𝑠</m:t>
                          </m:r>
                        </m:num>
                        <m:den>
                          <m:r>
                            <a:rPr lang="es-MX" sz="1400" b="0" i="1" smtClean="0">
                              <a:latin typeface="Cambria Math" panose="02040503050406030204" pitchFamily="18" charset="0"/>
                            </a:rPr>
                            <m:t>h𝑜𝑟𝑎</m:t>
                          </m:r>
                        </m:den>
                      </m:f>
                    </m:oMath>
                  </m:oMathPara>
                </a14:m>
                <a:endParaRPr lang="es-MX" sz="1400" dirty="0"/>
              </a:p>
            </p:txBody>
          </p:sp>
        </mc:Choice>
        <mc:Fallback xmlns="">
          <p:sp>
            <p:nvSpPr>
              <p:cNvPr id="42" name="CuadroTexto 41">
                <a:extLst>
                  <a:ext uri="{FF2B5EF4-FFF2-40B4-BE49-F238E27FC236}">
                    <a16:creationId xmlns:a16="http://schemas.microsoft.com/office/drawing/2014/main" id="{0CE0A0BC-C93C-462E-9258-37359F021508}"/>
                  </a:ext>
                </a:extLst>
              </p:cNvPr>
              <p:cNvSpPr txBox="1">
                <a:spLocks noRot="1" noChangeAspect="1" noMove="1" noResize="1" noEditPoints="1" noAdjustHandles="1" noChangeArrowheads="1" noChangeShapeType="1" noTextEdit="1"/>
              </p:cNvSpPr>
              <p:nvPr/>
            </p:nvSpPr>
            <p:spPr>
              <a:xfrm>
                <a:off x="6175449" y="3298798"/>
                <a:ext cx="4291330" cy="515719"/>
              </a:xfrm>
              <a:prstGeom prst="rect">
                <a:avLst/>
              </a:prstGeom>
              <a:blipFill>
                <a:blip r:embed="rId9"/>
                <a:stretch>
                  <a:fillRect/>
                </a:stretch>
              </a:blipFill>
            </p:spPr>
            <p:txBody>
              <a:bodyPr/>
              <a:lstStyle/>
              <a:p>
                <a:r>
                  <a:rPr lang="es-MX">
                    <a:noFill/>
                  </a:rPr>
                  <a:t> </a:t>
                </a:r>
              </a:p>
            </p:txBody>
          </p:sp>
        </mc:Fallback>
      </mc:AlternateContent>
      <p:sp>
        <p:nvSpPr>
          <p:cNvPr id="43" name="Marcador de contenido 2">
            <a:extLst>
              <a:ext uri="{FF2B5EF4-FFF2-40B4-BE49-F238E27FC236}">
                <a16:creationId xmlns:a16="http://schemas.microsoft.com/office/drawing/2014/main" id="{73A49D9E-9493-4CA9-8918-C034EB89EE4A}"/>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227615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C5F69F3E-BC61-42B3-8F35-267AB82DC035}"/>
              </a:ext>
            </a:extLst>
          </p:cNvPr>
          <p:cNvSpPr>
            <a:spLocks noGrp="1"/>
          </p:cNvSpPr>
          <p:nvPr>
            <p:ph type="title"/>
          </p:nvPr>
        </p:nvSpPr>
        <p:spPr>
          <a:xfrm>
            <a:off x="3167426" y="472108"/>
            <a:ext cx="7315200" cy="1346897"/>
          </a:xfrm>
        </p:spPr>
        <p:txBody>
          <a:bodyPr/>
          <a:lstStyle/>
          <a:p>
            <a:r>
              <a:rPr lang="es-MX" dirty="0"/>
              <a:t>Diseño del sistema</a:t>
            </a:r>
          </a:p>
        </p:txBody>
      </p:sp>
      <p:sp>
        <p:nvSpPr>
          <p:cNvPr id="11" name="CuadroTexto 10">
            <a:extLst>
              <a:ext uri="{FF2B5EF4-FFF2-40B4-BE49-F238E27FC236}">
                <a16:creationId xmlns:a16="http://schemas.microsoft.com/office/drawing/2014/main" id="{5D32B376-C2E0-4D43-99AC-23AE161D2660}"/>
              </a:ext>
            </a:extLst>
          </p:cNvPr>
          <p:cNvSpPr txBox="1"/>
          <p:nvPr/>
        </p:nvSpPr>
        <p:spPr>
          <a:xfrm>
            <a:off x="4977405" y="1449673"/>
            <a:ext cx="3733714" cy="369332"/>
          </a:xfrm>
          <a:prstGeom prst="rect">
            <a:avLst/>
          </a:prstGeom>
          <a:noFill/>
        </p:spPr>
        <p:txBody>
          <a:bodyPr wrap="none" rtlCol="0">
            <a:spAutoFit/>
          </a:bodyPr>
          <a:lstStyle/>
          <a:p>
            <a:r>
              <a:rPr lang="es-MX" b="1" dirty="0"/>
              <a:t>Módulo o subsistema transportador</a:t>
            </a:r>
          </a:p>
        </p:txBody>
      </p:sp>
      <p:sp>
        <p:nvSpPr>
          <p:cNvPr id="12" name="CuadroTexto 11">
            <a:extLst>
              <a:ext uri="{FF2B5EF4-FFF2-40B4-BE49-F238E27FC236}">
                <a16:creationId xmlns:a16="http://schemas.microsoft.com/office/drawing/2014/main" id="{62E4DE35-8188-4384-8AAE-D2D9C3CE1BC0}"/>
              </a:ext>
            </a:extLst>
          </p:cNvPr>
          <p:cNvSpPr txBox="1"/>
          <p:nvPr/>
        </p:nvSpPr>
        <p:spPr>
          <a:xfrm>
            <a:off x="2246414" y="1984538"/>
            <a:ext cx="3293979" cy="369332"/>
          </a:xfrm>
          <a:prstGeom prst="rect">
            <a:avLst/>
          </a:prstGeom>
          <a:noFill/>
        </p:spPr>
        <p:txBody>
          <a:bodyPr wrap="none" rtlCol="0">
            <a:spAutoFit/>
          </a:bodyPr>
          <a:lstStyle/>
          <a:p>
            <a:r>
              <a:rPr lang="es-MX" dirty="0"/>
              <a:t>Potencia requerida por la cadena</a:t>
            </a:r>
          </a:p>
        </p:txBody>
      </p:sp>
      <p:pic>
        <p:nvPicPr>
          <p:cNvPr id="15" name="Imagen 14">
            <a:extLst>
              <a:ext uri="{FF2B5EF4-FFF2-40B4-BE49-F238E27FC236}">
                <a16:creationId xmlns:a16="http://schemas.microsoft.com/office/drawing/2014/main" id="{B9A4D3DC-A77C-4E7E-ADA3-0361C64A3352}"/>
              </a:ext>
            </a:extLst>
          </p:cNvPr>
          <p:cNvPicPr/>
          <p:nvPr/>
        </p:nvPicPr>
        <p:blipFill>
          <a:blip r:embed="rId2"/>
          <a:stretch>
            <a:fillRect/>
          </a:stretch>
        </p:blipFill>
        <p:spPr>
          <a:xfrm>
            <a:off x="2173389" y="2615799"/>
            <a:ext cx="3583940" cy="1289050"/>
          </a:xfrm>
          <a:prstGeom prst="rect">
            <a:avLst/>
          </a:prstGeom>
        </p:spPr>
      </p:pic>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DCE6FF5A-A6B6-42A9-BFE2-FCCBC3E3C206}"/>
                  </a:ext>
                </a:extLst>
              </p:cNvPr>
              <p:cNvSpPr txBox="1"/>
              <p:nvPr/>
            </p:nvSpPr>
            <p:spPr>
              <a:xfrm>
                <a:off x="2413974" y="4012889"/>
                <a:ext cx="3126419"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b="0" i="1" smtClean="0">
                          <a:latin typeface="Cambria Math" panose="02040503050406030204" pitchFamily="18" charset="0"/>
                        </a:rPr>
                        <m:t>𝐶</m:t>
                      </m:r>
                      <m:r>
                        <a:rPr lang="es-MX" sz="1400" i="1" smtClean="0">
                          <a:latin typeface="Cambria Math" panose="02040503050406030204" pitchFamily="18" charset="0"/>
                        </a:rPr>
                        <m:t>𝑝</m:t>
                      </m:r>
                      <m:r>
                        <a:rPr lang="es-MX" sz="1400" i="0">
                          <a:latin typeface="Cambria Math" panose="02040503050406030204" pitchFamily="18" charset="0"/>
                        </a:rPr>
                        <m:t>=9.81×</m:t>
                      </m:r>
                      <m:sSub>
                        <m:sSubPr>
                          <m:ctrlPr>
                            <a:rPr lang="es-MX" sz="1400" i="1">
                              <a:solidFill>
                                <a:srgbClr val="836967"/>
                              </a:solidFill>
                              <a:latin typeface="Cambria Math" panose="02040503050406030204" pitchFamily="18" charset="0"/>
                            </a:rPr>
                          </m:ctrlPr>
                        </m:sSubPr>
                        <m:e>
                          <m:r>
                            <a:rPr lang="es-MX" sz="1400" i="0">
                              <a:latin typeface="Cambria Math" panose="02040503050406030204" pitchFamily="18" charset="0"/>
                            </a:rPr>
                            <m:t>µ</m:t>
                          </m:r>
                        </m:e>
                        <m:sub>
                          <m:r>
                            <a:rPr lang="es-MX" sz="1400" i="1">
                              <a:latin typeface="Cambria Math" panose="02040503050406030204" pitchFamily="18" charset="0"/>
                            </a:rPr>
                            <m:t>𝑐</m:t>
                          </m:r>
                        </m:sub>
                      </m:sSub>
                      <m:d>
                        <m:dPr>
                          <m:begChr m:val="["/>
                          <m:endChr m:val=""/>
                          <m:ctrlPr>
                            <a:rPr lang="es-MX" sz="1400" i="1">
                              <a:latin typeface="Cambria Math" panose="02040503050406030204" pitchFamily="18" charset="0"/>
                            </a:rPr>
                          </m:ctrlPr>
                        </m:dPr>
                        <m:e>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𝑊</m:t>
                              </m:r>
                            </m:e>
                            <m:sub>
                              <m:r>
                                <a:rPr lang="es-MX" sz="1400" i="1">
                                  <a:latin typeface="Cambria Math" panose="02040503050406030204" pitchFamily="18" charset="0"/>
                                </a:rPr>
                                <m:t>𝑐</m:t>
                              </m:r>
                            </m:sub>
                          </m:sSub>
                          <m:r>
                            <a:rPr lang="es-MX" sz="1400" i="0">
                              <a:latin typeface="Cambria Math" panose="02040503050406030204" pitchFamily="18" charset="0"/>
                            </a:rPr>
                            <m:t>+</m:t>
                          </m:r>
                          <m:r>
                            <a:rPr lang="es-MX" sz="1400" i="1">
                              <a:latin typeface="Cambria Math" panose="02040503050406030204" pitchFamily="18" charset="0"/>
                            </a:rPr>
                            <m:t>𝑊</m:t>
                          </m:r>
                          <m:r>
                            <a:rPr lang="es-MX" sz="1400" b="0" i="1" smtClean="0">
                              <a:latin typeface="Cambria Math" panose="02040503050406030204" pitchFamily="18" charset="0"/>
                            </a:rPr>
                            <m:t>] </m:t>
                          </m:r>
                        </m:e>
                      </m:d>
                    </m:oMath>
                  </m:oMathPara>
                </a14:m>
                <a:endParaRPr lang="es-MX" sz="1400" dirty="0"/>
              </a:p>
            </p:txBody>
          </p:sp>
        </mc:Choice>
        <mc:Fallback xmlns="">
          <p:sp>
            <p:nvSpPr>
              <p:cNvPr id="17" name="CuadroTexto 16">
                <a:extLst>
                  <a:ext uri="{FF2B5EF4-FFF2-40B4-BE49-F238E27FC236}">
                    <a16:creationId xmlns:a16="http://schemas.microsoft.com/office/drawing/2014/main" id="{DCE6FF5A-A6B6-42A9-BFE2-FCCBC3E3C206}"/>
                  </a:ext>
                </a:extLst>
              </p:cNvPr>
              <p:cNvSpPr txBox="1">
                <a:spLocks noRot="1" noChangeAspect="1" noMove="1" noResize="1" noEditPoints="1" noAdjustHandles="1" noChangeArrowheads="1" noChangeShapeType="1" noTextEdit="1"/>
              </p:cNvSpPr>
              <p:nvPr/>
            </p:nvSpPr>
            <p:spPr>
              <a:xfrm>
                <a:off x="2413974" y="4012889"/>
                <a:ext cx="3126419" cy="307777"/>
              </a:xfrm>
              <a:prstGeom prst="rect">
                <a:avLst/>
              </a:prstGeom>
              <a:blipFill>
                <a:blip r:embed="rId3"/>
                <a:stretch>
                  <a:fillRect t="-105882" b="-166667"/>
                </a:stretch>
              </a:blipFill>
            </p:spPr>
            <p:txBody>
              <a:bodyPr/>
              <a:lstStyle/>
              <a:p>
                <a:r>
                  <a:rPr lang="es-MX">
                    <a:noFill/>
                  </a:rPr>
                  <a:t> </a:t>
                </a:r>
              </a:p>
            </p:txBody>
          </p:sp>
        </mc:Fallback>
      </mc:AlternateContent>
      <p:sp>
        <p:nvSpPr>
          <p:cNvPr id="20" name="CuadroTexto 19">
            <a:extLst>
              <a:ext uri="{FF2B5EF4-FFF2-40B4-BE49-F238E27FC236}">
                <a16:creationId xmlns:a16="http://schemas.microsoft.com/office/drawing/2014/main" id="{FCDD95AA-8CB7-4370-A1F1-5CBD9D8845DC}"/>
              </a:ext>
            </a:extLst>
          </p:cNvPr>
          <p:cNvSpPr txBox="1"/>
          <p:nvPr/>
        </p:nvSpPr>
        <p:spPr>
          <a:xfrm>
            <a:off x="2102524" y="4701643"/>
            <a:ext cx="3821836" cy="378373"/>
          </a:xfrm>
          <a:prstGeom prst="rect">
            <a:avLst/>
          </a:prstGeom>
          <a:noFill/>
        </p:spPr>
        <p:txBody>
          <a:bodyPr wrap="square">
            <a:spAutoFit/>
          </a:bodyPr>
          <a:lstStyle/>
          <a:p>
            <a:pPr>
              <a:lnSpc>
                <a:spcPct val="200000"/>
              </a:lnSpc>
              <a:spcAft>
                <a:spcPts val="800"/>
              </a:spcAft>
            </a:pPr>
            <a:r>
              <a:rPr lang="es-MX" sz="1100" i="1" dirty="0" err="1">
                <a:effectLst/>
                <a:latin typeface="Arial" panose="020B0604020202020204" pitchFamily="34" charset="0"/>
                <a:ea typeface="Calibri" panose="020F0502020204030204" pitchFamily="34" charset="0"/>
                <a:cs typeface="Times New Roman" panose="02020603050405020304" pitchFamily="18" charset="0"/>
              </a:rPr>
              <a:t>Conveyor</a:t>
            </a:r>
            <a:r>
              <a:rPr lang="es-MX" sz="1100" i="1" dirty="0">
                <a:effectLst/>
                <a:latin typeface="Arial" panose="020B0604020202020204" pitchFamily="34" charset="0"/>
                <a:ea typeface="Calibri" panose="020F0502020204030204" pitchFamily="34" charset="0"/>
                <a:cs typeface="Times New Roman" panose="02020603050405020304" pitchFamily="18" charset="0"/>
              </a:rPr>
              <a:t> </a:t>
            </a:r>
            <a:r>
              <a:rPr lang="es-MX" sz="1100" i="1" dirty="0" err="1">
                <a:effectLst/>
                <a:latin typeface="Arial" panose="020B0604020202020204" pitchFamily="34" charset="0"/>
                <a:ea typeface="Calibri" panose="020F0502020204030204" pitchFamily="34" charset="0"/>
                <a:cs typeface="Times New Roman" panose="02020603050405020304" pitchFamily="18" charset="0"/>
              </a:rPr>
              <a:t>Chain</a:t>
            </a:r>
            <a:r>
              <a:rPr lang="es-MX" sz="1100" i="1" dirty="0">
                <a:effectLst/>
                <a:latin typeface="Arial" panose="020B0604020202020204" pitchFamily="34" charset="0"/>
                <a:ea typeface="Calibri" panose="020F0502020204030204" pitchFamily="34" charset="0"/>
                <a:cs typeface="Times New Roman" panose="02020603050405020304" pitchFamily="18" charset="0"/>
              </a:rPr>
              <a:t> </a:t>
            </a:r>
            <a:r>
              <a:rPr lang="es-MX" sz="1100" i="1" dirty="0" err="1">
                <a:effectLst/>
                <a:latin typeface="Arial" panose="020B0604020202020204" pitchFamily="34" charset="0"/>
                <a:ea typeface="Calibri" panose="020F0502020204030204" pitchFamily="34" charset="0"/>
                <a:cs typeface="Times New Roman" panose="02020603050405020304" pitchFamily="18" charset="0"/>
              </a:rPr>
              <a:t>Designer</a:t>
            </a:r>
            <a:r>
              <a:rPr lang="es-MX" sz="1100" i="1" dirty="0">
                <a:effectLst/>
                <a:latin typeface="Arial" panose="020B0604020202020204" pitchFamily="34" charset="0"/>
                <a:ea typeface="Calibri" panose="020F0502020204030204" pitchFamily="34" charset="0"/>
                <a:cs typeface="Times New Roman" panose="02020603050405020304" pitchFamily="18" charset="0"/>
              </a:rPr>
              <a:t> </a:t>
            </a:r>
            <a:r>
              <a:rPr lang="es-MX" sz="1100" i="1" dirty="0" err="1">
                <a:effectLst/>
                <a:latin typeface="Arial" panose="020B0604020202020204" pitchFamily="34" charset="0"/>
                <a:ea typeface="Calibri" panose="020F0502020204030204" pitchFamily="34" charset="0"/>
                <a:cs typeface="Times New Roman" panose="02020603050405020304" pitchFamily="18" charset="0"/>
              </a:rPr>
              <a:t>Guide</a:t>
            </a:r>
            <a:r>
              <a:rPr lang="es-MX" sz="1100" i="1" dirty="0">
                <a:effectLst/>
                <a:latin typeface="Arial" panose="020B0604020202020204" pitchFamily="34" charset="0"/>
                <a:ea typeface="Calibri" panose="020F0502020204030204" pitchFamily="34" charset="0"/>
                <a:cs typeface="Times New Roman" panose="02020603050405020304" pitchFamily="18" charset="0"/>
              </a:rPr>
              <a:t> </a:t>
            </a:r>
            <a:r>
              <a:rPr lang="es-MX" sz="1100" dirty="0">
                <a:effectLst/>
                <a:latin typeface="Arial" panose="020B0604020202020204" pitchFamily="34" charset="0"/>
                <a:ea typeface="Calibri" panose="020F0502020204030204" pitchFamily="34" charset="0"/>
                <a:cs typeface="Times New Roman" panose="02020603050405020304" pitchFamily="18" charset="0"/>
              </a:rPr>
              <a:t>(p. 35), por </a:t>
            </a:r>
            <a:r>
              <a:rPr lang="es-MX" sz="1100" dirty="0" err="1">
                <a:effectLst/>
                <a:latin typeface="Arial" panose="020B0604020202020204" pitchFamily="34" charset="0"/>
                <a:ea typeface="Calibri" panose="020F0502020204030204" pitchFamily="34" charset="0"/>
                <a:cs typeface="Times New Roman" panose="02020603050405020304" pitchFamily="18" charset="0"/>
              </a:rPr>
              <a:t>Renold</a:t>
            </a:r>
            <a:r>
              <a:rPr lang="es-MX" sz="1100" dirty="0">
                <a:effectLst/>
                <a:latin typeface="Arial" panose="020B0604020202020204" pitchFamily="34" charset="0"/>
                <a:ea typeface="Calibri" panose="020F0502020204030204" pitchFamily="34" charset="0"/>
                <a:cs typeface="Times New Roman" panose="02020603050405020304" pitchFamily="18" charset="0"/>
              </a:rPr>
              <a:t>, 2012.</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FA1C46F8-1CDD-4451-8F29-7A6A75DE1387}"/>
                  </a:ext>
                </a:extLst>
              </p:cNvPr>
              <p:cNvSpPr txBox="1"/>
              <p:nvPr/>
            </p:nvSpPr>
            <p:spPr>
              <a:xfrm>
                <a:off x="3049480" y="4393866"/>
                <a:ext cx="192792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i="1" smtClean="0">
                          <a:latin typeface="Cambria Math" panose="02040503050406030204" pitchFamily="18" charset="0"/>
                        </a:rPr>
                        <m:t>𝐾</m:t>
                      </m:r>
                      <m:r>
                        <a:rPr lang="es-MX" sz="1400" i="0">
                          <a:latin typeface="Cambria Math" panose="02040503050406030204" pitchFamily="18" charset="0"/>
                        </a:rPr>
                        <m:t>=</m:t>
                      </m:r>
                      <m:r>
                        <a:rPr lang="es-MX" sz="1400" i="1">
                          <a:latin typeface="Cambria Math" panose="02040503050406030204" pitchFamily="18" charset="0"/>
                        </a:rPr>
                        <m:t>𝐶</m:t>
                      </m:r>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𝑝</m:t>
                          </m:r>
                        </m:e>
                        <m:sub>
                          <m:r>
                            <a:rPr lang="es-MX" sz="1400" i="1">
                              <a:latin typeface="Cambria Math" panose="02040503050406030204" pitchFamily="18" charset="0"/>
                            </a:rPr>
                            <m:t>𝑑𝑖𝑠𝑒</m:t>
                          </m:r>
                          <m:r>
                            <a:rPr lang="es-MX" sz="1400" i="0">
                              <a:latin typeface="Cambria Math" panose="02040503050406030204" pitchFamily="18" charset="0"/>
                            </a:rPr>
                            <m:t>ñ</m:t>
                          </m:r>
                          <m:r>
                            <a:rPr lang="es-MX" sz="1400" i="1">
                              <a:latin typeface="Cambria Math" panose="02040503050406030204" pitchFamily="18" charset="0"/>
                            </a:rPr>
                            <m:t>𝑜</m:t>
                          </m:r>
                        </m:sub>
                      </m:sSub>
                      <m:r>
                        <a:rPr lang="es-MX" sz="1400" i="0">
                          <a:latin typeface="Cambria Math" panose="02040503050406030204" pitchFamily="18" charset="0"/>
                        </a:rPr>
                        <m:t>×</m:t>
                      </m:r>
                      <m:r>
                        <a:rPr lang="es-MX" sz="1400" i="1">
                          <a:latin typeface="Cambria Math" panose="02040503050406030204" pitchFamily="18" charset="0"/>
                        </a:rPr>
                        <m:t>𝑉</m:t>
                      </m:r>
                    </m:oMath>
                  </m:oMathPara>
                </a14:m>
                <a:endParaRPr lang="es-MX" sz="1400" dirty="0"/>
              </a:p>
            </p:txBody>
          </p:sp>
        </mc:Choice>
        <mc:Fallback xmlns="">
          <p:sp>
            <p:nvSpPr>
              <p:cNvPr id="24" name="CuadroTexto 23">
                <a:extLst>
                  <a:ext uri="{FF2B5EF4-FFF2-40B4-BE49-F238E27FC236}">
                    <a16:creationId xmlns:a16="http://schemas.microsoft.com/office/drawing/2014/main" id="{FA1C46F8-1CDD-4451-8F29-7A6A75DE1387}"/>
                  </a:ext>
                </a:extLst>
              </p:cNvPr>
              <p:cNvSpPr txBox="1">
                <a:spLocks noRot="1" noChangeAspect="1" noMove="1" noResize="1" noEditPoints="1" noAdjustHandles="1" noChangeArrowheads="1" noChangeShapeType="1" noTextEdit="1"/>
              </p:cNvSpPr>
              <p:nvPr/>
            </p:nvSpPr>
            <p:spPr>
              <a:xfrm>
                <a:off x="3049480" y="4393866"/>
                <a:ext cx="1927925" cy="307777"/>
              </a:xfrm>
              <a:prstGeom prst="rect">
                <a:avLst/>
              </a:prstGeom>
              <a:blipFill>
                <a:blip r:embed="rId4"/>
                <a:stretch>
                  <a:fillRect b="-2000"/>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A5B1CC27-5F57-4A41-BDA0-B2680EB16811}"/>
                  </a:ext>
                </a:extLst>
              </p:cNvPr>
              <p:cNvSpPr txBox="1"/>
              <p:nvPr/>
            </p:nvSpPr>
            <p:spPr>
              <a:xfrm>
                <a:off x="6096000" y="2083073"/>
                <a:ext cx="6098958" cy="3657220"/>
              </a:xfrm>
              <a:prstGeom prst="rect">
                <a:avLst/>
              </a:prstGeom>
              <a:noFill/>
            </p:spPr>
            <p:txBody>
              <a:bodyPr wrap="square">
                <a:spAutoFit/>
              </a:bodyPr>
              <a:lstStyle/>
              <a:p>
                <a:pPr indent="457200">
                  <a:lnSpc>
                    <a:spcPct val="200000"/>
                  </a:lnSpc>
                  <a:spcAft>
                    <a:spcPts val="800"/>
                  </a:spcAft>
                </a:pPr>
                <a:r>
                  <a:rPr lang="es-MX" sz="1400" dirty="0">
                    <a:effectLst/>
                    <a:latin typeface="Arial" panose="020B0604020202020204" pitchFamily="34" charset="0"/>
                    <a:ea typeface="Calibri" panose="020F0502020204030204" pitchFamily="34" charset="0"/>
                    <a:cs typeface="Arial" panose="020B0604020202020204" pitchFamily="34" charset="0"/>
                  </a:rPr>
                  <a:t>Donde</a:t>
                </a:r>
                <a:endParaRPr lang="es-MX" sz="14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14:m>
                  <m:oMath xmlns:m="http://schemas.openxmlformats.org/officeDocument/2006/math">
                    <m:r>
                      <a:rPr lang="es-MX" sz="1400" i="1">
                        <a:effectLst/>
                        <a:latin typeface="Cambria Math" panose="02040503050406030204" pitchFamily="18" charset="0"/>
                        <a:ea typeface="Calibri" panose="020F0502020204030204" pitchFamily="34" charset="0"/>
                        <a:cs typeface="Arial" panose="020B0604020202020204" pitchFamily="34" charset="0"/>
                      </a:rPr>
                      <m:t>𝐶𝑝</m:t>
                    </m:r>
                  </m:oMath>
                </a14:m>
                <a:r>
                  <a:rPr lang="es-MX" sz="1400" dirty="0">
                    <a:effectLst/>
                    <a:latin typeface="Arial" panose="020B0604020202020204" pitchFamily="34" charset="0"/>
                    <a:ea typeface="Times New Roman" panose="02020603050405020304" pitchFamily="18" charset="0"/>
                    <a:cs typeface="Arial" panose="020B0604020202020204" pitchFamily="34" charset="0"/>
                  </a:rPr>
                  <a:t>: tracción de la cadena – [N]</a:t>
                </a:r>
                <a:endParaRPr lang="es-MX" sz="14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14:m>
                  <m:oMath xmlns:m="http://schemas.openxmlformats.org/officeDocument/2006/math">
                    <m:sSub>
                      <m:sSubPr>
                        <m:ctrlPr>
                          <a:rPr lang="es-MX" sz="1400" i="1">
                            <a:effectLst/>
                            <a:latin typeface="Cambria Math" panose="02040503050406030204" pitchFamily="18" charset="0"/>
                            <a:ea typeface="Calibri" panose="020F0502020204030204" pitchFamily="34" charset="0"/>
                            <a:cs typeface="Arial" panose="020B0604020202020204" pitchFamily="34" charset="0"/>
                          </a:rPr>
                        </m:ctrlPr>
                      </m:sSubPr>
                      <m:e>
                        <m:r>
                          <a:rPr lang="es-MX" sz="1400" i="1">
                            <a:effectLst/>
                            <a:latin typeface="Cambria Math" panose="02040503050406030204" pitchFamily="18" charset="0"/>
                            <a:ea typeface="Calibri" panose="020F0502020204030204" pitchFamily="34" charset="0"/>
                            <a:cs typeface="Arial" panose="020B0604020202020204" pitchFamily="34" charset="0"/>
                          </a:rPr>
                          <m:t>µ</m:t>
                        </m:r>
                      </m:e>
                      <m:sub>
                        <m:r>
                          <a:rPr lang="es-MX" sz="1400" i="1">
                            <a:effectLst/>
                            <a:latin typeface="Cambria Math" panose="02040503050406030204" pitchFamily="18" charset="0"/>
                            <a:ea typeface="Calibri" panose="020F0502020204030204" pitchFamily="34" charset="0"/>
                            <a:cs typeface="Arial" panose="020B0604020202020204" pitchFamily="34" charset="0"/>
                          </a:rPr>
                          <m:t>𝑐</m:t>
                        </m:r>
                      </m:sub>
                    </m:sSub>
                  </m:oMath>
                </a14:m>
                <a:r>
                  <a:rPr lang="es-MX" sz="1400" dirty="0">
                    <a:effectLst/>
                    <a:latin typeface="Arial" panose="020B0604020202020204" pitchFamily="34" charset="0"/>
                    <a:ea typeface="Times New Roman" panose="02020603050405020304" pitchFamily="18" charset="0"/>
                    <a:cs typeface="Arial" panose="020B0604020202020204" pitchFamily="34" charset="0"/>
                  </a:rPr>
                  <a:t>: coeficiente de fricción </a:t>
                </a:r>
                <a:endParaRPr lang="es-MX" sz="14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14:m>
                  <m:oMath xmlns:m="http://schemas.openxmlformats.org/officeDocument/2006/math">
                    <m:sSub>
                      <m:sSubPr>
                        <m:ctrlPr>
                          <a:rPr lang="es-MX" sz="1400" i="1">
                            <a:effectLst/>
                            <a:latin typeface="Cambria Math" panose="02040503050406030204" pitchFamily="18" charset="0"/>
                            <a:ea typeface="Calibri" panose="020F0502020204030204" pitchFamily="34" charset="0"/>
                            <a:cs typeface="Arial" panose="020B0604020202020204" pitchFamily="34" charset="0"/>
                          </a:rPr>
                        </m:ctrlPr>
                      </m:sSubPr>
                      <m:e>
                        <m:r>
                          <a:rPr lang="es-MX" sz="1400" i="1">
                            <a:effectLst/>
                            <a:latin typeface="Cambria Math" panose="02040503050406030204" pitchFamily="18" charset="0"/>
                            <a:ea typeface="Calibri" panose="020F0502020204030204" pitchFamily="34" charset="0"/>
                            <a:cs typeface="Arial" panose="020B0604020202020204" pitchFamily="34" charset="0"/>
                          </a:rPr>
                          <m:t>𝑊</m:t>
                        </m:r>
                      </m:e>
                      <m:sub>
                        <m:r>
                          <a:rPr lang="es-MX" sz="1400" i="1">
                            <a:effectLst/>
                            <a:latin typeface="Cambria Math" panose="02040503050406030204" pitchFamily="18" charset="0"/>
                            <a:ea typeface="Calibri" panose="020F0502020204030204" pitchFamily="34" charset="0"/>
                            <a:cs typeface="Arial" panose="020B0604020202020204" pitchFamily="34" charset="0"/>
                          </a:rPr>
                          <m:t>𝑐</m:t>
                        </m:r>
                      </m:sub>
                    </m:sSub>
                  </m:oMath>
                </a14:m>
                <a:r>
                  <a:rPr lang="es-MX" sz="1400" dirty="0">
                    <a:effectLst/>
                    <a:latin typeface="Arial" panose="020B0604020202020204" pitchFamily="34" charset="0"/>
                    <a:ea typeface="Times New Roman" panose="02020603050405020304" pitchFamily="18" charset="0"/>
                    <a:cs typeface="Arial" panose="020B0604020202020204" pitchFamily="34" charset="0"/>
                  </a:rPr>
                  <a:t>: masa total de la cadena – 15,34 [kg]</a:t>
                </a:r>
                <a:endParaRPr lang="es-MX" sz="14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14:m>
                  <m:oMath xmlns:m="http://schemas.openxmlformats.org/officeDocument/2006/math">
                    <m:r>
                      <a:rPr lang="es-MX" sz="1400" i="1">
                        <a:effectLst/>
                        <a:latin typeface="Cambria Math" panose="02040503050406030204" pitchFamily="18" charset="0"/>
                        <a:ea typeface="Calibri" panose="020F0502020204030204" pitchFamily="34" charset="0"/>
                        <a:cs typeface="Arial" panose="020B0604020202020204" pitchFamily="34" charset="0"/>
                      </a:rPr>
                      <m:t>𝑊</m:t>
                    </m:r>
                  </m:oMath>
                </a14:m>
                <a:r>
                  <a:rPr lang="es-MX" sz="1400" dirty="0">
                    <a:effectLst/>
                    <a:latin typeface="Arial" panose="020B0604020202020204" pitchFamily="34" charset="0"/>
                    <a:ea typeface="Times New Roman" panose="02020603050405020304" pitchFamily="18" charset="0"/>
                    <a:cs typeface="Arial" panose="020B0604020202020204" pitchFamily="34" charset="0"/>
                  </a:rPr>
                  <a:t>: total de carga transportada – 12,6 [kg]</a:t>
                </a:r>
                <a:endParaRPr lang="es-MX" sz="14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14:m>
                  <m:oMath xmlns:m="http://schemas.openxmlformats.org/officeDocument/2006/math">
                    <m:r>
                      <a:rPr lang="es-MX" sz="1400" i="1">
                        <a:effectLst/>
                        <a:latin typeface="Cambria Math" panose="02040503050406030204" pitchFamily="18" charset="0"/>
                        <a:ea typeface="Calibri" panose="020F0502020204030204" pitchFamily="34" charset="0"/>
                        <a:cs typeface="Arial" panose="020B0604020202020204" pitchFamily="34" charset="0"/>
                      </a:rPr>
                      <m:t>𝐾</m:t>
                    </m:r>
                  </m:oMath>
                </a14:m>
                <a:r>
                  <a:rPr lang="es-MX" sz="1400" dirty="0">
                    <a:effectLst/>
                    <a:latin typeface="Arial" panose="020B0604020202020204" pitchFamily="34" charset="0"/>
                    <a:ea typeface="Times New Roman" panose="02020603050405020304" pitchFamily="18" charset="0"/>
                    <a:cs typeface="Arial" panose="020B0604020202020204" pitchFamily="34" charset="0"/>
                  </a:rPr>
                  <a:t>: potencia del cabezal – [W]</a:t>
                </a:r>
                <a:endParaRPr lang="es-MX" sz="14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14:m>
                  <m:oMath xmlns:m="http://schemas.openxmlformats.org/officeDocument/2006/math">
                    <m:r>
                      <a:rPr lang="es-MX" sz="1400" i="1">
                        <a:effectLst/>
                        <a:latin typeface="Cambria Math" panose="02040503050406030204" pitchFamily="18" charset="0"/>
                        <a:ea typeface="Calibri" panose="020F0502020204030204" pitchFamily="34" charset="0"/>
                        <a:cs typeface="Arial" panose="020B0604020202020204" pitchFamily="34" charset="0"/>
                      </a:rPr>
                      <m:t>𝑉</m:t>
                    </m:r>
                  </m:oMath>
                </a14:m>
                <a:r>
                  <a:rPr lang="es-MX" sz="1400" dirty="0">
                    <a:effectLst/>
                    <a:latin typeface="Arial" panose="020B0604020202020204" pitchFamily="34" charset="0"/>
                    <a:ea typeface="Times New Roman" panose="02020603050405020304" pitchFamily="18" charset="0"/>
                    <a:cs typeface="Arial" panose="020B0604020202020204" pitchFamily="34" charset="0"/>
                  </a:rPr>
                  <a:t>: velocidad de cadena – 0,015 [m/s]</a:t>
                </a:r>
                <a:endParaRPr lang="es-MX" sz="14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5" name="CuadroTexto 24">
                <a:extLst>
                  <a:ext uri="{FF2B5EF4-FFF2-40B4-BE49-F238E27FC236}">
                    <a16:creationId xmlns:a16="http://schemas.microsoft.com/office/drawing/2014/main" id="{A5B1CC27-5F57-4A41-BDA0-B2680EB16811}"/>
                  </a:ext>
                </a:extLst>
              </p:cNvPr>
              <p:cNvSpPr txBox="1">
                <a:spLocks noRot="1" noChangeAspect="1" noMove="1" noResize="1" noEditPoints="1" noAdjustHandles="1" noChangeArrowheads="1" noChangeShapeType="1" noTextEdit="1"/>
              </p:cNvSpPr>
              <p:nvPr/>
            </p:nvSpPr>
            <p:spPr>
              <a:xfrm>
                <a:off x="6096000" y="2083073"/>
                <a:ext cx="6098958" cy="3657220"/>
              </a:xfrm>
              <a:prstGeom prst="rect">
                <a:avLst/>
              </a:prstGeom>
              <a:blipFill>
                <a:blip r:embed="rId5"/>
                <a:stretch>
                  <a:fillRect b="-833"/>
                </a:stretch>
              </a:blipFill>
            </p:spPr>
            <p:txBody>
              <a:bodyPr/>
              <a:lstStyle/>
              <a:p>
                <a:r>
                  <a:rPr lang="es-MX">
                    <a:noFill/>
                  </a:rPr>
                  <a:t> </a:t>
                </a:r>
              </a:p>
            </p:txBody>
          </p:sp>
        </mc:Fallback>
      </mc:AlternateContent>
      <p:sp>
        <p:nvSpPr>
          <p:cNvPr id="26" name="Marcador de contenido 2">
            <a:extLst>
              <a:ext uri="{FF2B5EF4-FFF2-40B4-BE49-F238E27FC236}">
                <a16:creationId xmlns:a16="http://schemas.microsoft.com/office/drawing/2014/main" id="{21A8F122-96BD-485D-89B7-69B7004408A7}"/>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004955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C5F69F3E-BC61-42B3-8F35-267AB82DC035}"/>
              </a:ext>
            </a:extLst>
          </p:cNvPr>
          <p:cNvSpPr>
            <a:spLocks noGrp="1"/>
          </p:cNvSpPr>
          <p:nvPr>
            <p:ph type="title"/>
          </p:nvPr>
        </p:nvSpPr>
        <p:spPr>
          <a:xfrm>
            <a:off x="3167426" y="472108"/>
            <a:ext cx="7315200" cy="1346897"/>
          </a:xfrm>
        </p:spPr>
        <p:txBody>
          <a:bodyPr/>
          <a:lstStyle/>
          <a:p>
            <a:r>
              <a:rPr lang="es-MX" dirty="0"/>
              <a:t>Diseño del sistema</a:t>
            </a:r>
          </a:p>
        </p:txBody>
      </p:sp>
      <p:sp>
        <p:nvSpPr>
          <p:cNvPr id="11" name="CuadroTexto 10">
            <a:extLst>
              <a:ext uri="{FF2B5EF4-FFF2-40B4-BE49-F238E27FC236}">
                <a16:creationId xmlns:a16="http://schemas.microsoft.com/office/drawing/2014/main" id="{5D32B376-C2E0-4D43-99AC-23AE161D2660}"/>
              </a:ext>
            </a:extLst>
          </p:cNvPr>
          <p:cNvSpPr txBox="1"/>
          <p:nvPr/>
        </p:nvSpPr>
        <p:spPr>
          <a:xfrm>
            <a:off x="4977405" y="1449673"/>
            <a:ext cx="3733714" cy="369332"/>
          </a:xfrm>
          <a:prstGeom prst="rect">
            <a:avLst/>
          </a:prstGeom>
          <a:noFill/>
        </p:spPr>
        <p:txBody>
          <a:bodyPr wrap="none" rtlCol="0">
            <a:spAutoFit/>
          </a:bodyPr>
          <a:lstStyle/>
          <a:p>
            <a:r>
              <a:rPr lang="es-MX" b="1" dirty="0"/>
              <a:t>Módulo o subsistema transportador</a:t>
            </a:r>
          </a:p>
        </p:txBody>
      </p:sp>
      <p:sp>
        <p:nvSpPr>
          <p:cNvPr id="12" name="CuadroTexto 11">
            <a:extLst>
              <a:ext uri="{FF2B5EF4-FFF2-40B4-BE49-F238E27FC236}">
                <a16:creationId xmlns:a16="http://schemas.microsoft.com/office/drawing/2014/main" id="{62E4DE35-8188-4384-8AAE-D2D9C3CE1BC0}"/>
              </a:ext>
            </a:extLst>
          </p:cNvPr>
          <p:cNvSpPr txBox="1"/>
          <p:nvPr/>
        </p:nvSpPr>
        <p:spPr>
          <a:xfrm>
            <a:off x="2246414" y="1984538"/>
            <a:ext cx="3293979" cy="369332"/>
          </a:xfrm>
          <a:prstGeom prst="rect">
            <a:avLst/>
          </a:prstGeom>
          <a:noFill/>
        </p:spPr>
        <p:txBody>
          <a:bodyPr wrap="none" rtlCol="0">
            <a:spAutoFit/>
          </a:bodyPr>
          <a:lstStyle/>
          <a:p>
            <a:r>
              <a:rPr lang="es-MX" dirty="0"/>
              <a:t>Potencia requerida por la cadena</a:t>
            </a:r>
          </a:p>
        </p:txBody>
      </p:sp>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549CBFF1-5207-45B7-855C-FF7E22CA8050}"/>
                  </a:ext>
                </a:extLst>
              </p:cNvPr>
              <p:cNvSpPr txBox="1"/>
              <p:nvPr/>
            </p:nvSpPr>
            <p:spPr>
              <a:xfrm>
                <a:off x="2380688" y="2613524"/>
                <a:ext cx="247243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i="1" smtClean="0">
                          <a:latin typeface="Cambria Math" panose="02040503050406030204" pitchFamily="18" charset="0"/>
                        </a:rPr>
                        <m:t>𝐶</m:t>
                      </m:r>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𝑝</m:t>
                          </m:r>
                        </m:e>
                        <m:sub>
                          <m:r>
                            <a:rPr lang="es-MX" sz="1400" i="1">
                              <a:latin typeface="Cambria Math" panose="02040503050406030204" pitchFamily="18" charset="0"/>
                            </a:rPr>
                            <m:t>𝑑𝑖𝑠𝑒</m:t>
                          </m:r>
                          <m:r>
                            <a:rPr lang="es-MX" sz="1400" i="0">
                              <a:latin typeface="Cambria Math" panose="02040503050406030204" pitchFamily="18" charset="0"/>
                            </a:rPr>
                            <m:t>ñ</m:t>
                          </m:r>
                          <m:r>
                            <a:rPr lang="es-MX" sz="1400" i="1">
                              <a:latin typeface="Cambria Math" panose="02040503050406030204" pitchFamily="18" charset="0"/>
                            </a:rPr>
                            <m:t>𝑜</m:t>
                          </m:r>
                        </m:sub>
                      </m:sSub>
                      <m:r>
                        <a:rPr lang="es-MX" sz="1400" i="0">
                          <a:latin typeface="Cambria Math" panose="02040503050406030204" pitchFamily="18" charset="0"/>
                        </a:rPr>
                        <m:t>=</m:t>
                      </m:r>
                      <m:r>
                        <a:rPr lang="es-MX" sz="1400" i="1">
                          <a:latin typeface="Cambria Math" panose="02040503050406030204" pitchFamily="18" charset="0"/>
                        </a:rPr>
                        <m:t>𝐶𝑝</m:t>
                      </m:r>
                      <m:r>
                        <a:rPr lang="es-MX" sz="1400" i="0">
                          <a:latin typeface="Cambria Math" panose="02040503050406030204" pitchFamily="18" charset="0"/>
                        </a:rPr>
                        <m:t>×</m:t>
                      </m:r>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𝑓</m:t>
                          </m:r>
                        </m:e>
                        <m:sub>
                          <m:r>
                            <a:rPr lang="es-MX" sz="1400" i="0">
                              <a:latin typeface="Cambria Math" panose="02040503050406030204" pitchFamily="18" charset="0"/>
                            </a:rPr>
                            <m:t>1</m:t>
                          </m:r>
                        </m:sub>
                      </m:sSub>
                      <m:r>
                        <a:rPr lang="es-MX" sz="1400" i="0">
                          <a:latin typeface="Cambria Math" panose="02040503050406030204" pitchFamily="18" charset="0"/>
                        </a:rPr>
                        <m:t>×</m:t>
                      </m:r>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𝑓</m:t>
                          </m:r>
                        </m:e>
                        <m:sub>
                          <m:r>
                            <a:rPr lang="es-MX" sz="1400" i="0">
                              <a:latin typeface="Cambria Math" panose="02040503050406030204" pitchFamily="18" charset="0"/>
                            </a:rPr>
                            <m:t>2</m:t>
                          </m:r>
                        </m:sub>
                      </m:sSub>
                      <m:r>
                        <a:rPr lang="es-MX" sz="1400" i="0">
                          <a:latin typeface="Cambria Math" panose="02040503050406030204" pitchFamily="18" charset="0"/>
                        </a:rPr>
                        <m:t>×</m:t>
                      </m:r>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𝑓</m:t>
                          </m:r>
                        </m:e>
                        <m:sub>
                          <m:r>
                            <a:rPr lang="es-MX" sz="1400" i="1">
                              <a:latin typeface="Cambria Math" panose="02040503050406030204" pitchFamily="18" charset="0"/>
                            </a:rPr>
                            <m:t>𝑢</m:t>
                          </m:r>
                        </m:sub>
                      </m:sSub>
                    </m:oMath>
                  </m:oMathPara>
                </a14:m>
                <a:endParaRPr lang="es-MX" sz="1400" dirty="0"/>
              </a:p>
            </p:txBody>
          </p:sp>
        </mc:Choice>
        <mc:Fallback xmlns="">
          <p:sp>
            <p:nvSpPr>
              <p:cNvPr id="13" name="CuadroTexto 12">
                <a:extLst>
                  <a:ext uri="{FF2B5EF4-FFF2-40B4-BE49-F238E27FC236}">
                    <a16:creationId xmlns:a16="http://schemas.microsoft.com/office/drawing/2014/main" id="{549CBFF1-5207-45B7-855C-FF7E22CA8050}"/>
                  </a:ext>
                </a:extLst>
              </p:cNvPr>
              <p:cNvSpPr txBox="1">
                <a:spLocks noRot="1" noChangeAspect="1" noMove="1" noResize="1" noEditPoints="1" noAdjustHandles="1" noChangeArrowheads="1" noChangeShapeType="1" noTextEdit="1"/>
              </p:cNvSpPr>
              <p:nvPr/>
            </p:nvSpPr>
            <p:spPr>
              <a:xfrm>
                <a:off x="2380688" y="2613524"/>
                <a:ext cx="2472430" cy="307777"/>
              </a:xfrm>
              <a:prstGeom prst="rect">
                <a:avLst/>
              </a:prstGeom>
              <a:blipFill>
                <a:blip r:embed="rId2"/>
                <a:stretch>
                  <a:fillRect b="-8000"/>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graphicFrame>
            <p:nvGraphicFramePr>
              <p:cNvPr id="3" name="Tabla 2">
                <a:extLst>
                  <a:ext uri="{FF2B5EF4-FFF2-40B4-BE49-F238E27FC236}">
                    <a16:creationId xmlns:a16="http://schemas.microsoft.com/office/drawing/2014/main" id="{17A5014D-A637-46B5-80DF-8DC85401E039}"/>
                  </a:ext>
                </a:extLst>
              </p:cNvPr>
              <p:cNvGraphicFramePr>
                <a:graphicFrameLocks noGrp="1"/>
              </p:cNvGraphicFramePr>
              <p:nvPr>
                <p:extLst>
                  <p:ext uri="{D42A27DB-BD31-4B8C-83A1-F6EECF244321}">
                    <p14:modId xmlns:p14="http://schemas.microsoft.com/office/powerpoint/2010/main" val="3313332315"/>
                  </p:ext>
                </p:extLst>
              </p:nvPr>
            </p:nvGraphicFramePr>
            <p:xfrm>
              <a:off x="6192082" y="2417567"/>
              <a:ext cx="5281931" cy="1250696"/>
            </p:xfrm>
            <a:graphic>
              <a:graphicData uri="http://schemas.openxmlformats.org/drawingml/2006/table">
                <a:tbl>
                  <a:tblPr firstRow="1" firstCol="1" bandRow="1">
                    <a:tableStyleId>{5C22544A-7EE6-4342-B048-85BDC9FD1C3A}</a:tableStyleId>
                  </a:tblPr>
                  <a:tblGrid>
                    <a:gridCol w="1750060">
                      <a:extLst>
                        <a:ext uri="{9D8B030D-6E8A-4147-A177-3AD203B41FA5}">
                          <a16:colId xmlns:a16="http://schemas.microsoft.com/office/drawing/2014/main" val="2614643468"/>
                        </a:ext>
                      </a:extLst>
                    </a:gridCol>
                    <a:gridCol w="547470">
                      <a:extLst>
                        <a:ext uri="{9D8B030D-6E8A-4147-A177-3AD203B41FA5}">
                          <a16:colId xmlns:a16="http://schemas.microsoft.com/office/drawing/2014/main" val="1310666982"/>
                        </a:ext>
                      </a:extLst>
                    </a:gridCol>
                    <a:gridCol w="1296253">
                      <a:extLst>
                        <a:ext uri="{9D8B030D-6E8A-4147-A177-3AD203B41FA5}">
                          <a16:colId xmlns:a16="http://schemas.microsoft.com/office/drawing/2014/main" val="2601389076"/>
                        </a:ext>
                      </a:extLst>
                    </a:gridCol>
                    <a:gridCol w="532346">
                      <a:extLst>
                        <a:ext uri="{9D8B030D-6E8A-4147-A177-3AD203B41FA5}">
                          <a16:colId xmlns:a16="http://schemas.microsoft.com/office/drawing/2014/main" val="2031404666"/>
                        </a:ext>
                      </a:extLst>
                    </a:gridCol>
                    <a:gridCol w="1155802">
                      <a:extLst>
                        <a:ext uri="{9D8B030D-6E8A-4147-A177-3AD203B41FA5}">
                          <a16:colId xmlns:a16="http://schemas.microsoft.com/office/drawing/2014/main" val="4037211489"/>
                        </a:ext>
                      </a:extLst>
                    </a:gridCol>
                  </a:tblGrid>
                  <a:tr h="0">
                    <a:tc rowSpan="2">
                      <a:txBody>
                        <a:bodyPr/>
                        <a:lstStyle/>
                        <a:p>
                          <a:pPr algn="ctr">
                            <a:lnSpc>
                              <a:spcPct val="150000"/>
                            </a:lnSpc>
                            <a:spcAft>
                              <a:spcPts val="800"/>
                            </a:spcAft>
                          </a:pPr>
                          <a:r>
                            <a:rPr lang="es-MX" sz="1100">
                              <a:effectLst/>
                            </a:rPr>
                            <a:t>Clasificación instalación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nSpc>
                              <a:spcPct val="150000"/>
                            </a:lnSpc>
                            <a:spcAft>
                              <a:spcPts val="800"/>
                            </a:spcAft>
                          </a:pPr>
                          <a:r>
                            <a:rPr lang="es-MX" sz="1100" dirty="0">
                              <a:effectLst/>
                            </a:rPr>
                            <a:t>Menos de </a:t>
                          </a:r>
                          <a14:m>
                            <m:oMath xmlns:m="http://schemas.openxmlformats.org/officeDocument/2006/math">
                              <m:r>
                                <a:rPr lang="es-MX" sz="1100">
                                  <a:effectLst/>
                                  <a:latin typeface="Cambria Math" panose="02040503050406030204" pitchFamily="18" charset="0"/>
                                </a:rPr>
                                <m:t>15°</m:t>
                              </m:r>
                            </m:oMath>
                          </a14:m>
                          <a:r>
                            <a:rPr lang="es-MX" sz="1100" dirty="0">
                              <a:effectLst/>
                            </a:rPr>
                            <a:t> de inclinación</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gridSpan="2">
                      <a:txBody>
                        <a:bodyPr/>
                        <a:lstStyle/>
                        <a:p>
                          <a:pPr>
                            <a:lnSpc>
                              <a:spcPct val="150000"/>
                            </a:lnSpc>
                            <a:spcAft>
                              <a:spcPts val="800"/>
                            </a:spcAft>
                          </a:pPr>
                          <a:r>
                            <a:rPr lang="es-MX" sz="1100">
                              <a:effectLst/>
                            </a:rPr>
                            <a:t>Más de </a:t>
                          </a:r>
                          <a14:m>
                            <m:oMath xmlns:m="http://schemas.openxmlformats.org/officeDocument/2006/math">
                              <m:r>
                                <a:rPr lang="es-MX" sz="1100">
                                  <a:effectLst/>
                                  <a:latin typeface="Cambria Math" panose="02040503050406030204" pitchFamily="18" charset="0"/>
                                </a:rPr>
                                <m:t>15°</m:t>
                              </m:r>
                            </m:oMath>
                          </a14:m>
                          <a:r>
                            <a:rPr lang="es-MX" sz="1100">
                              <a:effectLst/>
                            </a:rPr>
                            <a:t> de inclinación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extLst>
                      <a:ext uri="{0D108BD9-81ED-4DB2-BD59-A6C34878D82A}">
                        <a16:rowId xmlns:a16="http://schemas.microsoft.com/office/drawing/2014/main" val="741044833"/>
                      </a:ext>
                    </a:extLst>
                  </a:tr>
                  <a:tr h="0">
                    <a:tc vMerge="1">
                      <a:txBody>
                        <a:bodyPr/>
                        <a:lstStyle/>
                        <a:p>
                          <a:endParaRPr lang="es-MX"/>
                        </a:p>
                      </a:txBody>
                      <a:tcPr/>
                    </a:tc>
                    <a:tc>
                      <a:txBody>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𝑓</m:t>
                                    </m:r>
                                  </m:e>
                                  <m:sub>
                                    <m:r>
                                      <a:rPr lang="es-MX" sz="1100">
                                        <a:effectLst/>
                                        <a:latin typeface="Cambria Math" panose="02040503050406030204" pitchFamily="18" charset="0"/>
                                      </a:rPr>
                                      <m:t>1</m:t>
                                    </m:r>
                                  </m:sub>
                                </m:sSub>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𝑓</m:t>
                                    </m:r>
                                  </m:e>
                                  <m:sub>
                                    <m:r>
                                      <a:rPr lang="es-MX" sz="1100">
                                        <a:effectLst/>
                                        <a:latin typeface="Cambria Math" panose="02040503050406030204" pitchFamily="18" charset="0"/>
                                      </a:rPr>
                                      <m:t>2</m:t>
                                    </m:r>
                                  </m:sub>
                                </m:sSub>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𝑓</m:t>
                                    </m:r>
                                  </m:e>
                                  <m:sub>
                                    <m:r>
                                      <a:rPr lang="es-MX" sz="1100">
                                        <a:effectLst/>
                                        <a:latin typeface="Cambria Math" panose="02040503050406030204" pitchFamily="18" charset="0"/>
                                      </a:rPr>
                                      <m:t>1</m:t>
                                    </m:r>
                                  </m:sub>
                                </m:sSub>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𝑓</m:t>
                                    </m:r>
                                  </m:e>
                                  <m:sub>
                                    <m:r>
                                      <a:rPr lang="es-MX" sz="1100">
                                        <a:effectLst/>
                                        <a:latin typeface="Cambria Math" panose="02040503050406030204" pitchFamily="18" charset="0"/>
                                      </a:rPr>
                                      <m:t>2</m:t>
                                    </m:r>
                                  </m:sub>
                                </m:sSub>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9420194"/>
                      </a:ext>
                    </a:extLst>
                  </a:tr>
                  <a:tr h="0">
                    <a:tc>
                      <a:txBody>
                        <a:bodyPr/>
                        <a:lstStyle/>
                        <a:p>
                          <a:pPr>
                            <a:lnSpc>
                              <a:spcPct val="150000"/>
                            </a:lnSpc>
                            <a:spcAft>
                              <a:spcPts val="800"/>
                            </a:spcAft>
                          </a:pPr>
                          <a:r>
                            <a:rPr lang="es-MX" sz="1100">
                              <a:effectLst/>
                            </a:rPr>
                            <a:t>Transportador elevador</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0,5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66764644"/>
                      </a:ext>
                    </a:extLst>
                  </a:tr>
                  <a:tr h="0">
                    <a:tc>
                      <a:txBody>
                        <a:bodyPr/>
                        <a:lstStyle/>
                        <a:p>
                          <a:pPr>
                            <a:lnSpc>
                              <a:spcPct val="150000"/>
                            </a:lnSpc>
                            <a:spcAft>
                              <a:spcPts val="800"/>
                            </a:spcAft>
                          </a:pPr>
                          <a:r>
                            <a:rPr lang="es-MX" sz="1100">
                              <a:effectLst/>
                            </a:rPr>
                            <a:t>Transportador arrastrador</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2</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1,2</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0,5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20266285"/>
                      </a:ext>
                    </a:extLst>
                  </a:tr>
                  <a:tr h="0">
                    <a:tc>
                      <a:txBody>
                        <a:bodyPr/>
                        <a:lstStyle/>
                        <a:p>
                          <a:pPr>
                            <a:lnSpc>
                              <a:spcPct val="150000"/>
                            </a:lnSpc>
                            <a:spcAft>
                              <a:spcPts val="800"/>
                            </a:spcAft>
                          </a:pPr>
                          <a:r>
                            <a:rPr lang="es-MX" sz="1100">
                              <a:effectLst/>
                            </a:rPr>
                            <a:t>Arrastrador </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4</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1,5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dirty="0">
                              <a:effectLst/>
                            </a:rPr>
                            <a:t>0,5</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30932962"/>
                      </a:ext>
                    </a:extLst>
                  </a:tr>
                </a:tbl>
              </a:graphicData>
            </a:graphic>
          </p:graphicFrame>
        </mc:Choice>
        <mc:Fallback xmlns="">
          <p:graphicFrame>
            <p:nvGraphicFramePr>
              <p:cNvPr id="3" name="Tabla 2">
                <a:extLst>
                  <a:ext uri="{FF2B5EF4-FFF2-40B4-BE49-F238E27FC236}">
                    <a16:creationId xmlns:a16="http://schemas.microsoft.com/office/drawing/2014/main" id="{17A5014D-A637-46B5-80DF-8DC85401E039}"/>
                  </a:ext>
                </a:extLst>
              </p:cNvPr>
              <p:cNvGraphicFramePr>
                <a:graphicFrameLocks noGrp="1"/>
              </p:cNvGraphicFramePr>
              <p:nvPr>
                <p:extLst>
                  <p:ext uri="{D42A27DB-BD31-4B8C-83A1-F6EECF244321}">
                    <p14:modId xmlns:p14="http://schemas.microsoft.com/office/powerpoint/2010/main" val="3313332315"/>
                  </p:ext>
                </p:extLst>
              </p:nvPr>
            </p:nvGraphicFramePr>
            <p:xfrm>
              <a:off x="6192082" y="2417567"/>
              <a:ext cx="5281931" cy="1250696"/>
            </p:xfrm>
            <a:graphic>
              <a:graphicData uri="http://schemas.openxmlformats.org/drawingml/2006/table">
                <a:tbl>
                  <a:tblPr firstRow="1" firstCol="1" bandRow="1">
                    <a:tableStyleId>{5C22544A-7EE6-4342-B048-85BDC9FD1C3A}</a:tableStyleId>
                  </a:tblPr>
                  <a:tblGrid>
                    <a:gridCol w="1750060">
                      <a:extLst>
                        <a:ext uri="{9D8B030D-6E8A-4147-A177-3AD203B41FA5}">
                          <a16:colId xmlns:a16="http://schemas.microsoft.com/office/drawing/2014/main" val="2614643468"/>
                        </a:ext>
                      </a:extLst>
                    </a:gridCol>
                    <a:gridCol w="547470">
                      <a:extLst>
                        <a:ext uri="{9D8B030D-6E8A-4147-A177-3AD203B41FA5}">
                          <a16:colId xmlns:a16="http://schemas.microsoft.com/office/drawing/2014/main" val="1310666982"/>
                        </a:ext>
                      </a:extLst>
                    </a:gridCol>
                    <a:gridCol w="1296253">
                      <a:extLst>
                        <a:ext uri="{9D8B030D-6E8A-4147-A177-3AD203B41FA5}">
                          <a16:colId xmlns:a16="http://schemas.microsoft.com/office/drawing/2014/main" val="2601389076"/>
                        </a:ext>
                      </a:extLst>
                    </a:gridCol>
                    <a:gridCol w="532346">
                      <a:extLst>
                        <a:ext uri="{9D8B030D-6E8A-4147-A177-3AD203B41FA5}">
                          <a16:colId xmlns:a16="http://schemas.microsoft.com/office/drawing/2014/main" val="2031404666"/>
                        </a:ext>
                      </a:extLst>
                    </a:gridCol>
                    <a:gridCol w="1155802">
                      <a:extLst>
                        <a:ext uri="{9D8B030D-6E8A-4147-A177-3AD203B41FA5}">
                          <a16:colId xmlns:a16="http://schemas.microsoft.com/office/drawing/2014/main" val="4037211489"/>
                        </a:ext>
                      </a:extLst>
                    </a:gridCol>
                  </a:tblGrid>
                  <a:tr h="224409">
                    <a:tc rowSpan="2">
                      <a:txBody>
                        <a:bodyPr/>
                        <a:lstStyle/>
                        <a:p>
                          <a:pPr algn="ctr">
                            <a:lnSpc>
                              <a:spcPct val="150000"/>
                            </a:lnSpc>
                            <a:spcAft>
                              <a:spcPts val="800"/>
                            </a:spcAft>
                          </a:pPr>
                          <a:r>
                            <a:rPr lang="es-MX" sz="1100">
                              <a:effectLst/>
                            </a:rPr>
                            <a:t>Clasificación instalación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endParaRPr lang="es-MX"/>
                        </a:p>
                      </a:txBody>
                      <a:tcPr marL="68580" marR="68580" marT="0" marB="0">
                        <a:blipFill>
                          <a:blip r:embed="rId3"/>
                          <a:stretch>
                            <a:fillRect l="-95380" t="-2703" r="-92739" b="-494595"/>
                          </a:stretch>
                        </a:blipFill>
                      </a:tcPr>
                    </a:tc>
                    <a:tc hMerge="1">
                      <a:txBody>
                        <a:bodyPr/>
                        <a:lstStyle/>
                        <a:p>
                          <a:endParaRPr lang="es-MX"/>
                        </a:p>
                      </a:txBody>
                      <a:tcPr/>
                    </a:tc>
                    <a:tc gridSpan="2">
                      <a:txBody>
                        <a:bodyPr/>
                        <a:lstStyle/>
                        <a:p>
                          <a:endParaRPr lang="es-MX"/>
                        </a:p>
                      </a:txBody>
                      <a:tcPr marL="68580" marR="68580" marT="0" marB="0">
                        <a:blipFill>
                          <a:blip r:embed="rId3"/>
                          <a:stretch>
                            <a:fillRect l="-213718" t="-2703" r="-1444" b="-494595"/>
                          </a:stretch>
                        </a:blipFill>
                      </a:tcPr>
                    </a:tc>
                    <a:tc hMerge="1">
                      <a:txBody>
                        <a:bodyPr/>
                        <a:lstStyle/>
                        <a:p>
                          <a:endParaRPr lang="es-MX"/>
                        </a:p>
                      </a:txBody>
                      <a:tcPr/>
                    </a:tc>
                    <a:extLst>
                      <a:ext uri="{0D108BD9-81ED-4DB2-BD59-A6C34878D82A}">
                        <a16:rowId xmlns:a16="http://schemas.microsoft.com/office/drawing/2014/main" val="741044833"/>
                      </a:ext>
                    </a:extLst>
                  </a:tr>
                  <a:tr h="353060">
                    <a:tc vMerge="1">
                      <a:txBody>
                        <a:bodyPr/>
                        <a:lstStyle/>
                        <a:p>
                          <a:endParaRPr lang="es-MX"/>
                        </a:p>
                      </a:txBody>
                      <a:tcPr/>
                    </a:tc>
                    <a:tc>
                      <a:txBody>
                        <a:bodyPr/>
                        <a:lstStyle/>
                        <a:p>
                          <a:endParaRPr lang="es-MX"/>
                        </a:p>
                      </a:txBody>
                      <a:tcPr marL="68580" marR="68580" marT="0" marB="0">
                        <a:blipFill>
                          <a:blip r:embed="rId3"/>
                          <a:stretch>
                            <a:fillRect l="-321111" t="-65517" r="-548889" b="-215517"/>
                          </a:stretch>
                        </a:blipFill>
                      </a:tcPr>
                    </a:tc>
                    <a:tc>
                      <a:txBody>
                        <a:bodyPr/>
                        <a:lstStyle/>
                        <a:p>
                          <a:endParaRPr lang="es-MX"/>
                        </a:p>
                      </a:txBody>
                      <a:tcPr marL="68580" marR="68580" marT="0" marB="0">
                        <a:blipFill>
                          <a:blip r:embed="rId3"/>
                          <a:stretch>
                            <a:fillRect l="-177934" t="-65517" r="-131925" b="-215517"/>
                          </a:stretch>
                        </a:blipFill>
                      </a:tcPr>
                    </a:tc>
                    <a:tc>
                      <a:txBody>
                        <a:bodyPr/>
                        <a:lstStyle/>
                        <a:p>
                          <a:endParaRPr lang="es-MX"/>
                        </a:p>
                      </a:txBody>
                      <a:tcPr marL="68580" marR="68580" marT="0" marB="0">
                        <a:blipFill>
                          <a:blip r:embed="rId3"/>
                          <a:stretch>
                            <a:fillRect l="-680460" t="-65517" r="-222989" b="-215517"/>
                          </a:stretch>
                        </a:blipFill>
                      </a:tcPr>
                    </a:tc>
                    <a:tc>
                      <a:txBody>
                        <a:bodyPr/>
                        <a:lstStyle/>
                        <a:p>
                          <a:endParaRPr lang="es-MX"/>
                        </a:p>
                      </a:txBody>
                      <a:tcPr marL="68580" marR="68580" marT="0" marB="0">
                        <a:blipFill>
                          <a:blip r:embed="rId3"/>
                          <a:stretch>
                            <a:fillRect l="-357368" t="-65517" r="-2105" b="-215517"/>
                          </a:stretch>
                        </a:blipFill>
                      </a:tcPr>
                    </a:tc>
                    <a:extLst>
                      <a:ext uri="{0D108BD9-81ED-4DB2-BD59-A6C34878D82A}">
                        <a16:rowId xmlns:a16="http://schemas.microsoft.com/office/drawing/2014/main" val="1909420194"/>
                      </a:ext>
                    </a:extLst>
                  </a:tr>
                  <a:tr h="224409">
                    <a:tc>
                      <a:txBody>
                        <a:bodyPr/>
                        <a:lstStyle/>
                        <a:p>
                          <a:pPr>
                            <a:lnSpc>
                              <a:spcPct val="150000"/>
                            </a:lnSpc>
                            <a:spcAft>
                              <a:spcPts val="800"/>
                            </a:spcAft>
                          </a:pPr>
                          <a:r>
                            <a:rPr lang="es-MX" sz="1100">
                              <a:effectLst/>
                            </a:rPr>
                            <a:t>Transportador elevador</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0,5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66764644"/>
                      </a:ext>
                    </a:extLst>
                  </a:tr>
                  <a:tr h="224409">
                    <a:tc>
                      <a:txBody>
                        <a:bodyPr/>
                        <a:lstStyle/>
                        <a:p>
                          <a:pPr>
                            <a:lnSpc>
                              <a:spcPct val="150000"/>
                            </a:lnSpc>
                            <a:spcAft>
                              <a:spcPts val="800"/>
                            </a:spcAft>
                          </a:pPr>
                          <a:r>
                            <a:rPr lang="es-MX" sz="1100">
                              <a:effectLst/>
                            </a:rPr>
                            <a:t>Transportador arrastrador</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2</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1,2</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0,5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20266285"/>
                      </a:ext>
                    </a:extLst>
                  </a:tr>
                  <a:tr h="224409">
                    <a:tc>
                      <a:txBody>
                        <a:bodyPr/>
                        <a:lstStyle/>
                        <a:p>
                          <a:pPr>
                            <a:lnSpc>
                              <a:spcPct val="150000"/>
                            </a:lnSpc>
                            <a:spcAft>
                              <a:spcPts val="800"/>
                            </a:spcAft>
                          </a:pPr>
                          <a:r>
                            <a:rPr lang="es-MX" sz="1100">
                              <a:effectLst/>
                            </a:rPr>
                            <a:t>Arrastrador </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4</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1,5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dirty="0">
                              <a:effectLst/>
                            </a:rPr>
                            <a:t>0,5</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30932962"/>
                      </a:ext>
                    </a:extLst>
                  </a:tr>
                </a:tbl>
              </a:graphicData>
            </a:graphic>
          </p:graphicFrame>
        </mc:Fallback>
      </mc:AlternateContent>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435BC952-56DB-4D1F-A647-16644C814315}"/>
                  </a:ext>
                </a:extLst>
              </p:cNvPr>
              <p:cNvSpPr txBox="1"/>
              <p:nvPr/>
            </p:nvSpPr>
            <p:spPr>
              <a:xfrm>
                <a:off x="2362932" y="3239217"/>
                <a:ext cx="2614473" cy="49994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400" i="1" smtClean="0">
                              <a:solidFill>
                                <a:srgbClr val="836967"/>
                              </a:solidFill>
                              <a:latin typeface="Cambria Math" panose="02040503050406030204" pitchFamily="18" charset="0"/>
                            </a:rPr>
                          </m:ctrlPr>
                        </m:sSubPr>
                        <m:e>
                          <m:r>
                            <a:rPr lang="es-MX" sz="1400">
                              <a:latin typeface="Cambria Math" panose="02040503050406030204" pitchFamily="18" charset="0"/>
                            </a:rPr>
                            <m:t>µ</m:t>
                          </m:r>
                        </m:e>
                        <m:sub>
                          <m:r>
                            <a:rPr lang="es-MX" sz="1400" i="1">
                              <a:latin typeface="Cambria Math" panose="02040503050406030204" pitchFamily="18" charset="0"/>
                            </a:rPr>
                            <m:t>𝑐</m:t>
                          </m:r>
                        </m:sub>
                      </m:sSub>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1,90+</m:t>
                          </m:r>
                          <m:sSub>
                            <m:sSubPr>
                              <m:ctrlPr>
                                <a:rPr lang="es-MX" sz="1400" i="1">
                                  <a:solidFill>
                                    <a:srgbClr val="836967"/>
                                  </a:solidFill>
                                  <a:latin typeface="Cambria Math" panose="02040503050406030204" pitchFamily="18" charset="0"/>
                                </a:rPr>
                              </m:ctrlPr>
                            </m:sSubPr>
                            <m:e>
                              <m:r>
                                <a:rPr lang="es-MX" sz="1400" i="0">
                                  <a:latin typeface="Cambria Math" panose="02040503050406030204" pitchFamily="18" charset="0"/>
                                </a:rPr>
                                <m:t>µ</m:t>
                              </m:r>
                            </m:e>
                            <m:sub>
                              <m:r>
                                <a:rPr lang="es-MX" sz="1400" i="1">
                                  <a:latin typeface="Cambria Math" panose="02040503050406030204" pitchFamily="18" charset="0"/>
                                </a:rPr>
                                <m:t>𝐹</m:t>
                              </m:r>
                            </m:sub>
                          </m:sSub>
                          <m:r>
                            <a:rPr lang="es-MX" sz="1400" i="0">
                              <a:latin typeface="Cambria Math" panose="02040503050406030204" pitchFamily="18" charset="0"/>
                            </a:rPr>
                            <m:t>×</m:t>
                          </m:r>
                          <m:r>
                            <a:rPr lang="es-MX" sz="1400" i="1">
                              <a:latin typeface="Cambria Math" panose="02040503050406030204" pitchFamily="18" charset="0"/>
                            </a:rPr>
                            <m:t>𝑑</m:t>
                          </m:r>
                        </m:num>
                        <m:den>
                          <m:r>
                            <a:rPr lang="es-MX" sz="1400" i="1">
                              <a:latin typeface="Cambria Math" panose="02040503050406030204" pitchFamily="18" charset="0"/>
                            </a:rPr>
                            <m:t>𝐷</m:t>
                          </m:r>
                        </m:den>
                      </m:f>
                      <m:r>
                        <a:rPr lang="es-MX" sz="1400" b="0" i="1" smtClean="0">
                          <a:latin typeface="Cambria Math" panose="02040503050406030204" pitchFamily="18" charset="0"/>
                        </a:rPr>
                        <m:t>=0,1586</m:t>
                      </m:r>
                    </m:oMath>
                  </m:oMathPara>
                </a14:m>
                <a:endParaRPr lang="es-MX" sz="1400" dirty="0"/>
              </a:p>
            </p:txBody>
          </p:sp>
        </mc:Choice>
        <mc:Fallback xmlns="">
          <p:sp>
            <p:nvSpPr>
              <p:cNvPr id="16" name="CuadroTexto 15">
                <a:extLst>
                  <a:ext uri="{FF2B5EF4-FFF2-40B4-BE49-F238E27FC236}">
                    <a16:creationId xmlns:a16="http://schemas.microsoft.com/office/drawing/2014/main" id="{435BC952-56DB-4D1F-A647-16644C814315}"/>
                  </a:ext>
                </a:extLst>
              </p:cNvPr>
              <p:cNvSpPr txBox="1">
                <a:spLocks noRot="1" noChangeAspect="1" noMove="1" noResize="1" noEditPoints="1" noAdjustHandles="1" noChangeArrowheads="1" noChangeShapeType="1" noTextEdit="1"/>
              </p:cNvSpPr>
              <p:nvPr/>
            </p:nvSpPr>
            <p:spPr>
              <a:xfrm>
                <a:off x="2362932" y="3239217"/>
                <a:ext cx="2614473" cy="499945"/>
              </a:xfrm>
              <a:prstGeom prst="rect">
                <a:avLst/>
              </a:prstGeom>
              <a:blipFill>
                <a:blip r:embed="rId4"/>
                <a:stretch>
                  <a:fillRect b="-2439"/>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50A4EE1E-E3FC-4123-8F89-90DD7A888F64}"/>
                  </a:ext>
                </a:extLst>
              </p:cNvPr>
              <p:cNvSpPr txBox="1"/>
              <p:nvPr/>
            </p:nvSpPr>
            <p:spPr>
              <a:xfrm>
                <a:off x="1993037" y="3815085"/>
                <a:ext cx="4292353" cy="1820178"/>
              </a:xfrm>
              <a:prstGeom prst="rect">
                <a:avLst/>
              </a:prstGeom>
              <a:noFill/>
            </p:spPr>
            <p:txBody>
              <a:bodyPr wrap="square">
                <a:spAutoFit/>
              </a:bodyPr>
              <a:lstStyle/>
              <a:p>
                <a:pPr indent="457200">
                  <a:lnSpc>
                    <a:spcPct val="200000"/>
                  </a:lnSpc>
                  <a:spcAft>
                    <a:spcPts val="800"/>
                  </a:spcAft>
                </a:pPr>
                <a:r>
                  <a:rPr lang="es-MX" sz="1200" dirty="0">
                    <a:effectLst/>
                    <a:latin typeface="Arial" panose="020B0604020202020204" pitchFamily="34" charset="0"/>
                    <a:ea typeface="Times New Roman" panose="02020603050405020304" pitchFamily="18" charset="0"/>
                    <a:cs typeface="Arial" panose="020B0604020202020204" pitchFamily="34" charset="0"/>
                  </a:rPr>
                  <a:t>Donde:</a:t>
                </a:r>
                <a:endParaRPr lang="es-MX" sz="12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14:m>
                  <m:oMath xmlns:m="http://schemas.openxmlformats.org/officeDocument/2006/math">
                    <m:sSub>
                      <m:sSubPr>
                        <m:ctrlPr>
                          <a:rPr lang="es-MX" sz="1200" i="1">
                            <a:effectLst/>
                            <a:latin typeface="Cambria Math" panose="02040503050406030204" pitchFamily="18" charset="0"/>
                            <a:ea typeface="Times New Roman" panose="02020603050405020304" pitchFamily="18" charset="0"/>
                            <a:cs typeface="Arial" panose="020B0604020202020204" pitchFamily="34" charset="0"/>
                          </a:rPr>
                        </m:ctrlPr>
                      </m:sSubPr>
                      <m:e>
                        <m:r>
                          <a:rPr lang="es-MX" sz="1200" i="1">
                            <a:effectLst/>
                            <a:latin typeface="Cambria Math" panose="02040503050406030204" pitchFamily="18" charset="0"/>
                            <a:ea typeface="Times New Roman" panose="02020603050405020304" pitchFamily="18" charset="0"/>
                            <a:cs typeface="Arial" panose="020B0604020202020204" pitchFamily="34" charset="0"/>
                          </a:rPr>
                          <m:t>µ</m:t>
                        </m:r>
                      </m:e>
                      <m:sub>
                        <m:r>
                          <a:rPr lang="es-MX" sz="1200" i="1">
                            <a:effectLst/>
                            <a:latin typeface="Cambria Math" panose="02040503050406030204" pitchFamily="18" charset="0"/>
                            <a:ea typeface="Times New Roman" panose="02020603050405020304" pitchFamily="18" charset="0"/>
                            <a:cs typeface="Arial" panose="020B0604020202020204" pitchFamily="34" charset="0"/>
                          </a:rPr>
                          <m:t>𝐹</m:t>
                        </m:r>
                      </m:sub>
                    </m:sSub>
                  </m:oMath>
                </a14:m>
                <a:r>
                  <a:rPr lang="es-MX" sz="1200" dirty="0">
                    <a:effectLst/>
                    <a:latin typeface="Arial" panose="020B0604020202020204" pitchFamily="34" charset="0"/>
                    <a:ea typeface="Times New Roman" panose="02020603050405020304" pitchFamily="18" charset="0"/>
                    <a:cs typeface="Arial" panose="020B0604020202020204" pitchFamily="34" charset="0"/>
                  </a:rPr>
                  <a:t>: coeficiente de fricción por deslizamiento – 0,25</a:t>
                </a:r>
                <a:endParaRPr lang="es-MX" sz="12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14:m>
                  <m:oMath xmlns:m="http://schemas.openxmlformats.org/officeDocument/2006/math">
                    <m:r>
                      <a:rPr lang="es-MX" sz="1200" i="1">
                        <a:effectLst/>
                        <a:latin typeface="Cambria Math" panose="02040503050406030204" pitchFamily="18" charset="0"/>
                        <a:ea typeface="Times New Roman" panose="02020603050405020304" pitchFamily="18" charset="0"/>
                        <a:cs typeface="Arial" panose="020B0604020202020204" pitchFamily="34" charset="0"/>
                      </a:rPr>
                      <m:t>𝐷</m:t>
                    </m:r>
                  </m:oMath>
                </a14:m>
                <a:r>
                  <a:rPr lang="es-MX" sz="1200" dirty="0">
                    <a:effectLst/>
                    <a:latin typeface="Arial" panose="020B0604020202020204" pitchFamily="34" charset="0"/>
                    <a:ea typeface="Times New Roman" panose="02020603050405020304" pitchFamily="18" charset="0"/>
                    <a:cs typeface="Arial" panose="020B0604020202020204" pitchFamily="34" charset="0"/>
                  </a:rPr>
                  <a:t>: diámetro externo del rodamiento – 32 [mm]</a:t>
                </a:r>
                <a:endParaRPr lang="es-MX" sz="12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14:m>
                  <m:oMath xmlns:m="http://schemas.openxmlformats.org/officeDocument/2006/math">
                    <m:r>
                      <a:rPr lang="es-MX" sz="1200" i="1">
                        <a:effectLst/>
                        <a:latin typeface="Cambria Math" panose="02040503050406030204" pitchFamily="18" charset="0"/>
                        <a:ea typeface="Times New Roman" panose="02020603050405020304" pitchFamily="18" charset="0"/>
                        <a:cs typeface="Arial" panose="020B0604020202020204" pitchFamily="34" charset="0"/>
                      </a:rPr>
                      <m:t>𝑑</m:t>
                    </m:r>
                  </m:oMath>
                </a14:m>
                <a:r>
                  <a:rPr lang="es-MX" sz="1200" dirty="0">
                    <a:effectLst/>
                    <a:latin typeface="Arial" panose="020B0604020202020204" pitchFamily="34" charset="0"/>
                    <a:ea typeface="Times New Roman" panose="02020603050405020304" pitchFamily="18" charset="0"/>
                    <a:cs typeface="Arial" panose="020B0604020202020204" pitchFamily="34" charset="0"/>
                  </a:rPr>
                  <a:t>: diámetro interno del rodamiento – 12,7 [mm]</a:t>
                </a:r>
                <a:endParaRPr lang="es-MX" sz="12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8" name="CuadroTexto 17">
                <a:extLst>
                  <a:ext uri="{FF2B5EF4-FFF2-40B4-BE49-F238E27FC236}">
                    <a16:creationId xmlns:a16="http://schemas.microsoft.com/office/drawing/2014/main" id="{50A4EE1E-E3FC-4123-8F89-90DD7A888F64}"/>
                  </a:ext>
                </a:extLst>
              </p:cNvPr>
              <p:cNvSpPr txBox="1">
                <a:spLocks noRot="1" noChangeAspect="1" noMove="1" noResize="1" noEditPoints="1" noAdjustHandles="1" noChangeArrowheads="1" noChangeShapeType="1" noTextEdit="1"/>
              </p:cNvSpPr>
              <p:nvPr/>
            </p:nvSpPr>
            <p:spPr>
              <a:xfrm>
                <a:off x="1993037" y="3815085"/>
                <a:ext cx="4292353" cy="1820178"/>
              </a:xfrm>
              <a:prstGeom prst="rect">
                <a:avLst/>
              </a:prstGeom>
              <a:blipFill>
                <a:blip r:embed="rId5"/>
                <a:stretch>
                  <a:fillRect b="-1678"/>
                </a:stretch>
              </a:blipFill>
            </p:spPr>
            <p:txBody>
              <a:bodyPr/>
              <a:lstStyle/>
              <a:p>
                <a:r>
                  <a:rPr lang="es-MX">
                    <a:noFill/>
                  </a:rPr>
                  <a:t> </a:t>
                </a:r>
              </a:p>
            </p:txBody>
          </p:sp>
        </mc:Fallback>
      </mc:AlternateContent>
      <p:graphicFrame>
        <p:nvGraphicFramePr>
          <p:cNvPr id="7" name="Tabla 6">
            <a:extLst>
              <a:ext uri="{FF2B5EF4-FFF2-40B4-BE49-F238E27FC236}">
                <a16:creationId xmlns:a16="http://schemas.microsoft.com/office/drawing/2014/main" id="{D4778B2A-7456-4FBE-803D-00FDA10886E0}"/>
              </a:ext>
            </a:extLst>
          </p:cNvPr>
          <p:cNvGraphicFramePr>
            <a:graphicFrameLocks noGrp="1"/>
          </p:cNvGraphicFramePr>
          <p:nvPr>
            <p:extLst>
              <p:ext uri="{D42A27DB-BD31-4B8C-83A1-F6EECF244321}">
                <p14:modId xmlns:p14="http://schemas.microsoft.com/office/powerpoint/2010/main" val="2733867033"/>
              </p:ext>
            </p:extLst>
          </p:nvPr>
        </p:nvGraphicFramePr>
        <p:xfrm>
          <a:off x="6600547" y="3830172"/>
          <a:ext cx="4465003" cy="1122045"/>
        </p:xfrm>
        <a:graphic>
          <a:graphicData uri="http://schemas.openxmlformats.org/drawingml/2006/table">
            <a:tbl>
              <a:tblPr firstRow="1" firstCol="1" bandRow="1">
                <a:tableStyleId>{5C22544A-7EE6-4342-B048-85BDC9FD1C3A}</a:tableStyleId>
              </a:tblPr>
              <a:tblGrid>
                <a:gridCol w="2642235">
                  <a:extLst>
                    <a:ext uri="{9D8B030D-6E8A-4147-A177-3AD203B41FA5}">
                      <a16:colId xmlns:a16="http://schemas.microsoft.com/office/drawing/2014/main" val="355898827"/>
                    </a:ext>
                  </a:extLst>
                </a:gridCol>
                <a:gridCol w="562610">
                  <a:extLst>
                    <a:ext uri="{9D8B030D-6E8A-4147-A177-3AD203B41FA5}">
                      <a16:colId xmlns:a16="http://schemas.microsoft.com/office/drawing/2014/main" val="294422740"/>
                    </a:ext>
                  </a:extLst>
                </a:gridCol>
                <a:gridCol w="626110">
                  <a:extLst>
                    <a:ext uri="{9D8B030D-6E8A-4147-A177-3AD203B41FA5}">
                      <a16:colId xmlns:a16="http://schemas.microsoft.com/office/drawing/2014/main" val="801051412"/>
                    </a:ext>
                  </a:extLst>
                </a:gridCol>
                <a:gridCol w="634048">
                  <a:extLst>
                    <a:ext uri="{9D8B030D-6E8A-4147-A177-3AD203B41FA5}">
                      <a16:colId xmlns:a16="http://schemas.microsoft.com/office/drawing/2014/main" val="1012304934"/>
                    </a:ext>
                  </a:extLst>
                </a:gridCol>
              </a:tblGrid>
              <a:tr h="0">
                <a:tc rowSpan="2">
                  <a:txBody>
                    <a:bodyPr/>
                    <a:lstStyle/>
                    <a:p>
                      <a:pPr algn="ctr">
                        <a:lnSpc>
                          <a:spcPct val="150000"/>
                        </a:lnSpc>
                        <a:spcAft>
                          <a:spcPts val="800"/>
                        </a:spcAft>
                      </a:pPr>
                      <a:r>
                        <a:rPr lang="es-MX" sz="1100">
                          <a:effectLst/>
                        </a:rPr>
                        <a:t>Lubricación de las cadenas</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50000"/>
                        </a:lnSpc>
                        <a:spcAft>
                          <a:spcPts val="800"/>
                        </a:spcAft>
                      </a:pPr>
                      <a:r>
                        <a:rPr lang="es-MX" sz="1100">
                          <a:effectLst/>
                        </a:rPr>
                        <a:t>Horas de funcionamiento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358000357"/>
                  </a:ext>
                </a:extLst>
              </a:tr>
              <a:tr h="0">
                <a:tc vMerge="1">
                  <a:txBody>
                    <a:bodyPr/>
                    <a:lstStyle/>
                    <a:p>
                      <a:endParaRPr lang="es-MX"/>
                    </a:p>
                  </a:txBody>
                  <a:tcPr/>
                </a:tc>
                <a:tc>
                  <a:txBody>
                    <a:bodyPr/>
                    <a:lstStyle/>
                    <a:p>
                      <a:pPr algn="ctr">
                        <a:lnSpc>
                          <a:spcPct val="150000"/>
                        </a:lnSpc>
                        <a:spcAft>
                          <a:spcPts val="800"/>
                        </a:spcAft>
                      </a:pPr>
                      <a:r>
                        <a:rPr lang="es-MX" sz="1100">
                          <a:effectLst/>
                        </a:rPr>
                        <a:t>8 h/día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16 h/día</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24 h/día</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5460710"/>
                  </a:ext>
                </a:extLst>
              </a:tr>
              <a:tr h="0">
                <a:tc>
                  <a:txBody>
                    <a:bodyPr/>
                    <a:lstStyle/>
                    <a:p>
                      <a:pPr>
                        <a:lnSpc>
                          <a:spcPct val="150000"/>
                        </a:lnSpc>
                        <a:spcAft>
                          <a:spcPts val="800"/>
                        </a:spcAft>
                      </a:pPr>
                      <a:r>
                        <a:rPr lang="es-MX" sz="1100">
                          <a:effectLst/>
                        </a:rPr>
                        <a:t>Engrase normal y mantenimiento regular</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1,2</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1,7</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2662093"/>
                  </a:ext>
                </a:extLst>
              </a:tr>
              <a:tr h="0">
                <a:tc>
                  <a:txBody>
                    <a:bodyPr/>
                    <a:lstStyle/>
                    <a:p>
                      <a:pPr>
                        <a:lnSpc>
                          <a:spcPct val="150000"/>
                        </a:lnSpc>
                        <a:spcAft>
                          <a:spcPts val="800"/>
                        </a:spcAft>
                      </a:pPr>
                      <a:r>
                        <a:rPr lang="es-MX" sz="1100">
                          <a:effectLst/>
                        </a:rPr>
                        <a:t>Engrase irregular y ambiente limpio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1,4</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1,8</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83948499"/>
                  </a:ext>
                </a:extLst>
              </a:tr>
              <a:tr h="0">
                <a:tc>
                  <a:txBody>
                    <a:bodyPr/>
                    <a:lstStyle/>
                    <a:p>
                      <a:pPr>
                        <a:lnSpc>
                          <a:spcPct val="150000"/>
                        </a:lnSpc>
                        <a:spcAft>
                          <a:spcPts val="800"/>
                        </a:spcAft>
                      </a:pPr>
                      <a:r>
                        <a:rPr lang="es-MX" sz="1100">
                          <a:effectLst/>
                        </a:rPr>
                        <a:t>Falta de engrase y ambiente abrasivo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1,2</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1,6</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dirty="0">
                          <a:effectLst/>
                        </a:rPr>
                        <a:t>2</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27835919"/>
                  </a:ext>
                </a:extLst>
              </a:tr>
            </a:tbl>
          </a:graphicData>
        </a:graphic>
      </p:graphicFrame>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74051DA6-E1EC-4EF4-936E-709E3175E8EA}"/>
                  </a:ext>
                </a:extLst>
              </p:cNvPr>
              <p:cNvSpPr txBox="1"/>
              <p:nvPr/>
            </p:nvSpPr>
            <p:spPr>
              <a:xfrm>
                <a:off x="7774384" y="5630621"/>
                <a:ext cx="2614473" cy="755271"/>
              </a:xfrm>
              <a:prstGeom prst="rect">
                <a:avLst/>
              </a:prstGeom>
              <a:solidFill>
                <a:schemeClr val="accent3">
                  <a:lumMod val="60000"/>
                  <a:lumOff val="4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400" i="1" smtClean="0">
                              <a:solidFill>
                                <a:srgbClr val="836967"/>
                              </a:solidFill>
                              <a:latin typeface="Cambria Math" panose="02040503050406030204" pitchFamily="18" charset="0"/>
                            </a:rPr>
                          </m:ctrlPr>
                        </m:sSubPr>
                        <m:e>
                          <m:r>
                            <a:rPr lang="es-MX" sz="1400" b="0" i="1" smtClean="0">
                              <a:solidFill>
                                <a:schemeClr val="tx1"/>
                              </a:solidFill>
                              <a:latin typeface="Cambria Math" panose="02040503050406030204" pitchFamily="18" charset="0"/>
                            </a:rPr>
                            <m:t>𝐶</m:t>
                          </m:r>
                        </m:e>
                        <m:sub>
                          <m:r>
                            <a:rPr lang="es-MX" sz="1400" b="0" i="1" smtClean="0">
                              <a:latin typeface="Cambria Math" panose="02040503050406030204" pitchFamily="18" charset="0"/>
                            </a:rPr>
                            <m:t>𝑝</m:t>
                          </m:r>
                        </m:sub>
                      </m:sSub>
                      <m:r>
                        <a:rPr lang="es-MX" sz="1400" b="0" i="1" smtClean="0">
                          <a:latin typeface="Cambria Math" panose="02040503050406030204" pitchFamily="18" charset="0"/>
                        </a:rPr>
                        <m:t>=43,469 </m:t>
                      </m:r>
                      <m:d>
                        <m:dPr>
                          <m:begChr m:val="["/>
                          <m:endChr m:val="]"/>
                          <m:ctrlPr>
                            <a:rPr lang="es-MX" sz="1400" b="0" i="1" smtClean="0">
                              <a:latin typeface="Cambria Math" panose="02040503050406030204" pitchFamily="18" charset="0"/>
                            </a:rPr>
                          </m:ctrlPr>
                        </m:dPr>
                        <m:e>
                          <m:r>
                            <a:rPr lang="es-MX" sz="1400" b="0" i="1" smtClean="0">
                              <a:latin typeface="Cambria Math" panose="02040503050406030204" pitchFamily="18" charset="0"/>
                            </a:rPr>
                            <m:t>𝑁</m:t>
                          </m:r>
                        </m:e>
                      </m:d>
                    </m:oMath>
                  </m:oMathPara>
                </a14:m>
                <a:endParaRPr lang="es-MX" sz="1400" b="0" dirty="0"/>
              </a:p>
              <a:p>
                <a:pPr/>
                <a14:m>
                  <m:oMathPara xmlns:m="http://schemas.openxmlformats.org/officeDocument/2006/math">
                    <m:oMathParaPr>
                      <m:jc m:val="centerGroup"/>
                    </m:oMathParaPr>
                    <m:oMath xmlns:m="http://schemas.openxmlformats.org/officeDocument/2006/math">
                      <m:r>
                        <a:rPr lang="es-MX" sz="1400" b="0" i="1" smtClean="0">
                          <a:latin typeface="Cambria Math" panose="02040503050406030204" pitchFamily="18" charset="0"/>
                        </a:rPr>
                        <m:t>𝐶</m:t>
                      </m:r>
                      <m:sSub>
                        <m:sSubPr>
                          <m:ctrlPr>
                            <a:rPr lang="es-MX" sz="1400" b="0" i="1" smtClean="0">
                              <a:latin typeface="Cambria Math" panose="02040503050406030204" pitchFamily="18" charset="0"/>
                            </a:rPr>
                          </m:ctrlPr>
                        </m:sSubPr>
                        <m:e>
                          <m:r>
                            <a:rPr lang="es-MX" sz="1400" b="0" i="1" smtClean="0">
                              <a:latin typeface="Cambria Math" panose="02040503050406030204" pitchFamily="18" charset="0"/>
                            </a:rPr>
                            <m:t>𝑝</m:t>
                          </m:r>
                        </m:e>
                        <m:sub>
                          <m:r>
                            <a:rPr lang="es-MX" sz="1400" b="0" i="1" smtClean="0">
                              <a:latin typeface="Cambria Math" panose="02040503050406030204" pitchFamily="18" charset="0"/>
                            </a:rPr>
                            <m:t>𝑑𝑖𝑠𝑒</m:t>
                          </m:r>
                          <m:r>
                            <a:rPr lang="es-MX" sz="1400" b="0" i="1" smtClean="0">
                              <a:latin typeface="Cambria Math" panose="02040503050406030204" pitchFamily="18" charset="0"/>
                            </a:rPr>
                            <m:t>ñ</m:t>
                          </m:r>
                          <m:r>
                            <a:rPr lang="es-MX" sz="1400" b="0" i="1" smtClean="0">
                              <a:latin typeface="Cambria Math" panose="02040503050406030204" pitchFamily="18" charset="0"/>
                            </a:rPr>
                            <m:t>𝑜</m:t>
                          </m:r>
                        </m:sub>
                      </m:sSub>
                      <m:r>
                        <a:rPr lang="es-MX" sz="1400" b="0" i="1" smtClean="0">
                          <a:latin typeface="Cambria Math" panose="02040503050406030204" pitchFamily="18" charset="0"/>
                        </a:rPr>
                        <m:t>=104,326 </m:t>
                      </m:r>
                      <m:d>
                        <m:dPr>
                          <m:begChr m:val="["/>
                          <m:endChr m:val="]"/>
                          <m:ctrlPr>
                            <a:rPr lang="es-MX" sz="1400" b="0" i="1" smtClean="0">
                              <a:latin typeface="Cambria Math" panose="02040503050406030204" pitchFamily="18" charset="0"/>
                            </a:rPr>
                          </m:ctrlPr>
                        </m:dPr>
                        <m:e>
                          <m:r>
                            <a:rPr lang="es-MX" sz="1400" b="0" i="1" smtClean="0">
                              <a:latin typeface="Cambria Math" panose="02040503050406030204" pitchFamily="18" charset="0"/>
                            </a:rPr>
                            <m:t>𝑁</m:t>
                          </m:r>
                        </m:e>
                      </m:d>
                    </m:oMath>
                  </m:oMathPara>
                </a14:m>
                <a:endParaRPr lang="es-MX" sz="1400" b="0" dirty="0"/>
              </a:p>
              <a:p>
                <a:pPr/>
                <a14:m>
                  <m:oMathPara xmlns:m="http://schemas.openxmlformats.org/officeDocument/2006/math">
                    <m:oMathParaPr>
                      <m:jc m:val="centerGroup"/>
                    </m:oMathParaPr>
                    <m:oMath xmlns:m="http://schemas.openxmlformats.org/officeDocument/2006/math">
                      <m:r>
                        <a:rPr lang="es-MX" sz="1400" b="0" i="1" smtClean="0">
                          <a:latin typeface="Cambria Math" panose="02040503050406030204" pitchFamily="18" charset="0"/>
                        </a:rPr>
                        <m:t>𝐾</m:t>
                      </m:r>
                      <m:r>
                        <a:rPr lang="es-MX" sz="1400" b="0" i="1" smtClean="0">
                          <a:latin typeface="Cambria Math" panose="02040503050406030204" pitchFamily="18" charset="0"/>
                        </a:rPr>
                        <m:t>=1,565 [</m:t>
                      </m:r>
                      <m:r>
                        <a:rPr lang="es-MX" sz="1400" b="0" i="1" smtClean="0">
                          <a:latin typeface="Cambria Math" panose="02040503050406030204" pitchFamily="18" charset="0"/>
                        </a:rPr>
                        <m:t>𝑊</m:t>
                      </m:r>
                      <m:r>
                        <a:rPr lang="es-MX" sz="1400" b="0" i="1" smtClean="0">
                          <a:latin typeface="Cambria Math" panose="02040503050406030204" pitchFamily="18" charset="0"/>
                        </a:rPr>
                        <m:t>]</m:t>
                      </m:r>
                    </m:oMath>
                  </m:oMathPara>
                </a14:m>
                <a:endParaRPr lang="es-MX" sz="1400" dirty="0"/>
              </a:p>
            </p:txBody>
          </p:sp>
        </mc:Choice>
        <mc:Fallback xmlns="">
          <p:sp>
            <p:nvSpPr>
              <p:cNvPr id="22" name="CuadroTexto 21">
                <a:extLst>
                  <a:ext uri="{FF2B5EF4-FFF2-40B4-BE49-F238E27FC236}">
                    <a16:creationId xmlns:a16="http://schemas.microsoft.com/office/drawing/2014/main" id="{74051DA6-E1EC-4EF4-936E-709E3175E8EA}"/>
                  </a:ext>
                </a:extLst>
              </p:cNvPr>
              <p:cNvSpPr txBox="1">
                <a:spLocks noRot="1" noChangeAspect="1" noMove="1" noResize="1" noEditPoints="1" noAdjustHandles="1" noChangeArrowheads="1" noChangeShapeType="1" noTextEdit="1"/>
              </p:cNvSpPr>
              <p:nvPr/>
            </p:nvSpPr>
            <p:spPr>
              <a:xfrm>
                <a:off x="7774384" y="5630621"/>
                <a:ext cx="2614473" cy="755271"/>
              </a:xfrm>
              <a:prstGeom prst="rect">
                <a:avLst/>
              </a:prstGeom>
              <a:blipFill>
                <a:blip r:embed="rId6"/>
                <a:stretch>
                  <a:fillRect b="-2419"/>
                </a:stretch>
              </a:blipFill>
            </p:spPr>
            <p:txBody>
              <a:bodyPr/>
              <a:lstStyle/>
              <a:p>
                <a:r>
                  <a:rPr lang="es-MX">
                    <a:noFill/>
                  </a:rPr>
                  <a:t> </a:t>
                </a:r>
              </a:p>
            </p:txBody>
          </p:sp>
        </mc:Fallback>
      </mc:AlternateContent>
      <p:sp>
        <p:nvSpPr>
          <p:cNvPr id="23" name="Marcador de contenido 2">
            <a:extLst>
              <a:ext uri="{FF2B5EF4-FFF2-40B4-BE49-F238E27FC236}">
                <a16:creationId xmlns:a16="http://schemas.microsoft.com/office/drawing/2014/main" id="{0AD80799-9599-4CB1-B811-42E7CFE8824B}"/>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988777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C5F69F3E-BC61-42B3-8F35-267AB82DC035}"/>
              </a:ext>
            </a:extLst>
          </p:cNvPr>
          <p:cNvSpPr>
            <a:spLocks noGrp="1"/>
          </p:cNvSpPr>
          <p:nvPr>
            <p:ph type="title"/>
          </p:nvPr>
        </p:nvSpPr>
        <p:spPr>
          <a:xfrm>
            <a:off x="3167426" y="472108"/>
            <a:ext cx="7315200" cy="1346897"/>
          </a:xfrm>
        </p:spPr>
        <p:txBody>
          <a:bodyPr/>
          <a:lstStyle/>
          <a:p>
            <a:r>
              <a:rPr lang="es-MX" dirty="0"/>
              <a:t>Diseño del sistema</a:t>
            </a:r>
          </a:p>
        </p:txBody>
      </p:sp>
      <p:sp>
        <p:nvSpPr>
          <p:cNvPr id="11" name="CuadroTexto 10">
            <a:extLst>
              <a:ext uri="{FF2B5EF4-FFF2-40B4-BE49-F238E27FC236}">
                <a16:creationId xmlns:a16="http://schemas.microsoft.com/office/drawing/2014/main" id="{5D32B376-C2E0-4D43-99AC-23AE161D2660}"/>
              </a:ext>
            </a:extLst>
          </p:cNvPr>
          <p:cNvSpPr txBox="1"/>
          <p:nvPr/>
        </p:nvSpPr>
        <p:spPr>
          <a:xfrm>
            <a:off x="4977405" y="1449673"/>
            <a:ext cx="3733714" cy="369332"/>
          </a:xfrm>
          <a:prstGeom prst="rect">
            <a:avLst/>
          </a:prstGeom>
          <a:noFill/>
        </p:spPr>
        <p:txBody>
          <a:bodyPr wrap="none" rtlCol="0">
            <a:spAutoFit/>
          </a:bodyPr>
          <a:lstStyle/>
          <a:p>
            <a:r>
              <a:rPr lang="es-MX" b="1" dirty="0"/>
              <a:t>Módulo o subsistema transportador</a:t>
            </a:r>
          </a:p>
        </p:txBody>
      </p:sp>
      <p:sp>
        <p:nvSpPr>
          <p:cNvPr id="12" name="CuadroTexto 11">
            <a:extLst>
              <a:ext uri="{FF2B5EF4-FFF2-40B4-BE49-F238E27FC236}">
                <a16:creationId xmlns:a16="http://schemas.microsoft.com/office/drawing/2014/main" id="{62E4DE35-8188-4384-8AAE-D2D9C3CE1BC0}"/>
              </a:ext>
            </a:extLst>
          </p:cNvPr>
          <p:cNvSpPr txBox="1"/>
          <p:nvPr/>
        </p:nvSpPr>
        <p:spPr>
          <a:xfrm>
            <a:off x="2246414" y="1984538"/>
            <a:ext cx="1655710" cy="369332"/>
          </a:xfrm>
          <a:prstGeom prst="rect">
            <a:avLst/>
          </a:prstGeom>
          <a:noFill/>
        </p:spPr>
        <p:txBody>
          <a:bodyPr wrap="none" rtlCol="0">
            <a:spAutoFit/>
          </a:bodyPr>
          <a:lstStyle/>
          <a:p>
            <a:r>
              <a:rPr lang="es-MX" dirty="0"/>
              <a:t>Potencia motor</a:t>
            </a:r>
          </a:p>
        </p:txBody>
      </p:sp>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DBF4EF85-FF2F-48FE-B887-F4B0EEF72EBE}"/>
                  </a:ext>
                </a:extLst>
              </p:cNvPr>
              <p:cNvSpPr txBox="1"/>
              <p:nvPr/>
            </p:nvSpPr>
            <p:spPr>
              <a:xfrm>
                <a:off x="2379533" y="2760557"/>
                <a:ext cx="1575786" cy="5321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400" i="1" smtClean="0">
                              <a:solidFill>
                                <a:srgbClr val="836967"/>
                              </a:solidFill>
                              <a:latin typeface="Cambria Math" panose="02040503050406030204" pitchFamily="18" charset="0"/>
                            </a:rPr>
                          </m:ctrlPr>
                        </m:sSubPr>
                        <m:e>
                          <m:r>
                            <a:rPr lang="es-MX" sz="1400" i="1">
                              <a:latin typeface="Cambria Math" panose="02040503050406030204" pitchFamily="18" charset="0"/>
                            </a:rPr>
                            <m:t>𝑃</m:t>
                          </m:r>
                        </m:e>
                        <m:sub>
                          <m:r>
                            <a:rPr lang="es-MX" sz="1400" i="1">
                              <a:latin typeface="Cambria Math" panose="02040503050406030204" pitchFamily="18" charset="0"/>
                            </a:rPr>
                            <m:t>𝑚𝑜𝑡𝑜𝑟</m:t>
                          </m:r>
                        </m:sub>
                      </m:sSub>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𝑛</m:t>
                              </m:r>
                            </m:e>
                            <m:sub>
                              <m:r>
                                <a:rPr lang="es-MX" sz="1400" i="1">
                                  <a:latin typeface="Cambria Math" panose="02040503050406030204" pitchFamily="18" charset="0"/>
                                </a:rPr>
                                <m:t>h</m:t>
                              </m:r>
                            </m:sub>
                          </m:sSub>
                          <m:r>
                            <a:rPr lang="es-MX" sz="1400" i="0">
                              <a:latin typeface="Cambria Math" panose="02040503050406030204" pitchFamily="18" charset="0"/>
                            </a:rPr>
                            <m:t>×</m:t>
                          </m:r>
                          <m:r>
                            <a:rPr lang="es-MX" sz="1400" i="1">
                              <a:latin typeface="Cambria Math" panose="02040503050406030204" pitchFamily="18" charset="0"/>
                            </a:rPr>
                            <m:t>𝐾</m:t>
                          </m:r>
                        </m:num>
                        <m:den>
                          <m:r>
                            <a:rPr lang="es-MX" sz="1400" i="1">
                              <a:latin typeface="Cambria Math" panose="02040503050406030204" pitchFamily="18" charset="0"/>
                            </a:rPr>
                            <m:t>𝜂</m:t>
                          </m:r>
                          <m:r>
                            <a:rPr lang="es-MX" sz="1400" i="0">
                              <a:latin typeface="Cambria Math" panose="02040503050406030204" pitchFamily="18" charset="0"/>
                            </a:rPr>
                            <m:t>×</m:t>
                          </m:r>
                          <m:r>
                            <a:rPr lang="es-MX" sz="1400" i="1">
                              <a:latin typeface="Cambria Math" panose="02040503050406030204" pitchFamily="18" charset="0"/>
                            </a:rPr>
                            <m:t>𝜀</m:t>
                          </m:r>
                        </m:den>
                      </m:f>
                    </m:oMath>
                  </m:oMathPara>
                </a14:m>
                <a:endParaRPr lang="es-MX" sz="1400" dirty="0"/>
              </a:p>
            </p:txBody>
          </p:sp>
        </mc:Choice>
        <mc:Fallback xmlns="">
          <p:sp>
            <p:nvSpPr>
              <p:cNvPr id="14" name="CuadroTexto 13">
                <a:extLst>
                  <a:ext uri="{FF2B5EF4-FFF2-40B4-BE49-F238E27FC236}">
                    <a16:creationId xmlns:a16="http://schemas.microsoft.com/office/drawing/2014/main" id="{DBF4EF85-FF2F-48FE-B887-F4B0EEF72EBE}"/>
                  </a:ext>
                </a:extLst>
              </p:cNvPr>
              <p:cNvSpPr txBox="1">
                <a:spLocks noRot="1" noChangeAspect="1" noMove="1" noResize="1" noEditPoints="1" noAdjustHandles="1" noChangeArrowheads="1" noChangeShapeType="1" noTextEdit="1"/>
              </p:cNvSpPr>
              <p:nvPr/>
            </p:nvSpPr>
            <p:spPr>
              <a:xfrm>
                <a:off x="2379533" y="2760557"/>
                <a:ext cx="1575786" cy="532133"/>
              </a:xfrm>
              <a:prstGeom prst="rect">
                <a:avLst/>
              </a:prstGeom>
              <a:blipFill>
                <a:blip r:embed="rId2"/>
                <a:stretch>
                  <a:fillRect b="-2299"/>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E33D02CA-9C04-4F84-A176-9243300F0943}"/>
                  </a:ext>
                </a:extLst>
              </p:cNvPr>
              <p:cNvSpPr txBox="1"/>
              <p:nvPr/>
            </p:nvSpPr>
            <p:spPr>
              <a:xfrm>
                <a:off x="1944646" y="3429000"/>
                <a:ext cx="2769833" cy="2056782"/>
              </a:xfrm>
              <a:prstGeom prst="rect">
                <a:avLst/>
              </a:prstGeom>
              <a:noFill/>
            </p:spPr>
            <p:txBody>
              <a:bodyPr wrap="square">
                <a:spAutoFit/>
              </a:bodyPr>
              <a:lstStyle/>
              <a:p>
                <a:pPr indent="457200">
                  <a:lnSpc>
                    <a:spcPct val="200000"/>
                  </a:lnSpc>
                  <a:spcAft>
                    <a:spcPts val="800"/>
                  </a:spcAft>
                </a:pPr>
                <a14:m>
                  <m:oMath xmlns:m="http://schemas.openxmlformats.org/officeDocument/2006/math">
                    <m:sSub>
                      <m:sSubPr>
                        <m:ctrlPr>
                          <a:rPr lang="es-MX"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es-MX" sz="1400" i="1">
                            <a:effectLst/>
                            <a:latin typeface="Cambria Math" panose="02040503050406030204" pitchFamily="18" charset="0"/>
                            <a:ea typeface="Times New Roman" panose="02020603050405020304" pitchFamily="18" charset="0"/>
                            <a:cs typeface="Arial" panose="020B0604020202020204" pitchFamily="34" charset="0"/>
                          </a:rPr>
                          <m:t>𝑛</m:t>
                        </m:r>
                      </m:e>
                      <m:sub>
                        <m:r>
                          <a:rPr lang="es-MX" sz="1400" i="1">
                            <a:effectLst/>
                            <a:latin typeface="Cambria Math" panose="02040503050406030204" pitchFamily="18" charset="0"/>
                            <a:ea typeface="Times New Roman" panose="02020603050405020304" pitchFamily="18" charset="0"/>
                            <a:cs typeface="Arial" panose="020B0604020202020204" pitchFamily="34" charset="0"/>
                          </a:rPr>
                          <m:t>h</m:t>
                        </m:r>
                      </m:sub>
                    </m:sSub>
                  </m:oMath>
                </a14:m>
                <a:r>
                  <a:rPr lang="es-MX" sz="1400" dirty="0">
                    <a:effectLst/>
                    <a:latin typeface="Arial" panose="020B0604020202020204" pitchFamily="34" charset="0"/>
                    <a:ea typeface="Times New Roman" panose="02020603050405020304" pitchFamily="18" charset="0"/>
                    <a:cs typeface="Arial" panose="020B0604020202020204" pitchFamily="34" charset="0"/>
                  </a:rPr>
                  <a:t>: número de hileras</a:t>
                </a:r>
                <a:endParaRPr lang="es-MX" sz="14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14:m>
                  <m:oMath xmlns:m="http://schemas.openxmlformats.org/officeDocument/2006/math">
                    <m:r>
                      <a:rPr lang="es-MX" sz="1400" i="1">
                        <a:effectLst/>
                        <a:latin typeface="Cambria Math" panose="02040503050406030204" pitchFamily="18" charset="0"/>
                        <a:ea typeface="Times New Roman" panose="02020603050405020304" pitchFamily="18" charset="0"/>
                        <a:cs typeface="Arial" panose="020B0604020202020204" pitchFamily="34" charset="0"/>
                      </a:rPr>
                      <m:t>𝐾</m:t>
                    </m:r>
                  </m:oMath>
                </a14:m>
                <a:r>
                  <a:rPr lang="es-MX" sz="1400" dirty="0">
                    <a:effectLst/>
                    <a:latin typeface="Arial" panose="020B0604020202020204" pitchFamily="34" charset="0"/>
                    <a:ea typeface="Times New Roman" panose="02020603050405020304" pitchFamily="18" charset="0"/>
                    <a:cs typeface="Arial" panose="020B0604020202020204" pitchFamily="34" charset="0"/>
                  </a:rPr>
                  <a:t>: potencia del cabezal</a:t>
                </a:r>
                <a:endParaRPr lang="es-MX" sz="14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14:m>
                  <m:oMath xmlns:m="http://schemas.openxmlformats.org/officeDocument/2006/math">
                    <m:r>
                      <a:rPr lang="es-MX" sz="1400" i="1">
                        <a:effectLst/>
                        <a:latin typeface="Cambria Math" panose="02040503050406030204" pitchFamily="18" charset="0"/>
                        <a:ea typeface="Times New Roman" panose="02020603050405020304" pitchFamily="18" charset="0"/>
                        <a:cs typeface="Arial" panose="020B0604020202020204" pitchFamily="34" charset="0"/>
                      </a:rPr>
                      <m:t>𝜂</m:t>
                    </m:r>
                    <m:r>
                      <a:rPr lang="es-MX" sz="1400" i="1">
                        <a:effectLst/>
                        <a:latin typeface="Cambria Math" panose="02040503050406030204" pitchFamily="18" charset="0"/>
                        <a:ea typeface="Times New Roman" panose="02020603050405020304" pitchFamily="18" charset="0"/>
                        <a:cs typeface="Arial" panose="020B0604020202020204" pitchFamily="34" charset="0"/>
                      </a:rPr>
                      <m:t>:</m:t>
                    </m:r>
                  </m:oMath>
                </a14:m>
                <a:r>
                  <a:rPr lang="es-MX" sz="1400" dirty="0">
                    <a:effectLst/>
                    <a:latin typeface="Arial" panose="020B0604020202020204" pitchFamily="34" charset="0"/>
                    <a:ea typeface="Times New Roman" panose="02020603050405020304" pitchFamily="18" charset="0"/>
                    <a:cs typeface="Arial" panose="020B0604020202020204" pitchFamily="34" charset="0"/>
                  </a:rPr>
                  <a:t> eficiencia del motor</a:t>
                </a:r>
                <a:endParaRPr lang="es-MX" sz="14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14:m>
                  <m:oMath xmlns:m="http://schemas.openxmlformats.org/officeDocument/2006/math">
                    <m:r>
                      <a:rPr lang="es-MX" sz="1400" i="1">
                        <a:effectLst/>
                        <a:latin typeface="Cambria Math" panose="02040503050406030204" pitchFamily="18" charset="0"/>
                        <a:ea typeface="Times New Roman" panose="02020603050405020304" pitchFamily="18" charset="0"/>
                        <a:cs typeface="Arial" panose="020B0604020202020204" pitchFamily="34" charset="0"/>
                      </a:rPr>
                      <m:t>𝜀</m:t>
                    </m:r>
                  </m:oMath>
                </a14:m>
                <a:r>
                  <a:rPr lang="es-MX" sz="1400" dirty="0">
                    <a:effectLst/>
                    <a:latin typeface="Arial" panose="020B0604020202020204" pitchFamily="34" charset="0"/>
                    <a:ea typeface="Times New Roman" panose="02020603050405020304" pitchFamily="18" charset="0"/>
                    <a:cs typeface="Arial" panose="020B0604020202020204" pitchFamily="34" charset="0"/>
                  </a:rPr>
                  <a:t>: rendimiento del reductor</a:t>
                </a:r>
                <a:endParaRPr lang="es-MX" sz="14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5" name="CuadroTexto 14">
                <a:extLst>
                  <a:ext uri="{FF2B5EF4-FFF2-40B4-BE49-F238E27FC236}">
                    <a16:creationId xmlns:a16="http://schemas.microsoft.com/office/drawing/2014/main" id="{E33D02CA-9C04-4F84-A176-9243300F0943}"/>
                  </a:ext>
                </a:extLst>
              </p:cNvPr>
              <p:cNvSpPr txBox="1">
                <a:spLocks noRot="1" noChangeAspect="1" noMove="1" noResize="1" noEditPoints="1" noAdjustHandles="1" noChangeArrowheads="1" noChangeShapeType="1" noTextEdit="1"/>
              </p:cNvSpPr>
              <p:nvPr/>
            </p:nvSpPr>
            <p:spPr>
              <a:xfrm>
                <a:off x="1944646" y="3429000"/>
                <a:ext cx="2769833" cy="2056782"/>
              </a:xfrm>
              <a:prstGeom prst="rect">
                <a:avLst/>
              </a:prstGeom>
              <a:blipFill>
                <a:blip r:embed="rId3"/>
                <a:stretch>
                  <a:fillRect b="-2374"/>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DE98324D-8AEF-44D7-8569-55D20AF1BBB3}"/>
                  </a:ext>
                </a:extLst>
              </p:cNvPr>
              <p:cNvSpPr txBox="1"/>
              <p:nvPr/>
            </p:nvSpPr>
            <p:spPr>
              <a:xfrm>
                <a:off x="2064640" y="5753417"/>
                <a:ext cx="3106797" cy="5242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400" i="1" smtClean="0">
                              <a:solidFill>
                                <a:srgbClr val="836967"/>
                              </a:solidFill>
                              <a:latin typeface="Cambria Math" panose="02040503050406030204" pitchFamily="18" charset="0"/>
                            </a:rPr>
                          </m:ctrlPr>
                        </m:sSubPr>
                        <m:e>
                          <m:r>
                            <a:rPr lang="es-MX" sz="1400" i="1">
                              <a:latin typeface="Cambria Math" panose="02040503050406030204" pitchFamily="18" charset="0"/>
                            </a:rPr>
                            <m:t>𝑃</m:t>
                          </m:r>
                        </m:e>
                        <m:sub>
                          <m:r>
                            <a:rPr lang="es-MX" sz="1400" i="1">
                              <a:latin typeface="Cambria Math" panose="02040503050406030204" pitchFamily="18" charset="0"/>
                            </a:rPr>
                            <m:t>𝑚𝑜𝑡𝑜𝑟</m:t>
                          </m:r>
                        </m:sub>
                      </m:sSub>
                      <m:r>
                        <a:rPr lang="es-MX" sz="1400" i="0">
                          <a:latin typeface="Cambria Math" panose="02040503050406030204" pitchFamily="18" charset="0"/>
                        </a:rPr>
                        <m:t>=</m:t>
                      </m:r>
                      <m:f>
                        <m:fPr>
                          <m:ctrlPr>
                            <a:rPr lang="es-MX" sz="1400" i="1" smtClean="0">
                              <a:solidFill>
                                <a:schemeClr val="tx1"/>
                              </a:solidFill>
                              <a:latin typeface="Cambria Math" panose="02040503050406030204" pitchFamily="18" charset="0"/>
                            </a:rPr>
                          </m:ctrlPr>
                        </m:fPr>
                        <m:num>
                          <m:r>
                            <a:rPr lang="es-MX" sz="1400" b="0" i="1" smtClean="0">
                              <a:solidFill>
                                <a:schemeClr val="tx1"/>
                              </a:solidFill>
                              <a:latin typeface="Cambria Math" panose="02040503050406030204" pitchFamily="18" charset="0"/>
                            </a:rPr>
                            <m:t>2</m:t>
                          </m:r>
                          <m:r>
                            <a:rPr lang="es-MX" sz="1400" i="0">
                              <a:solidFill>
                                <a:schemeClr val="tx1"/>
                              </a:solidFill>
                              <a:latin typeface="Cambria Math" panose="02040503050406030204" pitchFamily="18" charset="0"/>
                            </a:rPr>
                            <m:t>×</m:t>
                          </m:r>
                          <m:r>
                            <a:rPr lang="es-MX" sz="1400" b="0" i="1" smtClean="0">
                              <a:solidFill>
                                <a:schemeClr val="tx1"/>
                              </a:solidFill>
                              <a:latin typeface="Cambria Math" panose="02040503050406030204" pitchFamily="18" charset="0"/>
                            </a:rPr>
                            <m:t>1,565</m:t>
                          </m:r>
                        </m:num>
                        <m:den>
                          <m:r>
                            <a:rPr lang="es-MX" sz="1400" b="0" i="0" smtClean="0">
                              <a:solidFill>
                                <a:schemeClr val="tx1"/>
                              </a:solidFill>
                              <a:latin typeface="Cambria Math" panose="02040503050406030204" pitchFamily="18" charset="0"/>
                            </a:rPr>
                            <m:t>0,85</m:t>
                          </m:r>
                          <m:r>
                            <a:rPr lang="es-MX" sz="1400" i="0">
                              <a:solidFill>
                                <a:schemeClr val="tx1"/>
                              </a:solidFill>
                              <a:latin typeface="Cambria Math" panose="02040503050406030204" pitchFamily="18" charset="0"/>
                            </a:rPr>
                            <m:t>×</m:t>
                          </m:r>
                          <m:r>
                            <a:rPr lang="es-MX" sz="1400" b="0" i="1" smtClean="0">
                              <a:solidFill>
                                <a:schemeClr val="tx1"/>
                              </a:solidFill>
                              <a:latin typeface="Cambria Math" panose="02040503050406030204" pitchFamily="18" charset="0"/>
                            </a:rPr>
                            <m:t>0,33</m:t>
                          </m:r>
                        </m:den>
                      </m:f>
                      <m:r>
                        <a:rPr lang="es-MX" sz="1400" b="0" i="1" smtClean="0">
                          <a:solidFill>
                            <a:schemeClr val="tx1"/>
                          </a:solidFill>
                          <a:latin typeface="Cambria Math" panose="02040503050406030204" pitchFamily="18" charset="0"/>
                        </a:rPr>
                        <m:t>=</m:t>
                      </m:r>
                      <m:r>
                        <a:rPr lang="es-MX" sz="1400" b="1" i="1" smtClean="0">
                          <a:solidFill>
                            <a:schemeClr val="tx1"/>
                          </a:solidFill>
                          <a:latin typeface="Cambria Math" panose="02040503050406030204" pitchFamily="18" charset="0"/>
                        </a:rPr>
                        <m:t>𝟏𝟏</m:t>
                      </m:r>
                      <m:r>
                        <a:rPr lang="es-MX" sz="1400" b="1" i="1" smtClean="0">
                          <a:solidFill>
                            <a:schemeClr val="tx1"/>
                          </a:solidFill>
                          <a:latin typeface="Cambria Math" panose="02040503050406030204" pitchFamily="18" charset="0"/>
                        </a:rPr>
                        <m:t>,</m:t>
                      </m:r>
                      <m:r>
                        <a:rPr lang="es-MX" sz="1400" b="1" i="1" smtClean="0">
                          <a:solidFill>
                            <a:schemeClr val="tx1"/>
                          </a:solidFill>
                          <a:latin typeface="Cambria Math" panose="02040503050406030204" pitchFamily="18" charset="0"/>
                        </a:rPr>
                        <m:t>𝟏𝟓𝟖</m:t>
                      </m:r>
                      <m:r>
                        <a:rPr lang="es-MX" sz="1400" b="1" i="1" smtClean="0">
                          <a:solidFill>
                            <a:schemeClr val="tx1"/>
                          </a:solidFill>
                          <a:latin typeface="Cambria Math" panose="02040503050406030204" pitchFamily="18" charset="0"/>
                        </a:rPr>
                        <m:t> [</m:t>
                      </m:r>
                      <m:r>
                        <a:rPr lang="es-MX" sz="1400" b="1" i="1" smtClean="0">
                          <a:solidFill>
                            <a:schemeClr val="tx1"/>
                          </a:solidFill>
                          <a:latin typeface="Cambria Math" panose="02040503050406030204" pitchFamily="18" charset="0"/>
                        </a:rPr>
                        <m:t>𝑾</m:t>
                      </m:r>
                      <m:r>
                        <a:rPr lang="es-MX" sz="1400" b="1" i="1" smtClean="0">
                          <a:solidFill>
                            <a:schemeClr val="tx1"/>
                          </a:solidFill>
                          <a:latin typeface="Cambria Math" panose="02040503050406030204" pitchFamily="18" charset="0"/>
                        </a:rPr>
                        <m:t>]</m:t>
                      </m:r>
                    </m:oMath>
                  </m:oMathPara>
                </a14:m>
                <a:endParaRPr lang="es-MX" sz="1400" b="1" dirty="0"/>
              </a:p>
            </p:txBody>
          </p:sp>
        </mc:Choice>
        <mc:Fallback xmlns="">
          <p:sp>
            <p:nvSpPr>
              <p:cNvPr id="19" name="CuadroTexto 18">
                <a:extLst>
                  <a:ext uri="{FF2B5EF4-FFF2-40B4-BE49-F238E27FC236}">
                    <a16:creationId xmlns:a16="http://schemas.microsoft.com/office/drawing/2014/main" id="{DE98324D-8AEF-44D7-8569-55D20AF1BBB3}"/>
                  </a:ext>
                </a:extLst>
              </p:cNvPr>
              <p:cNvSpPr txBox="1">
                <a:spLocks noRot="1" noChangeAspect="1" noMove="1" noResize="1" noEditPoints="1" noAdjustHandles="1" noChangeArrowheads="1" noChangeShapeType="1" noTextEdit="1"/>
              </p:cNvSpPr>
              <p:nvPr/>
            </p:nvSpPr>
            <p:spPr>
              <a:xfrm>
                <a:off x="2064640" y="5753417"/>
                <a:ext cx="3106797" cy="524246"/>
              </a:xfrm>
              <a:prstGeom prst="rect">
                <a:avLst/>
              </a:prstGeom>
              <a:blipFill>
                <a:blip r:embed="rId4"/>
                <a:stretch>
                  <a:fillRect/>
                </a:stretch>
              </a:blipFill>
            </p:spPr>
            <p:txBody>
              <a:bodyPr/>
              <a:lstStyle/>
              <a:p>
                <a:r>
                  <a:rPr lang="es-MX">
                    <a:noFill/>
                  </a:rPr>
                  <a:t> </a:t>
                </a:r>
              </a:p>
            </p:txBody>
          </p:sp>
        </mc:Fallback>
      </mc:AlternateContent>
      <p:pic>
        <p:nvPicPr>
          <p:cNvPr id="20" name="Imagen 19" descr="YYJT小型齿轮减速电机10W-40W平行轴">
            <a:extLst>
              <a:ext uri="{FF2B5EF4-FFF2-40B4-BE49-F238E27FC236}">
                <a16:creationId xmlns:a16="http://schemas.microsoft.com/office/drawing/2014/main" id="{31FF83AF-0897-4973-AF7B-68DDE4281E95}"/>
              </a:ext>
            </a:extLst>
          </p:cNvPr>
          <p:cNvPicPr/>
          <p:nvPr/>
        </p:nvPicPr>
        <p:blipFill rotWithShape="1">
          <a:blip r:embed="rId5">
            <a:extLst>
              <a:ext uri="{28A0092B-C50C-407E-A947-70E740481C1C}">
                <a14:useLocalDpi xmlns:a14="http://schemas.microsoft.com/office/drawing/2010/main" val="0"/>
              </a:ext>
            </a:extLst>
          </a:blip>
          <a:srcRect l="16435" t="8951" r="17014" b="8334"/>
          <a:stretch/>
        </p:blipFill>
        <p:spPr bwMode="auto">
          <a:xfrm>
            <a:off x="6964727" y="2753899"/>
            <a:ext cx="2139950" cy="1994535"/>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72B91F7F-475E-4D4F-9E33-821150E4924F}"/>
                  </a:ext>
                </a:extLst>
              </p:cNvPr>
              <p:cNvSpPr txBox="1"/>
              <p:nvPr/>
            </p:nvSpPr>
            <p:spPr>
              <a:xfrm>
                <a:off x="6183491" y="2451554"/>
                <a:ext cx="6098958" cy="276999"/>
              </a:xfrm>
              <a:prstGeom prst="rect">
                <a:avLst/>
              </a:prstGeom>
              <a:noFill/>
            </p:spPr>
            <p:txBody>
              <a:bodyPr wrap="square">
                <a:spAutoFit/>
              </a:bodyPr>
              <a:lstStyle/>
              <a:p>
                <a:r>
                  <a:rPr lang="es-MX" sz="1200" dirty="0">
                    <a:latin typeface="Arial" panose="020B0604020202020204" pitchFamily="34" charset="0"/>
                    <a:ea typeface="Times New Roman" panose="02020603050405020304" pitchFamily="18" charset="0"/>
                  </a:rPr>
                  <a:t>M</a:t>
                </a:r>
                <a:r>
                  <a:rPr lang="es-MX" sz="1200" dirty="0">
                    <a:effectLst/>
                    <a:latin typeface="Arial" panose="020B0604020202020204" pitchFamily="34" charset="0"/>
                    <a:ea typeface="Times New Roman" panose="02020603050405020304" pitchFamily="18" charset="0"/>
                  </a:rPr>
                  <a:t>otorreductor JWD de </a:t>
                </a:r>
                <a14:m>
                  <m:oMath xmlns:m="http://schemas.openxmlformats.org/officeDocument/2006/math">
                    <m:r>
                      <a:rPr lang="es-MX" sz="1200" i="1">
                        <a:effectLst/>
                        <a:latin typeface="Cambria Math" panose="02040503050406030204" pitchFamily="18" charset="0"/>
                        <a:ea typeface="Times New Roman" panose="02020603050405020304" pitchFamily="18" charset="0"/>
                        <a:cs typeface="Arial" panose="020B0604020202020204" pitchFamily="34" charset="0"/>
                      </a:rPr>
                      <m:t>25 </m:t>
                    </m:r>
                    <m:r>
                      <m:rPr>
                        <m:nor/>
                      </m:rPr>
                      <a:rPr lang="es-MX" sz="1200">
                        <a:effectLst/>
                        <a:latin typeface="Cambria Math" panose="02040503050406030204" pitchFamily="18" charset="0"/>
                        <a:ea typeface="Times New Roman" panose="02020603050405020304" pitchFamily="18" charset="0"/>
                        <a:cs typeface="Arial" panose="020B0604020202020204" pitchFamily="34" charset="0"/>
                      </a:rPr>
                      <m:t>[</m:t>
                    </m:r>
                    <m:r>
                      <m:rPr>
                        <m:nor/>
                      </m:rPr>
                      <a:rPr lang="es-MX" sz="1200">
                        <a:effectLst/>
                        <a:latin typeface="Cambria Math" panose="02040503050406030204" pitchFamily="18" charset="0"/>
                        <a:ea typeface="Times New Roman" panose="02020603050405020304" pitchFamily="18" charset="0"/>
                        <a:cs typeface="Arial" panose="020B0604020202020204" pitchFamily="34" charset="0"/>
                      </a:rPr>
                      <m:t>W</m:t>
                    </m:r>
                    <m:r>
                      <m:rPr>
                        <m:nor/>
                      </m:rPr>
                      <a:rPr lang="es-MX" sz="1200">
                        <a:effectLst/>
                        <a:latin typeface="Cambria Math" panose="02040503050406030204" pitchFamily="18" charset="0"/>
                        <a:ea typeface="Times New Roman" panose="02020603050405020304" pitchFamily="18" charset="0"/>
                        <a:cs typeface="Arial" panose="020B0604020202020204" pitchFamily="34" charset="0"/>
                      </a:rPr>
                      <m:t>]</m:t>
                    </m:r>
                  </m:oMath>
                </a14:m>
                <a:r>
                  <a:rPr lang="es-MX" sz="1200" dirty="0">
                    <a:effectLst/>
                    <a:latin typeface="Arial" panose="020B0604020202020204" pitchFamily="34" charset="0"/>
                    <a:ea typeface="Times New Roman" panose="02020603050405020304" pitchFamily="18" charset="0"/>
                  </a:rPr>
                  <a:t> con relación de transmisión 300</a:t>
                </a:r>
                <a:endParaRPr lang="es-MX" sz="1200" dirty="0"/>
              </a:p>
            </p:txBody>
          </p:sp>
        </mc:Choice>
        <mc:Fallback xmlns="">
          <p:sp>
            <p:nvSpPr>
              <p:cNvPr id="21" name="CuadroTexto 20">
                <a:extLst>
                  <a:ext uri="{FF2B5EF4-FFF2-40B4-BE49-F238E27FC236}">
                    <a16:creationId xmlns:a16="http://schemas.microsoft.com/office/drawing/2014/main" id="{72B91F7F-475E-4D4F-9E33-821150E4924F}"/>
                  </a:ext>
                </a:extLst>
              </p:cNvPr>
              <p:cNvSpPr txBox="1">
                <a:spLocks noRot="1" noChangeAspect="1" noMove="1" noResize="1" noEditPoints="1" noAdjustHandles="1" noChangeArrowheads="1" noChangeShapeType="1" noTextEdit="1"/>
              </p:cNvSpPr>
              <p:nvPr/>
            </p:nvSpPr>
            <p:spPr>
              <a:xfrm>
                <a:off x="6183491" y="2451554"/>
                <a:ext cx="6098958" cy="276999"/>
              </a:xfrm>
              <a:prstGeom prst="rect">
                <a:avLst/>
              </a:prstGeom>
              <a:blipFill>
                <a:blip r:embed="rId6"/>
                <a:stretch>
                  <a:fillRect t="-2174" b="-13043"/>
                </a:stretch>
              </a:blipFill>
            </p:spPr>
            <p:txBody>
              <a:bodyPr/>
              <a:lstStyle/>
              <a:p>
                <a:r>
                  <a:rPr lang="es-MX">
                    <a:noFill/>
                  </a:rPr>
                  <a:t> </a:t>
                </a:r>
              </a:p>
            </p:txBody>
          </p:sp>
        </mc:Fallback>
      </mc:AlternateContent>
      <p:pic>
        <p:nvPicPr>
          <p:cNvPr id="23" name="Imagen 22">
            <a:extLst>
              <a:ext uri="{FF2B5EF4-FFF2-40B4-BE49-F238E27FC236}">
                <a16:creationId xmlns:a16="http://schemas.microsoft.com/office/drawing/2014/main" id="{BA27BCBF-76EA-4B6F-96B9-7812EEAD06F4}"/>
              </a:ext>
            </a:extLst>
          </p:cNvPr>
          <p:cNvPicPr/>
          <p:nvPr/>
        </p:nvPicPr>
        <p:blipFill rotWithShape="1">
          <a:blip r:embed="rId7"/>
          <a:srcRect l="1274" t="2764" b="2156"/>
          <a:stretch/>
        </p:blipFill>
        <p:spPr bwMode="auto">
          <a:xfrm>
            <a:off x="5704797" y="4947136"/>
            <a:ext cx="5416550" cy="1092200"/>
          </a:xfrm>
          <a:prstGeom prst="rect">
            <a:avLst/>
          </a:prstGeom>
          <a:ln>
            <a:noFill/>
          </a:ln>
          <a:extLst>
            <a:ext uri="{53640926-AAD7-44D8-BBD7-CCE9431645EC}">
              <a14:shadowObscured xmlns:a14="http://schemas.microsoft.com/office/drawing/2010/main"/>
            </a:ext>
          </a:extLst>
        </p:spPr>
      </p:pic>
      <p:sp>
        <p:nvSpPr>
          <p:cNvPr id="24" name="Rectángulo 23">
            <a:extLst>
              <a:ext uri="{FF2B5EF4-FFF2-40B4-BE49-F238E27FC236}">
                <a16:creationId xmlns:a16="http://schemas.microsoft.com/office/drawing/2014/main" id="{5E69986E-5C90-4CC0-B17B-BA8D6087C747}"/>
              </a:ext>
            </a:extLst>
          </p:cNvPr>
          <p:cNvSpPr/>
          <p:nvPr/>
        </p:nvSpPr>
        <p:spPr>
          <a:xfrm>
            <a:off x="10004402" y="5006388"/>
            <a:ext cx="21336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25" name="Marcador de contenido 2">
            <a:extLst>
              <a:ext uri="{FF2B5EF4-FFF2-40B4-BE49-F238E27FC236}">
                <a16:creationId xmlns:a16="http://schemas.microsoft.com/office/drawing/2014/main" id="{8814186B-B58A-4682-9CD4-74F58966A699}"/>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97081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óctel, Beber, Vidrio, Bebida, Refresco, Frío">
            <a:extLst>
              <a:ext uri="{FF2B5EF4-FFF2-40B4-BE49-F238E27FC236}">
                <a16:creationId xmlns:a16="http://schemas.microsoft.com/office/drawing/2014/main" id="{8015EE13-B31A-4676-B530-CC5CC8922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9047" y="4415887"/>
            <a:ext cx="1600291" cy="23466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tini, Cóctel, Vidrio, Copa De Martini, Bebida">
            <a:extLst>
              <a:ext uri="{FF2B5EF4-FFF2-40B4-BE49-F238E27FC236}">
                <a16:creationId xmlns:a16="http://schemas.microsoft.com/office/drawing/2014/main" id="{28C8CDA8-E23B-4162-A25D-39823A6A8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171" y="4520740"/>
            <a:ext cx="1537418" cy="21369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óctel, Beber, Vidrio, Bar, Alcohol, Bebida, Refresco">
            <a:extLst>
              <a:ext uri="{FF2B5EF4-FFF2-40B4-BE49-F238E27FC236}">
                <a16:creationId xmlns:a16="http://schemas.microsoft.com/office/drawing/2014/main" id="{F9E6E2C2-594F-47CB-9CF6-5AED104888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0319" y="4946644"/>
            <a:ext cx="3074544" cy="1815902"/>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contenido 2">
            <a:extLst>
              <a:ext uri="{FF2B5EF4-FFF2-40B4-BE49-F238E27FC236}">
                <a16:creationId xmlns:a16="http://schemas.microsoft.com/office/drawing/2014/main" id="{FA0AFC5C-334A-4876-80EB-68CBCE992C80}"/>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5" name="Título 4">
            <a:extLst>
              <a:ext uri="{FF2B5EF4-FFF2-40B4-BE49-F238E27FC236}">
                <a16:creationId xmlns:a16="http://schemas.microsoft.com/office/drawing/2014/main" id="{80B93CED-C34E-4824-8A89-E703FE06C189}"/>
              </a:ext>
            </a:extLst>
          </p:cNvPr>
          <p:cNvSpPr>
            <a:spLocks noGrp="1"/>
          </p:cNvSpPr>
          <p:nvPr>
            <p:ph type="title"/>
          </p:nvPr>
        </p:nvSpPr>
        <p:spPr/>
        <p:txBody>
          <a:bodyPr/>
          <a:lstStyle/>
          <a:p>
            <a:r>
              <a:rPr lang="es-MX" dirty="0"/>
              <a:t>Empresa Cotillón</a:t>
            </a:r>
          </a:p>
        </p:txBody>
      </p:sp>
      <p:pic>
        <p:nvPicPr>
          <p:cNvPr id="4" name="Imagen 3" descr="Una taza de vidrio con flores amarillas&#10;&#10;Descripción generada automáticamente con confianza media">
            <a:extLst>
              <a:ext uri="{FF2B5EF4-FFF2-40B4-BE49-F238E27FC236}">
                <a16:creationId xmlns:a16="http://schemas.microsoft.com/office/drawing/2014/main" id="{00459F96-F7F4-4D3D-AD50-F888826417C9}"/>
              </a:ext>
            </a:extLst>
          </p:cNvPr>
          <p:cNvPicPr>
            <a:picLocks noChangeAspect="1"/>
          </p:cNvPicPr>
          <p:nvPr/>
        </p:nvPicPr>
        <p:blipFill>
          <a:blip r:embed="rId5"/>
          <a:stretch>
            <a:fillRect/>
          </a:stretch>
        </p:blipFill>
        <p:spPr>
          <a:xfrm>
            <a:off x="5287752" y="1509865"/>
            <a:ext cx="3074545" cy="3320018"/>
          </a:xfrm>
          <a:prstGeom prst="rect">
            <a:avLst/>
          </a:prstGeom>
        </p:spPr>
      </p:pic>
    </p:spTree>
    <p:extLst>
      <p:ext uri="{BB962C8B-B14F-4D97-AF65-F5344CB8AC3E}">
        <p14:creationId xmlns:p14="http://schemas.microsoft.com/office/powerpoint/2010/main" val="1514196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C5F69F3E-BC61-42B3-8F35-267AB82DC035}"/>
              </a:ext>
            </a:extLst>
          </p:cNvPr>
          <p:cNvSpPr>
            <a:spLocks noGrp="1"/>
          </p:cNvSpPr>
          <p:nvPr>
            <p:ph type="title"/>
          </p:nvPr>
        </p:nvSpPr>
        <p:spPr>
          <a:xfrm>
            <a:off x="3167426" y="472108"/>
            <a:ext cx="7315200" cy="1346897"/>
          </a:xfrm>
        </p:spPr>
        <p:txBody>
          <a:bodyPr/>
          <a:lstStyle/>
          <a:p>
            <a:r>
              <a:rPr lang="es-MX" dirty="0"/>
              <a:t>Diseño del sistema</a:t>
            </a:r>
          </a:p>
        </p:txBody>
      </p:sp>
      <p:sp>
        <p:nvSpPr>
          <p:cNvPr id="11" name="CuadroTexto 10">
            <a:extLst>
              <a:ext uri="{FF2B5EF4-FFF2-40B4-BE49-F238E27FC236}">
                <a16:creationId xmlns:a16="http://schemas.microsoft.com/office/drawing/2014/main" id="{5D32B376-C2E0-4D43-99AC-23AE161D2660}"/>
              </a:ext>
            </a:extLst>
          </p:cNvPr>
          <p:cNvSpPr txBox="1"/>
          <p:nvPr/>
        </p:nvSpPr>
        <p:spPr>
          <a:xfrm>
            <a:off x="4977405" y="1449673"/>
            <a:ext cx="3733714" cy="369332"/>
          </a:xfrm>
          <a:prstGeom prst="rect">
            <a:avLst/>
          </a:prstGeom>
          <a:noFill/>
        </p:spPr>
        <p:txBody>
          <a:bodyPr wrap="none" rtlCol="0">
            <a:spAutoFit/>
          </a:bodyPr>
          <a:lstStyle/>
          <a:p>
            <a:r>
              <a:rPr lang="es-MX" b="1" dirty="0"/>
              <a:t>Módulo o subsistema transportador</a:t>
            </a:r>
          </a:p>
        </p:txBody>
      </p:sp>
      <p:sp>
        <p:nvSpPr>
          <p:cNvPr id="12" name="CuadroTexto 11">
            <a:extLst>
              <a:ext uri="{FF2B5EF4-FFF2-40B4-BE49-F238E27FC236}">
                <a16:creationId xmlns:a16="http://schemas.microsoft.com/office/drawing/2014/main" id="{62E4DE35-8188-4384-8AAE-D2D9C3CE1BC0}"/>
              </a:ext>
            </a:extLst>
          </p:cNvPr>
          <p:cNvSpPr txBox="1"/>
          <p:nvPr/>
        </p:nvSpPr>
        <p:spPr>
          <a:xfrm>
            <a:off x="2246414" y="1984538"/>
            <a:ext cx="2735172" cy="369332"/>
          </a:xfrm>
          <a:prstGeom prst="rect">
            <a:avLst/>
          </a:prstGeom>
          <a:noFill/>
        </p:spPr>
        <p:txBody>
          <a:bodyPr wrap="none" rtlCol="0">
            <a:spAutoFit/>
          </a:bodyPr>
          <a:lstStyle/>
          <a:p>
            <a:r>
              <a:rPr lang="es-MX" dirty="0"/>
              <a:t>Reducción engranes rectos</a:t>
            </a:r>
          </a:p>
        </p:txBody>
      </p:sp>
      <p:sp>
        <p:nvSpPr>
          <p:cNvPr id="13" name="Marcador de contenido 2">
            <a:extLst>
              <a:ext uri="{FF2B5EF4-FFF2-40B4-BE49-F238E27FC236}">
                <a16:creationId xmlns:a16="http://schemas.microsoft.com/office/drawing/2014/main" id="{87A36E83-2BE8-43B8-A7CF-5A0EBE9B08B8}"/>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485114A9-53E4-4DD9-AE96-62A6FC712A19}"/>
                  </a:ext>
                </a:extLst>
              </p:cNvPr>
              <p:cNvSpPr txBox="1"/>
              <p:nvPr/>
            </p:nvSpPr>
            <p:spPr>
              <a:xfrm>
                <a:off x="2592279" y="2436802"/>
                <a:ext cx="1646807" cy="4970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i="1" smtClean="0">
                          <a:latin typeface="Cambria Math" panose="02040503050406030204" pitchFamily="18" charset="0"/>
                        </a:rPr>
                        <m:t>𝑖</m:t>
                      </m:r>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1,194</m:t>
                          </m:r>
                        </m:num>
                        <m:den>
                          <m:r>
                            <a:rPr lang="es-MX" sz="1400" i="0">
                              <a:latin typeface="Cambria Math" panose="02040503050406030204" pitchFamily="18" charset="0"/>
                            </a:rPr>
                            <m:t>5</m:t>
                          </m:r>
                        </m:den>
                      </m:f>
                      <m:r>
                        <a:rPr lang="es-MX" sz="1400" i="0">
                          <a:latin typeface="Cambria Math" panose="02040503050406030204" pitchFamily="18" charset="0"/>
                        </a:rPr>
                        <m:t>=0,239</m:t>
                      </m:r>
                    </m:oMath>
                  </m:oMathPara>
                </a14:m>
                <a:endParaRPr lang="es-MX" sz="1400" dirty="0"/>
              </a:p>
            </p:txBody>
          </p:sp>
        </mc:Choice>
        <mc:Fallback xmlns="">
          <p:sp>
            <p:nvSpPr>
              <p:cNvPr id="16" name="CuadroTexto 15">
                <a:extLst>
                  <a:ext uri="{FF2B5EF4-FFF2-40B4-BE49-F238E27FC236}">
                    <a16:creationId xmlns:a16="http://schemas.microsoft.com/office/drawing/2014/main" id="{485114A9-53E4-4DD9-AE96-62A6FC712A19}"/>
                  </a:ext>
                </a:extLst>
              </p:cNvPr>
              <p:cNvSpPr txBox="1">
                <a:spLocks noRot="1" noChangeAspect="1" noMove="1" noResize="1" noEditPoints="1" noAdjustHandles="1" noChangeArrowheads="1" noChangeShapeType="1" noTextEdit="1"/>
              </p:cNvSpPr>
              <p:nvPr/>
            </p:nvSpPr>
            <p:spPr>
              <a:xfrm>
                <a:off x="2592279" y="2436802"/>
                <a:ext cx="1646807" cy="497059"/>
              </a:xfrm>
              <a:prstGeom prst="rect">
                <a:avLst/>
              </a:prstGeom>
              <a:blipFill>
                <a:blip r:embed="rId2"/>
                <a:stretch>
                  <a:fillRect b="-2469"/>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1CAFADB8-E51A-4EF2-8929-A9DFA9E58490}"/>
                  </a:ext>
                </a:extLst>
              </p:cNvPr>
              <p:cNvSpPr txBox="1"/>
              <p:nvPr/>
            </p:nvSpPr>
            <p:spPr>
              <a:xfrm>
                <a:off x="2665958" y="3016793"/>
                <a:ext cx="1078636" cy="5377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i="1" smtClean="0">
                          <a:latin typeface="Cambria Math" panose="02040503050406030204" pitchFamily="18" charset="0"/>
                        </a:rPr>
                        <m:t>𝑖</m:t>
                      </m:r>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𝑁</m:t>
                              </m:r>
                            </m:e>
                            <m:sub>
                              <m:r>
                                <a:rPr lang="es-MX" sz="1400" i="1">
                                  <a:latin typeface="Cambria Math" panose="02040503050406030204" pitchFamily="18" charset="0"/>
                                </a:rPr>
                                <m:t>𝑝</m:t>
                              </m:r>
                            </m:sub>
                          </m:sSub>
                        </m:num>
                        <m:den>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𝑁</m:t>
                              </m:r>
                            </m:e>
                            <m:sub>
                              <m:r>
                                <a:rPr lang="es-MX" sz="1400" i="1">
                                  <a:latin typeface="Cambria Math" panose="02040503050406030204" pitchFamily="18" charset="0"/>
                                </a:rPr>
                                <m:t>𝐺</m:t>
                              </m:r>
                            </m:sub>
                          </m:sSub>
                        </m:den>
                      </m:f>
                    </m:oMath>
                  </m:oMathPara>
                </a14:m>
                <a:endParaRPr lang="es-MX" sz="1400" dirty="0"/>
              </a:p>
            </p:txBody>
          </p:sp>
        </mc:Choice>
        <mc:Fallback xmlns="">
          <p:sp>
            <p:nvSpPr>
              <p:cNvPr id="17" name="CuadroTexto 16">
                <a:extLst>
                  <a:ext uri="{FF2B5EF4-FFF2-40B4-BE49-F238E27FC236}">
                    <a16:creationId xmlns:a16="http://schemas.microsoft.com/office/drawing/2014/main" id="{1CAFADB8-E51A-4EF2-8929-A9DFA9E58490}"/>
                  </a:ext>
                </a:extLst>
              </p:cNvPr>
              <p:cNvSpPr txBox="1">
                <a:spLocks noRot="1" noChangeAspect="1" noMove="1" noResize="1" noEditPoints="1" noAdjustHandles="1" noChangeArrowheads="1" noChangeShapeType="1" noTextEdit="1"/>
              </p:cNvSpPr>
              <p:nvPr/>
            </p:nvSpPr>
            <p:spPr>
              <a:xfrm>
                <a:off x="2665958" y="3016793"/>
                <a:ext cx="1078636" cy="537711"/>
              </a:xfrm>
              <a:prstGeom prst="rect">
                <a:avLst/>
              </a:prstGeom>
              <a:blipFill>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42C62F5C-7722-4056-B09F-FCD8F8119FEB}"/>
                  </a:ext>
                </a:extLst>
              </p:cNvPr>
              <p:cNvSpPr txBox="1"/>
              <p:nvPr/>
            </p:nvSpPr>
            <p:spPr>
              <a:xfrm>
                <a:off x="2547890" y="3734709"/>
                <a:ext cx="1735584" cy="519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400" i="1" smtClean="0">
                              <a:solidFill>
                                <a:srgbClr val="836967"/>
                              </a:solidFill>
                              <a:latin typeface="Cambria Math" panose="02040503050406030204" pitchFamily="18" charset="0"/>
                            </a:rPr>
                          </m:ctrlPr>
                        </m:sSubPr>
                        <m:e>
                          <m:r>
                            <a:rPr lang="es-MX" sz="1400" i="1">
                              <a:latin typeface="Cambria Math" panose="02040503050406030204" pitchFamily="18" charset="0"/>
                            </a:rPr>
                            <m:t>𝑁</m:t>
                          </m:r>
                        </m:e>
                        <m:sub>
                          <m:r>
                            <a:rPr lang="es-MX" sz="1400" i="1">
                              <a:latin typeface="Cambria Math" panose="02040503050406030204" pitchFamily="18" charset="0"/>
                            </a:rPr>
                            <m:t>𝐺</m:t>
                          </m:r>
                        </m:sub>
                      </m:sSub>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17</m:t>
                          </m:r>
                        </m:num>
                        <m:den>
                          <m:r>
                            <a:rPr lang="es-MX" sz="1400" i="0">
                              <a:latin typeface="Cambria Math" panose="02040503050406030204" pitchFamily="18" charset="0"/>
                            </a:rPr>
                            <m:t>0,239</m:t>
                          </m:r>
                        </m:den>
                      </m:f>
                      <m:r>
                        <a:rPr lang="es-MX" sz="1400" i="0">
                          <a:latin typeface="Cambria Math" panose="02040503050406030204" pitchFamily="18" charset="0"/>
                        </a:rPr>
                        <m:t>≥71.18</m:t>
                      </m:r>
                    </m:oMath>
                  </m:oMathPara>
                </a14:m>
                <a:endParaRPr lang="es-MX" sz="1400" dirty="0"/>
              </a:p>
            </p:txBody>
          </p:sp>
        </mc:Choice>
        <mc:Fallback xmlns="">
          <p:sp>
            <p:nvSpPr>
              <p:cNvPr id="22" name="CuadroTexto 21">
                <a:extLst>
                  <a:ext uri="{FF2B5EF4-FFF2-40B4-BE49-F238E27FC236}">
                    <a16:creationId xmlns:a16="http://schemas.microsoft.com/office/drawing/2014/main" id="{42C62F5C-7722-4056-B09F-FCD8F8119FEB}"/>
                  </a:ext>
                </a:extLst>
              </p:cNvPr>
              <p:cNvSpPr txBox="1">
                <a:spLocks noRot="1" noChangeAspect="1" noMove="1" noResize="1" noEditPoints="1" noAdjustHandles="1" noChangeArrowheads="1" noChangeShapeType="1" noTextEdit="1"/>
              </p:cNvSpPr>
              <p:nvPr/>
            </p:nvSpPr>
            <p:spPr>
              <a:xfrm>
                <a:off x="2547890" y="3734709"/>
                <a:ext cx="1735584" cy="519886"/>
              </a:xfrm>
              <a:prstGeom prst="rect">
                <a:avLst/>
              </a:prstGeom>
              <a:blipFill>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A0110C4A-35C4-4FFD-A927-B977BFD3B9EB}"/>
                  </a:ext>
                </a:extLst>
              </p:cNvPr>
              <p:cNvSpPr txBox="1"/>
              <p:nvPr/>
            </p:nvSpPr>
            <p:spPr>
              <a:xfrm>
                <a:off x="2592279" y="4504131"/>
                <a:ext cx="1433146"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400" i="1" smtClean="0">
                              <a:solidFill>
                                <a:srgbClr val="836967"/>
                              </a:solidFill>
                              <a:latin typeface="Cambria Math" panose="02040503050406030204" pitchFamily="18" charset="0"/>
                            </a:rPr>
                          </m:ctrlPr>
                        </m:sSubPr>
                        <m:e>
                          <m:r>
                            <a:rPr lang="es-MX" sz="1400" i="1">
                              <a:latin typeface="Cambria Math" panose="02040503050406030204" pitchFamily="18" charset="0"/>
                            </a:rPr>
                            <m:t>𝑁</m:t>
                          </m:r>
                        </m:e>
                        <m:sub>
                          <m:r>
                            <a:rPr lang="es-MX" sz="1400" i="1">
                              <a:latin typeface="Cambria Math" panose="02040503050406030204" pitchFamily="18" charset="0"/>
                            </a:rPr>
                            <m:t>𝐺</m:t>
                          </m:r>
                        </m:sub>
                      </m:sSub>
                      <m:r>
                        <a:rPr lang="es-MX" sz="1400" i="0">
                          <a:latin typeface="Cambria Math" panose="02040503050406030204" pitchFamily="18" charset="0"/>
                        </a:rPr>
                        <m:t>=</m:t>
                      </m:r>
                      <m:r>
                        <a:rPr lang="es-MX" sz="1400" b="0" i="0" smtClean="0">
                          <a:latin typeface="Cambria Math" panose="02040503050406030204" pitchFamily="18" charset="0"/>
                        </a:rPr>
                        <m:t>72 </m:t>
                      </m:r>
                      <m:r>
                        <m:rPr>
                          <m:sty m:val="p"/>
                        </m:rPr>
                        <a:rPr lang="es-MX" sz="1400" b="0" i="0" smtClean="0">
                          <a:latin typeface="Cambria Math" panose="02040503050406030204" pitchFamily="18" charset="0"/>
                        </a:rPr>
                        <m:t>dientes</m:t>
                      </m:r>
                    </m:oMath>
                  </m:oMathPara>
                </a14:m>
                <a:endParaRPr lang="es-MX" sz="1400" dirty="0"/>
              </a:p>
            </p:txBody>
          </p:sp>
        </mc:Choice>
        <mc:Fallback xmlns="">
          <p:sp>
            <p:nvSpPr>
              <p:cNvPr id="25" name="CuadroTexto 24">
                <a:extLst>
                  <a:ext uri="{FF2B5EF4-FFF2-40B4-BE49-F238E27FC236}">
                    <a16:creationId xmlns:a16="http://schemas.microsoft.com/office/drawing/2014/main" id="{A0110C4A-35C4-4FFD-A927-B977BFD3B9EB}"/>
                  </a:ext>
                </a:extLst>
              </p:cNvPr>
              <p:cNvSpPr txBox="1">
                <a:spLocks noRot="1" noChangeAspect="1" noMove="1" noResize="1" noEditPoints="1" noAdjustHandles="1" noChangeArrowheads="1" noChangeShapeType="1" noTextEdit="1"/>
              </p:cNvSpPr>
              <p:nvPr/>
            </p:nvSpPr>
            <p:spPr>
              <a:xfrm>
                <a:off x="2592279" y="4504131"/>
                <a:ext cx="1433146" cy="307777"/>
              </a:xfrm>
              <a:prstGeom prst="rect">
                <a:avLst/>
              </a:prstGeom>
              <a:blipFill>
                <a:blip r:embed="rId5"/>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1A1889A3-AAA8-43B6-812D-D37A001D7DCC}"/>
                  </a:ext>
                </a:extLst>
              </p:cNvPr>
              <p:cNvSpPr txBox="1"/>
              <p:nvPr/>
            </p:nvSpPr>
            <p:spPr>
              <a:xfrm>
                <a:off x="2645544" y="5139144"/>
                <a:ext cx="1531397" cy="4962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i="1" smtClean="0">
                          <a:latin typeface="Cambria Math" panose="02040503050406030204" pitchFamily="18" charset="0"/>
                        </a:rPr>
                        <m:t>𝑖</m:t>
                      </m:r>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17</m:t>
                          </m:r>
                        </m:num>
                        <m:den>
                          <m:r>
                            <a:rPr lang="es-MX" sz="1400" i="0">
                              <a:latin typeface="Cambria Math" panose="02040503050406030204" pitchFamily="18" charset="0"/>
                            </a:rPr>
                            <m:t>72</m:t>
                          </m:r>
                        </m:den>
                      </m:f>
                      <m:r>
                        <a:rPr lang="es-MX" sz="1400" i="0">
                          <a:latin typeface="Cambria Math" panose="02040503050406030204" pitchFamily="18" charset="0"/>
                        </a:rPr>
                        <m:t>=0,236</m:t>
                      </m:r>
                    </m:oMath>
                  </m:oMathPara>
                </a14:m>
                <a:endParaRPr lang="es-MX" sz="1400" dirty="0"/>
              </a:p>
            </p:txBody>
          </p:sp>
        </mc:Choice>
        <mc:Fallback xmlns="">
          <p:sp>
            <p:nvSpPr>
              <p:cNvPr id="26" name="CuadroTexto 25">
                <a:extLst>
                  <a:ext uri="{FF2B5EF4-FFF2-40B4-BE49-F238E27FC236}">
                    <a16:creationId xmlns:a16="http://schemas.microsoft.com/office/drawing/2014/main" id="{1A1889A3-AAA8-43B6-812D-D37A001D7DCC}"/>
                  </a:ext>
                </a:extLst>
              </p:cNvPr>
              <p:cNvSpPr txBox="1">
                <a:spLocks noRot="1" noChangeAspect="1" noMove="1" noResize="1" noEditPoints="1" noAdjustHandles="1" noChangeArrowheads="1" noChangeShapeType="1" noTextEdit="1"/>
              </p:cNvSpPr>
              <p:nvPr/>
            </p:nvSpPr>
            <p:spPr>
              <a:xfrm>
                <a:off x="2645544" y="5139144"/>
                <a:ext cx="1531397" cy="496290"/>
              </a:xfrm>
              <a:prstGeom prst="rect">
                <a:avLst/>
              </a:prstGeom>
              <a:blipFill>
                <a:blip r:embed="rId6"/>
                <a:stretch>
                  <a:fillRect b="-2469"/>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graphicFrame>
            <p:nvGraphicFramePr>
              <p:cNvPr id="8" name="Tabla 7">
                <a:extLst>
                  <a:ext uri="{FF2B5EF4-FFF2-40B4-BE49-F238E27FC236}">
                    <a16:creationId xmlns:a16="http://schemas.microsoft.com/office/drawing/2014/main" id="{401E1D87-5EAA-4FD5-A471-C8524C2C25B1}"/>
                  </a:ext>
                </a:extLst>
              </p:cNvPr>
              <p:cNvGraphicFramePr>
                <a:graphicFrameLocks noGrp="1"/>
              </p:cNvGraphicFramePr>
              <p:nvPr>
                <p:extLst>
                  <p:ext uri="{D42A27DB-BD31-4B8C-83A1-F6EECF244321}">
                    <p14:modId xmlns:p14="http://schemas.microsoft.com/office/powerpoint/2010/main" val="674919987"/>
                  </p:ext>
                </p:extLst>
              </p:nvPr>
            </p:nvGraphicFramePr>
            <p:xfrm>
              <a:off x="4977405" y="2648198"/>
              <a:ext cx="3638867" cy="2692908"/>
            </p:xfrm>
            <a:graphic>
              <a:graphicData uri="http://schemas.openxmlformats.org/drawingml/2006/table">
                <a:tbl>
                  <a:tblPr firstRow="1" firstCol="1" bandRow="1">
                    <a:tableStyleId>{5C22544A-7EE6-4342-B048-85BDC9FD1C3A}</a:tableStyleId>
                  </a:tblPr>
                  <a:tblGrid>
                    <a:gridCol w="1848485">
                      <a:extLst>
                        <a:ext uri="{9D8B030D-6E8A-4147-A177-3AD203B41FA5}">
                          <a16:colId xmlns:a16="http://schemas.microsoft.com/office/drawing/2014/main" val="1508593037"/>
                        </a:ext>
                      </a:extLst>
                    </a:gridCol>
                    <a:gridCol w="886460">
                      <a:extLst>
                        <a:ext uri="{9D8B030D-6E8A-4147-A177-3AD203B41FA5}">
                          <a16:colId xmlns:a16="http://schemas.microsoft.com/office/drawing/2014/main" val="3662127377"/>
                        </a:ext>
                      </a:extLst>
                    </a:gridCol>
                    <a:gridCol w="903922">
                      <a:extLst>
                        <a:ext uri="{9D8B030D-6E8A-4147-A177-3AD203B41FA5}">
                          <a16:colId xmlns:a16="http://schemas.microsoft.com/office/drawing/2014/main" val="4173862245"/>
                        </a:ext>
                      </a:extLst>
                    </a:gridCol>
                  </a:tblGrid>
                  <a:tr h="0">
                    <a:tc>
                      <a:txBody>
                        <a:bodyPr/>
                        <a:lstStyle/>
                        <a:p>
                          <a:pPr algn="ctr">
                            <a:lnSpc>
                              <a:spcPct val="150000"/>
                            </a:lnSpc>
                            <a:spcAft>
                              <a:spcPts val="800"/>
                            </a:spcAft>
                          </a:pPr>
                          <a:r>
                            <a:rPr lang="es-MX" sz="1100" dirty="0">
                              <a:effectLst/>
                            </a:rPr>
                            <a:t> Característica</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Piñón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Engrane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0542098"/>
                      </a:ext>
                    </a:extLst>
                  </a:tr>
                  <a:tr h="0">
                    <a:tc>
                      <a:txBody>
                        <a:bodyPr/>
                        <a:lstStyle/>
                        <a:p>
                          <a:pPr>
                            <a:lnSpc>
                              <a:spcPct val="150000"/>
                            </a:lnSpc>
                            <a:spcAft>
                              <a:spcPts val="800"/>
                            </a:spcAft>
                          </a:pPr>
                          <a:r>
                            <a:rPr lang="es-MX" sz="1100">
                              <a:effectLst/>
                            </a:rPr>
                            <a:t>Módulo – m </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50000"/>
                            </a:lnSpc>
                            <a:spcAft>
                              <a:spcPts val="800"/>
                            </a:spcAft>
                          </a:pPr>
                          <a:r>
                            <a:rPr lang="es-MX" sz="1100">
                              <a:effectLst/>
                            </a:rPr>
                            <a:t>1,5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extLst>
                      <a:ext uri="{0D108BD9-81ED-4DB2-BD59-A6C34878D82A}">
                        <a16:rowId xmlns:a16="http://schemas.microsoft.com/office/drawing/2014/main" val="3302914917"/>
                      </a:ext>
                    </a:extLst>
                  </a:tr>
                  <a:tr h="0">
                    <a:tc>
                      <a:txBody>
                        <a:bodyPr/>
                        <a:lstStyle/>
                        <a:p>
                          <a:pPr>
                            <a:lnSpc>
                              <a:spcPct val="150000"/>
                            </a:lnSpc>
                            <a:spcAft>
                              <a:spcPts val="800"/>
                            </a:spcAft>
                          </a:pPr>
                          <a:r>
                            <a:rPr lang="es-MX" sz="1100">
                              <a:effectLst/>
                            </a:rPr>
                            <a:t>Número de dientes – 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17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72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2061675"/>
                      </a:ext>
                    </a:extLst>
                  </a:tr>
                  <a:tr h="0">
                    <a:tc>
                      <a:txBody>
                        <a:bodyPr/>
                        <a:lstStyle/>
                        <a:p>
                          <a:pPr>
                            <a:lnSpc>
                              <a:spcPct val="150000"/>
                            </a:lnSpc>
                            <a:spcAft>
                              <a:spcPts val="800"/>
                            </a:spcAft>
                          </a:pPr>
                          <a:r>
                            <a:rPr lang="es-MX" sz="1100">
                              <a:effectLst/>
                            </a:rPr>
                            <a:t>Diámetro de paso – Dp</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25,5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108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5760351"/>
                      </a:ext>
                    </a:extLst>
                  </a:tr>
                  <a:tr h="0">
                    <a:tc>
                      <a:txBody>
                        <a:bodyPr/>
                        <a:lstStyle/>
                        <a:p>
                          <a:pPr>
                            <a:lnSpc>
                              <a:spcPct val="150000"/>
                            </a:lnSpc>
                            <a:spcAft>
                              <a:spcPts val="800"/>
                            </a:spcAft>
                          </a:pPr>
                          <a:r>
                            <a:rPr lang="es-MX" sz="1100">
                              <a:effectLst/>
                            </a:rPr>
                            <a:t>Diámetro exterior – De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28,5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111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2676761"/>
                      </a:ext>
                    </a:extLst>
                  </a:tr>
                  <a:tr h="0">
                    <a:tc>
                      <a:txBody>
                        <a:bodyPr/>
                        <a:lstStyle/>
                        <a:p>
                          <a:pPr>
                            <a:lnSpc>
                              <a:spcPct val="150000"/>
                            </a:lnSpc>
                            <a:spcAft>
                              <a:spcPts val="800"/>
                            </a:spcAft>
                          </a:pPr>
                          <a:r>
                            <a:rPr lang="es-MX" sz="1100">
                              <a:effectLst/>
                            </a:rPr>
                            <a:t>Diámetro de raíz – Dr </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21,75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104,25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4909121"/>
                      </a:ext>
                    </a:extLst>
                  </a:tr>
                  <a:tr h="0">
                    <a:tc>
                      <a:txBody>
                        <a:bodyPr/>
                        <a:lstStyle/>
                        <a:p>
                          <a:pPr>
                            <a:lnSpc>
                              <a:spcPct val="150000"/>
                            </a:lnSpc>
                            <a:spcAft>
                              <a:spcPts val="800"/>
                            </a:spcAft>
                          </a:pPr>
                          <a:r>
                            <a:rPr lang="es-MX" sz="1100">
                              <a:effectLst/>
                            </a:rPr>
                            <a:t>Altura total de diente – ht </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50000"/>
                            </a:lnSpc>
                            <a:spcAft>
                              <a:spcPts val="800"/>
                            </a:spcAft>
                          </a:pPr>
                          <a:r>
                            <a:rPr lang="es-MX" sz="1100">
                              <a:effectLst/>
                            </a:rPr>
                            <a:t>3,375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MX"/>
                        </a:p>
                      </a:txBody>
                      <a:tcPr/>
                    </a:tc>
                    <a:extLst>
                      <a:ext uri="{0D108BD9-81ED-4DB2-BD59-A6C34878D82A}">
                        <a16:rowId xmlns:a16="http://schemas.microsoft.com/office/drawing/2014/main" val="3380674194"/>
                      </a:ext>
                    </a:extLst>
                  </a:tr>
                  <a:tr h="0">
                    <a:tc>
                      <a:txBody>
                        <a:bodyPr/>
                        <a:lstStyle/>
                        <a:p>
                          <a:pPr>
                            <a:lnSpc>
                              <a:spcPct val="150000"/>
                            </a:lnSpc>
                            <a:spcAft>
                              <a:spcPts val="800"/>
                            </a:spcAft>
                          </a:pPr>
                          <a:r>
                            <a:rPr lang="es-MX" sz="1100">
                              <a:effectLst/>
                            </a:rPr>
                            <a:t>Distancia entre centros – Dc</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50000"/>
                            </a:lnSpc>
                            <a:spcAft>
                              <a:spcPts val="800"/>
                            </a:spcAft>
                          </a:pPr>
                          <a:r>
                            <a:rPr lang="es-MX" sz="1100">
                              <a:effectLst/>
                            </a:rPr>
                            <a:t>66,75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extLst>
                      <a:ext uri="{0D108BD9-81ED-4DB2-BD59-A6C34878D82A}">
                        <a16:rowId xmlns:a16="http://schemas.microsoft.com/office/drawing/2014/main" val="2711167739"/>
                      </a:ext>
                    </a:extLst>
                  </a:tr>
                  <a:tr h="0">
                    <a:tc>
                      <a:txBody>
                        <a:bodyPr/>
                        <a:lstStyle/>
                        <a:p>
                          <a:pPr>
                            <a:lnSpc>
                              <a:spcPct val="150000"/>
                            </a:lnSpc>
                            <a:spcAft>
                              <a:spcPts val="800"/>
                            </a:spcAft>
                          </a:pPr>
                          <a:r>
                            <a:rPr lang="es-MX" sz="1100">
                              <a:effectLst/>
                            </a:rPr>
                            <a:t>Ancho de cara - b</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50000"/>
                            </a:lnSpc>
                            <a:spcAft>
                              <a:spcPts val="800"/>
                            </a:spcAft>
                          </a:pPr>
                          <a:r>
                            <a:rPr lang="es-MX" sz="1100">
                              <a:effectLst/>
                            </a:rPr>
                            <a:t>15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extLst>
                      <a:ext uri="{0D108BD9-81ED-4DB2-BD59-A6C34878D82A}">
                        <a16:rowId xmlns:a16="http://schemas.microsoft.com/office/drawing/2014/main" val="4037190670"/>
                      </a:ext>
                    </a:extLst>
                  </a:tr>
                  <a:tr h="0">
                    <a:tc>
                      <a:txBody>
                        <a:bodyPr/>
                        <a:lstStyle/>
                        <a:p>
                          <a:pPr>
                            <a:lnSpc>
                              <a:spcPct val="150000"/>
                            </a:lnSpc>
                            <a:spcAft>
                              <a:spcPts val="800"/>
                            </a:spcAft>
                          </a:pPr>
                          <a:r>
                            <a:rPr lang="es-MX" sz="1100">
                              <a:effectLst/>
                            </a:rPr>
                            <a:t>velocidad</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5 [rpm]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1,18 [rpm]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4611343"/>
                      </a:ext>
                    </a:extLst>
                  </a:tr>
                  <a:tr h="0">
                    <a:tc>
                      <a:txBody>
                        <a:bodyPr/>
                        <a:lstStyle/>
                        <a:p>
                          <a:pPr>
                            <a:lnSpc>
                              <a:spcPct val="150000"/>
                            </a:lnSpc>
                            <a:spcAft>
                              <a:spcPts val="800"/>
                            </a:spcAft>
                          </a:pPr>
                          <a14:m>
                            <m:oMath xmlns:m="http://schemas.openxmlformats.org/officeDocument/2006/math">
                              <m:r>
                                <a:rPr lang="es-MX" sz="1100">
                                  <a:effectLst/>
                                  <a:latin typeface="Cambria Math" panose="02040503050406030204" pitchFamily="18" charset="0"/>
                                </a:rPr>
                                <m:t>𝜔</m:t>
                              </m:r>
                            </m:oMath>
                          </a14:m>
                          <a:r>
                            <a:rPr lang="es-MX" sz="1100">
                              <a:effectLst/>
                            </a:rPr>
                            <a:t> </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0,523 [rad/s]</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0,123 [rad/s]</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0746773"/>
                      </a:ext>
                    </a:extLst>
                  </a:tr>
                  <a:tr h="0">
                    <a:tc>
                      <a:txBody>
                        <a:bodyPr/>
                        <a:lstStyle/>
                        <a:p>
                          <a:pPr>
                            <a:lnSpc>
                              <a:spcPct val="150000"/>
                            </a:lnSpc>
                            <a:spcAft>
                              <a:spcPts val="800"/>
                            </a:spcAft>
                          </a:pPr>
                          <a:r>
                            <a:rPr lang="es-MX" sz="1100" dirty="0">
                              <a:effectLst/>
                            </a:rPr>
                            <a:t>Torque</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7,84 [Nm]</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33,202 [Nm]</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7107744"/>
                      </a:ext>
                    </a:extLst>
                  </a:tr>
                </a:tbl>
              </a:graphicData>
            </a:graphic>
          </p:graphicFrame>
        </mc:Choice>
        <mc:Fallback xmlns="">
          <p:graphicFrame>
            <p:nvGraphicFramePr>
              <p:cNvPr id="8" name="Tabla 7">
                <a:extLst>
                  <a:ext uri="{FF2B5EF4-FFF2-40B4-BE49-F238E27FC236}">
                    <a16:creationId xmlns:a16="http://schemas.microsoft.com/office/drawing/2014/main" id="{401E1D87-5EAA-4FD5-A471-C8524C2C25B1}"/>
                  </a:ext>
                </a:extLst>
              </p:cNvPr>
              <p:cNvGraphicFramePr>
                <a:graphicFrameLocks noGrp="1"/>
              </p:cNvGraphicFramePr>
              <p:nvPr>
                <p:extLst>
                  <p:ext uri="{D42A27DB-BD31-4B8C-83A1-F6EECF244321}">
                    <p14:modId xmlns:p14="http://schemas.microsoft.com/office/powerpoint/2010/main" val="674919987"/>
                  </p:ext>
                </p:extLst>
              </p:nvPr>
            </p:nvGraphicFramePr>
            <p:xfrm>
              <a:off x="4977405" y="2648198"/>
              <a:ext cx="3638867" cy="2692908"/>
            </p:xfrm>
            <a:graphic>
              <a:graphicData uri="http://schemas.openxmlformats.org/drawingml/2006/table">
                <a:tbl>
                  <a:tblPr firstRow="1" firstCol="1" bandRow="1">
                    <a:tableStyleId>{5C22544A-7EE6-4342-B048-85BDC9FD1C3A}</a:tableStyleId>
                  </a:tblPr>
                  <a:tblGrid>
                    <a:gridCol w="1848485">
                      <a:extLst>
                        <a:ext uri="{9D8B030D-6E8A-4147-A177-3AD203B41FA5}">
                          <a16:colId xmlns:a16="http://schemas.microsoft.com/office/drawing/2014/main" val="1508593037"/>
                        </a:ext>
                      </a:extLst>
                    </a:gridCol>
                    <a:gridCol w="886460">
                      <a:extLst>
                        <a:ext uri="{9D8B030D-6E8A-4147-A177-3AD203B41FA5}">
                          <a16:colId xmlns:a16="http://schemas.microsoft.com/office/drawing/2014/main" val="3662127377"/>
                        </a:ext>
                      </a:extLst>
                    </a:gridCol>
                    <a:gridCol w="903922">
                      <a:extLst>
                        <a:ext uri="{9D8B030D-6E8A-4147-A177-3AD203B41FA5}">
                          <a16:colId xmlns:a16="http://schemas.microsoft.com/office/drawing/2014/main" val="4173862245"/>
                        </a:ext>
                      </a:extLst>
                    </a:gridCol>
                  </a:tblGrid>
                  <a:tr h="224409">
                    <a:tc>
                      <a:txBody>
                        <a:bodyPr/>
                        <a:lstStyle/>
                        <a:p>
                          <a:pPr algn="ctr">
                            <a:lnSpc>
                              <a:spcPct val="150000"/>
                            </a:lnSpc>
                            <a:spcAft>
                              <a:spcPts val="800"/>
                            </a:spcAft>
                          </a:pPr>
                          <a:r>
                            <a:rPr lang="es-MX" sz="1100" dirty="0">
                              <a:effectLst/>
                            </a:rPr>
                            <a:t> Característica</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Piñón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Engrane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0542098"/>
                      </a:ext>
                    </a:extLst>
                  </a:tr>
                  <a:tr h="224409">
                    <a:tc>
                      <a:txBody>
                        <a:bodyPr/>
                        <a:lstStyle/>
                        <a:p>
                          <a:pPr>
                            <a:lnSpc>
                              <a:spcPct val="150000"/>
                            </a:lnSpc>
                            <a:spcAft>
                              <a:spcPts val="800"/>
                            </a:spcAft>
                          </a:pPr>
                          <a:r>
                            <a:rPr lang="es-MX" sz="1100">
                              <a:effectLst/>
                            </a:rPr>
                            <a:t>Módulo – m </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50000"/>
                            </a:lnSpc>
                            <a:spcAft>
                              <a:spcPts val="800"/>
                            </a:spcAft>
                          </a:pPr>
                          <a:r>
                            <a:rPr lang="es-MX" sz="1100">
                              <a:effectLst/>
                            </a:rPr>
                            <a:t>1,5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extLst>
                      <a:ext uri="{0D108BD9-81ED-4DB2-BD59-A6C34878D82A}">
                        <a16:rowId xmlns:a16="http://schemas.microsoft.com/office/drawing/2014/main" val="3302914917"/>
                      </a:ext>
                    </a:extLst>
                  </a:tr>
                  <a:tr h="224409">
                    <a:tc>
                      <a:txBody>
                        <a:bodyPr/>
                        <a:lstStyle/>
                        <a:p>
                          <a:pPr>
                            <a:lnSpc>
                              <a:spcPct val="150000"/>
                            </a:lnSpc>
                            <a:spcAft>
                              <a:spcPts val="800"/>
                            </a:spcAft>
                          </a:pPr>
                          <a:r>
                            <a:rPr lang="es-MX" sz="1100">
                              <a:effectLst/>
                            </a:rPr>
                            <a:t>Número de dientes – 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17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72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2061675"/>
                      </a:ext>
                    </a:extLst>
                  </a:tr>
                  <a:tr h="224409">
                    <a:tc>
                      <a:txBody>
                        <a:bodyPr/>
                        <a:lstStyle/>
                        <a:p>
                          <a:pPr>
                            <a:lnSpc>
                              <a:spcPct val="150000"/>
                            </a:lnSpc>
                            <a:spcAft>
                              <a:spcPts val="800"/>
                            </a:spcAft>
                          </a:pPr>
                          <a:r>
                            <a:rPr lang="es-MX" sz="1100">
                              <a:effectLst/>
                            </a:rPr>
                            <a:t>Diámetro de paso – Dp</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25,5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108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5760351"/>
                      </a:ext>
                    </a:extLst>
                  </a:tr>
                  <a:tr h="224409">
                    <a:tc>
                      <a:txBody>
                        <a:bodyPr/>
                        <a:lstStyle/>
                        <a:p>
                          <a:pPr>
                            <a:lnSpc>
                              <a:spcPct val="150000"/>
                            </a:lnSpc>
                            <a:spcAft>
                              <a:spcPts val="800"/>
                            </a:spcAft>
                          </a:pPr>
                          <a:r>
                            <a:rPr lang="es-MX" sz="1100">
                              <a:effectLst/>
                            </a:rPr>
                            <a:t>Diámetro exterior – De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28,5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111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2676761"/>
                      </a:ext>
                    </a:extLst>
                  </a:tr>
                  <a:tr h="224409">
                    <a:tc>
                      <a:txBody>
                        <a:bodyPr/>
                        <a:lstStyle/>
                        <a:p>
                          <a:pPr>
                            <a:lnSpc>
                              <a:spcPct val="150000"/>
                            </a:lnSpc>
                            <a:spcAft>
                              <a:spcPts val="800"/>
                            </a:spcAft>
                          </a:pPr>
                          <a:r>
                            <a:rPr lang="es-MX" sz="1100">
                              <a:effectLst/>
                            </a:rPr>
                            <a:t>Diámetro de raíz – Dr </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21,75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104,25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4909121"/>
                      </a:ext>
                    </a:extLst>
                  </a:tr>
                  <a:tr h="224409">
                    <a:tc>
                      <a:txBody>
                        <a:bodyPr/>
                        <a:lstStyle/>
                        <a:p>
                          <a:pPr>
                            <a:lnSpc>
                              <a:spcPct val="150000"/>
                            </a:lnSpc>
                            <a:spcAft>
                              <a:spcPts val="800"/>
                            </a:spcAft>
                          </a:pPr>
                          <a:r>
                            <a:rPr lang="es-MX" sz="1100">
                              <a:effectLst/>
                            </a:rPr>
                            <a:t>Altura total de diente – ht </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50000"/>
                            </a:lnSpc>
                            <a:spcAft>
                              <a:spcPts val="800"/>
                            </a:spcAft>
                          </a:pPr>
                          <a:r>
                            <a:rPr lang="es-MX" sz="1100">
                              <a:effectLst/>
                            </a:rPr>
                            <a:t>3,375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MX"/>
                        </a:p>
                      </a:txBody>
                      <a:tcPr/>
                    </a:tc>
                    <a:extLst>
                      <a:ext uri="{0D108BD9-81ED-4DB2-BD59-A6C34878D82A}">
                        <a16:rowId xmlns:a16="http://schemas.microsoft.com/office/drawing/2014/main" val="3380674194"/>
                      </a:ext>
                    </a:extLst>
                  </a:tr>
                  <a:tr h="224409">
                    <a:tc>
                      <a:txBody>
                        <a:bodyPr/>
                        <a:lstStyle/>
                        <a:p>
                          <a:pPr>
                            <a:lnSpc>
                              <a:spcPct val="150000"/>
                            </a:lnSpc>
                            <a:spcAft>
                              <a:spcPts val="800"/>
                            </a:spcAft>
                          </a:pPr>
                          <a:r>
                            <a:rPr lang="es-MX" sz="1100">
                              <a:effectLst/>
                            </a:rPr>
                            <a:t>Distancia entre centros – Dc</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50000"/>
                            </a:lnSpc>
                            <a:spcAft>
                              <a:spcPts val="800"/>
                            </a:spcAft>
                          </a:pPr>
                          <a:r>
                            <a:rPr lang="es-MX" sz="1100">
                              <a:effectLst/>
                            </a:rPr>
                            <a:t>66,75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extLst>
                      <a:ext uri="{0D108BD9-81ED-4DB2-BD59-A6C34878D82A}">
                        <a16:rowId xmlns:a16="http://schemas.microsoft.com/office/drawing/2014/main" val="2711167739"/>
                      </a:ext>
                    </a:extLst>
                  </a:tr>
                  <a:tr h="224409">
                    <a:tc>
                      <a:txBody>
                        <a:bodyPr/>
                        <a:lstStyle/>
                        <a:p>
                          <a:pPr>
                            <a:lnSpc>
                              <a:spcPct val="150000"/>
                            </a:lnSpc>
                            <a:spcAft>
                              <a:spcPts val="800"/>
                            </a:spcAft>
                          </a:pPr>
                          <a:r>
                            <a:rPr lang="es-MX" sz="1100">
                              <a:effectLst/>
                            </a:rPr>
                            <a:t>Ancho de cara - b</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50000"/>
                            </a:lnSpc>
                            <a:spcAft>
                              <a:spcPts val="800"/>
                            </a:spcAft>
                          </a:pPr>
                          <a:r>
                            <a:rPr lang="es-MX" sz="1100">
                              <a:effectLst/>
                            </a:rPr>
                            <a:t>15 [mm]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extLst>
                      <a:ext uri="{0D108BD9-81ED-4DB2-BD59-A6C34878D82A}">
                        <a16:rowId xmlns:a16="http://schemas.microsoft.com/office/drawing/2014/main" val="4037190670"/>
                      </a:ext>
                    </a:extLst>
                  </a:tr>
                  <a:tr h="224409">
                    <a:tc>
                      <a:txBody>
                        <a:bodyPr/>
                        <a:lstStyle/>
                        <a:p>
                          <a:pPr>
                            <a:lnSpc>
                              <a:spcPct val="150000"/>
                            </a:lnSpc>
                            <a:spcAft>
                              <a:spcPts val="800"/>
                            </a:spcAft>
                          </a:pPr>
                          <a:r>
                            <a:rPr lang="es-MX" sz="1100">
                              <a:effectLst/>
                            </a:rPr>
                            <a:t>velocidad</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5 [rpm]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1,18 [rpm]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4611343"/>
                      </a:ext>
                    </a:extLst>
                  </a:tr>
                  <a:tr h="224409">
                    <a:tc>
                      <a:txBody>
                        <a:bodyPr/>
                        <a:lstStyle/>
                        <a:p>
                          <a:endParaRPr lang="es-MX"/>
                        </a:p>
                      </a:txBody>
                      <a:tcPr marL="68580" marR="68580" marT="0" marB="0">
                        <a:blipFill>
                          <a:blip r:embed="rId7"/>
                          <a:stretch>
                            <a:fillRect l="-329" t="-1000000" r="-98026" b="-137838"/>
                          </a:stretch>
                        </a:blipFill>
                      </a:tcPr>
                    </a:tc>
                    <a:tc>
                      <a:txBody>
                        <a:bodyPr/>
                        <a:lstStyle/>
                        <a:p>
                          <a:pPr algn="ctr">
                            <a:lnSpc>
                              <a:spcPct val="150000"/>
                            </a:lnSpc>
                            <a:spcAft>
                              <a:spcPts val="800"/>
                            </a:spcAft>
                          </a:pPr>
                          <a:r>
                            <a:rPr lang="es-MX" sz="1100">
                              <a:effectLst/>
                            </a:rPr>
                            <a:t>0,523 [rad/s]</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0,123 [rad/s]</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0746773"/>
                      </a:ext>
                    </a:extLst>
                  </a:tr>
                  <a:tr h="224409">
                    <a:tc>
                      <a:txBody>
                        <a:bodyPr/>
                        <a:lstStyle/>
                        <a:p>
                          <a:pPr>
                            <a:lnSpc>
                              <a:spcPct val="150000"/>
                            </a:lnSpc>
                            <a:spcAft>
                              <a:spcPts val="800"/>
                            </a:spcAft>
                          </a:pPr>
                          <a:r>
                            <a:rPr lang="es-MX" sz="1100" dirty="0">
                              <a:effectLst/>
                            </a:rPr>
                            <a:t>Torque</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7,84 [Nm]</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33,202 [Nm]</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7107744"/>
                      </a:ext>
                    </a:extLst>
                  </a:tr>
                </a:tbl>
              </a:graphicData>
            </a:graphic>
          </p:graphicFrame>
        </mc:Fallback>
      </mc:AlternateContent>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0E37D48B-A7D0-47E5-816A-FF9436DD79FF}"/>
                  </a:ext>
                </a:extLst>
              </p:cNvPr>
              <p:cNvSpPr txBox="1"/>
              <p:nvPr/>
            </p:nvSpPr>
            <p:spPr>
              <a:xfrm>
                <a:off x="8616272" y="3050445"/>
                <a:ext cx="3346882" cy="6737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400" i="1" smtClean="0">
                              <a:solidFill>
                                <a:srgbClr val="836967"/>
                              </a:solidFill>
                              <a:latin typeface="Cambria Math" panose="02040503050406030204" pitchFamily="18" charset="0"/>
                            </a:rPr>
                          </m:ctrlPr>
                        </m:sSubPr>
                        <m:e>
                          <m:r>
                            <a:rPr lang="es-MX" sz="1400" i="1">
                              <a:latin typeface="Cambria Math" panose="02040503050406030204" pitchFamily="18" charset="0"/>
                            </a:rPr>
                            <m:t>𝑊</m:t>
                          </m:r>
                        </m:e>
                        <m:sub>
                          <m:r>
                            <a:rPr lang="es-MX" sz="1400" i="1">
                              <a:latin typeface="Cambria Math" panose="02040503050406030204" pitchFamily="18" charset="0"/>
                            </a:rPr>
                            <m:t>𝑡</m:t>
                          </m:r>
                        </m:sub>
                      </m:sSub>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r>
                            <a:rPr lang="es-MX" sz="1400" i="1">
                              <a:latin typeface="Cambria Math" panose="02040503050406030204" pitchFamily="18" charset="0"/>
                            </a:rPr>
                            <m:t>𝑇𝑜𝑟𝑞𝑢𝑒</m:t>
                          </m:r>
                        </m:num>
                        <m:den>
                          <m:f>
                            <m:fPr>
                              <m:ctrlPr>
                                <a:rPr lang="es-MX" sz="1400" i="1">
                                  <a:solidFill>
                                    <a:srgbClr val="836967"/>
                                  </a:solidFill>
                                  <a:latin typeface="Cambria Math" panose="02040503050406030204" pitchFamily="18" charset="0"/>
                                </a:rPr>
                              </m:ctrlPr>
                            </m:fPr>
                            <m:num>
                              <m:r>
                                <a:rPr lang="es-MX" sz="1400" i="1">
                                  <a:latin typeface="Cambria Math" panose="02040503050406030204" pitchFamily="18" charset="0"/>
                                </a:rPr>
                                <m:t>𝐷𝑝</m:t>
                              </m:r>
                            </m:num>
                            <m:den>
                              <m:r>
                                <a:rPr lang="es-MX" sz="1400" i="0">
                                  <a:latin typeface="Cambria Math" panose="02040503050406030204" pitchFamily="18" charset="0"/>
                                </a:rPr>
                                <m:t>2</m:t>
                              </m:r>
                            </m:den>
                          </m:f>
                        </m:den>
                      </m:f>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7,84 </m:t>
                          </m:r>
                        </m:num>
                        <m:den>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0,0255</m:t>
                              </m:r>
                            </m:num>
                            <m:den>
                              <m:r>
                                <a:rPr lang="es-MX" sz="1400" i="0">
                                  <a:latin typeface="Cambria Math" panose="02040503050406030204" pitchFamily="18" charset="0"/>
                                </a:rPr>
                                <m:t>2</m:t>
                              </m:r>
                            </m:den>
                          </m:f>
                        </m:den>
                      </m:f>
                      <m:r>
                        <a:rPr lang="es-MX" sz="1400" i="0">
                          <a:latin typeface="Cambria Math" panose="02040503050406030204" pitchFamily="18" charset="0"/>
                        </a:rPr>
                        <m:t>=614,904 </m:t>
                      </m:r>
                      <m:d>
                        <m:dPr>
                          <m:begChr m:val="["/>
                          <m:endChr m:val="]"/>
                          <m:ctrlPr>
                            <a:rPr lang="es-MX" sz="1400" i="1">
                              <a:latin typeface="Cambria Math" panose="02040503050406030204" pitchFamily="18" charset="0"/>
                            </a:rPr>
                          </m:ctrlPr>
                        </m:dPr>
                        <m:e>
                          <m:r>
                            <a:rPr lang="es-MX" sz="1400" i="1">
                              <a:latin typeface="Cambria Math" panose="02040503050406030204" pitchFamily="18" charset="0"/>
                            </a:rPr>
                            <m:t>𝑁</m:t>
                          </m:r>
                        </m:e>
                      </m:d>
                    </m:oMath>
                  </m:oMathPara>
                </a14:m>
                <a:endParaRPr lang="es-MX" sz="1400" dirty="0"/>
              </a:p>
            </p:txBody>
          </p:sp>
        </mc:Choice>
        <mc:Fallback xmlns="">
          <p:sp>
            <p:nvSpPr>
              <p:cNvPr id="28" name="CuadroTexto 27">
                <a:extLst>
                  <a:ext uri="{FF2B5EF4-FFF2-40B4-BE49-F238E27FC236}">
                    <a16:creationId xmlns:a16="http://schemas.microsoft.com/office/drawing/2014/main" id="{0E37D48B-A7D0-47E5-816A-FF9436DD79FF}"/>
                  </a:ext>
                </a:extLst>
              </p:cNvPr>
              <p:cNvSpPr txBox="1">
                <a:spLocks noRot="1" noChangeAspect="1" noMove="1" noResize="1" noEditPoints="1" noAdjustHandles="1" noChangeArrowheads="1" noChangeShapeType="1" noTextEdit="1"/>
              </p:cNvSpPr>
              <p:nvPr/>
            </p:nvSpPr>
            <p:spPr>
              <a:xfrm>
                <a:off x="8616272" y="3050445"/>
                <a:ext cx="3346882" cy="673774"/>
              </a:xfrm>
              <a:prstGeom prst="rect">
                <a:avLst/>
              </a:prstGeom>
              <a:blipFill>
                <a:blip r:embed="rId8"/>
                <a:stretch>
                  <a:fillRect b="-1802"/>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1" name="CuadroTexto 30">
                <a:extLst>
                  <a:ext uri="{FF2B5EF4-FFF2-40B4-BE49-F238E27FC236}">
                    <a16:creationId xmlns:a16="http://schemas.microsoft.com/office/drawing/2014/main" id="{51092DC4-97A1-467E-AFF4-B7731A35F7F1}"/>
                  </a:ext>
                </a:extLst>
              </p:cNvPr>
              <p:cNvSpPr txBox="1"/>
              <p:nvPr/>
            </p:nvSpPr>
            <p:spPr>
              <a:xfrm>
                <a:off x="8515907" y="3837358"/>
                <a:ext cx="354209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400" b="0" i="1" smtClean="0">
                              <a:latin typeface="Cambria Math" panose="02040503050406030204" pitchFamily="18" charset="0"/>
                            </a:rPr>
                          </m:ctrlPr>
                        </m:sSubPr>
                        <m:e>
                          <m:r>
                            <a:rPr lang="es-MX" sz="1400" i="1" smtClean="0">
                              <a:latin typeface="Cambria Math" panose="02040503050406030204" pitchFamily="18" charset="0"/>
                            </a:rPr>
                            <m:t>𝑊</m:t>
                          </m:r>
                        </m:e>
                        <m:sub>
                          <m:r>
                            <a:rPr lang="es-MX" sz="1400" b="0" i="1" smtClean="0">
                              <a:latin typeface="Cambria Math" panose="02040503050406030204" pitchFamily="18" charset="0"/>
                            </a:rPr>
                            <m:t>𝑟</m:t>
                          </m:r>
                        </m:sub>
                      </m:sSub>
                      <m:r>
                        <a:rPr lang="es-MX" sz="1400" smtClean="0">
                          <a:latin typeface="Cambria Math" panose="02040503050406030204" pitchFamily="18" charset="0"/>
                        </a:rPr>
                        <m:t>=</m:t>
                      </m:r>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𝑊</m:t>
                          </m:r>
                        </m:e>
                        <m:sub>
                          <m:r>
                            <a:rPr lang="es-MX" sz="1400" i="1">
                              <a:latin typeface="Cambria Math" panose="02040503050406030204" pitchFamily="18" charset="0"/>
                            </a:rPr>
                            <m:t>𝑡</m:t>
                          </m:r>
                        </m:sub>
                      </m:sSub>
                      <m:r>
                        <a:rPr lang="es-MX" sz="1400" i="0">
                          <a:latin typeface="Cambria Math" panose="02040503050406030204" pitchFamily="18" charset="0"/>
                        </a:rPr>
                        <m:t>×</m:t>
                      </m:r>
                      <m:func>
                        <m:funcPr>
                          <m:ctrlPr>
                            <a:rPr lang="es-MX" sz="1400" i="1">
                              <a:latin typeface="Cambria Math" panose="02040503050406030204" pitchFamily="18" charset="0"/>
                            </a:rPr>
                          </m:ctrlPr>
                        </m:funcPr>
                        <m:fName>
                          <m:r>
                            <m:rPr>
                              <m:sty m:val="p"/>
                            </m:rPr>
                            <a:rPr lang="es-MX" sz="1400" i="0">
                              <a:latin typeface="Cambria Math" panose="02040503050406030204" pitchFamily="18" charset="0"/>
                            </a:rPr>
                            <m:t>tan</m:t>
                          </m:r>
                        </m:fName>
                        <m:e>
                          <m:r>
                            <a:rPr lang="es-MX" sz="1400" i="0">
                              <a:latin typeface="Cambria Math" panose="02040503050406030204" pitchFamily="18" charset="0"/>
                            </a:rPr>
                            <m:t>20</m:t>
                          </m:r>
                        </m:e>
                      </m:func>
                      <m:r>
                        <a:rPr lang="es-MX" sz="1400" b="0" i="1" smtClean="0">
                          <a:latin typeface="Cambria Math" panose="02040503050406030204" pitchFamily="18" charset="0"/>
                        </a:rPr>
                        <m:t>=223,806 [</m:t>
                      </m:r>
                      <m:r>
                        <a:rPr lang="es-MX" sz="1400" b="0" i="1" smtClean="0">
                          <a:latin typeface="Cambria Math" panose="02040503050406030204" pitchFamily="18" charset="0"/>
                        </a:rPr>
                        <m:t>𝑁</m:t>
                      </m:r>
                      <m:r>
                        <a:rPr lang="es-MX" sz="1400" b="0" i="1" smtClean="0">
                          <a:latin typeface="Cambria Math" panose="02040503050406030204" pitchFamily="18" charset="0"/>
                        </a:rPr>
                        <m:t>]</m:t>
                      </m:r>
                    </m:oMath>
                  </m:oMathPara>
                </a14:m>
                <a:endParaRPr lang="es-MX" sz="1400" dirty="0"/>
              </a:p>
            </p:txBody>
          </p:sp>
        </mc:Choice>
        <mc:Fallback xmlns="">
          <p:sp>
            <p:nvSpPr>
              <p:cNvPr id="31" name="CuadroTexto 30">
                <a:extLst>
                  <a:ext uri="{FF2B5EF4-FFF2-40B4-BE49-F238E27FC236}">
                    <a16:creationId xmlns:a16="http://schemas.microsoft.com/office/drawing/2014/main" id="{51092DC4-97A1-467E-AFF4-B7731A35F7F1}"/>
                  </a:ext>
                </a:extLst>
              </p:cNvPr>
              <p:cNvSpPr txBox="1">
                <a:spLocks noRot="1" noChangeAspect="1" noMove="1" noResize="1" noEditPoints="1" noAdjustHandles="1" noChangeArrowheads="1" noChangeShapeType="1" noTextEdit="1"/>
              </p:cNvSpPr>
              <p:nvPr/>
            </p:nvSpPr>
            <p:spPr>
              <a:xfrm>
                <a:off x="8515907" y="3837358"/>
                <a:ext cx="3542094" cy="307777"/>
              </a:xfrm>
              <a:prstGeom prst="rect">
                <a:avLst/>
              </a:prstGeom>
              <a:blipFill>
                <a:blip r:embed="rId9"/>
                <a:stretch>
                  <a:fillRect b="-784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72980E45-8DF4-41D4-A964-CACADBA64E81}"/>
                  </a:ext>
                </a:extLst>
              </p:cNvPr>
              <p:cNvSpPr txBox="1"/>
              <p:nvPr/>
            </p:nvSpPr>
            <p:spPr>
              <a:xfrm>
                <a:off x="9174978" y="4316259"/>
                <a:ext cx="2419164" cy="4956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400" i="1" smtClean="0">
                              <a:solidFill>
                                <a:srgbClr val="836967"/>
                              </a:solidFill>
                              <a:latin typeface="Cambria Math" panose="02040503050406030204" pitchFamily="18" charset="0"/>
                            </a:rPr>
                          </m:ctrlPr>
                        </m:sSubPr>
                        <m:e>
                          <m:r>
                            <a:rPr lang="es-MX" sz="1400" i="1">
                              <a:latin typeface="Cambria Math" panose="02040503050406030204" pitchFamily="18" charset="0"/>
                            </a:rPr>
                            <m:t>𝑊</m:t>
                          </m:r>
                        </m:e>
                        <m:sub>
                          <m:r>
                            <a:rPr lang="es-MX" sz="1400" i="1">
                              <a:latin typeface="Cambria Math" panose="02040503050406030204" pitchFamily="18" charset="0"/>
                            </a:rPr>
                            <m:t>𝑛</m:t>
                          </m:r>
                        </m:sub>
                      </m:sSub>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𝑊</m:t>
                              </m:r>
                            </m:e>
                            <m:sub>
                              <m:r>
                                <a:rPr lang="es-MX" sz="1400" i="1">
                                  <a:latin typeface="Cambria Math" panose="02040503050406030204" pitchFamily="18" charset="0"/>
                                </a:rPr>
                                <m:t>𝑡</m:t>
                              </m:r>
                            </m:sub>
                          </m:sSub>
                        </m:num>
                        <m:den>
                          <m:func>
                            <m:funcPr>
                              <m:ctrlPr>
                                <a:rPr lang="es-MX" sz="1400" i="1">
                                  <a:latin typeface="Cambria Math" panose="02040503050406030204" pitchFamily="18" charset="0"/>
                                </a:rPr>
                              </m:ctrlPr>
                            </m:funcPr>
                            <m:fName>
                              <m:r>
                                <m:rPr>
                                  <m:sty m:val="p"/>
                                </m:rPr>
                                <a:rPr lang="es-MX" sz="1400" i="0">
                                  <a:latin typeface="Cambria Math" panose="02040503050406030204" pitchFamily="18" charset="0"/>
                                </a:rPr>
                                <m:t>cos</m:t>
                              </m:r>
                            </m:fName>
                            <m:e>
                              <m:r>
                                <a:rPr lang="es-MX" sz="1400" i="0">
                                  <a:latin typeface="Cambria Math" panose="02040503050406030204" pitchFamily="18" charset="0"/>
                                </a:rPr>
                                <m:t>20</m:t>
                              </m:r>
                            </m:e>
                          </m:func>
                        </m:den>
                      </m:f>
                      <m:r>
                        <a:rPr lang="es-MX" sz="1400" i="0">
                          <a:latin typeface="Cambria Math" panose="02040503050406030204" pitchFamily="18" charset="0"/>
                        </a:rPr>
                        <m:t>=654,365</m:t>
                      </m:r>
                      <m:r>
                        <a:rPr lang="es-MX" sz="1400" b="0" i="0" smtClean="0">
                          <a:latin typeface="Cambria Math" panose="02040503050406030204" pitchFamily="18" charset="0"/>
                        </a:rPr>
                        <m:t> [</m:t>
                      </m:r>
                      <m:r>
                        <m:rPr>
                          <m:sty m:val="p"/>
                        </m:rPr>
                        <a:rPr lang="es-MX" sz="1400" b="0" i="0" smtClean="0">
                          <a:latin typeface="Cambria Math" panose="02040503050406030204" pitchFamily="18" charset="0"/>
                        </a:rPr>
                        <m:t>N</m:t>
                      </m:r>
                      <m:r>
                        <a:rPr lang="es-MX" sz="1400" b="0" i="0" smtClean="0">
                          <a:latin typeface="Cambria Math" panose="02040503050406030204" pitchFamily="18" charset="0"/>
                        </a:rPr>
                        <m:t>]</m:t>
                      </m:r>
                    </m:oMath>
                  </m:oMathPara>
                </a14:m>
                <a:endParaRPr lang="es-MX" sz="1400" dirty="0"/>
              </a:p>
            </p:txBody>
          </p:sp>
        </mc:Choice>
        <mc:Fallback xmlns="">
          <p:sp>
            <p:nvSpPr>
              <p:cNvPr id="33" name="CuadroTexto 32">
                <a:extLst>
                  <a:ext uri="{FF2B5EF4-FFF2-40B4-BE49-F238E27FC236}">
                    <a16:creationId xmlns:a16="http://schemas.microsoft.com/office/drawing/2014/main" id="{72980E45-8DF4-41D4-A964-CACADBA64E81}"/>
                  </a:ext>
                </a:extLst>
              </p:cNvPr>
              <p:cNvSpPr txBox="1">
                <a:spLocks noRot="1" noChangeAspect="1" noMove="1" noResize="1" noEditPoints="1" noAdjustHandles="1" noChangeArrowheads="1" noChangeShapeType="1" noTextEdit="1"/>
              </p:cNvSpPr>
              <p:nvPr/>
            </p:nvSpPr>
            <p:spPr>
              <a:xfrm>
                <a:off x="9174978" y="4316259"/>
                <a:ext cx="2419164" cy="495649"/>
              </a:xfrm>
              <a:prstGeom prst="rect">
                <a:avLst/>
              </a:prstGeom>
              <a:blipFill>
                <a:blip r:embed="rId10"/>
                <a:stretch>
                  <a:fillRect b="-2469"/>
                </a:stretch>
              </a:blipFill>
            </p:spPr>
            <p:txBody>
              <a:bodyPr/>
              <a:lstStyle/>
              <a:p>
                <a:r>
                  <a:rPr lang="es-MX">
                    <a:noFill/>
                  </a:rPr>
                  <a:t> </a:t>
                </a:r>
              </a:p>
            </p:txBody>
          </p:sp>
        </mc:Fallback>
      </mc:AlternateContent>
    </p:spTree>
    <p:extLst>
      <p:ext uri="{BB962C8B-B14F-4D97-AF65-F5344CB8AC3E}">
        <p14:creationId xmlns:p14="http://schemas.microsoft.com/office/powerpoint/2010/main" val="392351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C5F69F3E-BC61-42B3-8F35-267AB82DC035}"/>
              </a:ext>
            </a:extLst>
          </p:cNvPr>
          <p:cNvSpPr>
            <a:spLocks noGrp="1"/>
          </p:cNvSpPr>
          <p:nvPr>
            <p:ph type="title"/>
          </p:nvPr>
        </p:nvSpPr>
        <p:spPr>
          <a:xfrm>
            <a:off x="3167426" y="472108"/>
            <a:ext cx="7315200" cy="1346897"/>
          </a:xfrm>
        </p:spPr>
        <p:txBody>
          <a:bodyPr/>
          <a:lstStyle/>
          <a:p>
            <a:r>
              <a:rPr lang="es-MX" dirty="0"/>
              <a:t>Diseño del sistema</a:t>
            </a:r>
          </a:p>
        </p:txBody>
      </p:sp>
      <p:sp>
        <p:nvSpPr>
          <p:cNvPr id="11" name="CuadroTexto 10">
            <a:extLst>
              <a:ext uri="{FF2B5EF4-FFF2-40B4-BE49-F238E27FC236}">
                <a16:creationId xmlns:a16="http://schemas.microsoft.com/office/drawing/2014/main" id="{5D32B376-C2E0-4D43-99AC-23AE161D2660}"/>
              </a:ext>
            </a:extLst>
          </p:cNvPr>
          <p:cNvSpPr txBox="1"/>
          <p:nvPr/>
        </p:nvSpPr>
        <p:spPr>
          <a:xfrm>
            <a:off x="4977405" y="1449673"/>
            <a:ext cx="3733714" cy="369332"/>
          </a:xfrm>
          <a:prstGeom prst="rect">
            <a:avLst/>
          </a:prstGeom>
          <a:noFill/>
        </p:spPr>
        <p:txBody>
          <a:bodyPr wrap="none" rtlCol="0">
            <a:spAutoFit/>
          </a:bodyPr>
          <a:lstStyle/>
          <a:p>
            <a:r>
              <a:rPr lang="es-MX" b="1" dirty="0"/>
              <a:t>Módulo o subsistema transportador</a:t>
            </a:r>
          </a:p>
        </p:txBody>
      </p:sp>
      <p:sp>
        <p:nvSpPr>
          <p:cNvPr id="12" name="CuadroTexto 11">
            <a:extLst>
              <a:ext uri="{FF2B5EF4-FFF2-40B4-BE49-F238E27FC236}">
                <a16:creationId xmlns:a16="http://schemas.microsoft.com/office/drawing/2014/main" id="{62E4DE35-8188-4384-8AAE-D2D9C3CE1BC0}"/>
              </a:ext>
            </a:extLst>
          </p:cNvPr>
          <p:cNvSpPr txBox="1"/>
          <p:nvPr/>
        </p:nvSpPr>
        <p:spPr>
          <a:xfrm>
            <a:off x="2246414" y="1984538"/>
            <a:ext cx="2542684" cy="369332"/>
          </a:xfrm>
          <a:prstGeom prst="rect">
            <a:avLst/>
          </a:prstGeom>
          <a:noFill/>
        </p:spPr>
        <p:txBody>
          <a:bodyPr wrap="none" rtlCol="0">
            <a:spAutoFit/>
          </a:bodyPr>
          <a:lstStyle/>
          <a:p>
            <a:r>
              <a:rPr lang="es-MX" dirty="0"/>
              <a:t>Material engranes rectos</a:t>
            </a:r>
          </a:p>
        </p:txBody>
      </p:sp>
      <p:sp>
        <p:nvSpPr>
          <p:cNvPr id="13" name="Marcador de contenido 2">
            <a:extLst>
              <a:ext uri="{FF2B5EF4-FFF2-40B4-BE49-F238E27FC236}">
                <a16:creationId xmlns:a16="http://schemas.microsoft.com/office/drawing/2014/main" id="{87A36E83-2BE8-43B8-A7CF-5A0EBE9B08B8}"/>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15" name="CuadroTexto 14">
            <a:extLst>
              <a:ext uri="{FF2B5EF4-FFF2-40B4-BE49-F238E27FC236}">
                <a16:creationId xmlns:a16="http://schemas.microsoft.com/office/drawing/2014/main" id="{CEDB3216-564F-4B37-BD78-A83893CD6ACA}"/>
              </a:ext>
            </a:extLst>
          </p:cNvPr>
          <p:cNvSpPr txBox="1"/>
          <p:nvPr/>
        </p:nvSpPr>
        <p:spPr>
          <a:xfrm>
            <a:off x="2549251" y="2560823"/>
            <a:ext cx="2821606" cy="307777"/>
          </a:xfrm>
          <a:prstGeom prst="rect">
            <a:avLst/>
          </a:prstGeom>
          <a:noFill/>
        </p:spPr>
        <p:txBody>
          <a:bodyPr wrap="none" rtlCol="0">
            <a:spAutoFit/>
          </a:bodyPr>
          <a:lstStyle/>
          <a:p>
            <a:r>
              <a:rPr lang="es-MX" sz="1400" dirty="0"/>
              <a:t>Propiedades mecánicas del </a:t>
            </a:r>
            <a:r>
              <a:rPr lang="es-MX" sz="1400" dirty="0" err="1"/>
              <a:t>Duralón</a:t>
            </a:r>
            <a:endParaRPr lang="es-MX" sz="1400" dirty="0"/>
          </a:p>
        </p:txBody>
      </p:sp>
      <p:graphicFrame>
        <p:nvGraphicFramePr>
          <p:cNvPr id="2" name="Tabla 1">
            <a:extLst>
              <a:ext uri="{FF2B5EF4-FFF2-40B4-BE49-F238E27FC236}">
                <a16:creationId xmlns:a16="http://schemas.microsoft.com/office/drawing/2014/main" id="{6FF1ED98-C2D7-4121-A1AB-6AC3E62C30D0}"/>
              </a:ext>
            </a:extLst>
          </p:cNvPr>
          <p:cNvGraphicFramePr>
            <a:graphicFrameLocks noGrp="1"/>
          </p:cNvGraphicFramePr>
          <p:nvPr>
            <p:extLst>
              <p:ext uri="{D42A27DB-BD31-4B8C-83A1-F6EECF244321}">
                <p14:modId xmlns:p14="http://schemas.microsoft.com/office/powerpoint/2010/main" val="549106992"/>
              </p:ext>
            </p:extLst>
          </p:nvPr>
        </p:nvGraphicFramePr>
        <p:xfrm>
          <a:off x="2764825" y="2991879"/>
          <a:ext cx="2390458" cy="1122045"/>
        </p:xfrm>
        <a:graphic>
          <a:graphicData uri="http://schemas.openxmlformats.org/drawingml/2006/table">
            <a:tbl>
              <a:tblPr firstRow="1" firstCol="1" bandRow="1">
                <a:tableStyleId>{5C22544A-7EE6-4342-B048-85BDC9FD1C3A}</a:tableStyleId>
              </a:tblPr>
              <a:tblGrid>
                <a:gridCol w="1535748">
                  <a:extLst>
                    <a:ext uri="{9D8B030D-6E8A-4147-A177-3AD203B41FA5}">
                      <a16:colId xmlns:a16="http://schemas.microsoft.com/office/drawing/2014/main" val="3539162594"/>
                    </a:ext>
                  </a:extLst>
                </a:gridCol>
                <a:gridCol w="854710">
                  <a:extLst>
                    <a:ext uri="{9D8B030D-6E8A-4147-A177-3AD203B41FA5}">
                      <a16:colId xmlns:a16="http://schemas.microsoft.com/office/drawing/2014/main" val="2077972235"/>
                    </a:ext>
                  </a:extLst>
                </a:gridCol>
              </a:tblGrid>
              <a:tr h="0">
                <a:tc>
                  <a:txBody>
                    <a:bodyPr/>
                    <a:lstStyle/>
                    <a:p>
                      <a:pPr algn="ctr">
                        <a:lnSpc>
                          <a:spcPct val="150000"/>
                        </a:lnSpc>
                        <a:spcAft>
                          <a:spcPts val="800"/>
                        </a:spcAft>
                      </a:pPr>
                      <a:r>
                        <a:rPr lang="es-MX" sz="1100">
                          <a:effectLst/>
                        </a:rPr>
                        <a:t>Propiedad</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Valor</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8838722"/>
                  </a:ext>
                </a:extLst>
              </a:tr>
              <a:tr h="0">
                <a:tc>
                  <a:txBody>
                    <a:bodyPr/>
                    <a:lstStyle/>
                    <a:p>
                      <a:pPr>
                        <a:lnSpc>
                          <a:spcPct val="150000"/>
                        </a:lnSpc>
                        <a:spcAft>
                          <a:spcPts val="800"/>
                        </a:spcAft>
                      </a:pPr>
                      <a:r>
                        <a:rPr lang="es-MX" sz="1100">
                          <a:effectLst/>
                        </a:rPr>
                        <a:t>Módulo de Elasticidad</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1,02 [GPa]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2584481"/>
                  </a:ext>
                </a:extLst>
              </a:tr>
              <a:tr h="0">
                <a:tc>
                  <a:txBody>
                    <a:bodyPr/>
                    <a:lstStyle/>
                    <a:p>
                      <a:pPr>
                        <a:lnSpc>
                          <a:spcPct val="150000"/>
                        </a:lnSpc>
                        <a:spcAft>
                          <a:spcPts val="800"/>
                        </a:spcAft>
                      </a:pPr>
                      <a:r>
                        <a:rPr lang="es-MX" sz="1100">
                          <a:effectLst/>
                        </a:rPr>
                        <a:t>Coeficiente de Poisson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0,38</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6765781"/>
                  </a:ext>
                </a:extLst>
              </a:tr>
              <a:tr h="0">
                <a:tc>
                  <a:txBody>
                    <a:bodyPr/>
                    <a:lstStyle/>
                    <a:p>
                      <a:pPr>
                        <a:lnSpc>
                          <a:spcPct val="150000"/>
                        </a:lnSpc>
                        <a:spcAft>
                          <a:spcPts val="800"/>
                        </a:spcAft>
                      </a:pPr>
                      <a:r>
                        <a:rPr lang="es-MX" sz="1100">
                          <a:effectLst/>
                        </a:rPr>
                        <a:t>Resistencia a la flexión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78,87 [MPa]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181126"/>
                  </a:ext>
                </a:extLst>
              </a:tr>
              <a:tr h="0">
                <a:tc>
                  <a:txBody>
                    <a:bodyPr/>
                    <a:lstStyle/>
                    <a:p>
                      <a:pPr>
                        <a:lnSpc>
                          <a:spcPct val="150000"/>
                        </a:lnSpc>
                        <a:spcAft>
                          <a:spcPts val="800"/>
                        </a:spcAft>
                      </a:pPr>
                      <a:r>
                        <a:rPr lang="es-MX" sz="1100">
                          <a:effectLst/>
                        </a:rPr>
                        <a:t>Resistencia a la fatiga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50 [MPa]</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4291156"/>
                  </a:ext>
                </a:extLst>
              </a:tr>
            </a:tbl>
          </a:graphicData>
        </a:graphic>
      </p:graphicFrame>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6B83D7F4-0AC7-4CC2-90E6-9149A28F8133}"/>
                  </a:ext>
                </a:extLst>
              </p:cNvPr>
              <p:cNvSpPr txBox="1"/>
              <p:nvPr/>
            </p:nvSpPr>
            <p:spPr>
              <a:xfrm>
                <a:off x="3167426" y="4435239"/>
                <a:ext cx="1247312" cy="4956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i="1" smtClean="0">
                          <a:latin typeface="Cambria Math" panose="02040503050406030204" pitchFamily="18" charset="0"/>
                        </a:rPr>
                        <m:t>𝜎</m:t>
                      </m:r>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𝐾</m:t>
                              </m:r>
                            </m:e>
                            <m:sub>
                              <m:r>
                                <a:rPr lang="es-MX" sz="1400" i="1">
                                  <a:latin typeface="Cambria Math" panose="02040503050406030204" pitchFamily="18" charset="0"/>
                                </a:rPr>
                                <m:t>𝑣</m:t>
                              </m:r>
                            </m:sub>
                          </m:sSub>
                          <m:r>
                            <a:rPr lang="es-MX" sz="1400" i="0">
                              <a:latin typeface="Cambria Math" panose="02040503050406030204" pitchFamily="18" charset="0"/>
                            </a:rPr>
                            <m:t>×</m:t>
                          </m:r>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𝑊</m:t>
                              </m:r>
                            </m:e>
                            <m:sub>
                              <m:r>
                                <a:rPr lang="es-MX" sz="1400" i="1">
                                  <a:latin typeface="Cambria Math" panose="02040503050406030204" pitchFamily="18" charset="0"/>
                                </a:rPr>
                                <m:t>𝑡</m:t>
                              </m:r>
                            </m:sub>
                          </m:sSub>
                        </m:num>
                        <m:den>
                          <m:r>
                            <a:rPr lang="es-MX" sz="1400" i="1">
                              <a:latin typeface="Cambria Math" panose="02040503050406030204" pitchFamily="18" charset="0"/>
                            </a:rPr>
                            <m:t>𝐹𝑚𝑌</m:t>
                          </m:r>
                        </m:den>
                      </m:f>
                    </m:oMath>
                  </m:oMathPara>
                </a14:m>
                <a:endParaRPr lang="es-MX" sz="1400" dirty="0"/>
              </a:p>
            </p:txBody>
          </p:sp>
        </mc:Choice>
        <mc:Fallback xmlns="">
          <p:sp>
            <p:nvSpPr>
              <p:cNvPr id="18" name="CuadroTexto 17">
                <a:extLst>
                  <a:ext uri="{FF2B5EF4-FFF2-40B4-BE49-F238E27FC236}">
                    <a16:creationId xmlns:a16="http://schemas.microsoft.com/office/drawing/2014/main" id="{6B83D7F4-0AC7-4CC2-90E6-9149A28F8133}"/>
                  </a:ext>
                </a:extLst>
              </p:cNvPr>
              <p:cNvSpPr txBox="1">
                <a:spLocks noRot="1" noChangeAspect="1" noMove="1" noResize="1" noEditPoints="1" noAdjustHandles="1" noChangeArrowheads="1" noChangeShapeType="1" noTextEdit="1"/>
              </p:cNvSpPr>
              <p:nvPr/>
            </p:nvSpPr>
            <p:spPr>
              <a:xfrm>
                <a:off x="3167426" y="4435239"/>
                <a:ext cx="1247312" cy="495649"/>
              </a:xfrm>
              <a:prstGeom prst="rect">
                <a:avLst/>
              </a:prstGeom>
              <a:blipFill>
                <a:blip r:embed="rId2"/>
                <a:stretch>
                  <a:fillRect b="-123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7CC508B5-0EAF-4118-85B1-14C5F7BFE742}"/>
                  </a:ext>
                </a:extLst>
              </p:cNvPr>
              <p:cNvSpPr txBox="1"/>
              <p:nvPr/>
            </p:nvSpPr>
            <p:spPr>
              <a:xfrm>
                <a:off x="2692006" y="4943392"/>
                <a:ext cx="2390459" cy="9298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400" i="1" smtClean="0">
                              <a:solidFill>
                                <a:srgbClr val="836967"/>
                              </a:solidFill>
                              <a:latin typeface="Cambria Math" panose="02040503050406030204" pitchFamily="18" charset="0"/>
                            </a:rPr>
                          </m:ctrlPr>
                        </m:sSubPr>
                        <m:e>
                          <m:r>
                            <a:rPr lang="es-MX" sz="1400" i="1">
                              <a:latin typeface="Cambria Math" panose="02040503050406030204" pitchFamily="18" charset="0"/>
                            </a:rPr>
                            <m:t>𝐶</m:t>
                          </m:r>
                        </m:e>
                        <m:sub>
                          <m:r>
                            <a:rPr lang="es-MX" sz="1400" i="1">
                              <a:latin typeface="Cambria Math" panose="02040503050406030204" pitchFamily="18" charset="0"/>
                            </a:rPr>
                            <m:t>𝑝</m:t>
                          </m:r>
                        </m:sub>
                      </m:sSub>
                      <m:r>
                        <a:rPr lang="es-MX" sz="1400" i="0">
                          <a:latin typeface="Cambria Math" panose="02040503050406030204" pitchFamily="18" charset="0"/>
                        </a:rPr>
                        <m:t>=</m:t>
                      </m:r>
                      <m:sSup>
                        <m:sSupPr>
                          <m:ctrlPr>
                            <a:rPr lang="es-MX" sz="1400" i="1">
                              <a:solidFill>
                                <a:srgbClr val="836967"/>
                              </a:solidFill>
                              <a:latin typeface="Cambria Math" panose="02040503050406030204" pitchFamily="18" charset="0"/>
                            </a:rPr>
                          </m:ctrlPr>
                        </m:sSupPr>
                        <m:e>
                          <m:d>
                            <m:dPr>
                              <m:begChr m:val="["/>
                              <m:endChr m:val="]"/>
                              <m:ctrlPr>
                                <a:rPr lang="es-MX" sz="1400" i="1">
                                  <a:solidFill>
                                    <a:srgbClr val="836967"/>
                                  </a:solidFill>
                                  <a:latin typeface="Cambria Math" panose="02040503050406030204" pitchFamily="18" charset="0"/>
                                </a:rPr>
                              </m:ctrlPr>
                            </m:dPr>
                            <m:e>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1</m:t>
                                  </m:r>
                                </m:num>
                                <m:den>
                                  <m:r>
                                    <a:rPr lang="es-MX" sz="1400" i="1">
                                      <a:latin typeface="Cambria Math" panose="02040503050406030204" pitchFamily="18" charset="0"/>
                                    </a:rPr>
                                    <m:t>𝜋</m:t>
                                  </m:r>
                                  <m:d>
                                    <m:dPr>
                                      <m:ctrlPr>
                                        <a:rPr lang="es-MX" sz="1400" i="1">
                                          <a:solidFill>
                                            <a:srgbClr val="836967"/>
                                          </a:solidFill>
                                          <a:latin typeface="Cambria Math" panose="02040503050406030204" pitchFamily="18" charset="0"/>
                                        </a:rPr>
                                      </m:ctrlPr>
                                    </m:dPr>
                                    <m:e>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1−</m:t>
                                          </m:r>
                                          <m:sSubSup>
                                            <m:sSubSupPr>
                                              <m:ctrlPr>
                                                <a:rPr lang="es-MX" sz="1400" i="1">
                                                  <a:solidFill>
                                                    <a:srgbClr val="836967"/>
                                                  </a:solidFill>
                                                  <a:latin typeface="Cambria Math" panose="02040503050406030204" pitchFamily="18" charset="0"/>
                                                </a:rPr>
                                              </m:ctrlPr>
                                            </m:sSubSupPr>
                                            <m:e>
                                              <m:r>
                                                <a:rPr lang="es-MX" sz="1400" i="1">
                                                  <a:latin typeface="Cambria Math" panose="02040503050406030204" pitchFamily="18" charset="0"/>
                                                </a:rPr>
                                                <m:t>𝑣</m:t>
                                              </m:r>
                                            </m:e>
                                            <m:sub>
                                              <m:r>
                                                <a:rPr lang="es-MX" sz="1400" i="1">
                                                  <a:latin typeface="Cambria Math" panose="02040503050406030204" pitchFamily="18" charset="0"/>
                                                </a:rPr>
                                                <m:t>𝑝</m:t>
                                              </m:r>
                                            </m:sub>
                                            <m:sup>
                                              <m:r>
                                                <a:rPr lang="es-MX" sz="1400" i="0">
                                                  <a:latin typeface="Cambria Math" panose="02040503050406030204" pitchFamily="18" charset="0"/>
                                                </a:rPr>
                                                <m:t>2</m:t>
                                              </m:r>
                                            </m:sup>
                                          </m:sSubSup>
                                        </m:num>
                                        <m:den>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𝐸</m:t>
                                              </m:r>
                                            </m:e>
                                            <m:sub>
                                              <m:r>
                                                <a:rPr lang="es-MX" sz="1400" i="1">
                                                  <a:latin typeface="Cambria Math" panose="02040503050406030204" pitchFamily="18" charset="0"/>
                                                </a:rPr>
                                                <m:t>𝑝</m:t>
                                              </m:r>
                                            </m:sub>
                                          </m:sSub>
                                        </m:den>
                                      </m:f>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1−</m:t>
                                          </m:r>
                                          <m:sSubSup>
                                            <m:sSubSupPr>
                                              <m:ctrlPr>
                                                <a:rPr lang="es-MX" sz="1400" i="1">
                                                  <a:solidFill>
                                                    <a:srgbClr val="836967"/>
                                                  </a:solidFill>
                                                  <a:latin typeface="Cambria Math" panose="02040503050406030204" pitchFamily="18" charset="0"/>
                                                </a:rPr>
                                              </m:ctrlPr>
                                            </m:sSubSupPr>
                                            <m:e>
                                              <m:r>
                                                <a:rPr lang="es-MX" sz="1400" i="1">
                                                  <a:latin typeface="Cambria Math" panose="02040503050406030204" pitchFamily="18" charset="0"/>
                                                </a:rPr>
                                                <m:t>𝑣</m:t>
                                              </m:r>
                                            </m:e>
                                            <m:sub>
                                              <m:r>
                                                <a:rPr lang="es-MX" sz="1400" i="1">
                                                  <a:latin typeface="Cambria Math" panose="02040503050406030204" pitchFamily="18" charset="0"/>
                                                </a:rPr>
                                                <m:t>𝐺</m:t>
                                              </m:r>
                                            </m:sub>
                                            <m:sup>
                                              <m:r>
                                                <a:rPr lang="es-MX" sz="1400" i="0">
                                                  <a:latin typeface="Cambria Math" panose="02040503050406030204" pitchFamily="18" charset="0"/>
                                                </a:rPr>
                                                <m:t>2</m:t>
                                              </m:r>
                                            </m:sup>
                                          </m:sSubSup>
                                        </m:num>
                                        <m:den>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𝐸</m:t>
                                              </m:r>
                                            </m:e>
                                            <m:sub>
                                              <m:r>
                                                <a:rPr lang="es-MX" sz="1400" i="1">
                                                  <a:latin typeface="Cambria Math" panose="02040503050406030204" pitchFamily="18" charset="0"/>
                                                </a:rPr>
                                                <m:t>𝐺</m:t>
                                              </m:r>
                                            </m:sub>
                                          </m:sSub>
                                        </m:den>
                                      </m:f>
                                    </m:e>
                                  </m:d>
                                </m:den>
                              </m:f>
                            </m:e>
                          </m:d>
                        </m:e>
                        <m:sup>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1</m:t>
                              </m:r>
                            </m:num>
                            <m:den>
                              <m:r>
                                <a:rPr lang="es-MX" sz="1400" i="0">
                                  <a:latin typeface="Cambria Math" panose="02040503050406030204" pitchFamily="18" charset="0"/>
                                </a:rPr>
                                <m:t>2</m:t>
                              </m:r>
                            </m:den>
                          </m:f>
                        </m:sup>
                      </m:sSup>
                    </m:oMath>
                  </m:oMathPara>
                </a14:m>
                <a:endParaRPr lang="es-MX" sz="1400" dirty="0"/>
              </a:p>
            </p:txBody>
          </p:sp>
        </mc:Choice>
        <mc:Fallback xmlns="">
          <p:sp>
            <p:nvSpPr>
              <p:cNvPr id="20" name="CuadroTexto 19">
                <a:extLst>
                  <a:ext uri="{FF2B5EF4-FFF2-40B4-BE49-F238E27FC236}">
                    <a16:creationId xmlns:a16="http://schemas.microsoft.com/office/drawing/2014/main" id="{7CC508B5-0EAF-4118-85B1-14C5F7BFE742}"/>
                  </a:ext>
                </a:extLst>
              </p:cNvPr>
              <p:cNvSpPr txBox="1">
                <a:spLocks noRot="1" noChangeAspect="1" noMove="1" noResize="1" noEditPoints="1" noAdjustHandles="1" noChangeArrowheads="1" noChangeShapeType="1" noTextEdit="1"/>
              </p:cNvSpPr>
              <p:nvPr/>
            </p:nvSpPr>
            <p:spPr>
              <a:xfrm>
                <a:off x="2692006" y="4943392"/>
                <a:ext cx="2390459" cy="929870"/>
              </a:xfrm>
              <a:prstGeom prst="rect">
                <a:avLst/>
              </a:prstGeom>
              <a:blipFill>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A36E9999-AFC6-4805-9BA2-6F6FBA29296D}"/>
                  </a:ext>
                </a:extLst>
              </p:cNvPr>
              <p:cNvSpPr txBox="1"/>
              <p:nvPr/>
            </p:nvSpPr>
            <p:spPr>
              <a:xfrm>
                <a:off x="2501600" y="6007668"/>
                <a:ext cx="2578963" cy="6950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400" i="1" smtClean="0">
                              <a:solidFill>
                                <a:srgbClr val="836967"/>
                              </a:solidFill>
                              <a:latin typeface="Cambria Math" panose="02040503050406030204" pitchFamily="18" charset="0"/>
                            </a:rPr>
                          </m:ctrlPr>
                        </m:sSubPr>
                        <m:e>
                          <m:r>
                            <a:rPr lang="es-MX" sz="1400" i="1">
                              <a:latin typeface="Cambria Math" panose="02040503050406030204" pitchFamily="18" charset="0"/>
                            </a:rPr>
                            <m:t>𝜎</m:t>
                          </m:r>
                        </m:e>
                        <m:sub>
                          <m:r>
                            <a:rPr lang="es-MX" sz="1400" i="1">
                              <a:latin typeface="Cambria Math" panose="02040503050406030204" pitchFamily="18" charset="0"/>
                            </a:rPr>
                            <m:t>𝑐</m:t>
                          </m:r>
                        </m:sub>
                      </m:sSub>
                      <m:r>
                        <a:rPr lang="es-MX" sz="1400" i="0">
                          <a:latin typeface="Cambria Math" panose="02040503050406030204" pitchFamily="18" charset="0"/>
                        </a:rPr>
                        <m:t>=</m:t>
                      </m:r>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𝐶</m:t>
                          </m:r>
                        </m:e>
                        <m:sub>
                          <m:r>
                            <a:rPr lang="es-MX" sz="1400" i="1">
                              <a:latin typeface="Cambria Math" panose="02040503050406030204" pitchFamily="18" charset="0"/>
                            </a:rPr>
                            <m:t>𝑝</m:t>
                          </m:r>
                        </m:sub>
                      </m:sSub>
                      <m:sSup>
                        <m:sSupPr>
                          <m:ctrlPr>
                            <a:rPr lang="es-MX" sz="1400" i="1">
                              <a:solidFill>
                                <a:srgbClr val="836967"/>
                              </a:solidFill>
                              <a:latin typeface="Cambria Math" panose="02040503050406030204" pitchFamily="18" charset="0"/>
                            </a:rPr>
                          </m:ctrlPr>
                        </m:sSupPr>
                        <m:e>
                          <m:d>
                            <m:dPr>
                              <m:begChr m:val="["/>
                              <m:endChr m:val="]"/>
                              <m:ctrlPr>
                                <a:rPr lang="es-MX" sz="1400" i="1">
                                  <a:solidFill>
                                    <a:srgbClr val="836967"/>
                                  </a:solidFill>
                                  <a:latin typeface="Cambria Math" panose="02040503050406030204" pitchFamily="18" charset="0"/>
                                </a:rPr>
                              </m:ctrlPr>
                            </m:dPr>
                            <m:e>
                              <m:f>
                                <m:fPr>
                                  <m:ctrlPr>
                                    <a:rPr lang="es-MX" sz="1400" i="1">
                                      <a:solidFill>
                                        <a:srgbClr val="836967"/>
                                      </a:solidFill>
                                      <a:latin typeface="Cambria Math" panose="02040503050406030204" pitchFamily="18" charset="0"/>
                                    </a:rPr>
                                  </m:ctrlPr>
                                </m:fPr>
                                <m:num>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𝐾</m:t>
                                      </m:r>
                                    </m:e>
                                    <m:sub>
                                      <m:r>
                                        <a:rPr lang="es-MX" sz="1400" i="1">
                                          <a:latin typeface="Cambria Math" panose="02040503050406030204" pitchFamily="18" charset="0"/>
                                        </a:rPr>
                                        <m:t>𝑣</m:t>
                                      </m:r>
                                    </m:sub>
                                  </m:sSub>
                                  <m:r>
                                    <a:rPr lang="es-MX" sz="1400" i="0">
                                      <a:latin typeface="Cambria Math" panose="02040503050406030204" pitchFamily="18" charset="0"/>
                                    </a:rPr>
                                    <m:t>×</m:t>
                                  </m:r>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𝑊</m:t>
                                      </m:r>
                                    </m:e>
                                    <m:sub>
                                      <m:r>
                                        <a:rPr lang="es-MX" sz="1400" i="1">
                                          <a:latin typeface="Cambria Math" panose="02040503050406030204" pitchFamily="18" charset="0"/>
                                        </a:rPr>
                                        <m:t>𝑡</m:t>
                                      </m:r>
                                    </m:sub>
                                  </m:sSub>
                                </m:num>
                                <m:den>
                                  <m:r>
                                    <a:rPr lang="es-MX" sz="1400" i="1">
                                      <a:latin typeface="Cambria Math" panose="02040503050406030204" pitchFamily="18" charset="0"/>
                                    </a:rPr>
                                    <m:t>𝐹</m:t>
                                  </m:r>
                                  <m:func>
                                    <m:funcPr>
                                      <m:ctrlPr>
                                        <a:rPr lang="es-MX" sz="1400" i="1">
                                          <a:latin typeface="Cambria Math" panose="02040503050406030204" pitchFamily="18" charset="0"/>
                                        </a:rPr>
                                      </m:ctrlPr>
                                    </m:funcPr>
                                    <m:fName>
                                      <m:r>
                                        <m:rPr>
                                          <m:sty m:val="p"/>
                                        </m:rPr>
                                        <a:rPr lang="es-MX" sz="1400" i="0">
                                          <a:latin typeface="Cambria Math" panose="02040503050406030204" pitchFamily="18" charset="0"/>
                                        </a:rPr>
                                        <m:t>cos</m:t>
                                      </m:r>
                                    </m:fName>
                                    <m:e>
                                      <m:r>
                                        <a:rPr lang="es-MX" sz="1400" i="0">
                                          <a:latin typeface="Cambria Math" panose="02040503050406030204" pitchFamily="18" charset="0"/>
                                        </a:rPr>
                                        <m:t>∅</m:t>
                                      </m:r>
                                    </m:e>
                                  </m:func>
                                </m:den>
                              </m:f>
                              <m:d>
                                <m:dPr>
                                  <m:ctrlPr>
                                    <a:rPr lang="es-MX" sz="1400" i="1">
                                      <a:solidFill>
                                        <a:srgbClr val="836967"/>
                                      </a:solidFill>
                                      <a:latin typeface="Cambria Math" panose="02040503050406030204" pitchFamily="18" charset="0"/>
                                    </a:rPr>
                                  </m:ctrlPr>
                                </m:dPr>
                                <m:e>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1</m:t>
                                      </m:r>
                                    </m:num>
                                    <m:den>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𝑟</m:t>
                                          </m:r>
                                        </m:e>
                                        <m:sub>
                                          <m:r>
                                            <a:rPr lang="es-MX" sz="1400" i="0">
                                              <a:latin typeface="Cambria Math" panose="02040503050406030204" pitchFamily="18" charset="0"/>
                                            </a:rPr>
                                            <m:t>1</m:t>
                                          </m:r>
                                        </m:sub>
                                      </m:sSub>
                                    </m:den>
                                  </m:f>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1</m:t>
                                      </m:r>
                                    </m:num>
                                    <m:den>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𝑟</m:t>
                                          </m:r>
                                        </m:e>
                                        <m:sub>
                                          <m:r>
                                            <a:rPr lang="es-MX" sz="1400" i="0">
                                              <a:latin typeface="Cambria Math" panose="02040503050406030204" pitchFamily="18" charset="0"/>
                                            </a:rPr>
                                            <m:t>2</m:t>
                                          </m:r>
                                        </m:sub>
                                      </m:sSub>
                                    </m:den>
                                  </m:f>
                                </m:e>
                              </m:d>
                            </m:e>
                          </m:d>
                        </m:e>
                        <m:sup>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1</m:t>
                              </m:r>
                            </m:num>
                            <m:den>
                              <m:r>
                                <a:rPr lang="es-MX" sz="1400" i="0">
                                  <a:latin typeface="Cambria Math" panose="02040503050406030204" pitchFamily="18" charset="0"/>
                                </a:rPr>
                                <m:t>2</m:t>
                              </m:r>
                            </m:den>
                          </m:f>
                        </m:sup>
                      </m:sSup>
                    </m:oMath>
                  </m:oMathPara>
                </a14:m>
                <a:endParaRPr lang="es-MX" sz="1400" dirty="0"/>
              </a:p>
            </p:txBody>
          </p:sp>
        </mc:Choice>
        <mc:Fallback xmlns="">
          <p:sp>
            <p:nvSpPr>
              <p:cNvPr id="23" name="CuadroTexto 22">
                <a:extLst>
                  <a:ext uri="{FF2B5EF4-FFF2-40B4-BE49-F238E27FC236}">
                    <a16:creationId xmlns:a16="http://schemas.microsoft.com/office/drawing/2014/main" id="{A36E9999-AFC6-4805-9BA2-6F6FBA29296D}"/>
                  </a:ext>
                </a:extLst>
              </p:cNvPr>
              <p:cNvSpPr txBox="1">
                <a:spLocks noRot="1" noChangeAspect="1" noMove="1" noResize="1" noEditPoints="1" noAdjustHandles="1" noChangeArrowheads="1" noChangeShapeType="1" noTextEdit="1"/>
              </p:cNvSpPr>
              <p:nvPr/>
            </p:nvSpPr>
            <p:spPr>
              <a:xfrm>
                <a:off x="2501600" y="6007668"/>
                <a:ext cx="2578963" cy="695062"/>
              </a:xfrm>
              <a:prstGeom prst="rect">
                <a:avLst/>
              </a:prstGeom>
              <a:blipFill>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7" name="CuadroTexto 26">
                <a:extLst>
                  <a:ext uri="{FF2B5EF4-FFF2-40B4-BE49-F238E27FC236}">
                    <a16:creationId xmlns:a16="http://schemas.microsoft.com/office/drawing/2014/main" id="{67DF5D48-0B75-4D1D-96D0-95126E24C050}"/>
                  </a:ext>
                </a:extLst>
              </p:cNvPr>
              <p:cNvSpPr txBox="1"/>
              <p:nvPr/>
            </p:nvSpPr>
            <p:spPr>
              <a:xfrm>
                <a:off x="6045694" y="2926870"/>
                <a:ext cx="3129378" cy="519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i="1" smtClean="0">
                          <a:latin typeface="Cambria Math" panose="02040503050406030204" pitchFamily="18" charset="0"/>
                        </a:rPr>
                        <m:t>𝜎</m:t>
                      </m:r>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1,023×298,824</m:t>
                          </m:r>
                        </m:num>
                        <m:den>
                          <m:r>
                            <a:rPr lang="es-MX" sz="1400" i="0">
                              <a:latin typeface="Cambria Math" panose="02040503050406030204" pitchFamily="18" charset="0"/>
                            </a:rPr>
                            <m:t>15×1,5×0,303</m:t>
                          </m:r>
                        </m:den>
                      </m:f>
                      <m:r>
                        <a:rPr lang="es-MX" sz="1400" i="0">
                          <a:latin typeface="Cambria Math" panose="02040503050406030204" pitchFamily="18" charset="0"/>
                        </a:rPr>
                        <m:t>=44,835</m:t>
                      </m:r>
                      <m:r>
                        <a:rPr lang="es-MX" sz="1400" b="0" i="0" smtClean="0">
                          <a:latin typeface="Cambria Math" panose="02040503050406030204" pitchFamily="18" charset="0"/>
                        </a:rPr>
                        <m:t> [</m:t>
                      </m:r>
                      <m:r>
                        <m:rPr>
                          <m:sty m:val="p"/>
                        </m:rPr>
                        <a:rPr lang="es-MX" sz="1400" b="0" i="0" smtClean="0">
                          <a:latin typeface="Cambria Math" panose="02040503050406030204" pitchFamily="18" charset="0"/>
                        </a:rPr>
                        <m:t>MPa</m:t>
                      </m:r>
                      <m:r>
                        <a:rPr lang="es-MX" sz="1400" b="0" i="0" smtClean="0">
                          <a:latin typeface="Cambria Math" panose="02040503050406030204" pitchFamily="18" charset="0"/>
                        </a:rPr>
                        <m:t>]</m:t>
                      </m:r>
                    </m:oMath>
                  </m:oMathPara>
                </a14:m>
                <a:endParaRPr lang="es-MX" sz="1400" dirty="0"/>
              </a:p>
            </p:txBody>
          </p:sp>
        </mc:Choice>
        <mc:Fallback xmlns="">
          <p:sp>
            <p:nvSpPr>
              <p:cNvPr id="27" name="CuadroTexto 26">
                <a:extLst>
                  <a:ext uri="{FF2B5EF4-FFF2-40B4-BE49-F238E27FC236}">
                    <a16:creationId xmlns:a16="http://schemas.microsoft.com/office/drawing/2014/main" id="{67DF5D48-0B75-4D1D-96D0-95126E24C050}"/>
                  </a:ext>
                </a:extLst>
              </p:cNvPr>
              <p:cNvSpPr txBox="1">
                <a:spLocks noRot="1" noChangeAspect="1" noMove="1" noResize="1" noEditPoints="1" noAdjustHandles="1" noChangeArrowheads="1" noChangeShapeType="1" noTextEdit="1"/>
              </p:cNvSpPr>
              <p:nvPr/>
            </p:nvSpPr>
            <p:spPr>
              <a:xfrm>
                <a:off x="6045694" y="2926870"/>
                <a:ext cx="3129378" cy="519886"/>
              </a:xfrm>
              <a:prstGeom prst="rect">
                <a:avLst/>
              </a:prstGeom>
              <a:blipFill>
                <a:blip r:embed="rId5"/>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A5BB1D29-2441-47F1-A975-031B1D2E07E3}"/>
                  </a:ext>
                </a:extLst>
              </p:cNvPr>
              <p:cNvSpPr txBox="1"/>
              <p:nvPr/>
            </p:nvSpPr>
            <p:spPr>
              <a:xfrm>
                <a:off x="5545585" y="3446756"/>
                <a:ext cx="3852774" cy="8957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400" i="1" smtClean="0">
                              <a:solidFill>
                                <a:srgbClr val="836967"/>
                              </a:solidFill>
                              <a:latin typeface="Cambria Math" panose="02040503050406030204" pitchFamily="18" charset="0"/>
                            </a:rPr>
                          </m:ctrlPr>
                        </m:sSubPr>
                        <m:e>
                          <m:r>
                            <a:rPr lang="es-MX" sz="1400" i="1">
                              <a:latin typeface="Cambria Math" panose="02040503050406030204" pitchFamily="18" charset="0"/>
                            </a:rPr>
                            <m:t>𝐶</m:t>
                          </m:r>
                        </m:e>
                        <m:sub>
                          <m:r>
                            <a:rPr lang="es-MX" sz="1400" i="1">
                              <a:latin typeface="Cambria Math" panose="02040503050406030204" pitchFamily="18" charset="0"/>
                            </a:rPr>
                            <m:t>𝑃</m:t>
                          </m:r>
                        </m:sub>
                      </m:sSub>
                      <m:r>
                        <a:rPr lang="es-MX" sz="1400" i="0">
                          <a:latin typeface="Cambria Math" panose="02040503050406030204" pitchFamily="18" charset="0"/>
                        </a:rPr>
                        <m:t>=</m:t>
                      </m:r>
                      <m:sSup>
                        <m:sSupPr>
                          <m:ctrlPr>
                            <a:rPr lang="es-MX" sz="1400" i="1">
                              <a:solidFill>
                                <a:srgbClr val="836967"/>
                              </a:solidFill>
                              <a:latin typeface="Cambria Math" panose="02040503050406030204" pitchFamily="18" charset="0"/>
                            </a:rPr>
                          </m:ctrlPr>
                        </m:sSupPr>
                        <m:e>
                          <m:d>
                            <m:dPr>
                              <m:begChr m:val="["/>
                              <m:endChr m:val="]"/>
                              <m:ctrlPr>
                                <a:rPr lang="es-MX" sz="1400" i="1">
                                  <a:solidFill>
                                    <a:srgbClr val="836967"/>
                                  </a:solidFill>
                                  <a:latin typeface="Cambria Math" panose="02040503050406030204" pitchFamily="18" charset="0"/>
                                </a:rPr>
                              </m:ctrlPr>
                            </m:dPr>
                            <m:e>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1</m:t>
                                  </m:r>
                                </m:num>
                                <m:den>
                                  <m:r>
                                    <a:rPr lang="es-MX" sz="1400" i="1">
                                      <a:latin typeface="Cambria Math" panose="02040503050406030204" pitchFamily="18" charset="0"/>
                                    </a:rPr>
                                    <m:t>𝜋</m:t>
                                  </m:r>
                                  <m:d>
                                    <m:dPr>
                                      <m:ctrlPr>
                                        <a:rPr lang="es-MX" sz="1400" i="1">
                                          <a:solidFill>
                                            <a:srgbClr val="836967"/>
                                          </a:solidFill>
                                          <a:latin typeface="Cambria Math" panose="02040503050406030204" pitchFamily="18" charset="0"/>
                                        </a:rPr>
                                      </m:ctrlPr>
                                    </m:dPr>
                                    <m:e>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1−</m:t>
                                          </m:r>
                                          <m:sSup>
                                            <m:sSupPr>
                                              <m:ctrlPr>
                                                <a:rPr lang="es-MX" sz="1400" i="1">
                                                  <a:solidFill>
                                                    <a:srgbClr val="836967"/>
                                                  </a:solidFill>
                                                  <a:latin typeface="Cambria Math" panose="02040503050406030204" pitchFamily="18" charset="0"/>
                                                </a:rPr>
                                              </m:ctrlPr>
                                            </m:sSupPr>
                                            <m:e>
                                              <m:r>
                                                <a:rPr lang="es-MX" sz="1400" i="0">
                                                  <a:latin typeface="Cambria Math" panose="02040503050406030204" pitchFamily="18" charset="0"/>
                                                </a:rPr>
                                                <m:t>0,38</m:t>
                                              </m:r>
                                            </m:e>
                                            <m:sup>
                                              <m:r>
                                                <a:rPr lang="es-MX" sz="1400" i="0">
                                                  <a:latin typeface="Cambria Math" panose="02040503050406030204" pitchFamily="18" charset="0"/>
                                                </a:rPr>
                                                <m:t>2</m:t>
                                              </m:r>
                                            </m:sup>
                                          </m:sSup>
                                        </m:num>
                                        <m:den>
                                          <m:r>
                                            <a:rPr lang="es-MX" sz="1400" i="0">
                                              <a:latin typeface="Cambria Math" panose="02040503050406030204" pitchFamily="18" charset="0"/>
                                            </a:rPr>
                                            <m:t>0,94×</m:t>
                                          </m:r>
                                          <m:sSup>
                                            <m:sSupPr>
                                              <m:ctrlPr>
                                                <a:rPr lang="es-MX" sz="1400" i="1">
                                                  <a:solidFill>
                                                    <a:srgbClr val="836967"/>
                                                  </a:solidFill>
                                                  <a:latin typeface="Cambria Math" panose="02040503050406030204" pitchFamily="18" charset="0"/>
                                                </a:rPr>
                                              </m:ctrlPr>
                                            </m:sSupPr>
                                            <m:e>
                                              <m:r>
                                                <a:rPr lang="es-MX" sz="1400" i="0">
                                                  <a:latin typeface="Cambria Math" panose="02040503050406030204" pitchFamily="18" charset="0"/>
                                                </a:rPr>
                                                <m:t>10</m:t>
                                              </m:r>
                                            </m:e>
                                            <m:sup>
                                              <m:r>
                                                <a:rPr lang="es-MX" sz="1400" i="0">
                                                  <a:latin typeface="Cambria Math" panose="02040503050406030204" pitchFamily="18" charset="0"/>
                                                </a:rPr>
                                                <m:t>3</m:t>
                                              </m:r>
                                            </m:sup>
                                          </m:sSup>
                                        </m:den>
                                      </m:f>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1−</m:t>
                                          </m:r>
                                          <m:sSup>
                                            <m:sSupPr>
                                              <m:ctrlPr>
                                                <a:rPr lang="es-MX" sz="1400" i="1">
                                                  <a:solidFill>
                                                    <a:srgbClr val="836967"/>
                                                  </a:solidFill>
                                                  <a:latin typeface="Cambria Math" panose="02040503050406030204" pitchFamily="18" charset="0"/>
                                                </a:rPr>
                                              </m:ctrlPr>
                                            </m:sSupPr>
                                            <m:e>
                                              <m:r>
                                                <a:rPr lang="es-MX" sz="1400" i="0">
                                                  <a:latin typeface="Cambria Math" panose="02040503050406030204" pitchFamily="18" charset="0"/>
                                                </a:rPr>
                                                <m:t>0,38</m:t>
                                              </m:r>
                                            </m:e>
                                            <m:sup>
                                              <m:r>
                                                <a:rPr lang="es-MX" sz="1400" i="0">
                                                  <a:latin typeface="Cambria Math" panose="02040503050406030204" pitchFamily="18" charset="0"/>
                                                </a:rPr>
                                                <m:t>2</m:t>
                                              </m:r>
                                            </m:sup>
                                          </m:sSup>
                                        </m:num>
                                        <m:den>
                                          <m:r>
                                            <a:rPr lang="es-MX" sz="1400" i="0">
                                              <a:latin typeface="Cambria Math" panose="02040503050406030204" pitchFamily="18" charset="0"/>
                                            </a:rPr>
                                            <m:t>0,94×</m:t>
                                          </m:r>
                                          <m:sSup>
                                            <m:sSupPr>
                                              <m:ctrlPr>
                                                <a:rPr lang="es-MX" sz="1400" i="1">
                                                  <a:solidFill>
                                                    <a:srgbClr val="836967"/>
                                                  </a:solidFill>
                                                  <a:latin typeface="Cambria Math" panose="02040503050406030204" pitchFamily="18" charset="0"/>
                                                </a:rPr>
                                              </m:ctrlPr>
                                            </m:sSupPr>
                                            <m:e>
                                              <m:r>
                                                <a:rPr lang="es-MX" sz="1400" i="0">
                                                  <a:latin typeface="Cambria Math" panose="02040503050406030204" pitchFamily="18" charset="0"/>
                                                </a:rPr>
                                                <m:t>10</m:t>
                                              </m:r>
                                            </m:e>
                                            <m:sup>
                                              <m:r>
                                                <a:rPr lang="es-MX" sz="1400" i="0">
                                                  <a:latin typeface="Cambria Math" panose="02040503050406030204" pitchFamily="18" charset="0"/>
                                                </a:rPr>
                                                <m:t>3</m:t>
                                              </m:r>
                                            </m:sup>
                                          </m:sSup>
                                        </m:den>
                                      </m:f>
                                    </m:e>
                                  </m:d>
                                </m:den>
                              </m:f>
                            </m:e>
                          </m:d>
                        </m:e>
                        <m:sup>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1</m:t>
                              </m:r>
                            </m:num>
                            <m:den>
                              <m:r>
                                <a:rPr lang="es-MX" sz="1400" i="0">
                                  <a:latin typeface="Cambria Math" panose="02040503050406030204" pitchFamily="18" charset="0"/>
                                </a:rPr>
                                <m:t>2</m:t>
                              </m:r>
                            </m:den>
                          </m:f>
                        </m:sup>
                      </m:sSup>
                      <m:r>
                        <a:rPr lang="es-MX" sz="1400" i="0">
                          <a:latin typeface="Cambria Math" panose="02040503050406030204" pitchFamily="18" charset="0"/>
                        </a:rPr>
                        <m:t>=13.223</m:t>
                      </m:r>
                    </m:oMath>
                  </m:oMathPara>
                </a14:m>
                <a:endParaRPr lang="es-MX" sz="1400" dirty="0"/>
              </a:p>
            </p:txBody>
          </p:sp>
        </mc:Choice>
        <mc:Fallback xmlns="">
          <p:sp>
            <p:nvSpPr>
              <p:cNvPr id="29" name="CuadroTexto 28">
                <a:extLst>
                  <a:ext uri="{FF2B5EF4-FFF2-40B4-BE49-F238E27FC236}">
                    <a16:creationId xmlns:a16="http://schemas.microsoft.com/office/drawing/2014/main" id="{A5BB1D29-2441-47F1-A975-031B1D2E07E3}"/>
                  </a:ext>
                </a:extLst>
              </p:cNvPr>
              <p:cNvSpPr txBox="1">
                <a:spLocks noRot="1" noChangeAspect="1" noMove="1" noResize="1" noEditPoints="1" noAdjustHandles="1" noChangeArrowheads="1" noChangeShapeType="1" noTextEdit="1"/>
              </p:cNvSpPr>
              <p:nvPr/>
            </p:nvSpPr>
            <p:spPr>
              <a:xfrm>
                <a:off x="5545585" y="3446756"/>
                <a:ext cx="3852774" cy="895758"/>
              </a:xfrm>
              <a:prstGeom prst="rect">
                <a:avLst/>
              </a:prstGeom>
              <a:blipFill>
                <a:blip r:embed="rId6"/>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3BF150FB-A754-4E07-B8C0-8AE2AE59259E}"/>
                  </a:ext>
                </a:extLst>
              </p:cNvPr>
              <p:cNvSpPr txBox="1"/>
              <p:nvPr/>
            </p:nvSpPr>
            <p:spPr>
              <a:xfrm>
                <a:off x="6195807" y="4536865"/>
                <a:ext cx="2552329" cy="50725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400" i="1" smtClean="0">
                              <a:solidFill>
                                <a:srgbClr val="836967"/>
                              </a:solidFill>
                              <a:latin typeface="Cambria Math" panose="02040503050406030204" pitchFamily="18" charset="0"/>
                            </a:rPr>
                          </m:ctrlPr>
                        </m:sSubPr>
                        <m:e>
                          <m:r>
                            <a:rPr lang="es-MX" sz="1400" i="1">
                              <a:latin typeface="Cambria Math" panose="02040503050406030204" pitchFamily="18" charset="0"/>
                            </a:rPr>
                            <m:t>𝑟</m:t>
                          </m:r>
                        </m:e>
                        <m:sub>
                          <m:r>
                            <a:rPr lang="es-MX" sz="1400" i="0">
                              <a:latin typeface="Cambria Math" panose="02040503050406030204" pitchFamily="18" charset="0"/>
                            </a:rPr>
                            <m:t>1</m:t>
                          </m:r>
                        </m:sub>
                      </m:sSub>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𝐷</m:t>
                              </m:r>
                            </m:e>
                            <m:sub>
                              <m:r>
                                <a:rPr lang="es-MX" sz="1400" i="1">
                                  <a:latin typeface="Cambria Math" panose="02040503050406030204" pitchFamily="18" charset="0"/>
                                </a:rPr>
                                <m:t>𝑝𝑎𝑠𝑜</m:t>
                              </m:r>
                              <m:d>
                                <m:dPr>
                                  <m:ctrlPr>
                                    <a:rPr lang="es-MX" sz="1400" i="1">
                                      <a:solidFill>
                                        <a:srgbClr val="836967"/>
                                      </a:solidFill>
                                      <a:latin typeface="Cambria Math" panose="02040503050406030204" pitchFamily="18" charset="0"/>
                                    </a:rPr>
                                  </m:ctrlPr>
                                </m:dPr>
                                <m:e>
                                  <m:r>
                                    <a:rPr lang="es-MX" sz="1400" i="1">
                                      <a:latin typeface="Cambria Math" panose="02040503050406030204" pitchFamily="18" charset="0"/>
                                    </a:rPr>
                                    <m:t>𝑝𝑖</m:t>
                                  </m:r>
                                  <m:r>
                                    <a:rPr lang="es-MX" sz="1400" i="0">
                                      <a:latin typeface="Cambria Math" panose="02040503050406030204" pitchFamily="18" charset="0"/>
                                    </a:rPr>
                                    <m:t>ñ</m:t>
                                  </m:r>
                                  <m:r>
                                    <a:rPr lang="es-MX" sz="1400" i="1">
                                      <a:latin typeface="Cambria Math" panose="02040503050406030204" pitchFamily="18" charset="0"/>
                                    </a:rPr>
                                    <m:t>𝑜𝑛</m:t>
                                  </m:r>
                                </m:e>
                              </m:d>
                            </m:sub>
                          </m:sSub>
                          <m:func>
                            <m:funcPr>
                              <m:ctrlPr>
                                <a:rPr lang="es-MX" sz="1400" i="1">
                                  <a:latin typeface="Cambria Math" panose="02040503050406030204" pitchFamily="18" charset="0"/>
                                </a:rPr>
                              </m:ctrlPr>
                            </m:funcPr>
                            <m:fName>
                              <m:r>
                                <m:rPr>
                                  <m:sty m:val="p"/>
                                </m:rPr>
                                <a:rPr lang="es-MX" sz="1400" i="0">
                                  <a:latin typeface="Cambria Math" panose="02040503050406030204" pitchFamily="18" charset="0"/>
                                </a:rPr>
                                <m:t>sin</m:t>
                              </m:r>
                            </m:fName>
                            <m:e>
                              <m:r>
                                <a:rPr lang="es-MX" sz="1400" i="0">
                                  <a:latin typeface="Cambria Math" panose="02040503050406030204" pitchFamily="18" charset="0"/>
                                </a:rPr>
                                <m:t>∅</m:t>
                              </m:r>
                            </m:e>
                          </m:func>
                        </m:num>
                        <m:den>
                          <m:r>
                            <a:rPr lang="es-MX" sz="1400" i="0">
                              <a:latin typeface="Cambria Math" panose="02040503050406030204" pitchFamily="18" charset="0"/>
                            </a:rPr>
                            <m:t>2</m:t>
                          </m:r>
                        </m:den>
                      </m:f>
                      <m:r>
                        <a:rPr lang="es-MX" sz="1400" i="0">
                          <a:latin typeface="Cambria Math" panose="02040503050406030204" pitchFamily="18" charset="0"/>
                        </a:rPr>
                        <m:t>=4,361</m:t>
                      </m:r>
                    </m:oMath>
                  </m:oMathPara>
                </a14:m>
                <a:endParaRPr lang="es-MX" dirty="0"/>
              </a:p>
            </p:txBody>
          </p:sp>
        </mc:Choice>
        <mc:Fallback xmlns="">
          <p:sp>
            <p:nvSpPr>
              <p:cNvPr id="30" name="CuadroTexto 29">
                <a:extLst>
                  <a:ext uri="{FF2B5EF4-FFF2-40B4-BE49-F238E27FC236}">
                    <a16:creationId xmlns:a16="http://schemas.microsoft.com/office/drawing/2014/main" id="{3BF150FB-A754-4E07-B8C0-8AE2AE59259E}"/>
                  </a:ext>
                </a:extLst>
              </p:cNvPr>
              <p:cNvSpPr txBox="1">
                <a:spLocks noRot="1" noChangeAspect="1" noMove="1" noResize="1" noEditPoints="1" noAdjustHandles="1" noChangeArrowheads="1" noChangeShapeType="1" noTextEdit="1"/>
              </p:cNvSpPr>
              <p:nvPr/>
            </p:nvSpPr>
            <p:spPr>
              <a:xfrm>
                <a:off x="6195807" y="4536865"/>
                <a:ext cx="2552329" cy="507255"/>
              </a:xfrm>
              <a:prstGeom prst="rect">
                <a:avLst/>
              </a:prstGeom>
              <a:blipFill>
                <a:blip r:embed="rId7"/>
                <a:stretch>
                  <a:fillRect b="-2410"/>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47EDA82A-6169-4385-9B63-FDD3314DC452}"/>
                  </a:ext>
                </a:extLst>
              </p:cNvPr>
              <p:cNvSpPr txBox="1"/>
              <p:nvPr/>
            </p:nvSpPr>
            <p:spPr>
              <a:xfrm>
                <a:off x="5991083" y="5172007"/>
                <a:ext cx="2871925" cy="5081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400" i="1" smtClean="0">
                              <a:solidFill>
                                <a:srgbClr val="836967"/>
                              </a:solidFill>
                              <a:latin typeface="Cambria Math" panose="02040503050406030204" pitchFamily="18" charset="0"/>
                            </a:rPr>
                          </m:ctrlPr>
                        </m:sSubPr>
                        <m:e>
                          <m:r>
                            <a:rPr lang="es-MX" sz="1400" i="1">
                              <a:latin typeface="Cambria Math" panose="02040503050406030204" pitchFamily="18" charset="0"/>
                            </a:rPr>
                            <m:t>𝑟</m:t>
                          </m:r>
                        </m:e>
                        <m:sub>
                          <m:r>
                            <a:rPr lang="es-MX" sz="1400" i="0">
                              <a:latin typeface="Cambria Math" panose="02040503050406030204" pitchFamily="18" charset="0"/>
                            </a:rPr>
                            <m:t>2</m:t>
                          </m:r>
                        </m:sub>
                      </m:sSub>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𝐷</m:t>
                              </m:r>
                            </m:e>
                            <m:sub>
                              <m:r>
                                <a:rPr lang="es-MX" sz="1400" i="1">
                                  <a:latin typeface="Cambria Math" panose="02040503050406030204" pitchFamily="18" charset="0"/>
                                </a:rPr>
                                <m:t>𝑝𝑎𝑠𝑜</m:t>
                              </m:r>
                              <m:d>
                                <m:dPr>
                                  <m:ctrlPr>
                                    <a:rPr lang="es-MX" sz="1400" i="1">
                                      <a:solidFill>
                                        <a:srgbClr val="836967"/>
                                      </a:solidFill>
                                      <a:latin typeface="Cambria Math" panose="02040503050406030204" pitchFamily="18" charset="0"/>
                                    </a:rPr>
                                  </m:ctrlPr>
                                </m:dPr>
                                <m:e>
                                  <m:r>
                                    <a:rPr lang="es-MX" sz="1400" i="1">
                                      <a:latin typeface="Cambria Math" panose="02040503050406030204" pitchFamily="18" charset="0"/>
                                    </a:rPr>
                                    <m:t>𝑒𝑛𝑔𝑟𝑎𝑛𝑒</m:t>
                                  </m:r>
                                </m:e>
                              </m:d>
                            </m:sub>
                          </m:sSub>
                          <m:func>
                            <m:funcPr>
                              <m:ctrlPr>
                                <a:rPr lang="es-MX" sz="1400" i="1">
                                  <a:latin typeface="Cambria Math" panose="02040503050406030204" pitchFamily="18" charset="0"/>
                                </a:rPr>
                              </m:ctrlPr>
                            </m:funcPr>
                            <m:fName>
                              <m:r>
                                <m:rPr>
                                  <m:sty m:val="p"/>
                                </m:rPr>
                                <a:rPr lang="es-MX" sz="1400" i="0">
                                  <a:latin typeface="Cambria Math" panose="02040503050406030204" pitchFamily="18" charset="0"/>
                                </a:rPr>
                                <m:t>sin</m:t>
                              </m:r>
                            </m:fName>
                            <m:e>
                              <m:r>
                                <a:rPr lang="es-MX" sz="1400" i="0">
                                  <a:latin typeface="Cambria Math" panose="02040503050406030204" pitchFamily="18" charset="0"/>
                                </a:rPr>
                                <m:t>∅</m:t>
                              </m:r>
                            </m:e>
                          </m:func>
                        </m:num>
                        <m:den>
                          <m:r>
                            <a:rPr lang="es-MX" sz="1400" i="0">
                              <a:latin typeface="Cambria Math" panose="02040503050406030204" pitchFamily="18" charset="0"/>
                            </a:rPr>
                            <m:t>2</m:t>
                          </m:r>
                        </m:den>
                      </m:f>
                      <m:r>
                        <a:rPr lang="es-MX" sz="1400" i="0">
                          <a:latin typeface="Cambria Math" panose="02040503050406030204" pitchFamily="18" charset="0"/>
                        </a:rPr>
                        <m:t>=18,469</m:t>
                      </m:r>
                    </m:oMath>
                  </m:oMathPara>
                </a14:m>
                <a:endParaRPr lang="es-MX" dirty="0"/>
              </a:p>
            </p:txBody>
          </p:sp>
        </mc:Choice>
        <mc:Fallback xmlns="">
          <p:sp>
            <p:nvSpPr>
              <p:cNvPr id="32" name="CuadroTexto 31">
                <a:extLst>
                  <a:ext uri="{FF2B5EF4-FFF2-40B4-BE49-F238E27FC236}">
                    <a16:creationId xmlns:a16="http://schemas.microsoft.com/office/drawing/2014/main" id="{47EDA82A-6169-4385-9B63-FDD3314DC452}"/>
                  </a:ext>
                </a:extLst>
              </p:cNvPr>
              <p:cNvSpPr txBox="1">
                <a:spLocks noRot="1" noChangeAspect="1" noMove="1" noResize="1" noEditPoints="1" noAdjustHandles="1" noChangeArrowheads="1" noChangeShapeType="1" noTextEdit="1"/>
              </p:cNvSpPr>
              <p:nvPr/>
            </p:nvSpPr>
            <p:spPr>
              <a:xfrm>
                <a:off x="5991083" y="5172007"/>
                <a:ext cx="2871925" cy="508152"/>
              </a:xfrm>
              <a:prstGeom prst="rect">
                <a:avLst/>
              </a:prstGeom>
              <a:blipFill>
                <a:blip r:embed="rId8"/>
                <a:stretch>
                  <a:fillRect b="-1190"/>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4" name="CuadroTexto 33">
                <a:extLst>
                  <a:ext uri="{FF2B5EF4-FFF2-40B4-BE49-F238E27FC236}">
                    <a16:creationId xmlns:a16="http://schemas.microsoft.com/office/drawing/2014/main" id="{570BB305-9C14-42D7-A81B-5DDB45F41FA0}"/>
                  </a:ext>
                </a:extLst>
              </p:cNvPr>
              <p:cNvSpPr txBox="1"/>
              <p:nvPr/>
            </p:nvSpPr>
            <p:spPr>
              <a:xfrm>
                <a:off x="6480699" y="5871535"/>
                <a:ext cx="158466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400" i="1" smtClean="0">
                              <a:solidFill>
                                <a:srgbClr val="836967"/>
                              </a:solidFill>
                              <a:latin typeface="Cambria Math" panose="02040503050406030204" pitchFamily="18" charset="0"/>
                            </a:rPr>
                          </m:ctrlPr>
                        </m:sSubPr>
                        <m:e>
                          <m:r>
                            <a:rPr lang="es-MX" sz="1400" i="1">
                              <a:latin typeface="Cambria Math" panose="02040503050406030204" pitchFamily="18" charset="0"/>
                            </a:rPr>
                            <m:t>𝜎</m:t>
                          </m:r>
                        </m:e>
                        <m:sub>
                          <m:r>
                            <a:rPr lang="es-MX" sz="1400" i="1">
                              <a:latin typeface="Cambria Math" panose="02040503050406030204" pitchFamily="18" charset="0"/>
                            </a:rPr>
                            <m:t>𝑐</m:t>
                          </m:r>
                        </m:sub>
                      </m:sSub>
                      <m:r>
                        <a:rPr lang="es-MX" sz="1400" i="0">
                          <a:latin typeface="Cambria Math" panose="02040503050406030204" pitchFamily="18" charset="0"/>
                        </a:rPr>
                        <m:t>=32,785</m:t>
                      </m:r>
                    </m:oMath>
                  </m:oMathPara>
                </a14:m>
                <a:endParaRPr lang="es-MX" sz="1400" dirty="0"/>
              </a:p>
            </p:txBody>
          </p:sp>
        </mc:Choice>
        <mc:Fallback xmlns="">
          <p:sp>
            <p:nvSpPr>
              <p:cNvPr id="34" name="CuadroTexto 33">
                <a:extLst>
                  <a:ext uri="{FF2B5EF4-FFF2-40B4-BE49-F238E27FC236}">
                    <a16:creationId xmlns:a16="http://schemas.microsoft.com/office/drawing/2014/main" id="{570BB305-9C14-42D7-A81B-5DDB45F41FA0}"/>
                  </a:ext>
                </a:extLst>
              </p:cNvPr>
              <p:cNvSpPr txBox="1">
                <a:spLocks noRot="1" noChangeAspect="1" noMove="1" noResize="1" noEditPoints="1" noAdjustHandles="1" noChangeArrowheads="1" noChangeShapeType="1" noTextEdit="1"/>
              </p:cNvSpPr>
              <p:nvPr/>
            </p:nvSpPr>
            <p:spPr>
              <a:xfrm>
                <a:off x="6480699" y="5871535"/>
                <a:ext cx="1584663" cy="307777"/>
              </a:xfrm>
              <a:prstGeom prst="rect">
                <a:avLst/>
              </a:prstGeom>
              <a:blipFill>
                <a:blip r:embed="rId9"/>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6" name="CuadroTexto 35">
                <a:extLst>
                  <a:ext uri="{FF2B5EF4-FFF2-40B4-BE49-F238E27FC236}">
                    <a16:creationId xmlns:a16="http://schemas.microsoft.com/office/drawing/2014/main" id="{A000C95E-6898-4717-9542-1C70BEED6EBD}"/>
                  </a:ext>
                </a:extLst>
              </p:cNvPr>
              <p:cNvSpPr txBox="1"/>
              <p:nvPr/>
            </p:nvSpPr>
            <p:spPr>
              <a:xfrm>
                <a:off x="9499994" y="3994652"/>
                <a:ext cx="2240581" cy="1167243"/>
              </a:xfrm>
              <a:prstGeom prst="rect">
                <a:avLst/>
              </a:prstGeom>
              <a:solidFill>
                <a:schemeClr val="accent3">
                  <a:lumMod val="60000"/>
                  <a:lumOff val="4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i="1" smtClean="0">
                          <a:latin typeface="Cambria Math" panose="02040503050406030204" pitchFamily="18" charset="0"/>
                        </a:rPr>
                        <m:t>𝐹</m:t>
                      </m:r>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𝑆</m:t>
                          </m:r>
                        </m:e>
                        <m:sub>
                          <m:r>
                            <a:rPr lang="es-MX" sz="1400" i="1">
                              <a:latin typeface="Cambria Math" panose="02040503050406030204" pitchFamily="18" charset="0"/>
                            </a:rPr>
                            <m:t>𝑓</m:t>
                          </m:r>
                        </m:sub>
                      </m:sSub>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78,87</m:t>
                          </m:r>
                        </m:num>
                        <m:den>
                          <m:r>
                            <a:rPr lang="es-MX" sz="1400" i="0">
                              <a:latin typeface="Cambria Math" panose="02040503050406030204" pitchFamily="18" charset="0"/>
                            </a:rPr>
                            <m:t>44,835</m:t>
                          </m:r>
                        </m:den>
                      </m:f>
                      <m:r>
                        <a:rPr lang="es-MX" sz="1400" i="0">
                          <a:latin typeface="Cambria Math" panose="02040503050406030204" pitchFamily="18" charset="0"/>
                        </a:rPr>
                        <m:t>=1,759</m:t>
                      </m:r>
                    </m:oMath>
                  </m:oMathPara>
                </a14:m>
                <a:endParaRPr lang="es-MX" sz="1400" dirty="0"/>
              </a:p>
              <a:p>
                <a:endParaRPr lang="es-MX" sz="1400" dirty="0"/>
              </a:p>
              <a:p>
                <a:pPr/>
                <a14:m>
                  <m:oMathPara xmlns:m="http://schemas.openxmlformats.org/officeDocument/2006/math">
                    <m:oMathParaPr>
                      <m:jc m:val="centerGroup"/>
                    </m:oMathParaPr>
                    <m:oMath xmlns:m="http://schemas.openxmlformats.org/officeDocument/2006/math">
                      <m:r>
                        <a:rPr lang="es-MX" sz="1400" b="0" i="1" smtClean="0">
                          <a:latin typeface="Cambria Math" panose="02040503050406030204" pitchFamily="18" charset="0"/>
                        </a:rPr>
                        <m:t>𝐹</m:t>
                      </m:r>
                      <m:sSub>
                        <m:sSubPr>
                          <m:ctrlPr>
                            <a:rPr lang="es-MX" sz="1400" b="0" i="1" smtClean="0">
                              <a:latin typeface="Cambria Math" panose="02040503050406030204" pitchFamily="18" charset="0"/>
                            </a:rPr>
                          </m:ctrlPr>
                        </m:sSubPr>
                        <m:e>
                          <m:r>
                            <a:rPr lang="es-MX" sz="1400" b="0" i="1" smtClean="0">
                              <a:latin typeface="Cambria Math" panose="02040503050406030204" pitchFamily="18" charset="0"/>
                            </a:rPr>
                            <m:t>𝑆</m:t>
                          </m:r>
                        </m:e>
                        <m:sub>
                          <m:r>
                            <a:rPr lang="es-MX" sz="1400" b="0" i="1" smtClean="0">
                              <a:latin typeface="Cambria Math" panose="02040503050406030204" pitchFamily="18" charset="0"/>
                            </a:rPr>
                            <m:t>𝑐</m:t>
                          </m:r>
                        </m:sub>
                      </m:sSub>
                      <m:r>
                        <a:rPr lang="es-MX" sz="1400" b="0" i="1" smtClean="0">
                          <a:latin typeface="Cambria Math" panose="02040503050406030204" pitchFamily="18" charset="0"/>
                        </a:rPr>
                        <m:t>=</m:t>
                      </m:r>
                      <m:f>
                        <m:fPr>
                          <m:ctrlPr>
                            <a:rPr lang="es-MX" sz="1400" b="0" i="1" smtClean="0">
                              <a:latin typeface="Cambria Math" panose="02040503050406030204" pitchFamily="18" charset="0"/>
                            </a:rPr>
                          </m:ctrlPr>
                        </m:fPr>
                        <m:num>
                          <m:r>
                            <a:rPr lang="es-MX" sz="1400" b="0" i="1" smtClean="0">
                              <a:latin typeface="Cambria Math" panose="02040503050406030204" pitchFamily="18" charset="0"/>
                            </a:rPr>
                            <m:t>50</m:t>
                          </m:r>
                        </m:num>
                        <m:den>
                          <m:r>
                            <a:rPr lang="es-MX" sz="1400" b="0" i="1" smtClean="0">
                              <a:latin typeface="Cambria Math" panose="02040503050406030204" pitchFamily="18" charset="0"/>
                            </a:rPr>
                            <m:t>32,785</m:t>
                          </m:r>
                        </m:den>
                      </m:f>
                      <m:r>
                        <a:rPr lang="es-MX" sz="1400" b="0" i="1" smtClean="0">
                          <a:latin typeface="Cambria Math" panose="02040503050406030204" pitchFamily="18" charset="0"/>
                        </a:rPr>
                        <m:t>=1,525</m:t>
                      </m:r>
                    </m:oMath>
                  </m:oMathPara>
                </a14:m>
                <a:endParaRPr lang="es-MX" sz="1400" dirty="0"/>
              </a:p>
            </p:txBody>
          </p:sp>
        </mc:Choice>
        <mc:Fallback xmlns="">
          <p:sp>
            <p:nvSpPr>
              <p:cNvPr id="36" name="CuadroTexto 35">
                <a:extLst>
                  <a:ext uri="{FF2B5EF4-FFF2-40B4-BE49-F238E27FC236}">
                    <a16:creationId xmlns:a16="http://schemas.microsoft.com/office/drawing/2014/main" id="{A000C95E-6898-4717-9542-1C70BEED6EBD}"/>
                  </a:ext>
                </a:extLst>
              </p:cNvPr>
              <p:cNvSpPr txBox="1">
                <a:spLocks noRot="1" noChangeAspect="1" noMove="1" noResize="1" noEditPoints="1" noAdjustHandles="1" noChangeArrowheads="1" noChangeShapeType="1" noTextEdit="1"/>
              </p:cNvSpPr>
              <p:nvPr/>
            </p:nvSpPr>
            <p:spPr>
              <a:xfrm>
                <a:off x="9499994" y="3994652"/>
                <a:ext cx="2240581" cy="1167243"/>
              </a:xfrm>
              <a:prstGeom prst="rect">
                <a:avLst/>
              </a:prstGeom>
              <a:blipFill>
                <a:blip r:embed="rId10"/>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2028380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C5F69F3E-BC61-42B3-8F35-267AB82DC035}"/>
              </a:ext>
            </a:extLst>
          </p:cNvPr>
          <p:cNvSpPr>
            <a:spLocks noGrp="1"/>
          </p:cNvSpPr>
          <p:nvPr>
            <p:ph type="title"/>
          </p:nvPr>
        </p:nvSpPr>
        <p:spPr>
          <a:xfrm>
            <a:off x="3167426" y="472108"/>
            <a:ext cx="7315200" cy="1346897"/>
          </a:xfrm>
        </p:spPr>
        <p:txBody>
          <a:bodyPr/>
          <a:lstStyle/>
          <a:p>
            <a:r>
              <a:rPr lang="es-MX" dirty="0"/>
              <a:t>Diseño del sistema</a:t>
            </a:r>
          </a:p>
        </p:txBody>
      </p:sp>
      <p:sp>
        <p:nvSpPr>
          <p:cNvPr id="11" name="CuadroTexto 10">
            <a:extLst>
              <a:ext uri="{FF2B5EF4-FFF2-40B4-BE49-F238E27FC236}">
                <a16:creationId xmlns:a16="http://schemas.microsoft.com/office/drawing/2014/main" id="{5D32B376-C2E0-4D43-99AC-23AE161D2660}"/>
              </a:ext>
            </a:extLst>
          </p:cNvPr>
          <p:cNvSpPr txBox="1"/>
          <p:nvPr/>
        </p:nvSpPr>
        <p:spPr>
          <a:xfrm>
            <a:off x="4977405" y="1449673"/>
            <a:ext cx="3733714" cy="369332"/>
          </a:xfrm>
          <a:prstGeom prst="rect">
            <a:avLst/>
          </a:prstGeom>
          <a:noFill/>
        </p:spPr>
        <p:txBody>
          <a:bodyPr wrap="none" rtlCol="0">
            <a:spAutoFit/>
          </a:bodyPr>
          <a:lstStyle/>
          <a:p>
            <a:r>
              <a:rPr lang="es-MX" b="1" dirty="0"/>
              <a:t>Módulo o subsistema transportador</a:t>
            </a:r>
          </a:p>
        </p:txBody>
      </p:sp>
      <p:sp>
        <p:nvSpPr>
          <p:cNvPr id="12" name="CuadroTexto 11">
            <a:extLst>
              <a:ext uri="{FF2B5EF4-FFF2-40B4-BE49-F238E27FC236}">
                <a16:creationId xmlns:a16="http://schemas.microsoft.com/office/drawing/2014/main" id="{62E4DE35-8188-4384-8AAE-D2D9C3CE1BC0}"/>
              </a:ext>
            </a:extLst>
          </p:cNvPr>
          <p:cNvSpPr txBox="1"/>
          <p:nvPr/>
        </p:nvSpPr>
        <p:spPr>
          <a:xfrm>
            <a:off x="2246414" y="1984538"/>
            <a:ext cx="2481770" cy="369332"/>
          </a:xfrm>
          <a:prstGeom prst="rect">
            <a:avLst/>
          </a:prstGeom>
          <a:noFill/>
        </p:spPr>
        <p:txBody>
          <a:bodyPr wrap="none" rtlCol="0">
            <a:spAutoFit/>
          </a:bodyPr>
          <a:lstStyle/>
          <a:p>
            <a:r>
              <a:rPr lang="es-MX" dirty="0"/>
              <a:t>Diseño Mecánico Flecha</a:t>
            </a:r>
          </a:p>
        </p:txBody>
      </p:sp>
      <p:sp>
        <p:nvSpPr>
          <p:cNvPr id="13" name="Marcador de contenido 2">
            <a:extLst>
              <a:ext uri="{FF2B5EF4-FFF2-40B4-BE49-F238E27FC236}">
                <a16:creationId xmlns:a16="http://schemas.microsoft.com/office/drawing/2014/main" id="{87A36E83-2BE8-43B8-A7CF-5A0EBE9B08B8}"/>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7" name="Imagen 16">
            <a:extLst>
              <a:ext uri="{FF2B5EF4-FFF2-40B4-BE49-F238E27FC236}">
                <a16:creationId xmlns:a16="http://schemas.microsoft.com/office/drawing/2014/main" id="{C7A194C8-2960-4D35-878E-6D8F2BF66AD5}"/>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082536" y="2751766"/>
            <a:ext cx="5257165" cy="2590800"/>
          </a:xfrm>
          <a:prstGeom prst="rect">
            <a:avLst/>
          </a:prstGeom>
          <a:noFill/>
          <a:ln>
            <a:noFill/>
          </a:ln>
        </p:spPr>
      </p:pic>
      <mc:AlternateContent xmlns:mc="http://schemas.openxmlformats.org/markup-compatibility/2006" xmlns:a14="http://schemas.microsoft.com/office/drawing/2010/main">
        <mc:Choice Requires="a14">
          <p:graphicFrame>
            <p:nvGraphicFramePr>
              <p:cNvPr id="3" name="Tabla 2">
                <a:extLst>
                  <a:ext uri="{FF2B5EF4-FFF2-40B4-BE49-F238E27FC236}">
                    <a16:creationId xmlns:a16="http://schemas.microsoft.com/office/drawing/2014/main" id="{6BAB4EA3-4ED5-4162-8022-13F378F76C36}"/>
                  </a:ext>
                </a:extLst>
              </p:cNvPr>
              <p:cNvGraphicFramePr>
                <a:graphicFrameLocks noGrp="1"/>
              </p:cNvGraphicFramePr>
              <p:nvPr>
                <p:extLst>
                  <p:ext uri="{D42A27DB-BD31-4B8C-83A1-F6EECF244321}">
                    <p14:modId xmlns:p14="http://schemas.microsoft.com/office/powerpoint/2010/main" val="2133807917"/>
                  </p:ext>
                </p:extLst>
              </p:nvPr>
            </p:nvGraphicFramePr>
            <p:xfrm>
              <a:off x="2860459" y="2699251"/>
              <a:ext cx="2241233" cy="2695829"/>
            </p:xfrm>
            <a:graphic>
              <a:graphicData uri="http://schemas.openxmlformats.org/drawingml/2006/table">
                <a:tbl>
                  <a:tblPr firstRow="1" firstCol="1" bandRow="1">
                    <a:tableStyleId>{5C22544A-7EE6-4342-B048-85BDC9FD1C3A}</a:tableStyleId>
                  </a:tblPr>
                  <a:tblGrid>
                    <a:gridCol w="1416685">
                      <a:extLst>
                        <a:ext uri="{9D8B030D-6E8A-4147-A177-3AD203B41FA5}">
                          <a16:colId xmlns:a16="http://schemas.microsoft.com/office/drawing/2014/main" val="1733458774"/>
                        </a:ext>
                      </a:extLst>
                    </a:gridCol>
                    <a:gridCol w="824548">
                      <a:extLst>
                        <a:ext uri="{9D8B030D-6E8A-4147-A177-3AD203B41FA5}">
                          <a16:colId xmlns:a16="http://schemas.microsoft.com/office/drawing/2014/main" val="4105374914"/>
                        </a:ext>
                      </a:extLst>
                    </a:gridCol>
                  </a:tblGrid>
                  <a:tr h="0">
                    <a:tc>
                      <a:txBody>
                        <a:bodyPr/>
                        <a:lstStyle/>
                        <a:p>
                          <a:pPr algn="ctr">
                            <a:lnSpc>
                              <a:spcPct val="150000"/>
                            </a:lnSpc>
                            <a:spcAft>
                              <a:spcPts val="800"/>
                            </a:spcAft>
                          </a:pPr>
                          <a:r>
                            <a:rPr lang="es-MX" sz="1100">
                              <a:effectLst/>
                            </a:rPr>
                            <a:t>Característica Flecha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Dimensión</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1897646"/>
                      </a:ext>
                    </a:extLst>
                  </a:tr>
                  <a:tr h="0">
                    <a:tc>
                      <a:txBody>
                        <a:bodyPr/>
                        <a:lstStyle/>
                        <a:p>
                          <a:pPr algn="ctr">
                            <a:lnSpc>
                              <a:spcPct val="150000"/>
                            </a:lnSpc>
                            <a:spcAft>
                              <a:spcPts val="800"/>
                            </a:spcAft>
                          </a:pPr>
                          <a:r>
                            <a:rPr lang="es-MX" sz="1100">
                              <a:effectLst/>
                            </a:rPr>
                            <a:t>L1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0,025 </m:t>
                                </m:r>
                                <m:r>
                                  <m:rPr>
                                    <m:nor/>
                                  </m:rPr>
                                  <a:rPr lang="es-MX" sz="1100">
                                    <a:effectLst/>
                                  </a:rPr>
                                  <m:t>m</m:t>
                                </m:r>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3380067"/>
                      </a:ext>
                    </a:extLst>
                  </a:tr>
                  <a:tr h="0">
                    <a:tc>
                      <a:txBody>
                        <a:bodyPr/>
                        <a:lstStyle/>
                        <a:p>
                          <a:pPr algn="ctr">
                            <a:lnSpc>
                              <a:spcPct val="150000"/>
                            </a:lnSpc>
                            <a:spcAft>
                              <a:spcPts val="800"/>
                            </a:spcAft>
                          </a:pPr>
                          <a:r>
                            <a:rPr lang="es-MX" sz="1100">
                              <a:effectLst/>
                            </a:rPr>
                            <a:t>L2</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0,053 </m:t>
                                </m:r>
                                <m:r>
                                  <m:rPr>
                                    <m:nor/>
                                  </m:rPr>
                                  <a:rPr lang="es-MX" sz="1100">
                                    <a:effectLst/>
                                  </a:rPr>
                                  <m:t>m</m:t>
                                </m:r>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766581"/>
                      </a:ext>
                    </a:extLst>
                  </a:tr>
                  <a:tr h="0">
                    <a:tc>
                      <a:txBody>
                        <a:bodyPr/>
                        <a:lstStyle/>
                        <a:p>
                          <a:pPr algn="ctr">
                            <a:lnSpc>
                              <a:spcPct val="150000"/>
                            </a:lnSpc>
                            <a:spcAft>
                              <a:spcPts val="800"/>
                            </a:spcAft>
                          </a:pPr>
                          <a:r>
                            <a:rPr lang="es-MX" sz="1100">
                              <a:effectLst/>
                            </a:rPr>
                            <a:t>L3</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0,505 </m:t>
                                </m:r>
                                <m:r>
                                  <m:rPr>
                                    <m:nor/>
                                  </m:rPr>
                                  <a:rPr lang="es-MX" sz="1100">
                                    <a:effectLst/>
                                  </a:rPr>
                                  <m:t>m</m:t>
                                </m:r>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5729346"/>
                      </a:ext>
                    </a:extLst>
                  </a:tr>
                  <a:tr h="0">
                    <a:tc>
                      <a:txBody>
                        <a:bodyPr/>
                        <a:lstStyle/>
                        <a:p>
                          <a:pPr algn="ctr">
                            <a:lnSpc>
                              <a:spcPct val="150000"/>
                            </a:lnSpc>
                            <a:spcAft>
                              <a:spcPts val="800"/>
                            </a:spcAft>
                          </a:pPr>
                          <a:r>
                            <a:rPr lang="es-MX" sz="1100">
                              <a:effectLst/>
                            </a:rPr>
                            <a:t>L4</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0,6365 </m:t>
                                </m:r>
                                <m:r>
                                  <m:rPr>
                                    <m:nor/>
                                  </m:rPr>
                                  <a:rPr lang="es-MX" sz="1100">
                                    <a:effectLst/>
                                  </a:rPr>
                                  <m:t>m</m:t>
                                </m:r>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6977624"/>
                      </a:ext>
                    </a:extLst>
                  </a:tr>
                  <a:tr h="235092">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𝑚</m:t>
                                    </m:r>
                                  </m:e>
                                  <m:sub>
                                    <m:r>
                                      <a:rPr lang="es-MX" sz="1100">
                                        <a:effectLst/>
                                        <a:latin typeface="Cambria Math" panose="02040503050406030204" pitchFamily="18" charset="0"/>
                                      </a:rPr>
                                      <m:t>𝑎</m:t>
                                    </m:r>
                                  </m:sub>
                                </m:sSub>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0,145</m:t>
                                </m:r>
                                <m:r>
                                  <m:rPr>
                                    <m:nor/>
                                  </m:rPr>
                                  <a:rPr lang="es-MX" sz="1100">
                                    <a:effectLst/>
                                  </a:rPr>
                                  <m:t> </m:t>
                                </m:r>
                                <m:r>
                                  <m:rPr>
                                    <m:nor/>
                                  </m:rPr>
                                  <a:rPr lang="es-MX" sz="1100">
                                    <a:effectLst/>
                                  </a:rPr>
                                  <m:t>kg</m:t>
                                </m:r>
                              </m:oMath>
                            </m:oMathPara>
                          </a14:m>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0762980"/>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𝑚</m:t>
                                    </m:r>
                                  </m:e>
                                  <m:sub>
                                    <m:r>
                                      <a:rPr lang="es-MX" sz="1100">
                                        <a:effectLst/>
                                        <a:latin typeface="Cambria Math" panose="02040503050406030204" pitchFamily="18" charset="0"/>
                                      </a:rPr>
                                      <m:t>𝑐</m:t>
                                    </m:r>
                                  </m:sub>
                                </m:sSub>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0,55</m:t>
                                </m:r>
                                <m:r>
                                  <m:rPr>
                                    <m:nor/>
                                  </m:rPr>
                                  <a:rPr lang="es-MX" sz="1100">
                                    <a:effectLst/>
                                  </a:rPr>
                                  <m:t> </m:t>
                                </m:r>
                                <m:r>
                                  <m:rPr>
                                    <m:nor/>
                                  </m:rPr>
                                  <a:rPr lang="es-MX" sz="1100">
                                    <a:effectLst/>
                                  </a:rPr>
                                  <m:t>kg</m:t>
                                </m:r>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09758278"/>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𝑚</m:t>
                                    </m:r>
                                  </m:e>
                                  <m:sub>
                                    <m:r>
                                      <a:rPr lang="es-MX" sz="1100">
                                        <a:effectLst/>
                                        <a:latin typeface="Cambria Math" panose="02040503050406030204" pitchFamily="18" charset="0"/>
                                      </a:rPr>
                                      <m:t>𝑑</m:t>
                                    </m:r>
                                  </m:sub>
                                </m:sSub>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0,55</m:t>
                                </m:r>
                                <m:r>
                                  <m:rPr>
                                    <m:nor/>
                                  </m:rPr>
                                  <a:rPr lang="es-MX" sz="1100">
                                    <a:effectLst/>
                                  </a:rPr>
                                  <m:t> </m:t>
                                </m:r>
                                <m:r>
                                  <m:rPr>
                                    <m:nor/>
                                  </m:rPr>
                                  <a:rPr lang="es-MX" sz="1100">
                                    <a:effectLst/>
                                  </a:rPr>
                                  <m:t>kg</m:t>
                                </m:r>
                              </m:oMath>
                            </m:oMathPara>
                          </a14:m>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1366464"/>
                      </a:ext>
                    </a:extLst>
                  </a:tr>
                </a:tbl>
              </a:graphicData>
            </a:graphic>
          </p:graphicFrame>
        </mc:Choice>
        <mc:Fallback xmlns="">
          <p:graphicFrame>
            <p:nvGraphicFramePr>
              <p:cNvPr id="3" name="Tabla 2">
                <a:extLst>
                  <a:ext uri="{FF2B5EF4-FFF2-40B4-BE49-F238E27FC236}">
                    <a16:creationId xmlns:a16="http://schemas.microsoft.com/office/drawing/2014/main" id="{6BAB4EA3-4ED5-4162-8022-13F378F76C36}"/>
                  </a:ext>
                </a:extLst>
              </p:cNvPr>
              <p:cNvGraphicFramePr>
                <a:graphicFrameLocks noGrp="1"/>
              </p:cNvGraphicFramePr>
              <p:nvPr>
                <p:extLst>
                  <p:ext uri="{D42A27DB-BD31-4B8C-83A1-F6EECF244321}">
                    <p14:modId xmlns:p14="http://schemas.microsoft.com/office/powerpoint/2010/main" val="2133807917"/>
                  </p:ext>
                </p:extLst>
              </p:nvPr>
            </p:nvGraphicFramePr>
            <p:xfrm>
              <a:off x="2860459" y="2699251"/>
              <a:ext cx="2241233" cy="2695829"/>
            </p:xfrm>
            <a:graphic>
              <a:graphicData uri="http://schemas.openxmlformats.org/drawingml/2006/table">
                <a:tbl>
                  <a:tblPr firstRow="1" firstCol="1" bandRow="1">
                    <a:tableStyleId>{5C22544A-7EE6-4342-B048-85BDC9FD1C3A}</a:tableStyleId>
                  </a:tblPr>
                  <a:tblGrid>
                    <a:gridCol w="1416685">
                      <a:extLst>
                        <a:ext uri="{9D8B030D-6E8A-4147-A177-3AD203B41FA5}">
                          <a16:colId xmlns:a16="http://schemas.microsoft.com/office/drawing/2014/main" val="1733458774"/>
                        </a:ext>
                      </a:extLst>
                    </a:gridCol>
                    <a:gridCol w="824548">
                      <a:extLst>
                        <a:ext uri="{9D8B030D-6E8A-4147-A177-3AD203B41FA5}">
                          <a16:colId xmlns:a16="http://schemas.microsoft.com/office/drawing/2014/main" val="4105374914"/>
                        </a:ext>
                      </a:extLst>
                    </a:gridCol>
                  </a:tblGrid>
                  <a:tr h="224409">
                    <a:tc>
                      <a:txBody>
                        <a:bodyPr/>
                        <a:lstStyle/>
                        <a:p>
                          <a:pPr algn="ctr">
                            <a:lnSpc>
                              <a:spcPct val="150000"/>
                            </a:lnSpc>
                            <a:spcAft>
                              <a:spcPts val="800"/>
                            </a:spcAft>
                          </a:pPr>
                          <a:r>
                            <a:rPr lang="es-MX" sz="1100">
                              <a:effectLst/>
                            </a:rPr>
                            <a:t>Característica Flecha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Dimensión</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1897646"/>
                      </a:ext>
                    </a:extLst>
                  </a:tr>
                  <a:tr h="353060">
                    <a:tc>
                      <a:txBody>
                        <a:bodyPr/>
                        <a:lstStyle/>
                        <a:p>
                          <a:pPr algn="ctr">
                            <a:lnSpc>
                              <a:spcPct val="150000"/>
                            </a:lnSpc>
                            <a:spcAft>
                              <a:spcPts val="800"/>
                            </a:spcAft>
                          </a:pPr>
                          <a:r>
                            <a:rPr lang="es-MX" sz="1100">
                              <a:effectLst/>
                            </a:rPr>
                            <a:t>L1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MX"/>
                        </a:p>
                      </a:txBody>
                      <a:tcPr marL="68580" marR="68580" marT="0" marB="0">
                        <a:blipFill>
                          <a:blip r:embed="rId3"/>
                          <a:stretch>
                            <a:fillRect l="-173333" t="-65517" r="-3704" b="-605172"/>
                          </a:stretch>
                        </a:blipFill>
                      </a:tcPr>
                    </a:tc>
                    <a:extLst>
                      <a:ext uri="{0D108BD9-81ED-4DB2-BD59-A6C34878D82A}">
                        <a16:rowId xmlns:a16="http://schemas.microsoft.com/office/drawing/2014/main" val="3373380067"/>
                      </a:ext>
                    </a:extLst>
                  </a:tr>
                  <a:tr h="353060">
                    <a:tc>
                      <a:txBody>
                        <a:bodyPr/>
                        <a:lstStyle/>
                        <a:p>
                          <a:pPr algn="ctr">
                            <a:lnSpc>
                              <a:spcPct val="150000"/>
                            </a:lnSpc>
                            <a:spcAft>
                              <a:spcPts val="800"/>
                            </a:spcAft>
                          </a:pPr>
                          <a:r>
                            <a:rPr lang="es-MX" sz="1100">
                              <a:effectLst/>
                            </a:rPr>
                            <a:t>L2</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MX"/>
                        </a:p>
                      </a:txBody>
                      <a:tcPr marL="68580" marR="68580" marT="0" marB="0">
                        <a:blipFill>
                          <a:blip r:embed="rId3"/>
                          <a:stretch>
                            <a:fillRect l="-173333" t="-165517" r="-3704" b="-505172"/>
                          </a:stretch>
                        </a:blipFill>
                      </a:tcPr>
                    </a:tc>
                    <a:extLst>
                      <a:ext uri="{0D108BD9-81ED-4DB2-BD59-A6C34878D82A}">
                        <a16:rowId xmlns:a16="http://schemas.microsoft.com/office/drawing/2014/main" val="405766581"/>
                      </a:ext>
                    </a:extLst>
                  </a:tr>
                  <a:tr h="353060">
                    <a:tc>
                      <a:txBody>
                        <a:bodyPr/>
                        <a:lstStyle/>
                        <a:p>
                          <a:pPr algn="ctr">
                            <a:lnSpc>
                              <a:spcPct val="150000"/>
                            </a:lnSpc>
                            <a:spcAft>
                              <a:spcPts val="800"/>
                            </a:spcAft>
                          </a:pPr>
                          <a:r>
                            <a:rPr lang="es-MX" sz="1100">
                              <a:effectLst/>
                            </a:rPr>
                            <a:t>L3</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MX"/>
                        </a:p>
                      </a:txBody>
                      <a:tcPr marL="68580" marR="68580" marT="0" marB="0">
                        <a:blipFill>
                          <a:blip r:embed="rId3"/>
                          <a:stretch>
                            <a:fillRect l="-173333" t="-265517" r="-3704" b="-405172"/>
                          </a:stretch>
                        </a:blipFill>
                      </a:tcPr>
                    </a:tc>
                    <a:extLst>
                      <a:ext uri="{0D108BD9-81ED-4DB2-BD59-A6C34878D82A}">
                        <a16:rowId xmlns:a16="http://schemas.microsoft.com/office/drawing/2014/main" val="2225729346"/>
                      </a:ext>
                    </a:extLst>
                  </a:tr>
                  <a:tr h="353060">
                    <a:tc>
                      <a:txBody>
                        <a:bodyPr/>
                        <a:lstStyle/>
                        <a:p>
                          <a:pPr algn="ctr">
                            <a:lnSpc>
                              <a:spcPct val="150000"/>
                            </a:lnSpc>
                            <a:spcAft>
                              <a:spcPts val="800"/>
                            </a:spcAft>
                          </a:pPr>
                          <a:r>
                            <a:rPr lang="es-MX" sz="1100">
                              <a:effectLst/>
                            </a:rPr>
                            <a:t>L4</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MX"/>
                        </a:p>
                      </a:txBody>
                      <a:tcPr marL="68580" marR="68580" marT="0" marB="0">
                        <a:blipFill>
                          <a:blip r:embed="rId3"/>
                          <a:stretch>
                            <a:fillRect l="-173333" t="-359322" r="-3704" b="-298305"/>
                          </a:stretch>
                        </a:blipFill>
                      </a:tcPr>
                    </a:tc>
                    <a:extLst>
                      <a:ext uri="{0D108BD9-81ED-4DB2-BD59-A6C34878D82A}">
                        <a16:rowId xmlns:a16="http://schemas.microsoft.com/office/drawing/2014/main" val="3056977624"/>
                      </a:ext>
                    </a:extLst>
                  </a:tr>
                  <a:tr h="353060">
                    <a:tc>
                      <a:txBody>
                        <a:bodyPr/>
                        <a:lstStyle/>
                        <a:p>
                          <a:endParaRPr lang="es-MX"/>
                        </a:p>
                      </a:txBody>
                      <a:tcPr marL="68580" marR="68580" marT="0" marB="0">
                        <a:blipFill>
                          <a:blip r:embed="rId3"/>
                          <a:stretch>
                            <a:fillRect l="-429" t="-467241" r="-60086" b="-203448"/>
                          </a:stretch>
                        </a:blipFill>
                      </a:tcPr>
                    </a:tc>
                    <a:tc>
                      <a:txBody>
                        <a:bodyPr/>
                        <a:lstStyle/>
                        <a:p>
                          <a:endParaRPr lang="es-MX"/>
                        </a:p>
                      </a:txBody>
                      <a:tcPr marL="68580" marR="68580" marT="0" marB="0">
                        <a:blipFill>
                          <a:blip r:embed="rId3"/>
                          <a:stretch>
                            <a:fillRect l="-173333" t="-467241" r="-3704" b="-203448"/>
                          </a:stretch>
                        </a:blipFill>
                      </a:tcPr>
                    </a:tc>
                    <a:extLst>
                      <a:ext uri="{0D108BD9-81ED-4DB2-BD59-A6C34878D82A}">
                        <a16:rowId xmlns:a16="http://schemas.microsoft.com/office/drawing/2014/main" val="2220762980"/>
                      </a:ext>
                    </a:extLst>
                  </a:tr>
                  <a:tr h="353060">
                    <a:tc>
                      <a:txBody>
                        <a:bodyPr/>
                        <a:lstStyle/>
                        <a:p>
                          <a:endParaRPr lang="es-MX"/>
                        </a:p>
                      </a:txBody>
                      <a:tcPr marL="68580" marR="68580" marT="0" marB="0">
                        <a:blipFill>
                          <a:blip r:embed="rId3"/>
                          <a:stretch>
                            <a:fillRect l="-429" t="-567241" r="-60086" b="-103448"/>
                          </a:stretch>
                        </a:blipFill>
                      </a:tcPr>
                    </a:tc>
                    <a:tc>
                      <a:txBody>
                        <a:bodyPr/>
                        <a:lstStyle/>
                        <a:p>
                          <a:endParaRPr lang="es-MX"/>
                        </a:p>
                      </a:txBody>
                      <a:tcPr marL="68580" marR="68580" marT="0" marB="0">
                        <a:blipFill>
                          <a:blip r:embed="rId3"/>
                          <a:stretch>
                            <a:fillRect l="-173333" t="-567241" r="-3704" b="-103448"/>
                          </a:stretch>
                        </a:blipFill>
                      </a:tcPr>
                    </a:tc>
                    <a:extLst>
                      <a:ext uri="{0D108BD9-81ED-4DB2-BD59-A6C34878D82A}">
                        <a16:rowId xmlns:a16="http://schemas.microsoft.com/office/drawing/2014/main" val="3709758278"/>
                      </a:ext>
                    </a:extLst>
                  </a:tr>
                  <a:tr h="353060">
                    <a:tc>
                      <a:txBody>
                        <a:bodyPr/>
                        <a:lstStyle/>
                        <a:p>
                          <a:endParaRPr lang="es-MX"/>
                        </a:p>
                      </a:txBody>
                      <a:tcPr marL="68580" marR="68580" marT="0" marB="0">
                        <a:blipFill>
                          <a:blip r:embed="rId3"/>
                          <a:stretch>
                            <a:fillRect l="-429" t="-667241" r="-60086" b="-3448"/>
                          </a:stretch>
                        </a:blipFill>
                      </a:tcPr>
                    </a:tc>
                    <a:tc>
                      <a:txBody>
                        <a:bodyPr/>
                        <a:lstStyle/>
                        <a:p>
                          <a:endParaRPr lang="es-MX"/>
                        </a:p>
                      </a:txBody>
                      <a:tcPr marL="68580" marR="68580" marT="0" marB="0">
                        <a:blipFill>
                          <a:blip r:embed="rId3"/>
                          <a:stretch>
                            <a:fillRect l="-173333" t="-667241" r="-3704" b="-3448"/>
                          </a:stretch>
                        </a:blipFill>
                      </a:tcPr>
                    </a:tc>
                    <a:extLst>
                      <a:ext uri="{0D108BD9-81ED-4DB2-BD59-A6C34878D82A}">
                        <a16:rowId xmlns:a16="http://schemas.microsoft.com/office/drawing/2014/main" val="1381366464"/>
                      </a:ext>
                    </a:extLst>
                  </a:tr>
                </a:tbl>
              </a:graphicData>
            </a:graphic>
          </p:graphicFrame>
        </mc:Fallback>
      </mc:AlternateContent>
    </p:spTree>
    <p:extLst>
      <p:ext uri="{BB962C8B-B14F-4D97-AF65-F5344CB8AC3E}">
        <p14:creationId xmlns:p14="http://schemas.microsoft.com/office/powerpoint/2010/main" val="1920971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C5F69F3E-BC61-42B3-8F35-267AB82DC035}"/>
              </a:ext>
            </a:extLst>
          </p:cNvPr>
          <p:cNvSpPr>
            <a:spLocks noGrp="1"/>
          </p:cNvSpPr>
          <p:nvPr>
            <p:ph type="title"/>
          </p:nvPr>
        </p:nvSpPr>
        <p:spPr>
          <a:xfrm>
            <a:off x="3167426" y="472108"/>
            <a:ext cx="7315200" cy="1346897"/>
          </a:xfrm>
        </p:spPr>
        <p:txBody>
          <a:bodyPr/>
          <a:lstStyle/>
          <a:p>
            <a:r>
              <a:rPr lang="es-MX" dirty="0"/>
              <a:t>Diseño del sistema</a:t>
            </a:r>
          </a:p>
        </p:txBody>
      </p:sp>
      <p:sp>
        <p:nvSpPr>
          <p:cNvPr id="11" name="CuadroTexto 10">
            <a:extLst>
              <a:ext uri="{FF2B5EF4-FFF2-40B4-BE49-F238E27FC236}">
                <a16:creationId xmlns:a16="http://schemas.microsoft.com/office/drawing/2014/main" id="{5D32B376-C2E0-4D43-99AC-23AE161D2660}"/>
              </a:ext>
            </a:extLst>
          </p:cNvPr>
          <p:cNvSpPr txBox="1"/>
          <p:nvPr/>
        </p:nvSpPr>
        <p:spPr>
          <a:xfrm>
            <a:off x="4977405" y="1449673"/>
            <a:ext cx="3733714" cy="369332"/>
          </a:xfrm>
          <a:prstGeom prst="rect">
            <a:avLst/>
          </a:prstGeom>
          <a:noFill/>
        </p:spPr>
        <p:txBody>
          <a:bodyPr wrap="none" rtlCol="0">
            <a:spAutoFit/>
          </a:bodyPr>
          <a:lstStyle/>
          <a:p>
            <a:r>
              <a:rPr lang="es-MX" b="1" dirty="0"/>
              <a:t>Módulo o subsistema transportador</a:t>
            </a:r>
          </a:p>
        </p:txBody>
      </p:sp>
      <p:sp>
        <p:nvSpPr>
          <p:cNvPr id="12" name="CuadroTexto 11">
            <a:extLst>
              <a:ext uri="{FF2B5EF4-FFF2-40B4-BE49-F238E27FC236}">
                <a16:creationId xmlns:a16="http://schemas.microsoft.com/office/drawing/2014/main" id="{62E4DE35-8188-4384-8AAE-D2D9C3CE1BC0}"/>
              </a:ext>
            </a:extLst>
          </p:cNvPr>
          <p:cNvSpPr txBox="1"/>
          <p:nvPr/>
        </p:nvSpPr>
        <p:spPr>
          <a:xfrm>
            <a:off x="2246414" y="1984538"/>
            <a:ext cx="2481770" cy="369332"/>
          </a:xfrm>
          <a:prstGeom prst="rect">
            <a:avLst/>
          </a:prstGeom>
          <a:noFill/>
        </p:spPr>
        <p:txBody>
          <a:bodyPr wrap="none" rtlCol="0">
            <a:spAutoFit/>
          </a:bodyPr>
          <a:lstStyle/>
          <a:p>
            <a:r>
              <a:rPr lang="es-MX" dirty="0"/>
              <a:t>Diseño Mecánico Flecha</a:t>
            </a:r>
          </a:p>
        </p:txBody>
      </p:sp>
      <p:sp>
        <p:nvSpPr>
          <p:cNvPr id="13" name="Marcador de contenido 2">
            <a:extLst>
              <a:ext uri="{FF2B5EF4-FFF2-40B4-BE49-F238E27FC236}">
                <a16:creationId xmlns:a16="http://schemas.microsoft.com/office/drawing/2014/main" id="{87A36E83-2BE8-43B8-A7CF-5A0EBE9B08B8}"/>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2" name="CuadroTexto 1">
            <a:extLst>
              <a:ext uri="{FF2B5EF4-FFF2-40B4-BE49-F238E27FC236}">
                <a16:creationId xmlns:a16="http://schemas.microsoft.com/office/drawing/2014/main" id="{38CA889C-6CF7-42DB-AE84-812E80742752}"/>
              </a:ext>
            </a:extLst>
          </p:cNvPr>
          <p:cNvSpPr txBox="1"/>
          <p:nvPr/>
        </p:nvSpPr>
        <p:spPr>
          <a:xfrm>
            <a:off x="6305428" y="2280838"/>
            <a:ext cx="1039195" cy="369332"/>
          </a:xfrm>
          <a:prstGeom prst="rect">
            <a:avLst/>
          </a:prstGeom>
          <a:noFill/>
        </p:spPr>
        <p:txBody>
          <a:bodyPr wrap="none" rtlCol="0">
            <a:spAutoFit/>
          </a:bodyPr>
          <a:lstStyle/>
          <a:p>
            <a:r>
              <a:rPr lang="es-MX" dirty="0"/>
              <a:t>Plano XY</a:t>
            </a:r>
          </a:p>
        </p:txBody>
      </p:sp>
      <p:pic>
        <p:nvPicPr>
          <p:cNvPr id="9" name="Imagen 8">
            <a:extLst>
              <a:ext uri="{FF2B5EF4-FFF2-40B4-BE49-F238E27FC236}">
                <a16:creationId xmlns:a16="http://schemas.microsoft.com/office/drawing/2014/main" id="{5CAA89BF-7996-4EEA-891D-3ACE5021CC6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56482" y="2650170"/>
            <a:ext cx="5387975" cy="1676400"/>
          </a:xfrm>
          <a:prstGeom prst="rect">
            <a:avLst/>
          </a:prstGeom>
          <a:noFill/>
          <a:ln>
            <a:noFill/>
          </a:ln>
        </p:spPr>
      </p:pic>
      <p:pic>
        <p:nvPicPr>
          <p:cNvPr id="14" name="Imagen 13">
            <a:extLst>
              <a:ext uri="{FF2B5EF4-FFF2-40B4-BE49-F238E27FC236}">
                <a16:creationId xmlns:a16="http://schemas.microsoft.com/office/drawing/2014/main" id="{9AA279BC-8A32-40B2-B30E-D6C59D8CA6EF}"/>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4728184" y="4473575"/>
            <a:ext cx="3162300" cy="2335530"/>
          </a:xfrm>
          <a:prstGeom prst="rect">
            <a:avLst/>
          </a:prstGeom>
          <a:noFill/>
          <a:ln>
            <a:noFill/>
          </a:ln>
        </p:spPr>
      </p:pic>
      <p:pic>
        <p:nvPicPr>
          <p:cNvPr id="15" name="Imagen 14">
            <a:extLst>
              <a:ext uri="{FF2B5EF4-FFF2-40B4-BE49-F238E27FC236}">
                <a16:creationId xmlns:a16="http://schemas.microsoft.com/office/drawing/2014/main" id="{150356B2-C6EE-4123-9415-F056C74CE0B2}"/>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8198050" y="4424680"/>
            <a:ext cx="3322320" cy="2433320"/>
          </a:xfrm>
          <a:prstGeom prst="rect">
            <a:avLst/>
          </a:prstGeom>
          <a:noFill/>
          <a:ln>
            <a:noFill/>
          </a:ln>
        </p:spPr>
      </p:pic>
      <mc:AlternateContent xmlns:mc="http://schemas.openxmlformats.org/markup-compatibility/2006" xmlns:a14="http://schemas.microsoft.com/office/drawing/2010/main">
        <mc:Choice Requires="a14">
          <p:graphicFrame>
            <p:nvGraphicFramePr>
              <p:cNvPr id="4" name="Tabla 3">
                <a:extLst>
                  <a:ext uri="{FF2B5EF4-FFF2-40B4-BE49-F238E27FC236}">
                    <a16:creationId xmlns:a16="http://schemas.microsoft.com/office/drawing/2014/main" id="{B54F35D8-D14A-42BC-A7DA-A5D897965FBE}"/>
                  </a:ext>
                </a:extLst>
              </p:cNvPr>
              <p:cNvGraphicFramePr>
                <a:graphicFrameLocks noGrp="1"/>
              </p:cNvGraphicFramePr>
              <p:nvPr>
                <p:extLst>
                  <p:ext uri="{D42A27DB-BD31-4B8C-83A1-F6EECF244321}">
                    <p14:modId xmlns:p14="http://schemas.microsoft.com/office/powerpoint/2010/main" val="1219073227"/>
                  </p:ext>
                </p:extLst>
              </p:nvPr>
            </p:nvGraphicFramePr>
            <p:xfrm>
              <a:off x="2264047" y="4655566"/>
              <a:ext cx="1882457" cy="2088769"/>
            </p:xfrm>
            <a:graphic>
              <a:graphicData uri="http://schemas.openxmlformats.org/drawingml/2006/table">
                <a:tbl>
                  <a:tblPr firstRow="1" firstCol="1" bandRow="1">
                    <a:tableStyleId>{5C22544A-7EE6-4342-B048-85BDC9FD1C3A}</a:tableStyleId>
                  </a:tblPr>
                  <a:tblGrid>
                    <a:gridCol w="1054735">
                      <a:extLst>
                        <a:ext uri="{9D8B030D-6E8A-4147-A177-3AD203B41FA5}">
                          <a16:colId xmlns:a16="http://schemas.microsoft.com/office/drawing/2014/main" val="3129348059"/>
                        </a:ext>
                      </a:extLst>
                    </a:gridCol>
                    <a:gridCol w="827722">
                      <a:extLst>
                        <a:ext uri="{9D8B030D-6E8A-4147-A177-3AD203B41FA5}">
                          <a16:colId xmlns:a16="http://schemas.microsoft.com/office/drawing/2014/main" val="2377500779"/>
                        </a:ext>
                      </a:extLst>
                    </a:gridCol>
                  </a:tblGrid>
                  <a:tr h="0">
                    <a:tc>
                      <a:txBody>
                        <a:bodyPr/>
                        <a:lstStyle/>
                        <a:p>
                          <a:pPr algn="ctr">
                            <a:lnSpc>
                              <a:spcPct val="150000"/>
                            </a:lnSpc>
                            <a:spcAft>
                              <a:spcPts val="800"/>
                            </a:spcAft>
                          </a:pPr>
                          <a:r>
                            <a:rPr lang="es-MX" sz="1100">
                              <a:effectLst/>
                            </a:rPr>
                            <a:t>Denominación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Fuerza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0960767"/>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𝐹</m:t>
                                </m:r>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𝐴</m:t>
                                    </m:r>
                                  </m:e>
                                  <m:sub>
                                    <m:r>
                                      <a:rPr lang="es-MX" sz="1100">
                                        <a:effectLst/>
                                        <a:latin typeface="Cambria Math" panose="02040503050406030204" pitchFamily="18" charset="0"/>
                                      </a:rPr>
                                      <m:t>𝑦</m:t>
                                    </m:r>
                                  </m:sub>
                                </m:sSub>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614,852 </m:t>
                                </m:r>
                                <m:r>
                                  <m:rPr>
                                    <m:nor/>
                                  </m:rPr>
                                  <a:rPr lang="es-MX" sz="1100">
                                    <a:effectLst/>
                                  </a:rPr>
                                  <m:t>N</m:t>
                                </m:r>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1591996"/>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𝐹</m:t>
                                </m:r>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𝐶</m:t>
                                    </m:r>
                                  </m:e>
                                  <m:sub>
                                    <m:r>
                                      <a:rPr lang="es-MX" sz="1100">
                                        <a:effectLst/>
                                        <a:latin typeface="Cambria Math" panose="02040503050406030204" pitchFamily="18" charset="0"/>
                                      </a:rPr>
                                      <m:t>𝑦</m:t>
                                    </m:r>
                                  </m:sub>
                                </m:sSub>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276,683  </m:t>
                                </m:r>
                                <m:r>
                                  <m:rPr>
                                    <m:nor/>
                                  </m:rPr>
                                  <a:rPr lang="es-MX" sz="1100">
                                    <a:effectLst/>
                                  </a:rPr>
                                  <m:t>N</m:t>
                                </m:r>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0216046"/>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𝐹</m:t>
                                </m:r>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𝐷</m:t>
                                    </m:r>
                                  </m:e>
                                  <m:sub>
                                    <m:r>
                                      <a:rPr lang="es-MX" sz="1100">
                                        <a:effectLst/>
                                        <a:latin typeface="Cambria Math" panose="02040503050406030204" pitchFamily="18" charset="0"/>
                                      </a:rPr>
                                      <m:t>𝑦</m:t>
                                    </m:r>
                                  </m:sub>
                                </m:sSub>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50.352  </m:t>
                                </m:r>
                                <m:r>
                                  <m:rPr>
                                    <m:nor/>
                                  </m:rPr>
                                  <a:rPr lang="es-MX" sz="1100">
                                    <a:effectLst/>
                                  </a:rPr>
                                  <m:t>N</m:t>
                                </m:r>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0677382"/>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𝑅</m:t>
                                </m:r>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𝐵</m:t>
                                    </m:r>
                                  </m:e>
                                  <m:sub>
                                    <m:r>
                                      <a:rPr lang="es-MX" sz="1100">
                                        <a:effectLst/>
                                        <a:latin typeface="Cambria Math" panose="02040503050406030204" pitchFamily="18" charset="0"/>
                                      </a:rPr>
                                      <m:t>𝑦</m:t>
                                    </m:r>
                                  </m:sub>
                                </m:sSub>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−322,58 </m:t>
                                </m:r>
                                <m:r>
                                  <m:rPr>
                                    <m:nor/>
                                  </m:rPr>
                                  <a:rPr lang="es-MX" sz="1100">
                                    <a:effectLst/>
                                  </a:rPr>
                                  <m:t>N</m:t>
                                </m:r>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0173381"/>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𝑅</m:t>
                                </m:r>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𝐸</m:t>
                                    </m:r>
                                  </m:e>
                                  <m:sub>
                                    <m:r>
                                      <a:rPr lang="es-MX" sz="1100">
                                        <a:effectLst/>
                                        <a:latin typeface="Cambria Math" panose="02040503050406030204" pitchFamily="18" charset="0"/>
                                      </a:rPr>
                                      <m:t>𝑦</m:t>
                                    </m:r>
                                  </m:sub>
                                </m:sSub>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−40 </m:t>
                                </m:r>
                                <m:r>
                                  <m:rPr>
                                    <m:nor/>
                                  </m:rPr>
                                  <a:rPr lang="es-MX" sz="1100">
                                    <a:effectLst/>
                                  </a:rPr>
                                  <m:t>N</m:t>
                                </m:r>
                              </m:oMath>
                            </m:oMathPara>
                          </a14:m>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154028"/>
                      </a:ext>
                    </a:extLst>
                  </a:tr>
                </a:tbl>
              </a:graphicData>
            </a:graphic>
          </p:graphicFrame>
        </mc:Choice>
        <mc:Fallback xmlns="">
          <p:graphicFrame>
            <p:nvGraphicFramePr>
              <p:cNvPr id="4" name="Tabla 3">
                <a:extLst>
                  <a:ext uri="{FF2B5EF4-FFF2-40B4-BE49-F238E27FC236}">
                    <a16:creationId xmlns:a16="http://schemas.microsoft.com/office/drawing/2014/main" id="{B54F35D8-D14A-42BC-A7DA-A5D897965FBE}"/>
                  </a:ext>
                </a:extLst>
              </p:cNvPr>
              <p:cNvGraphicFramePr>
                <a:graphicFrameLocks noGrp="1"/>
              </p:cNvGraphicFramePr>
              <p:nvPr>
                <p:extLst>
                  <p:ext uri="{D42A27DB-BD31-4B8C-83A1-F6EECF244321}">
                    <p14:modId xmlns:p14="http://schemas.microsoft.com/office/powerpoint/2010/main" val="1219073227"/>
                  </p:ext>
                </p:extLst>
              </p:nvPr>
            </p:nvGraphicFramePr>
            <p:xfrm>
              <a:off x="2264047" y="4655566"/>
              <a:ext cx="1882457" cy="2104644"/>
            </p:xfrm>
            <a:graphic>
              <a:graphicData uri="http://schemas.openxmlformats.org/drawingml/2006/table">
                <a:tbl>
                  <a:tblPr firstRow="1" firstCol="1" bandRow="1">
                    <a:tableStyleId>{5C22544A-7EE6-4342-B048-85BDC9FD1C3A}</a:tableStyleId>
                  </a:tblPr>
                  <a:tblGrid>
                    <a:gridCol w="1054735">
                      <a:extLst>
                        <a:ext uri="{9D8B030D-6E8A-4147-A177-3AD203B41FA5}">
                          <a16:colId xmlns:a16="http://schemas.microsoft.com/office/drawing/2014/main" val="3129348059"/>
                        </a:ext>
                      </a:extLst>
                    </a:gridCol>
                    <a:gridCol w="827722">
                      <a:extLst>
                        <a:ext uri="{9D8B030D-6E8A-4147-A177-3AD203B41FA5}">
                          <a16:colId xmlns:a16="http://schemas.microsoft.com/office/drawing/2014/main" val="2377500779"/>
                        </a:ext>
                      </a:extLst>
                    </a:gridCol>
                  </a:tblGrid>
                  <a:tr h="224409">
                    <a:tc>
                      <a:txBody>
                        <a:bodyPr/>
                        <a:lstStyle/>
                        <a:p>
                          <a:pPr algn="ctr">
                            <a:lnSpc>
                              <a:spcPct val="150000"/>
                            </a:lnSpc>
                            <a:spcAft>
                              <a:spcPts val="800"/>
                            </a:spcAft>
                          </a:pPr>
                          <a:r>
                            <a:rPr lang="es-MX" sz="1100">
                              <a:effectLst/>
                            </a:rPr>
                            <a:t>Denominación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Fuerza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0960767"/>
                      </a:ext>
                    </a:extLst>
                  </a:tr>
                  <a:tr h="376047">
                    <a:tc>
                      <a:txBody>
                        <a:bodyPr/>
                        <a:lstStyle/>
                        <a:p>
                          <a:endParaRPr lang="es-MX"/>
                        </a:p>
                      </a:txBody>
                      <a:tcPr marL="68580" marR="68580" marT="0" marB="0">
                        <a:blipFill>
                          <a:blip r:embed="rId5"/>
                          <a:stretch>
                            <a:fillRect l="-575" t="-61290" r="-80460" b="-403226"/>
                          </a:stretch>
                        </a:blipFill>
                      </a:tcPr>
                    </a:tc>
                    <a:tc>
                      <a:txBody>
                        <a:bodyPr/>
                        <a:lstStyle/>
                        <a:p>
                          <a:endParaRPr lang="es-MX"/>
                        </a:p>
                      </a:txBody>
                      <a:tcPr marL="68580" marR="68580" marT="0" marB="0">
                        <a:blipFill>
                          <a:blip r:embed="rId5"/>
                          <a:stretch>
                            <a:fillRect l="-128676" t="-61290" r="-2941" b="-403226"/>
                          </a:stretch>
                        </a:blipFill>
                      </a:tcPr>
                    </a:tc>
                    <a:extLst>
                      <a:ext uri="{0D108BD9-81ED-4DB2-BD59-A6C34878D82A}">
                        <a16:rowId xmlns:a16="http://schemas.microsoft.com/office/drawing/2014/main" val="1821591996"/>
                      </a:ext>
                    </a:extLst>
                  </a:tr>
                  <a:tr h="376047">
                    <a:tc>
                      <a:txBody>
                        <a:bodyPr/>
                        <a:lstStyle/>
                        <a:p>
                          <a:endParaRPr lang="es-MX"/>
                        </a:p>
                      </a:txBody>
                      <a:tcPr marL="68580" marR="68580" marT="0" marB="0">
                        <a:blipFill>
                          <a:blip r:embed="rId5"/>
                          <a:stretch>
                            <a:fillRect l="-575" t="-161290" r="-80460" b="-303226"/>
                          </a:stretch>
                        </a:blipFill>
                      </a:tcPr>
                    </a:tc>
                    <a:tc>
                      <a:txBody>
                        <a:bodyPr/>
                        <a:lstStyle/>
                        <a:p>
                          <a:endParaRPr lang="es-MX"/>
                        </a:p>
                      </a:txBody>
                      <a:tcPr marL="68580" marR="68580" marT="0" marB="0">
                        <a:blipFill>
                          <a:blip r:embed="rId5"/>
                          <a:stretch>
                            <a:fillRect l="-128676" t="-161290" r="-2941" b="-303226"/>
                          </a:stretch>
                        </a:blipFill>
                      </a:tcPr>
                    </a:tc>
                    <a:extLst>
                      <a:ext uri="{0D108BD9-81ED-4DB2-BD59-A6C34878D82A}">
                        <a16:rowId xmlns:a16="http://schemas.microsoft.com/office/drawing/2014/main" val="4140216046"/>
                      </a:ext>
                    </a:extLst>
                  </a:tr>
                  <a:tr h="376047">
                    <a:tc>
                      <a:txBody>
                        <a:bodyPr/>
                        <a:lstStyle/>
                        <a:p>
                          <a:endParaRPr lang="es-MX"/>
                        </a:p>
                      </a:txBody>
                      <a:tcPr marL="68580" marR="68580" marT="0" marB="0">
                        <a:blipFill>
                          <a:blip r:embed="rId5"/>
                          <a:stretch>
                            <a:fillRect l="-575" t="-265574" r="-80460" b="-208197"/>
                          </a:stretch>
                        </a:blipFill>
                      </a:tcPr>
                    </a:tc>
                    <a:tc>
                      <a:txBody>
                        <a:bodyPr/>
                        <a:lstStyle/>
                        <a:p>
                          <a:endParaRPr lang="es-MX"/>
                        </a:p>
                      </a:txBody>
                      <a:tcPr marL="68580" marR="68580" marT="0" marB="0">
                        <a:blipFill>
                          <a:blip r:embed="rId5"/>
                          <a:stretch>
                            <a:fillRect l="-128676" t="-265574" r="-2941" b="-208197"/>
                          </a:stretch>
                        </a:blipFill>
                      </a:tcPr>
                    </a:tc>
                    <a:extLst>
                      <a:ext uri="{0D108BD9-81ED-4DB2-BD59-A6C34878D82A}">
                        <a16:rowId xmlns:a16="http://schemas.microsoft.com/office/drawing/2014/main" val="720677382"/>
                      </a:ext>
                    </a:extLst>
                  </a:tr>
                  <a:tr h="376047">
                    <a:tc>
                      <a:txBody>
                        <a:bodyPr/>
                        <a:lstStyle/>
                        <a:p>
                          <a:endParaRPr lang="es-MX"/>
                        </a:p>
                      </a:txBody>
                      <a:tcPr marL="68580" marR="68580" marT="0" marB="0">
                        <a:blipFill>
                          <a:blip r:embed="rId5"/>
                          <a:stretch>
                            <a:fillRect l="-575" t="-359677" r="-80460" b="-104839"/>
                          </a:stretch>
                        </a:blipFill>
                      </a:tcPr>
                    </a:tc>
                    <a:tc>
                      <a:txBody>
                        <a:bodyPr/>
                        <a:lstStyle/>
                        <a:p>
                          <a:endParaRPr lang="es-MX"/>
                        </a:p>
                      </a:txBody>
                      <a:tcPr marL="68580" marR="68580" marT="0" marB="0">
                        <a:blipFill>
                          <a:blip r:embed="rId5"/>
                          <a:stretch>
                            <a:fillRect l="-128676" t="-359677" r="-2941" b="-104839"/>
                          </a:stretch>
                        </a:blipFill>
                      </a:tcPr>
                    </a:tc>
                    <a:extLst>
                      <a:ext uri="{0D108BD9-81ED-4DB2-BD59-A6C34878D82A}">
                        <a16:rowId xmlns:a16="http://schemas.microsoft.com/office/drawing/2014/main" val="540173381"/>
                      </a:ext>
                    </a:extLst>
                  </a:tr>
                  <a:tr h="376047">
                    <a:tc>
                      <a:txBody>
                        <a:bodyPr/>
                        <a:lstStyle/>
                        <a:p>
                          <a:endParaRPr lang="es-MX"/>
                        </a:p>
                      </a:txBody>
                      <a:tcPr marL="68580" marR="68580" marT="0" marB="0">
                        <a:blipFill>
                          <a:blip r:embed="rId5"/>
                          <a:stretch>
                            <a:fillRect l="-575" t="-459677" r="-80460" b="-4839"/>
                          </a:stretch>
                        </a:blipFill>
                      </a:tcPr>
                    </a:tc>
                    <a:tc>
                      <a:txBody>
                        <a:bodyPr/>
                        <a:lstStyle/>
                        <a:p>
                          <a:endParaRPr lang="es-MX"/>
                        </a:p>
                      </a:txBody>
                      <a:tcPr marL="68580" marR="68580" marT="0" marB="0">
                        <a:blipFill>
                          <a:blip r:embed="rId5"/>
                          <a:stretch>
                            <a:fillRect l="-128676" t="-459677" r="-2941" b="-4839"/>
                          </a:stretch>
                        </a:blipFill>
                      </a:tcPr>
                    </a:tc>
                    <a:extLst>
                      <a:ext uri="{0D108BD9-81ED-4DB2-BD59-A6C34878D82A}">
                        <a16:rowId xmlns:a16="http://schemas.microsoft.com/office/drawing/2014/main" val="390154028"/>
                      </a:ext>
                    </a:extLst>
                  </a:tr>
                </a:tbl>
              </a:graphicData>
            </a:graphic>
          </p:graphicFrame>
        </mc:Fallback>
      </mc:AlternateContent>
    </p:spTree>
    <p:extLst>
      <p:ext uri="{BB962C8B-B14F-4D97-AF65-F5344CB8AC3E}">
        <p14:creationId xmlns:p14="http://schemas.microsoft.com/office/powerpoint/2010/main" val="2545276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C5F69F3E-BC61-42B3-8F35-267AB82DC035}"/>
              </a:ext>
            </a:extLst>
          </p:cNvPr>
          <p:cNvSpPr>
            <a:spLocks noGrp="1"/>
          </p:cNvSpPr>
          <p:nvPr>
            <p:ph type="title"/>
          </p:nvPr>
        </p:nvSpPr>
        <p:spPr>
          <a:xfrm>
            <a:off x="3167426" y="472108"/>
            <a:ext cx="7315200" cy="1346897"/>
          </a:xfrm>
        </p:spPr>
        <p:txBody>
          <a:bodyPr/>
          <a:lstStyle/>
          <a:p>
            <a:r>
              <a:rPr lang="es-MX" dirty="0"/>
              <a:t>Diseño del sistema</a:t>
            </a:r>
          </a:p>
        </p:txBody>
      </p:sp>
      <p:sp>
        <p:nvSpPr>
          <p:cNvPr id="11" name="CuadroTexto 10">
            <a:extLst>
              <a:ext uri="{FF2B5EF4-FFF2-40B4-BE49-F238E27FC236}">
                <a16:creationId xmlns:a16="http://schemas.microsoft.com/office/drawing/2014/main" id="{5D32B376-C2E0-4D43-99AC-23AE161D2660}"/>
              </a:ext>
            </a:extLst>
          </p:cNvPr>
          <p:cNvSpPr txBox="1"/>
          <p:nvPr/>
        </p:nvSpPr>
        <p:spPr>
          <a:xfrm>
            <a:off x="4977405" y="1449673"/>
            <a:ext cx="3733714" cy="369332"/>
          </a:xfrm>
          <a:prstGeom prst="rect">
            <a:avLst/>
          </a:prstGeom>
          <a:noFill/>
        </p:spPr>
        <p:txBody>
          <a:bodyPr wrap="none" rtlCol="0">
            <a:spAutoFit/>
          </a:bodyPr>
          <a:lstStyle/>
          <a:p>
            <a:r>
              <a:rPr lang="es-MX" b="1" dirty="0"/>
              <a:t>Módulo o subsistema transportador</a:t>
            </a:r>
          </a:p>
        </p:txBody>
      </p:sp>
      <p:sp>
        <p:nvSpPr>
          <p:cNvPr id="12" name="CuadroTexto 11">
            <a:extLst>
              <a:ext uri="{FF2B5EF4-FFF2-40B4-BE49-F238E27FC236}">
                <a16:creationId xmlns:a16="http://schemas.microsoft.com/office/drawing/2014/main" id="{62E4DE35-8188-4384-8AAE-D2D9C3CE1BC0}"/>
              </a:ext>
            </a:extLst>
          </p:cNvPr>
          <p:cNvSpPr txBox="1"/>
          <p:nvPr/>
        </p:nvSpPr>
        <p:spPr>
          <a:xfrm>
            <a:off x="2246414" y="1984538"/>
            <a:ext cx="2481770" cy="369332"/>
          </a:xfrm>
          <a:prstGeom prst="rect">
            <a:avLst/>
          </a:prstGeom>
          <a:noFill/>
        </p:spPr>
        <p:txBody>
          <a:bodyPr wrap="none" rtlCol="0">
            <a:spAutoFit/>
          </a:bodyPr>
          <a:lstStyle/>
          <a:p>
            <a:r>
              <a:rPr lang="es-MX" dirty="0"/>
              <a:t>Diseño Mecánico Flecha</a:t>
            </a:r>
          </a:p>
        </p:txBody>
      </p:sp>
      <p:sp>
        <p:nvSpPr>
          <p:cNvPr id="13" name="Marcador de contenido 2">
            <a:extLst>
              <a:ext uri="{FF2B5EF4-FFF2-40B4-BE49-F238E27FC236}">
                <a16:creationId xmlns:a16="http://schemas.microsoft.com/office/drawing/2014/main" id="{87A36E83-2BE8-43B8-A7CF-5A0EBE9B08B8}"/>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2" name="CuadroTexto 1">
            <a:extLst>
              <a:ext uri="{FF2B5EF4-FFF2-40B4-BE49-F238E27FC236}">
                <a16:creationId xmlns:a16="http://schemas.microsoft.com/office/drawing/2014/main" id="{38CA889C-6CF7-42DB-AE84-812E80742752}"/>
              </a:ext>
            </a:extLst>
          </p:cNvPr>
          <p:cNvSpPr txBox="1"/>
          <p:nvPr/>
        </p:nvSpPr>
        <p:spPr>
          <a:xfrm>
            <a:off x="6305428" y="2280838"/>
            <a:ext cx="1035989" cy="369332"/>
          </a:xfrm>
          <a:prstGeom prst="rect">
            <a:avLst/>
          </a:prstGeom>
          <a:noFill/>
        </p:spPr>
        <p:txBody>
          <a:bodyPr wrap="none" rtlCol="0">
            <a:spAutoFit/>
          </a:bodyPr>
          <a:lstStyle/>
          <a:p>
            <a:r>
              <a:rPr lang="es-MX" dirty="0"/>
              <a:t>Plano XZ</a:t>
            </a:r>
          </a:p>
        </p:txBody>
      </p:sp>
      <p:pic>
        <p:nvPicPr>
          <p:cNvPr id="16" name="Imagen 15">
            <a:extLst>
              <a:ext uri="{FF2B5EF4-FFF2-40B4-BE49-F238E27FC236}">
                <a16:creationId xmlns:a16="http://schemas.microsoft.com/office/drawing/2014/main" id="{F99F37DD-CD30-4E7E-85D4-9C6C9233018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124934" y="2650170"/>
            <a:ext cx="5349875" cy="1665605"/>
          </a:xfrm>
          <a:prstGeom prst="rect">
            <a:avLst/>
          </a:prstGeom>
          <a:noFill/>
          <a:ln>
            <a:noFill/>
          </a:ln>
        </p:spPr>
      </p:pic>
      <mc:AlternateContent xmlns:mc="http://schemas.openxmlformats.org/markup-compatibility/2006" xmlns:a14="http://schemas.microsoft.com/office/drawing/2010/main">
        <mc:Choice Requires="a14">
          <p:graphicFrame>
            <p:nvGraphicFramePr>
              <p:cNvPr id="3" name="Tabla 2">
                <a:extLst>
                  <a:ext uri="{FF2B5EF4-FFF2-40B4-BE49-F238E27FC236}">
                    <a16:creationId xmlns:a16="http://schemas.microsoft.com/office/drawing/2014/main" id="{4B3B42B5-1E58-41D4-BA30-475B9DCD8ECA}"/>
                  </a:ext>
                </a:extLst>
              </p:cNvPr>
              <p:cNvGraphicFramePr>
                <a:graphicFrameLocks noGrp="1"/>
              </p:cNvGraphicFramePr>
              <p:nvPr>
                <p:extLst>
                  <p:ext uri="{D42A27DB-BD31-4B8C-83A1-F6EECF244321}">
                    <p14:modId xmlns:p14="http://schemas.microsoft.com/office/powerpoint/2010/main" val="2066925091"/>
                  </p:ext>
                </p:extLst>
              </p:nvPr>
            </p:nvGraphicFramePr>
            <p:xfrm>
              <a:off x="2371125" y="4636220"/>
              <a:ext cx="1882457" cy="1989709"/>
            </p:xfrm>
            <a:graphic>
              <a:graphicData uri="http://schemas.openxmlformats.org/drawingml/2006/table">
                <a:tbl>
                  <a:tblPr firstRow="1" firstCol="1" bandRow="1">
                    <a:tableStyleId>{5C22544A-7EE6-4342-B048-85BDC9FD1C3A}</a:tableStyleId>
                  </a:tblPr>
                  <a:tblGrid>
                    <a:gridCol w="1054735">
                      <a:extLst>
                        <a:ext uri="{9D8B030D-6E8A-4147-A177-3AD203B41FA5}">
                          <a16:colId xmlns:a16="http://schemas.microsoft.com/office/drawing/2014/main" val="2811586222"/>
                        </a:ext>
                      </a:extLst>
                    </a:gridCol>
                    <a:gridCol w="827722">
                      <a:extLst>
                        <a:ext uri="{9D8B030D-6E8A-4147-A177-3AD203B41FA5}">
                          <a16:colId xmlns:a16="http://schemas.microsoft.com/office/drawing/2014/main" val="895166669"/>
                        </a:ext>
                      </a:extLst>
                    </a:gridCol>
                  </a:tblGrid>
                  <a:tr h="0">
                    <a:tc>
                      <a:txBody>
                        <a:bodyPr/>
                        <a:lstStyle/>
                        <a:p>
                          <a:pPr algn="ctr">
                            <a:lnSpc>
                              <a:spcPct val="150000"/>
                            </a:lnSpc>
                            <a:spcAft>
                              <a:spcPts val="800"/>
                            </a:spcAft>
                          </a:pPr>
                          <a:r>
                            <a:rPr lang="es-MX" sz="1100">
                              <a:effectLst/>
                            </a:rPr>
                            <a:t>Denominación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Fuerza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54301758"/>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𝐹</m:t>
                                </m:r>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𝐴</m:t>
                                    </m:r>
                                  </m:e>
                                  <m:sub>
                                    <m:r>
                                      <a:rPr lang="es-MX" sz="1100">
                                        <a:effectLst/>
                                        <a:latin typeface="Cambria Math" panose="02040503050406030204" pitchFamily="18" charset="0"/>
                                      </a:rPr>
                                      <m:t>𝑧</m:t>
                                    </m:r>
                                  </m:sub>
                                </m:sSub>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614,852  </m:t>
                                </m:r>
                                <m:r>
                                  <m:rPr>
                                    <m:nor/>
                                  </m:rPr>
                                  <a:rPr lang="es-MX" sz="1100">
                                    <a:effectLst/>
                                  </a:rPr>
                                  <m:t>N</m:t>
                                </m:r>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7070223"/>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𝐹</m:t>
                                </m:r>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𝐶</m:t>
                                    </m:r>
                                  </m:e>
                                  <m:sub>
                                    <m:r>
                                      <a:rPr lang="es-MX" sz="1100">
                                        <a:effectLst/>
                                        <a:latin typeface="Cambria Math" panose="02040503050406030204" pitchFamily="18" charset="0"/>
                                      </a:rPr>
                                      <m:t>𝑧</m:t>
                                    </m:r>
                                  </m:sub>
                                </m:sSub>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276,683  </m:t>
                                </m:r>
                                <m:r>
                                  <m:rPr>
                                    <m:nor/>
                                  </m:rPr>
                                  <a:rPr lang="es-MX" sz="1100">
                                    <a:effectLst/>
                                  </a:rPr>
                                  <m:t>N</m:t>
                                </m:r>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3205478"/>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𝐹</m:t>
                                </m:r>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𝐷</m:t>
                                    </m:r>
                                  </m:e>
                                  <m:sub>
                                    <m:r>
                                      <a:rPr lang="es-MX" sz="1100">
                                        <a:effectLst/>
                                        <a:latin typeface="Cambria Math" panose="02040503050406030204" pitchFamily="18" charset="0"/>
                                      </a:rPr>
                                      <m:t>𝑧</m:t>
                                    </m:r>
                                  </m:sub>
                                </m:sSub>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138,342  </m:t>
                                </m:r>
                                <m:r>
                                  <m:rPr>
                                    <m:nor/>
                                  </m:rPr>
                                  <a:rPr lang="es-MX" sz="1100">
                                    <a:effectLst/>
                                  </a:rPr>
                                  <m:t>N</m:t>
                                </m:r>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25136904"/>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𝑅</m:t>
                                </m:r>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𝐵</m:t>
                                    </m:r>
                                  </m:e>
                                  <m:sub>
                                    <m:r>
                                      <a:rPr lang="es-MX" sz="1100">
                                        <a:effectLst/>
                                        <a:latin typeface="Cambria Math" panose="02040503050406030204" pitchFamily="18" charset="0"/>
                                      </a:rPr>
                                      <m:t>𝑧</m:t>
                                    </m:r>
                                  </m:sub>
                                </m:sSub>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375,83 </m:t>
                                </m:r>
                                <m:r>
                                  <m:rPr>
                                    <m:nor/>
                                  </m:rPr>
                                  <a:rPr lang="es-MX" sz="1100">
                                    <a:effectLst/>
                                  </a:rPr>
                                  <m:t>N</m:t>
                                </m:r>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3289016"/>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𝑅</m:t>
                                </m:r>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𝐸</m:t>
                                    </m:r>
                                  </m:e>
                                  <m:sub>
                                    <m:r>
                                      <a:rPr lang="es-MX" sz="1100">
                                        <a:effectLst/>
                                        <a:latin typeface="Cambria Math" panose="02040503050406030204" pitchFamily="18" charset="0"/>
                                      </a:rPr>
                                      <m:t>𝑧</m:t>
                                    </m:r>
                                  </m:sub>
                                </m:sSub>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176 </m:t>
                                </m:r>
                                <m:r>
                                  <m:rPr>
                                    <m:nor/>
                                  </m:rPr>
                                  <a:rPr lang="es-MX" sz="1100">
                                    <a:effectLst/>
                                  </a:rPr>
                                  <m:t>N</m:t>
                                </m:r>
                              </m:oMath>
                            </m:oMathPara>
                          </a14:m>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5971020"/>
                      </a:ext>
                    </a:extLst>
                  </a:tr>
                </a:tbl>
              </a:graphicData>
            </a:graphic>
          </p:graphicFrame>
        </mc:Choice>
        <mc:Fallback xmlns="">
          <p:graphicFrame>
            <p:nvGraphicFramePr>
              <p:cNvPr id="3" name="Tabla 2">
                <a:extLst>
                  <a:ext uri="{FF2B5EF4-FFF2-40B4-BE49-F238E27FC236}">
                    <a16:creationId xmlns:a16="http://schemas.microsoft.com/office/drawing/2014/main" id="{4B3B42B5-1E58-41D4-BA30-475B9DCD8ECA}"/>
                  </a:ext>
                </a:extLst>
              </p:cNvPr>
              <p:cNvGraphicFramePr>
                <a:graphicFrameLocks noGrp="1"/>
              </p:cNvGraphicFramePr>
              <p:nvPr>
                <p:extLst>
                  <p:ext uri="{D42A27DB-BD31-4B8C-83A1-F6EECF244321}">
                    <p14:modId xmlns:p14="http://schemas.microsoft.com/office/powerpoint/2010/main" val="2066925091"/>
                  </p:ext>
                </p:extLst>
              </p:nvPr>
            </p:nvGraphicFramePr>
            <p:xfrm>
              <a:off x="2371125" y="4636220"/>
              <a:ext cx="1882457" cy="1989709"/>
            </p:xfrm>
            <a:graphic>
              <a:graphicData uri="http://schemas.openxmlformats.org/drawingml/2006/table">
                <a:tbl>
                  <a:tblPr firstRow="1" firstCol="1" bandRow="1">
                    <a:tableStyleId>{5C22544A-7EE6-4342-B048-85BDC9FD1C3A}</a:tableStyleId>
                  </a:tblPr>
                  <a:tblGrid>
                    <a:gridCol w="1054735">
                      <a:extLst>
                        <a:ext uri="{9D8B030D-6E8A-4147-A177-3AD203B41FA5}">
                          <a16:colId xmlns:a16="http://schemas.microsoft.com/office/drawing/2014/main" val="2811586222"/>
                        </a:ext>
                      </a:extLst>
                    </a:gridCol>
                    <a:gridCol w="827722">
                      <a:extLst>
                        <a:ext uri="{9D8B030D-6E8A-4147-A177-3AD203B41FA5}">
                          <a16:colId xmlns:a16="http://schemas.microsoft.com/office/drawing/2014/main" val="895166669"/>
                        </a:ext>
                      </a:extLst>
                    </a:gridCol>
                  </a:tblGrid>
                  <a:tr h="224409">
                    <a:tc>
                      <a:txBody>
                        <a:bodyPr/>
                        <a:lstStyle/>
                        <a:p>
                          <a:pPr algn="ctr">
                            <a:lnSpc>
                              <a:spcPct val="150000"/>
                            </a:lnSpc>
                            <a:spcAft>
                              <a:spcPts val="800"/>
                            </a:spcAft>
                          </a:pPr>
                          <a:r>
                            <a:rPr lang="es-MX" sz="1100">
                              <a:effectLst/>
                            </a:rPr>
                            <a:t>Denominación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Fuerza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54301758"/>
                      </a:ext>
                    </a:extLst>
                  </a:tr>
                  <a:tr h="353060">
                    <a:tc>
                      <a:txBody>
                        <a:bodyPr/>
                        <a:lstStyle/>
                        <a:p>
                          <a:endParaRPr lang="es-MX"/>
                        </a:p>
                      </a:txBody>
                      <a:tcPr marL="68580" marR="68580" marT="0" marB="0">
                        <a:blipFill>
                          <a:blip r:embed="rId3"/>
                          <a:stretch>
                            <a:fillRect l="-575" t="-65517" r="-80460" b="-405172"/>
                          </a:stretch>
                        </a:blipFill>
                      </a:tcPr>
                    </a:tc>
                    <a:tc>
                      <a:txBody>
                        <a:bodyPr/>
                        <a:lstStyle/>
                        <a:p>
                          <a:endParaRPr lang="es-MX"/>
                        </a:p>
                      </a:txBody>
                      <a:tcPr marL="68580" marR="68580" marT="0" marB="0">
                        <a:blipFill>
                          <a:blip r:embed="rId3"/>
                          <a:stretch>
                            <a:fillRect l="-128676" t="-65517" r="-2941" b="-405172"/>
                          </a:stretch>
                        </a:blipFill>
                      </a:tcPr>
                    </a:tc>
                    <a:extLst>
                      <a:ext uri="{0D108BD9-81ED-4DB2-BD59-A6C34878D82A}">
                        <a16:rowId xmlns:a16="http://schemas.microsoft.com/office/drawing/2014/main" val="2987070223"/>
                      </a:ext>
                    </a:extLst>
                  </a:tr>
                  <a:tr h="353060">
                    <a:tc>
                      <a:txBody>
                        <a:bodyPr/>
                        <a:lstStyle/>
                        <a:p>
                          <a:endParaRPr lang="es-MX"/>
                        </a:p>
                      </a:txBody>
                      <a:tcPr marL="68580" marR="68580" marT="0" marB="0">
                        <a:blipFill>
                          <a:blip r:embed="rId3"/>
                          <a:stretch>
                            <a:fillRect l="-575" t="-165517" r="-80460" b="-305172"/>
                          </a:stretch>
                        </a:blipFill>
                      </a:tcPr>
                    </a:tc>
                    <a:tc>
                      <a:txBody>
                        <a:bodyPr/>
                        <a:lstStyle/>
                        <a:p>
                          <a:endParaRPr lang="es-MX"/>
                        </a:p>
                      </a:txBody>
                      <a:tcPr marL="68580" marR="68580" marT="0" marB="0">
                        <a:blipFill>
                          <a:blip r:embed="rId3"/>
                          <a:stretch>
                            <a:fillRect l="-128676" t="-165517" r="-2941" b="-305172"/>
                          </a:stretch>
                        </a:blipFill>
                      </a:tcPr>
                    </a:tc>
                    <a:extLst>
                      <a:ext uri="{0D108BD9-81ED-4DB2-BD59-A6C34878D82A}">
                        <a16:rowId xmlns:a16="http://schemas.microsoft.com/office/drawing/2014/main" val="2363205478"/>
                      </a:ext>
                    </a:extLst>
                  </a:tr>
                  <a:tr h="353060">
                    <a:tc>
                      <a:txBody>
                        <a:bodyPr/>
                        <a:lstStyle/>
                        <a:p>
                          <a:endParaRPr lang="es-MX"/>
                        </a:p>
                      </a:txBody>
                      <a:tcPr marL="68580" marR="68580" marT="0" marB="0">
                        <a:blipFill>
                          <a:blip r:embed="rId3"/>
                          <a:stretch>
                            <a:fillRect l="-575" t="-265517" r="-80460" b="-205172"/>
                          </a:stretch>
                        </a:blipFill>
                      </a:tcPr>
                    </a:tc>
                    <a:tc>
                      <a:txBody>
                        <a:bodyPr/>
                        <a:lstStyle/>
                        <a:p>
                          <a:endParaRPr lang="es-MX"/>
                        </a:p>
                      </a:txBody>
                      <a:tcPr marL="68580" marR="68580" marT="0" marB="0">
                        <a:blipFill>
                          <a:blip r:embed="rId3"/>
                          <a:stretch>
                            <a:fillRect l="-128676" t="-265517" r="-2941" b="-205172"/>
                          </a:stretch>
                        </a:blipFill>
                      </a:tcPr>
                    </a:tc>
                    <a:extLst>
                      <a:ext uri="{0D108BD9-81ED-4DB2-BD59-A6C34878D82A}">
                        <a16:rowId xmlns:a16="http://schemas.microsoft.com/office/drawing/2014/main" val="3025136904"/>
                      </a:ext>
                    </a:extLst>
                  </a:tr>
                  <a:tr h="353060">
                    <a:tc>
                      <a:txBody>
                        <a:bodyPr/>
                        <a:lstStyle/>
                        <a:p>
                          <a:endParaRPr lang="es-MX"/>
                        </a:p>
                      </a:txBody>
                      <a:tcPr marL="68580" marR="68580" marT="0" marB="0">
                        <a:blipFill>
                          <a:blip r:embed="rId3"/>
                          <a:stretch>
                            <a:fillRect l="-575" t="-365517" r="-80460" b="-105172"/>
                          </a:stretch>
                        </a:blipFill>
                      </a:tcPr>
                    </a:tc>
                    <a:tc>
                      <a:txBody>
                        <a:bodyPr/>
                        <a:lstStyle/>
                        <a:p>
                          <a:endParaRPr lang="es-MX"/>
                        </a:p>
                      </a:txBody>
                      <a:tcPr marL="68580" marR="68580" marT="0" marB="0">
                        <a:blipFill>
                          <a:blip r:embed="rId3"/>
                          <a:stretch>
                            <a:fillRect l="-128676" t="-365517" r="-2941" b="-105172"/>
                          </a:stretch>
                        </a:blipFill>
                      </a:tcPr>
                    </a:tc>
                    <a:extLst>
                      <a:ext uri="{0D108BD9-81ED-4DB2-BD59-A6C34878D82A}">
                        <a16:rowId xmlns:a16="http://schemas.microsoft.com/office/drawing/2014/main" val="2723289016"/>
                      </a:ext>
                    </a:extLst>
                  </a:tr>
                  <a:tr h="353060">
                    <a:tc>
                      <a:txBody>
                        <a:bodyPr/>
                        <a:lstStyle/>
                        <a:p>
                          <a:endParaRPr lang="es-MX"/>
                        </a:p>
                      </a:txBody>
                      <a:tcPr marL="68580" marR="68580" marT="0" marB="0">
                        <a:blipFill>
                          <a:blip r:embed="rId3"/>
                          <a:stretch>
                            <a:fillRect l="-575" t="-465517" r="-80460" b="-5172"/>
                          </a:stretch>
                        </a:blipFill>
                      </a:tcPr>
                    </a:tc>
                    <a:tc>
                      <a:txBody>
                        <a:bodyPr/>
                        <a:lstStyle/>
                        <a:p>
                          <a:endParaRPr lang="es-MX"/>
                        </a:p>
                      </a:txBody>
                      <a:tcPr marL="68580" marR="68580" marT="0" marB="0">
                        <a:blipFill>
                          <a:blip r:embed="rId3"/>
                          <a:stretch>
                            <a:fillRect l="-128676" t="-465517" r="-2941" b="-5172"/>
                          </a:stretch>
                        </a:blipFill>
                      </a:tcPr>
                    </a:tc>
                    <a:extLst>
                      <a:ext uri="{0D108BD9-81ED-4DB2-BD59-A6C34878D82A}">
                        <a16:rowId xmlns:a16="http://schemas.microsoft.com/office/drawing/2014/main" val="1245971020"/>
                      </a:ext>
                    </a:extLst>
                  </a:tr>
                </a:tbl>
              </a:graphicData>
            </a:graphic>
          </p:graphicFrame>
        </mc:Fallback>
      </mc:AlternateContent>
      <p:pic>
        <p:nvPicPr>
          <p:cNvPr id="17" name="Imagen 16">
            <a:extLst>
              <a:ext uri="{FF2B5EF4-FFF2-40B4-BE49-F238E27FC236}">
                <a16:creationId xmlns:a16="http://schemas.microsoft.com/office/drawing/2014/main" id="{F75CF35C-B327-4636-B7D1-8CCD005B3A43}"/>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4798155" y="4364713"/>
            <a:ext cx="3140265" cy="2340146"/>
          </a:xfrm>
          <a:prstGeom prst="rect">
            <a:avLst/>
          </a:prstGeom>
          <a:noFill/>
          <a:ln>
            <a:noFill/>
          </a:ln>
        </p:spPr>
      </p:pic>
      <p:pic>
        <p:nvPicPr>
          <p:cNvPr id="18" name="Imagen 17">
            <a:extLst>
              <a:ext uri="{FF2B5EF4-FFF2-40B4-BE49-F238E27FC236}">
                <a16:creationId xmlns:a16="http://schemas.microsoft.com/office/drawing/2014/main" id="{B7EC2664-3D18-4DB0-A9A1-E9411AC0F265}"/>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8224802" y="4309377"/>
            <a:ext cx="3192145" cy="2369820"/>
          </a:xfrm>
          <a:prstGeom prst="rect">
            <a:avLst/>
          </a:prstGeom>
          <a:noFill/>
          <a:ln>
            <a:noFill/>
          </a:ln>
        </p:spPr>
      </p:pic>
    </p:spTree>
    <p:extLst>
      <p:ext uri="{BB962C8B-B14F-4D97-AF65-F5344CB8AC3E}">
        <p14:creationId xmlns:p14="http://schemas.microsoft.com/office/powerpoint/2010/main" val="3203838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C5F69F3E-BC61-42B3-8F35-267AB82DC035}"/>
              </a:ext>
            </a:extLst>
          </p:cNvPr>
          <p:cNvSpPr>
            <a:spLocks noGrp="1"/>
          </p:cNvSpPr>
          <p:nvPr>
            <p:ph type="title"/>
          </p:nvPr>
        </p:nvSpPr>
        <p:spPr>
          <a:xfrm>
            <a:off x="3167426" y="472108"/>
            <a:ext cx="7315200" cy="1346897"/>
          </a:xfrm>
        </p:spPr>
        <p:txBody>
          <a:bodyPr/>
          <a:lstStyle/>
          <a:p>
            <a:r>
              <a:rPr lang="es-MX" dirty="0"/>
              <a:t>Diseño del sistema</a:t>
            </a:r>
          </a:p>
        </p:txBody>
      </p:sp>
      <p:sp>
        <p:nvSpPr>
          <p:cNvPr id="11" name="CuadroTexto 10">
            <a:extLst>
              <a:ext uri="{FF2B5EF4-FFF2-40B4-BE49-F238E27FC236}">
                <a16:creationId xmlns:a16="http://schemas.microsoft.com/office/drawing/2014/main" id="{5D32B376-C2E0-4D43-99AC-23AE161D2660}"/>
              </a:ext>
            </a:extLst>
          </p:cNvPr>
          <p:cNvSpPr txBox="1"/>
          <p:nvPr/>
        </p:nvSpPr>
        <p:spPr>
          <a:xfrm>
            <a:off x="4977405" y="1449673"/>
            <a:ext cx="3733714" cy="369332"/>
          </a:xfrm>
          <a:prstGeom prst="rect">
            <a:avLst/>
          </a:prstGeom>
          <a:noFill/>
        </p:spPr>
        <p:txBody>
          <a:bodyPr wrap="none" rtlCol="0">
            <a:spAutoFit/>
          </a:bodyPr>
          <a:lstStyle/>
          <a:p>
            <a:r>
              <a:rPr lang="es-MX" b="1" dirty="0"/>
              <a:t>Módulo o subsistema transportador</a:t>
            </a:r>
          </a:p>
        </p:txBody>
      </p:sp>
      <p:sp>
        <p:nvSpPr>
          <p:cNvPr id="12" name="CuadroTexto 11">
            <a:extLst>
              <a:ext uri="{FF2B5EF4-FFF2-40B4-BE49-F238E27FC236}">
                <a16:creationId xmlns:a16="http://schemas.microsoft.com/office/drawing/2014/main" id="{62E4DE35-8188-4384-8AAE-D2D9C3CE1BC0}"/>
              </a:ext>
            </a:extLst>
          </p:cNvPr>
          <p:cNvSpPr txBox="1"/>
          <p:nvPr/>
        </p:nvSpPr>
        <p:spPr>
          <a:xfrm>
            <a:off x="2246414" y="1984538"/>
            <a:ext cx="2481770" cy="369332"/>
          </a:xfrm>
          <a:prstGeom prst="rect">
            <a:avLst/>
          </a:prstGeom>
          <a:noFill/>
        </p:spPr>
        <p:txBody>
          <a:bodyPr wrap="none" rtlCol="0">
            <a:spAutoFit/>
          </a:bodyPr>
          <a:lstStyle/>
          <a:p>
            <a:r>
              <a:rPr lang="es-MX" dirty="0"/>
              <a:t>Diseño Mecánico Flecha</a:t>
            </a:r>
          </a:p>
        </p:txBody>
      </p:sp>
      <p:sp>
        <p:nvSpPr>
          <p:cNvPr id="13" name="Marcador de contenido 2">
            <a:extLst>
              <a:ext uri="{FF2B5EF4-FFF2-40B4-BE49-F238E27FC236}">
                <a16:creationId xmlns:a16="http://schemas.microsoft.com/office/drawing/2014/main" id="{87A36E83-2BE8-43B8-A7CF-5A0EBE9B08B8}"/>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4" name="Imagen 13">
            <a:extLst>
              <a:ext uri="{FF2B5EF4-FFF2-40B4-BE49-F238E27FC236}">
                <a16:creationId xmlns:a16="http://schemas.microsoft.com/office/drawing/2014/main" id="{64EF58CB-31B8-4C56-96D2-C47FC81E346D}"/>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2165893" y="2518046"/>
            <a:ext cx="3421380" cy="2520950"/>
          </a:xfrm>
          <a:prstGeom prst="rect">
            <a:avLst/>
          </a:prstGeom>
          <a:noFill/>
          <a:ln>
            <a:noFill/>
          </a:ln>
        </p:spPr>
      </p:pic>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ED851180-13A0-4BA1-84E0-1A0639E65D0A}"/>
                  </a:ext>
                </a:extLst>
              </p:cNvPr>
              <p:cNvSpPr txBox="1"/>
              <p:nvPr/>
            </p:nvSpPr>
            <p:spPr>
              <a:xfrm>
                <a:off x="643631" y="5089857"/>
                <a:ext cx="6098958" cy="5307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400" i="1" smtClean="0">
                              <a:solidFill>
                                <a:srgbClr val="836967"/>
                              </a:solidFill>
                              <a:latin typeface="Cambria Math" panose="02040503050406030204" pitchFamily="18" charset="0"/>
                            </a:rPr>
                          </m:ctrlPr>
                        </m:sSubPr>
                        <m:e>
                          <m:r>
                            <a:rPr lang="es-MX" sz="1400" i="1">
                              <a:latin typeface="Cambria Math" panose="02040503050406030204" pitchFamily="18" charset="0"/>
                            </a:rPr>
                            <m:t>𝑀</m:t>
                          </m:r>
                        </m:e>
                        <m:sub>
                          <m:r>
                            <a:rPr lang="es-MX" sz="1400" i="1">
                              <a:latin typeface="Cambria Math" panose="02040503050406030204" pitchFamily="18" charset="0"/>
                            </a:rPr>
                            <m:t>𝑟</m:t>
                          </m:r>
                        </m:sub>
                      </m:sSub>
                      <m:r>
                        <a:rPr lang="es-MX" sz="1400" i="0">
                          <a:latin typeface="Cambria Math" panose="02040503050406030204" pitchFamily="18" charset="0"/>
                        </a:rPr>
                        <m:t>=</m:t>
                      </m:r>
                      <m:rad>
                        <m:radPr>
                          <m:degHide m:val="on"/>
                          <m:ctrlPr>
                            <a:rPr lang="es-MX" sz="1400" i="1">
                              <a:solidFill>
                                <a:srgbClr val="836967"/>
                              </a:solidFill>
                              <a:latin typeface="Cambria Math" panose="02040503050406030204" pitchFamily="18" charset="0"/>
                            </a:rPr>
                          </m:ctrlPr>
                        </m:radPr>
                        <m:deg/>
                        <m:e>
                          <m:sSubSup>
                            <m:sSubSupPr>
                              <m:ctrlPr>
                                <a:rPr lang="es-MX" sz="1400" i="1">
                                  <a:solidFill>
                                    <a:srgbClr val="836967"/>
                                  </a:solidFill>
                                  <a:latin typeface="Cambria Math" panose="02040503050406030204" pitchFamily="18" charset="0"/>
                                </a:rPr>
                              </m:ctrlPr>
                            </m:sSubSupPr>
                            <m:e>
                              <m:r>
                                <a:rPr lang="es-MX" sz="1400" i="1">
                                  <a:latin typeface="Cambria Math" panose="02040503050406030204" pitchFamily="18" charset="0"/>
                                </a:rPr>
                                <m:t>𝑀</m:t>
                              </m:r>
                            </m:e>
                            <m:sub>
                              <m:r>
                                <a:rPr lang="es-MX" sz="1400" i="1">
                                  <a:latin typeface="Cambria Math" panose="02040503050406030204" pitchFamily="18" charset="0"/>
                                </a:rPr>
                                <m:t>𝑥</m:t>
                              </m:r>
                            </m:sub>
                            <m:sup>
                              <m:r>
                                <a:rPr lang="es-MX" sz="1400" i="0">
                                  <a:latin typeface="Cambria Math" panose="02040503050406030204" pitchFamily="18" charset="0"/>
                                </a:rPr>
                                <m:t>2</m:t>
                              </m:r>
                            </m:sup>
                          </m:sSubSup>
                          <m:r>
                            <a:rPr lang="es-MX" sz="1400" i="0">
                              <a:latin typeface="Cambria Math" panose="02040503050406030204" pitchFamily="18" charset="0"/>
                            </a:rPr>
                            <m:t>+</m:t>
                          </m:r>
                          <m:sSubSup>
                            <m:sSubSupPr>
                              <m:ctrlPr>
                                <a:rPr lang="es-MX" sz="1400" i="1">
                                  <a:solidFill>
                                    <a:srgbClr val="836967"/>
                                  </a:solidFill>
                                  <a:latin typeface="Cambria Math" panose="02040503050406030204" pitchFamily="18" charset="0"/>
                                </a:rPr>
                              </m:ctrlPr>
                            </m:sSubSupPr>
                            <m:e>
                              <m:r>
                                <a:rPr lang="es-MX" sz="1400" i="1">
                                  <a:latin typeface="Cambria Math" panose="02040503050406030204" pitchFamily="18" charset="0"/>
                                </a:rPr>
                                <m:t>𝑀</m:t>
                              </m:r>
                            </m:e>
                            <m:sub>
                              <m:r>
                                <a:rPr lang="es-MX" sz="1400" i="1">
                                  <a:latin typeface="Cambria Math" panose="02040503050406030204" pitchFamily="18" charset="0"/>
                                </a:rPr>
                                <m:t>𝑧</m:t>
                              </m:r>
                            </m:sub>
                            <m:sup>
                              <m:r>
                                <a:rPr lang="es-MX" sz="1400" i="0">
                                  <a:latin typeface="Cambria Math" panose="02040503050406030204" pitchFamily="18" charset="0"/>
                                </a:rPr>
                                <m:t>2 </m:t>
                              </m:r>
                            </m:sup>
                          </m:sSubSup>
                        </m:e>
                      </m:rad>
                    </m:oMath>
                  </m:oMathPara>
                </a14:m>
                <a:endParaRPr lang="es-MX" sz="1400" dirty="0"/>
              </a:p>
            </p:txBody>
          </p:sp>
        </mc:Choice>
        <mc:Fallback xmlns="">
          <p:sp>
            <p:nvSpPr>
              <p:cNvPr id="15" name="CuadroTexto 14">
                <a:extLst>
                  <a:ext uri="{FF2B5EF4-FFF2-40B4-BE49-F238E27FC236}">
                    <a16:creationId xmlns:a16="http://schemas.microsoft.com/office/drawing/2014/main" id="{ED851180-13A0-4BA1-84E0-1A0639E65D0A}"/>
                  </a:ext>
                </a:extLst>
              </p:cNvPr>
              <p:cNvSpPr txBox="1">
                <a:spLocks noRot="1" noChangeAspect="1" noMove="1" noResize="1" noEditPoints="1" noAdjustHandles="1" noChangeArrowheads="1" noChangeShapeType="1" noTextEdit="1"/>
              </p:cNvSpPr>
              <p:nvPr/>
            </p:nvSpPr>
            <p:spPr>
              <a:xfrm>
                <a:off x="643631" y="5089857"/>
                <a:ext cx="6098958" cy="530723"/>
              </a:xfrm>
              <a:prstGeom prst="rect">
                <a:avLst/>
              </a:prstGeom>
              <a:blipFill>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1AA72674-7A8D-48E1-A4BD-E4F1C4FC2598}"/>
                  </a:ext>
                </a:extLst>
              </p:cNvPr>
              <p:cNvSpPr txBox="1"/>
              <p:nvPr/>
            </p:nvSpPr>
            <p:spPr>
              <a:xfrm>
                <a:off x="3891379" y="5752740"/>
                <a:ext cx="2978457" cy="9082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i="1" smtClean="0">
                          <a:latin typeface="Cambria Math" panose="02040503050406030204" pitchFamily="18" charset="0"/>
                        </a:rPr>
                        <m:t>𝐷</m:t>
                      </m:r>
                      <m:r>
                        <a:rPr lang="es-MX" sz="1400" i="0">
                          <a:latin typeface="Cambria Math" panose="02040503050406030204" pitchFamily="18" charset="0"/>
                        </a:rPr>
                        <m:t>=</m:t>
                      </m:r>
                      <m:sSup>
                        <m:sSupPr>
                          <m:ctrlPr>
                            <a:rPr lang="es-MX" sz="1400" i="1">
                              <a:solidFill>
                                <a:srgbClr val="836967"/>
                              </a:solidFill>
                              <a:latin typeface="Cambria Math" panose="02040503050406030204" pitchFamily="18" charset="0"/>
                            </a:rPr>
                          </m:ctrlPr>
                        </m:sSupPr>
                        <m:e>
                          <m:d>
                            <m:dPr>
                              <m:begChr m:val="["/>
                              <m:endChr m:val="]"/>
                              <m:ctrlPr>
                                <a:rPr lang="es-MX" sz="1400" i="1">
                                  <a:solidFill>
                                    <a:srgbClr val="836967"/>
                                  </a:solidFill>
                                  <a:latin typeface="Cambria Math" panose="02040503050406030204" pitchFamily="18" charset="0"/>
                                </a:rPr>
                              </m:ctrlPr>
                            </m:dPr>
                            <m:e>
                              <m:d>
                                <m:dPr>
                                  <m:ctrlPr>
                                    <a:rPr lang="es-MX" sz="1400" i="1">
                                      <a:solidFill>
                                        <a:srgbClr val="836967"/>
                                      </a:solidFill>
                                      <a:latin typeface="Cambria Math" panose="02040503050406030204" pitchFamily="18" charset="0"/>
                                    </a:rPr>
                                  </m:ctrlPr>
                                </m:dPr>
                                <m:e>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32 </m:t>
                                      </m:r>
                                      <m:r>
                                        <a:rPr lang="es-MX" sz="1400" i="1">
                                          <a:latin typeface="Cambria Math" panose="02040503050406030204" pitchFamily="18" charset="0"/>
                                        </a:rPr>
                                        <m:t>𝑁</m:t>
                                      </m:r>
                                    </m:num>
                                    <m:den>
                                      <m:r>
                                        <a:rPr lang="es-MX" sz="1400" i="1">
                                          <a:latin typeface="Cambria Math" panose="02040503050406030204" pitchFamily="18" charset="0"/>
                                        </a:rPr>
                                        <m:t>𝜋</m:t>
                                      </m:r>
                                    </m:den>
                                  </m:f>
                                </m:e>
                              </m:d>
                              <m:rad>
                                <m:radPr>
                                  <m:degHide m:val="on"/>
                                  <m:ctrlPr>
                                    <a:rPr lang="es-MX" sz="1400" i="1">
                                      <a:solidFill>
                                        <a:srgbClr val="836967"/>
                                      </a:solidFill>
                                      <a:latin typeface="Cambria Math" panose="02040503050406030204" pitchFamily="18" charset="0"/>
                                    </a:rPr>
                                  </m:ctrlPr>
                                </m:radPr>
                                <m:deg/>
                                <m:e>
                                  <m:sSup>
                                    <m:sSupPr>
                                      <m:ctrlPr>
                                        <a:rPr lang="es-MX" sz="1400" i="1">
                                          <a:solidFill>
                                            <a:srgbClr val="836967"/>
                                          </a:solidFill>
                                          <a:latin typeface="Cambria Math" panose="02040503050406030204" pitchFamily="18" charset="0"/>
                                        </a:rPr>
                                      </m:ctrlPr>
                                    </m:sSupPr>
                                    <m:e>
                                      <m:d>
                                        <m:dPr>
                                          <m:ctrlPr>
                                            <a:rPr lang="es-MX" sz="1400" i="1">
                                              <a:solidFill>
                                                <a:srgbClr val="836967"/>
                                              </a:solidFill>
                                              <a:latin typeface="Cambria Math" panose="02040503050406030204" pitchFamily="18" charset="0"/>
                                            </a:rPr>
                                          </m:ctrlPr>
                                        </m:dPr>
                                        <m:e>
                                          <m:f>
                                            <m:fPr>
                                              <m:ctrlPr>
                                                <a:rPr lang="es-MX" sz="1400" i="1">
                                                  <a:solidFill>
                                                    <a:srgbClr val="836967"/>
                                                  </a:solidFill>
                                                  <a:latin typeface="Cambria Math" panose="02040503050406030204" pitchFamily="18" charset="0"/>
                                                </a:rPr>
                                              </m:ctrlPr>
                                            </m:fPr>
                                            <m:num>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𝐾</m:t>
                                                  </m:r>
                                                </m:e>
                                                <m:sub>
                                                  <m:r>
                                                    <a:rPr lang="es-MX" sz="1400" i="1">
                                                      <a:latin typeface="Cambria Math" panose="02040503050406030204" pitchFamily="18" charset="0"/>
                                                    </a:rPr>
                                                    <m:t>𝑡</m:t>
                                                  </m:r>
                                                </m:sub>
                                              </m:sSub>
                                              <m:r>
                                                <a:rPr lang="es-MX" sz="1400" i="0">
                                                  <a:latin typeface="Cambria Math" panose="02040503050406030204" pitchFamily="18" charset="0"/>
                                                </a:rPr>
                                                <m:t> </m:t>
                                              </m:r>
                                              <m:r>
                                                <a:rPr lang="es-MX" sz="1400" i="1">
                                                  <a:latin typeface="Cambria Math" panose="02040503050406030204" pitchFamily="18" charset="0"/>
                                                </a:rPr>
                                                <m:t>𝑀</m:t>
                                              </m:r>
                                            </m:num>
                                            <m:den>
                                              <m:sSubSup>
                                                <m:sSubSupPr>
                                                  <m:ctrlPr>
                                                    <a:rPr lang="es-MX" sz="1400" i="1">
                                                      <a:solidFill>
                                                        <a:srgbClr val="836967"/>
                                                      </a:solidFill>
                                                      <a:latin typeface="Cambria Math" panose="02040503050406030204" pitchFamily="18" charset="0"/>
                                                    </a:rPr>
                                                  </m:ctrlPr>
                                                </m:sSubSupPr>
                                                <m:e>
                                                  <m:r>
                                                    <a:rPr lang="es-MX" sz="1400" i="1">
                                                      <a:latin typeface="Cambria Math" panose="02040503050406030204" pitchFamily="18" charset="0"/>
                                                    </a:rPr>
                                                    <m:t>𝑠</m:t>
                                                  </m:r>
                                                </m:e>
                                                <m:sub>
                                                  <m:r>
                                                    <a:rPr lang="es-MX" sz="1400" i="1">
                                                      <a:latin typeface="Cambria Math" panose="02040503050406030204" pitchFamily="18" charset="0"/>
                                                    </a:rPr>
                                                    <m:t>𝑛</m:t>
                                                  </m:r>
                                                </m:sub>
                                                <m:sup>
                                                  <m:r>
                                                    <a:rPr lang="es-MX" sz="1400" i="0">
                                                      <a:latin typeface="Cambria Math" panose="02040503050406030204" pitchFamily="18" charset="0"/>
                                                    </a:rPr>
                                                    <m:t>′</m:t>
                                                  </m:r>
                                                </m:sup>
                                              </m:sSubSup>
                                            </m:den>
                                          </m:f>
                                        </m:e>
                                      </m:d>
                                    </m:e>
                                    <m:sup>
                                      <m:r>
                                        <a:rPr lang="es-MX" sz="1400" i="0">
                                          <a:latin typeface="Cambria Math" panose="02040503050406030204" pitchFamily="18" charset="0"/>
                                        </a:rPr>
                                        <m:t>2</m:t>
                                      </m:r>
                                    </m:sup>
                                  </m:sSup>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3</m:t>
                                      </m:r>
                                    </m:num>
                                    <m:den>
                                      <m:r>
                                        <a:rPr lang="es-MX" sz="1400" i="0">
                                          <a:latin typeface="Cambria Math" panose="02040503050406030204" pitchFamily="18" charset="0"/>
                                        </a:rPr>
                                        <m:t>4</m:t>
                                      </m:r>
                                    </m:den>
                                  </m:f>
                                  <m:sSup>
                                    <m:sSupPr>
                                      <m:ctrlPr>
                                        <a:rPr lang="es-MX" sz="1400" i="1">
                                          <a:solidFill>
                                            <a:srgbClr val="836967"/>
                                          </a:solidFill>
                                          <a:latin typeface="Cambria Math" panose="02040503050406030204" pitchFamily="18" charset="0"/>
                                        </a:rPr>
                                      </m:ctrlPr>
                                    </m:sSupPr>
                                    <m:e>
                                      <m:d>
                                        <m:dPr>
                                          <m:ctrlPr>
                                            <a:rPr lang="es-MX" sz="1400" i="1">
                                              <a:solidFill>
                                                <a:srgbClr val="836967"/>
                                              </a:solidFill>
                                              <a:latin typeface="Cambria Math" panose="02040503050406030204" pitchFamily="18" charset="0"/>
                                            </a:rPr>
                                          </m:ctrlPr>
                                        </m:dPr>
                                        <m:e>
                                          <m:f>
                                            <m:fPr>
                                              <m:ctrlPr>
                                                <a:rPr lang="es-MX" sz="1400" i="1">
                                                  <a:solidFill>
                                                    <a:srgbClr val="836967"/>
                                                  </a:solidFill>
                                                  <a:latin typeface="Cambria Math" panose="02040503050406030204" pitchFamily="18" charset="0"/>
                                                </a:rPr>
                                              </m:ctrlPr>
                                            </m:fPr>
                                            <m:num>
                                              <m:r>
                                                <a:rPr lang="es-MX" sz="1400" i="1">
                                                  <a:latin typeface="Cambria Math" panose="02040503050406030204" pitchFamily="18" charset="0"/>
                                                </a:rPr>
                                                <m:t>𝑇</m:t>
                                              </m:r>
                                            </m:num>
                                            <m:den>
                                              <m:sSub>
                                                <m:sSubPr>
                                                  <m:ctrlPr>
                                                    <a:rPr lang="es-MX" sz="1400" i="1">
                                                      <a:solidFill>
                                                        <a:srgbClr val="836967"/>
                                                      </a:solidFill>
                                                      <a:latin typeface="Cambria Math" panose="02040503050406030204" pitchFamily="18" charset="0"/>
                                                    </a:rPr>
                                                  </m:ctrlPr>
                                                </m:sSubPr>
                                                <m:e>
                                                  <m:r>
                                                    <a:rPr lang="es-MX" sz="1400" i="1">
                                                      <a:latin typeface="Cambria Math" panose="02040503050406030204" pitchFamily="18" charset="0"/>
                                                    </a:rPr>
                                                    <m:t>𝑆</m:t>
                                                  </m:r>
                                                </m:e>
                                                <m:sub>
                                                  <m:r>
                                                    <a:rPr lang="es-MX" sz="1400" i="1">
                                                      <a:latin typeface="Cambria Math" panose="02040503050406030204" pitchFamily="18" charset="0"/>
                                                    </a:rPr>
                                                    <m:t>𝑦</m:t>
                                                  </m:r>
                                                </m:sub>
                                              </m:sSub>
                                            </m:den>
                                          </m:f>
                                        </m:e>
                                      </m:d>
                                    </m:e>
                                    <m:sup>
                                      <m:r>
                                        <a:rPr lang="es-MX" sz="1400" i="0">
                                          <a:latin typeface="Cambria Math" panose="02040503050406030204" pitchFamily="18" charset="0"/>
                                        </a:rPr>
                                        <m:t>2</m:t>
                                      </m:r>
                                    </m:sup>
                                  </m:sSup>
                                </m:e>
                              </m:rad>
                            </m:e>
                          </m:d>
                        </m:e>
                        <m:sup>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1</m:t>
                              </m:r>
                            </m:num>
                            <m:den>
                              <m:r>
                                <a:rPr lang="es-MX" sz="1400" i="0">
                                  <a:latin typeface="Cambria Math" panose="02040503050406030204" pitchFamily="18" charset="0"/>
                                </a:rPr>
                                <m:t>3</m:t>
                              </m:r>
                            </m:den>
                          </m:f>
                        </m:sup>
                      </m:sSup>
                    </m:oMath>
                  </m:oMathPara>
                </a14:m>
                <a:endParaRPr lang="es-MX" sz="1400" dirty="0"/>
              </a:p>
            </p:txBody>
          </p:sp>
        </mc:Choice>
        <mc:Fallback xmlns="">
          <p:sp>
            <p:nvSpPr>
              <p:cNvPr id="19" name="CuadroTexto 18">
                <a:extLst>
                  <a:ext uri="{FF2B5EF4-FFF2-40B4-BE49-F238E27FC236}">
                    <a16:creationId xmlns:a16="http://schemas.microsoft.com/office/drawing/2014/main" id="{1AA72674-7A8D-48E1-A4BD-E4F1C4FC2598}"/>
                  </a:ext>
                </a:extLst>
              </p:cNvPr>
              <p:cNvSpPr txBox="1">
                <a:spLocks noRot="1" noChangeAspect="1" noMove="1" noResize="1" noEditPoints="1" noAdjustHandles="1" noChangeArrowheads="1" noChangeShapeType="1" noTextEdit="1"/>
              </p:cNvSpPr>
              <p:nvPr/>
            </p:nvSpPr>
            <p:spPr>
              <a:xfrm>
                <a:off x="3891379" y="5752740"/>
                <a:ext cx="2978457" cy="908262"/>
              </a:xfrm>
              <a:prstGeom prst="rect">
                <a:avLst/>
              </a:prstGeom>
              <a:blipFill>
                <a:blip r:embed="rId4"/>
                <a:stretch>
                  <a:fillRect/>
                </a:stretch>
              </a:blipFill>
            </p:spPr>
            <p:txBody>
              <a:bodyPr/>
              <a:lstStyle/>
              <a:p>
                <a:r>
                  <a:rPr lang="es-MX">
                    <a:noFill/>
                  </a:rPr>
                  <a:t> </a:t>
                </a:r>
              </a:p>
            </p:txBody>
          </p:sp>
        </mc:Fallback>
      </mc:AlternateContent>
      <p:sp>
        <p:nvSpPr>
          <p:cNvPr id="20" name="CuadroTexto 19">
            <a:extLst>
              <a:ext uri="{FF2B5EF4-FFF2-40B4-BE49-F238E27FC236}">
                <a16:creationId xmlns:a16="http://schemas.microsoft.com/office/drawing/2014/main" id="{CC16DF68-DADE-4AB4-87F2-847E9123BFC9}"/>
              </a:ext>
            </a:extLst>
          </p:cNvPr>
          <p:cNvSpPr txBox="1"/>
          <p:nvPr/>
        </p:nvSpPr>
        <p:spPr>
          <a:xfrm>
            <a:off x="6458680" y="5978699"/>
            <a:ext cx="2746158" cy="456343"/>
          </a:xfrm>
          <a:prstGeom prst="rect">
            <a:avLst/>
          </a:prstGeom>
          <a:noFill/>
        </p:spPr>
        <p:txBody>
          <a:bodyPr wrap="square">
            <a:spAutoFit/>
          </a:bodyPr>
          <a:lstStyle/>
          <a:p>
            <a:pPr indent="457200">
              <a:lnSpc>
                <a:spcPct val="200000"/>
              </a:lnSpc>
              <a:spcAft>
                <a:spcPts val="800"/>
              </a:spcAft>
            </a:pPr>
            <a:r>
              <a:rPr lang="es-MX" sz="1400" dirty="0">
                <a:effectLst/>
                <a:latin typeface="Arial" panose="020B0604020202020204" pitchFamily="34" charset="0"/>
                <a:ea typeface="Calibri" panose="020F0502020204030204" pitchFamily="34" charset="0"/>
                <a:cs typeface="Arial" panose="020B0604020202020204" pitchFamily="34" charset="0"/>
              </a:rPr>
              <a:t>(</a:t>
            </a:r>
            <a:r>
              <a:rPr lang="es-MX" sz="1400" dirty="0" err="1">
                <a:effectLst/>
                <a:latin typeface="Arial" panose="020B0604020202020204" pitchFamily="34" charset="0"/>
                <a:ea typeface="Calibri" panose="020F0502020204030204" pitchFamily="34" charset="0"/>
                <a:cs typeface="Arial" panose="020B0604020202020204" pitchFamily="34" charset="0"/>
              </a:rPr>
              <a:t>Mott</a:t>
            </a:r>
            <a:r>
              <a:rPr lang="es-MX" sz="1400" dirty="0">
                <a:effectLst/>
                <a:latin typeface="Arial" panose="020B0604020202020204" pitchFamily="34" charset="0"/>
                <a:ea typeface="Calibri" panose="020F0502020204030204" pitchFamily="34" charset="0"/>
                <a:cs typeface="Arial" panose="020B0604020202020204" pitchFamily="34" charset="0"/>
              </a:rPr>
              <a:t> et al., 2018, p. 523)</a:t>
            </a:r>
            <a:endParaRPr lang="es-MX" sz="1400"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7" name="Tabla 6">
                <a:extLst>
                  <a:ext uri="{FF2B5EF4-FFF2-40B4-BE49-F238E27FC236}">
                    <a16:creationId xmlns:a16="http://schemas.microsoft.com/office/drawing/2014/main" id="{84144B1C-5312-4130-90FF-9E5AEF74AACA}"/>
                  </a:ext>
                </a:extLst>
              </p:cNvPr>
              <p:cNvGraphicFramePr>
                <a:graphicFrameLocks noGrp="1"/>
              </p:cNvGraphicFramePr>
              <p:nvPr>
                <p:extLst>
                  <p:ext uri="{D42A27DB-BD31-4B8C-83A1-F6EECF244321}">
                    <p14:modId xmlns:p14="http://schemas.microsoft.com/office/powerpoint/2010/main" val="3900236256"/>
                  </p:ext>
                </p:extLst>
              </p:nvPr>
            </p:nvGraphicFramePr>
            <p:xfrm>
              <a:off x="9460462" y="1426885"/>
              <a:ext cx="1709532" cy="5119691"/>
            </p:xfrm>
            <a:graphic>
              <a:graphicData uri="http://schemas.openxmlformats.org/drawingml/2006/table">
                <a:tbl>
                  <a:tblPr firstRow="1" firstCol="1" bandRow="1">
                    <a:tableStyleId>{5C22544A-7EE6-4342-B048-85BDC9FD1C3A}</a:tableStyleId>
                  </a:tblPr>
                  <a:tblGrid>
                    <a:gridCol w="750785">
                      <a:extLst>
                        <a:ext uri="{9D8B030D-6E8A-4147-A177-3AD203B41FA5}">
                          <a16:colId xmlns:a16="http://schemas.microsoft.com/office/drawing/2014/main" val="592622674"/>
                        </a:ext>
                      </a:extLst>
                    </a:gridCol>
                    <a:gridCol w="958747">
                      <a:extLst>
                        <a:ext uri="{9D8B030D-6E8A-4147-A177-3AD203B41FA5}">
                          <a16:colId xmlns:a16="http://schemas.microsoft.com/office/drawing/2014/main" val="3192883189"/>
                        </a:ext>
                      </a:extLst>
                    </a:gridCol>
                  </a:tblGrid>
                  <a:tr h="268637">
                    <a:tc>
                      <a:txBody>
                        <a:bodyPr/>
                        <a:lstStyle/>
                        <a:p>
                          <a:pPr algn="ctr">
                            <a:lnSpc>
                              <a:spcPct val="200000"/>
                            </a:lnSpc>
                            <a:spcAft>
                              <a:spcPts val="800"/>
                            </a:spcAft>
                          </a:pPr>
                          <a:r>
                            <a:rPr lang="es-MX" sz="1000">
                              <a:effectLst/>
                            </a:rPr>
                            <a:t>Parámetro</a:t>
                          </a:r>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tc>
                      <a:txBody>
                        <a:bodyPr/>
                        <a:lstStyle/>
                        <a:p>
                          <a:pPr>
                            <a:lnSpc>
                              <a:spcPct val="200000"/>
                            </a:lnSpc>
                            <a:spcAft>
                              <a:spcPts val="800"/>
                            </a:spcAft>
                          </a:pPr>
                          <a:r>
                            <a:rPr lang="es-MX" sz="1000">
                              <a:effectLst/>
                            </a:rPr>
                            <a:t>Denominación</a:t>
                          </a:r>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extLst>
                      <a:ext uri="{0D108BD9-81ED-4DB2-BD59-A6C34878D82A}">
                        <a16:rowId xmlns:a16="http://schemas.microsoft.com/office/drawing/2014/main" val="2973200162"/>
                      </a:ext>
                    </a:extLst>
                  </a:tr>
                  <a:tr h="268637">
                    <a:tc>
                      <a:txBody>
                        <a:bodyPr/>
                        <a:lstStyle/>
                        <a:p>
                          <a:pPr algn="ctr">
                            <a:lnSpc>
                              <a:spcPct val="200000"/>
                            </a:lnSpc>
                            <a:spcAft>
                              <a:spcPts val="800"/>
                            </a:spcAft>
                          </a:pPr>
                          <a:r>
                            <a:rPr lang="es-MX" sz="1000">
                              <a:effectLst/>
                            </a:rPr>
                            <a:t>Material</a:t>
                          </a:r>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tc>
                      <a:txBody>
                        <a:bodyPr/>
                        <a:lstStyle/>
                        <a:p>
                          <a:pPr algn="ctr">
                            <a:lnSpc>
                              <a:spcPct val="200000"/>
                            </a:lnSpc>
                            <a:spcAft>
                              <a:spcPts val="800"/>
                            </a:spcAft>
                          </a:pPr>
                          <a:r>
                            <a:rPr lang="es-MX" sz="1000">
                              <a:effectLst/>
                            </a:rPr>
                            <a:t>AISI 1018</a:t>
                          </a:r>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extLst>
                      <a:ext uri="{0D108BD9-81ED-4DB2-BD59-A6C34878D82A}">
                        <a16:rowId xmlns:a16="http://schemas.microsoft.com/office/drawing/2014/main" val="1661801725"/>
                      </a:ext>
                    </a:extLst>
                  </a:tr>
                  <a:tr h="439357">
                    <a:tc>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MX" sz="1000" i="1">
                                        <a:effectLst/>
                                        <a:latin typeface="Cambria Math" panose="02040503050406030204" pitchFamily="18" charset="0"/>
                                      </a:rPr>
                                    </m:ctrlPr>
                                  </m:sSubPr>
                                  <m:e>
                                    <m:r>
                                      <a:rPr lang="es-MX" sz="1000">
                                        <a:effectLst/>
                                        <a:latin typeface="Cambria Math" panose="02040503050406030204" pitchFamily="18" charset="0"/>
                                      </a:rPr>
                                      <m:t>𝑆</m:t>
                                    </m:r>
                                  </m:e>
                                  <m:sub>
                                    <m:r>
                                      <a:rPr lang="es-MX" sz="1000">
                                        <a:effectLst/>
                                        <a:latin typeface="Cambria Math" panose="02040503050406030204" pitchFamily="18" charset="0"/>
                                      </a:rPr>
                                      <m:t>𝑦</m:t>
                                    </m:r>
                                  </m:sub>
                                </m:sSub>
                              </m:oMath>
                            </m:oMathPara>
                          </a14:m>
                          <a:endParaRPr lang="es-MX" sz="1000" dirty="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tc>
                      <a:txBody>
                        <a:bodyPr/>
                        <a:lstStyle/>
                        <a:p>
                          <a:pPr>
                            <a:lnSpc>
                              <a:spcPct val="200000"/>
                            </a:lnSpc>
                            <a:spcAft>
                              <a:spcPts val="800"/>
                            </a:spcAft>
                          </a:pPr>
                          <a14:m>
                            <m:oMathPara xmlns:m="http://schemas.openxmlformats.org/officeDocument/2006/math">
                              <m:oMathParaPr>
                                <m:jc m:val="centerGroup"/>
                              </m:oMathParaPr>
                              <m:oMath xmlns:m="http://schemas.openxmlformats.org/officeDocument/2006/math">
                                <m:r>
                                  <a:rPr lang="es-MX" sz="1000">
                                    <a:effectLst/>
                                    <a:latin typeface="Cambria Math" panose="02040503050406030204" pitchFamily="18" charset="0"/>
                                  </a:rPr>
                                  <m:t>275 </m:t>
                                </m:r>
                                <m:r>
                                  <m:rPr>
                                    <m:nor/>
                                  </m:rPr>
                                  <a:rPr lang="es-MX" sz="1000">
                                    <a:effectLst/>
                                  </a:rPr>
                                  <m:t>MPa</m:t>
                                </m:r>
                              </m:oMath>
                            </m:oMathPara>
                          </a14:m>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extLst>
                      <a:ext uri="{0D108BD9-81ED-4DB2-BD59-A6C34878D82A}">
                        <a16:rowId xmlns:a16="http://schemas.microsoft.com/office/drawing/2014/main" val="1371772025"/>
                      </a:ext>
                    </a:extLst>
                  </a:tr>
                  <a:tr h="414306">
                    <a:tc>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MX" sz="1000" i="1">
                                        <a:effectLst/>
                                        <a:latin typeface="Cambria Math" panose="02040503050406030204" pitchFamily="18" charset="0"/>
                                      </a:rPr>
                                    </m:ctrlPr>
                                  </m:sSubPr>
                                  <m:e>
                                    <m:r>
                                      <a:rPr lang="es-MX" sz="1000">
                                        <a:effectLst/>
                                        <a:latin typeface="Cambria Math" panose="02040503050406030204" pitchFamily="18" charset="0"/>
                                      </a:rPr>
                                      <m:t>𝑆</m:t>
                                    </m:r>
                                  </m:e>
                                  <m:sub>
                                    <m:r>
                                      <a:rPr lang="es-MX" sz="1000">
                                        <a:effectLst/>
                                        <a:latin typeface="Cambria Math" panose="02040503050406030204" pitchFamily="18" charset="0"/>
                                      </a:rPr>
                                      <m:t>𝑢</m:t>
                                    </m:r>
                                  </m:sub>
                                </m:sSub>
                              </m:oMath>
                            </m:oMathPara>
                          </a14:m>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tc>
                      <a:txBody>
                        <a:bodyPr/>
                        <a:lstStyle/>
                        <a:p>
                          <a:pPr>
                            <a:lnSpc>
                              <a:spcPct val="200000"/>
                            </a:lnSpc>
                            <a:spcAft>
                              <a:spcPts val="800"/>
                            </a:spcAft>
                          </a:pPr>
                          <a14:m>
                            <m:oMathPara xmlns:m="http://schemas.openxmlformats.org/officeDocument/2006/math">
                              <m:oMathParaPr>
                                <m:jc m:val="centerGroup"/>
                              </m:oMathParaPr>
                              <m:oMath xmlns:m="http://schemas.openxmlformats.org/officeDocument/2006/math">
                                <m:r>
                                  <a:rPr lang="es-MX" sz="1000">
                                    <a:effectLst/>
                                    <a:latin typeface="Cambria Math" panose="02040503050406030204" pitchFamily="18" charset="0"/>
                                  </a:rPr>
                                  <m:t>568 </m:t>
                                </m:r>
                                <m:r>
                                  <m:rPr>
                                    <m:nor/>
                                  </m:rPr>
                                  <a:rPr lang="es-MX" sz="1000">
                                    <a:effectLst/>
                                  </a:rPr>
                                  <m:t>MPa</m:t>
                                </m:r>
                              </m:oMath>
                            </m:oMathPara>
                          </a14:m>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extLst>
                      <a:ext uri="{0D108BD9-81ED-4DB2-BD59-A6C34878D82A}">
                        <a16:rowId xmlns:a16="http://schemas.microsoft.com/office/drawing/2014/main" val="424694515"/>
                      </a:ext>
                    </a:extLst>
                  </a:tr>
                  <a:tr h="414306">
                    <a:tc>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MX" sz="1000" i="1">
                                        <a:effectLst/>
                                        <a:latin typeface="Cambria Math" panose="02040503050406030204" pitchFamily="18" charset="0"/>
                                      </a:rPr>
                                    </m:ctrlPr>
                                  </m:sSubPr>
                                  <m:e>
                                    <m:r>
                                      <a:rPr lang="es-MX" sz="1000">
                                        <a:effectLst/>
                                        <a:latin typeface="Cambria Math" panose="02040503050406030204" pitchFamily="18" charset="0"/>
                                      </a:rPr>
                                      <m:t>𝑠</m:t>
                                    </m:r>
                                  </m:e>
                                  <m:sub>
                                    <m:r>
                                      <a:rPr lang="es-MX" sz="1000">
                                        <a:effectLst/>
                                        <a:latin typeface="Cambria Math" panose="02040503050406030204" pitchFamily="18" charset="0"/>
                                      </a:rPr>
                                      <m:t>𝑛</m:t>
                                    </m:r>
                                  </m:sub>
                                </m:sSub>
                              </m:oMath>
                            </m:oMathPara>
                          </a14:m>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tc>
                      <a:txBody>
                        <a:bodyPr/>
                        <a:lstStyle/>
                        <a:p>
                          <a:pPr>
                            <a:lnSpc>
                              <a:spcPct val="200000"/>
                            </a:lnSpc>
                            <a:spcAft>
                              <a:spcPts val="800"/>
                            </a:spcAft>
                          </a:pPr>
                          <a14:m>
                            <m:oMathPara xmlns:m="http://schemas.openxmlformats.org/officeDocument/2006/math">
                              <m:oMathParaPr>
                                <m:jc m:val="centerGroup"/>
                              </m:oMathParaPr>
                              <m:oMath xmlns:m="http://schemas.openxmlformats.org/officeDocument/2006/math">
                                <m:r>
                                  <a:rPr lang="es-MX" sz="1000">
                                    <a:effectLst/>
                                    <a:latin typeface="Cambria Math" panose="02040503050406030204" pitchFamily="18" charset="0"/>
                                  </a:rPr>
                                  <m:t>226 </m:t>
                                </m:r>
                                <m:r>
                                  <m:rPr>
                                    <m:nor/>
                                  </m:rPr>
                                  <a:rPr lang="es-MX" sz="1000">
                                    <a:effectLst/>
                                  </a:rPr>
                                  <m:t>MPa</m:t>
                                </m:r>
                              </m:oMath>
                            </m:oMathPara>
                          </a14:m>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extLst>
                      <a:ext uri="{0D108BD9-81ED-4DB2-BD59-A6C34878D82A}">
                        <a16:rowId xmlns:a16="http://schemas.microsoft.com/office/drawing/2014/main" val="2657982386"/>
                      </a:ext>
                    </a:extLst>
                  </a:tr>
                  <a:tr h="414306">
                    <a:tc>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MX" sz="1000" i="1">
                                        <a:effectLst/>
                                        <a:latin typeface="Cambria Math" panose="02040503050406030204" pitchFamily="18" charset="0"/>
                                      </a:rPr>
                                    </m:ctrlPr>
                                  </m:sSubPr>
                                  <m:e>
                                    <m:r>
                                      <a:rPr lang="es-MX" sz="1000">
                                        <a:effectLst/>
                                        <a:latin typeface="Cambria Math" panose="02040503050406030204" pitchFamily="18" charset="0"/>
                                      </a:rPr>
                                      <m:t>𝐶</m:t>
                                    </m:r>
                                  </m:e>
                                  <m:sub>
                                    <m:r>
                                      <a:rPr lang="es-MX" sz="1000">
                                        <a:effectLst/>
                                        <a:latin typeface="Cambria Math" panose="02040503050406030204" pitchFamily="18" charset="0"/>
                                      </a:rPr>
                                      <m:t>𝑠</m:t>
                                    </m:r>
                                  </m:sub>
                                </m:sSub>
                              </m:oMath>
                            </m:oMathPara>
                          </a14:m>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tc>
                      <a:txBody>
                        <a:bodyPr/>
                        <a:lstStyle/>
                        <a:p>
                          <a:pPr>
                            <a:lnSpc>
                              <a:spcPct val="200000"/>
                            </a:lnSpc>
                            <a:spcAft>
                              <a:spcPts val="800"/>
                            </a:spcAft>
                          </a:pPr>
                          <a14:m>
                            <m:oMathPara xmlns:m="http://schemas.openxmlformats.org/officeDocument/2006/math">
                              <m:oMathParaPr>
                                <m:jc m:val="centerGroup"/>
                              </m:oMathParaPr>
                              <m:oMath xmlns:m="http://schemas.openxmlformats.org/officeDocument/2006/math">
                                <m:r>
                                  <a:rPr lang="es-MX" sz="1000">
                                    <a:effectLst/>
                                    <a:latin typeface="Cambria Math" panose="02040503050406030204" pitchFamily="18" charset="0"/>
                                  </a:rPr>
                                  <m:t>0,88</m:t>
                                </m:r>
                              </m:oMath>
                            </m:oMathPara>
                          </a14:m>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extLst>
                      <a:ext uri="{0D108BD9-81ED-4DB2-BD59-A6C34878D82A}">
                        <a16:rowId xmlns:a16="http://schemas.microsoft.com/office/drawing/2014/main" val="1371372689"/>
                      </a:ext>
                    </a:extLst>
                  </a:tr>
                  <a:tr h="414306">
                    <a:tc>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MX" sz="1000" i="1">
                                        <a:effectLst/>
                                        <a:latin typeface="Cambria Math" panose="02040503050406030204" pitchFamily="18" charset="0"/>
                                      </a:rPr>
                                    </m:ctrlPr>
                                  </m:sSubPr>
                                  <m:e>
                                    <m:r>
                                      <a:rPr lang="es-MX" sz="1000">
                                        <a:effectLst/>
                                        <a:latin typeface="Cambria Math" panose="02040503050406030204" pitchFamily="18" charset="0"/>
                                      </a:rPr>
                                      <m:t>𝐶</m:t>
                                    </m:r>
                                  </m:e>
                                  <m:sub>
                                    <m:r>
                                      <a:rPr lang="es-MX" sz="1000">
                                        <a:effectLst/>
                                        <a:latin typeface="Cambria Math" panose="02040503050406030204" pitchFamily="18" charset="0"/>
                                      </a:rPr>
                                      <m:t>𝑅</m:t>
                                    </m:r>
                                  </m:sub>
                                </m:sSub>
                              </m:oMath>
                            </m:oMathPara>
                          </a14:m>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tc>
                      <a:txBody>
                        <a:bodyPr/>
                        <a:lstStyle/>
                        <a:p>
                          <a:pPr>
                            <a:lnSpc>
                              <a:spcPct val="200000"/>
                            </a:lnSpc>
                            <a:spcAft>
                              <a:spcPts val="800"/>
                            </a:spcAft>
                          </a:pPr>
                          <a14:m>
                            <m:oMathPara xmlns:m="http://schemas.openxmlformats.org/officeDocument/2006/math">
                              <m:oMathParaPr>
                                <m:jc m:val="centerGroup"/>
                              </m:oMathParaPr>
                              <m:oMath xmlns:m="http://schemas.openxmlformats.org/officeDocument/2006/math">
                                <m:r>
                                  <a:rPr lang="es-MX" sz="1000">
                                    <a:effectLst/>
                                    <a:latin typeface="Cambria Math" panose="02040503050406030204" pitchFamily="18" charset="0"/>
                                  </a:rPr>
                                  <m:t>0,75</m:t>
                                </m:r>
                              </m:oMath>
                            </m:oMathPara>
                          </a14:m>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extLst>
                      <a:ext uri="{0D108BD9-81ED-4DB2-BD59-A6C34878D82A}">
                        <a16:rowId xmlns:a16="http://schemas.microsoft.com/office/drawing/2014/main" val="1530286742"/>
                      </a:ext>
                    </a:extLst>
                  </a:tr>
                  <a:tr h="414306">
                    <a:tc>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sSubSup>
                                  <m:sSubSupPr>
                                    <m:ctrlPr>
                                      <a:rPr lang="es-MX" sz="1000" i="1">
                                        <a:effectLst/>
                                        <a:latin typeface="Cambria Math" panose="02040503050406030204" pitchFamily="18" charset="0"/>
                                      </a:rPr>
                                    </m:ctrlPr>
                                  </m:sSubSupPr>
                                  <m:e>
                                    <m:r>
                                      <a:rPr lang="es-MX" sz="1000">
                                        <a:effectLst/>
                                        <a:latin typeface="Cambria Math" panose="02040503050406030204" pitchFamily="18" charset="0"/>
                                      </a:rPr>
                                      <m:t>𝑠</m:t>
                                    </m:r>
                                  </m:e>
                                  <m:sub>
                                    <m:r>
                                      <a:rPr lang="es-MX" sz="1000">
                                        <a:effectLst/>
                                        <a:latin typeface="Cambria Math" panose="02040503050406030204" pitchFamily="18" charset="0"/>
                                      </a:rPr>
                                      <m:t>𝑛</m:t>
                                    </m:r>
                                  </m:sub>
                                  <m:sup>
                                    <m:r>
                                      <a:rPr lang="es-MX" sz="1000">
                                        <a:effectLst/>
                                        <a:latin typeface="Cambria Math" panose="02040503050406030204" pitchFamily="18" charset="0"/>
                                      </a:rPr>
                                      <m:t>′</m:t>
                                    </m:r>
                                  </m:sup>
                                </m:sSubSup>
                              </m:oMath>
                            </m:oMathPara>
                          </a14:m>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tc>
                      <a:txBody>
                        <a:bodyPr/>
                        <a:lstStyle/>
                        <a:p>
                          <a:pPr>
                            <a:lnSpc>
                              <a:spcPct val="200000"/>
                            </a:lnSpc>
                            <a:spcAft>
                              <a:spcPts val="800"/>
                            </a:spcAft>
                          </a:pPr>
                          <a14:m>
                            <m:oMathPara xmlns:m="http://schemas.openxmlformats.org/officeDocument/2006/math">
                              <m:oMathParaPr>
                                <m:jc m:val="centerGroup"/>
                              </m:oMathParaPr>
                              <m:oMath xmlns:m="http://schemas.openxmlformats.org/officeDocument/2006/math">
                                <m:r>
                                  <a:rPr lang="es-MX" sz="1000">
                                    <a:effectLst/>
                                    <a:latin typeface="Cambria Math" panose="02040503050406030204" pitchFamily="18" charset="0"/>
                                  </a:rPr>
                                  <m:t>149,16 </m:t>
                                </m:r>
                                <m:r>
                                  <m:rPr>
                                    <m:nor/>
                                  </m:rPr>
                                  <a:rPr lang="es-MX" sz="1000">
                                    <a:effectLst/>
                                  </a:rPr>
                                  <m:t>MPa</m:t>
                                </m:r>
                              </m:oMath>
                            </m:oMathPara>
                          </a14:m>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extLst>
                      <a:ext uri="{0D108BD9-81ED-4DB2-BD59-A6C34878D82A}">
                        <a16:rowId xmlns:a16="http://schemas.microsoft.com/office/drawing/2014/main" val="3000725133"/>
                      </a:ext>
                    </a:extLst>
                  </a:tr>
                  <a:tr h="414306">
                    <a:tc>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MX" sz="1000" i="1">
                                        <a:effectLst/>
                                        <a:latin typeface="Cambria Math" panose="02040503050406030204" pitchFamily="18" charset="0"/>
                                      </a:rPr>
                                    </m:ctrlPr>
                                  </m:sSubPr>
                                  <m:e>
                                    <m:r>
                                      <a:rPr lang="es-MX" sz="1000">
                                        <a:effectLst/>
                                        <a:latin typeface="Cambria Math" panose="02040503050406030204" pitchFamily="18" charset="0"/>
                                      </a:rPr>
                                      <m:t>𝐾</m:t>
                                    </m:r>
                                  </m:e>
                                  <m:sub>
                                    <m:r>
                                      <a:rPr lang="es-MX" sz="1000">
                                        <a:effectLst/>
                                        <a:latin typeface="Cambria Math" panose="02040503050406030204" pitchFamily="18" charset="0"/>
                                      </a:rPr>
                                      <m:t>𝑡</m:t>
                                    </m:r>
                                  </m:sub>
                                </m:sSub>
                              </m:oMath>
                            </m:oMathPara>
                          </a14:m>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tc>
                      <a:txBody>
                        <a:bodyPr/>
                        <a:lstStyle/>
                        <a:p>
                          <a:pPr>
                            <a:lnSpc>
                              <a:spcPct val="200000"/>
                            </a:lnSpc>
                            <a:spcAft>
                              <a:spcPts val="800"/>
                            </a:spcAft>
                          </a:pPr>
                          <a14:m>
                            <m:oMathPara xmlns:m="http://schemas.openxmlformats.org/officeDocument/2006/math">
                              <m:oMathParaPr>
                                <m:jc m:val="centerGroup"/>
                              </m:oMathParaPr>
                              <m:oMath xmlns:m="http://schemas.openxmlformats.org/officeDocument/2006/math">
                                <m:r>
                                  <a:rPr lang="es-MX" sz="1000">
                                    <a:effectLst/>
                                    <a:latin typeface="Cambria Math" panose="02040503050406030204" pitchFamily="18" charset="0"/>
                                  </a:rPr>
                                  <m:t>2</m:t>
                                </m:r>
                              </m:oMath>
                            </m:oMathPara>
                          </a14:m>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extLst>
                      <a:ext uri="{0D108BD9-81ED-4DB2-BD59-A6C34878D82A}">
                        <a16:rowId xmlns:a16="http://schemas.microsoft.com/office/drawing/2014/main" val="3088846300"/>
                      </a:ext>
                    </a:extLst>
                  </a:tr>
                  <a:tr h="414306">
                    <a:tc>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r>
                                  <a:rPr lang="es-MX" sz="1000">
                                    <a:effectLst/>
                                    <a:latin typeface="Cambria Math" panose="02040503050406030204" pitchFamily="18" charset="0"/>
                                  </a:rPr>
                                  <m:t>𝑁</m:t>
                                </m:r>
                              </m:oMath>
                            </m:oMathPara>
                          </a14:m>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tc>
                      <a:txBody>
                        <a:bodyPr/>
                        <a:lstStyle/>
                        <a:p>
                          <a:pPr>
                            <a:lnSpc>
                              <a:spcPct val="200000"/>
                            </a:lnSpc>
                            <a:spcAft>
                              <a:spcPts val="800"/>
                            </a:spcAft>
                          </a:pPr>
                          <a14:m>
                            <m:oMathPara xmlns:m="http://schemas.openxmlformats.org/officeDocument/2006/math">
                              <m:oMathParaPr>
                                <m:jc m:val="centerGroup"/>
                              </m:oMathParaPr>
                              <m:oMath xmlns:m="http://schemas.openxmlformats.org/officeDocument/2006/math">
                                <m:r>
                                  <a:rPr lang="es-MX" sz="1000">
                                    <a:effectLst/>
                                    <a:latin typeface="Cambria Math" panose="02040503050406030204" pitchFamily="18" charset="0"/>
                                  </a:rPr>
                                  <m:t>1,5</m:t>
                                </m:r>
                              </m:oMath>
                            </m:oMathPara>
                          </a14:m>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extLst>
                      <a:ext uri="{0D108BD9-81ED-4DB2-BD59-A6C34878D82A}">
                        <a16:rowId xmlns:a16="http://schemas.microsoft.com/office/drawing/2014/main" val="1467021478"/>
                      </a:ext>
                    </a:extLst>
                  </a:tr>
                  <a:tr h="414306">
                    <a:tc>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MX" sz="1000" i="1">
                                        <a:effectLst/>
                                        <a:latin typeface="Cambria Math" panose="02040503050406030204" pitchFamily="18" charset="0"/>
                                      </a:rPr>
                                    </m:ctrlPr>
                                  </m:sSubPr>
                                  <m:e>
                                    <m:r>
                                      <a:rPr lang="es-MX" sz="1000">
                                        <a:effectLst/>
                                        <a:latin typeface="Cambria Math" panose="02040503050406030204" pitchFamily="18" charset="0"/>
                                      </a:rPr>
                                      <m:t>𝑀</m:t>
                                    </m:r>
                                  </m:e>
                                  <m:sub>
                                    <m:r>
                                      <a:rPr lang="es-MX" sz="1000">
                                        <a:effectLst/>
                                        <a:latin typeface="Cambria Math" panose="02040503050406030204" pitchFamily="18" charset="0"/>
                                      </a:rPr>
                                      <m:t>𝑐</m:t>
                                    </m:r>
                                  </m:sub>
                                </m:sSub>
                              </m:oMath>
                            </m:oMathPara>
                          </a14:m>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tc>
                      <a:txBody>
                        <a:bodyPr/>
                        <a:lstStyle/>
                        <a:p>
                          <a:pPr>
                            <a:lnSpc>
                              <a:spcPct val="200000"/>
                            </a:lnSpc>
                            <a:spcAft>
                              <a:spcPts val="800"/>
                            </a:spcAft>
                          </a:pPr>
                          <a14:m>
                            <m:oMathPara xmlns:m="http://schemas.openxmlformats.org/officeDocument/2006/math">
                              <m:oMathParaPr>
                                <m:jc m:val="centerGroup"/>
                              </m:oMathParaPr>
                              <m:oMath xmlns:m="http://schemas.openxmlformats.org/officeDocument/2006/math">
                                <m:r>
                                  <a:rPr lang="es-MX" sz="1000">
                                    <a:effectLst/>
                                    <a:latin typeface="Cambria Math" panose="02040503050406030204" pitchFamily="18" charset="0"/>
                                  </a:rPr>
                                  <m:t>28,349 </m:t>
                                </m:r>
                                <m:r>
                                  <m:rPr>
                                    <m:nor/>
                                  </m:rPr>
                                  <a:rPr lang="es-MX" sz="1000">
                                    <a:effectLst/>
                                  </a:rPr>
                                  <m:t>Nm</m:t>
                                </m:r>
                              </m:oMath>
                            </m:oMathPara>
                          </a14:m>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extLst>
                      <a:ext uri="{0D108BD9-81ED-4DB2-BD59-A6C34878D82A}">
                        <a16:rowId xmlns:a16="http://schemas.microsoft.com/office/drawing/2014/main" val="506635554"/>
                      </a:ext>
                    </a:extLst>
                  </a:tr>
                  <a:tr h="414306">
                    <a:tc>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r>
                                  <a:rPr lang="es-MX" sz="1000">
                                    <a:effectLst/>
                                    <a:latin typeface="Cambria Math" panose="02040503050406030204" pitchFamily="18" charset="0"/>
                                  </a:rPr>
                                  <m:t>𝑇</m:t>
                                </m:r>
                              </m:oMath>
                            </m:oMathPara>
                          </a14:m>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tc>
                      <a:txBody>
                        <a:bodyPr/>
                        <a:lstStyle/>
                        <a:p>
                          <a:pPr>
                            <a:lnSpc>
                              <a:spcPct val="200000"/>
                            </a:lnSpc>
                            <a:spcAft>
                              <a:spcPts val="800"/>
                            </a:spcAft>
                          </a:pPr>
                          <a14:m>
                            <m:oMathPara xmlns:m="http://schemas.openxmlformats.org/officeDocument/2006/math">
                              <m:oMathParaPr>
                                <m:jc m:val="centerGroup"/>
                              </m:oMathParaPr>
                              <m:oMath xmlns:m="http://schemas.openxmlformats.org/officeDocument/2006/math">
                                <m:r>
                                  <a:rPr lang="es-MX" sz="1000">
                                    <a:effectLst/>
                                    <a:latin typeface="Cambria Math" panose="02040503050406030204" pitchFamily="18" charset="0"/>
                                  </a:rPr>
                                  <m:t>33,202 </m:t>
                                </m:r>
                                <m:r>
                                  <m:rPr>
                                    <m:nor/>
                                  </m:rPr>
                                  <a:rPr lang="es-MX" sz="1000">
                                    <a:effectLst/>
                                  </a:rPr>
                                  <m:t>Nm</m:t>
                                </m:r>
                              </m:oMath>
                            </m:oMathPara>
                          </a14:m>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extLst>
                      <a:ext uri="{0D108BD9-81ED-4DB2-BD59-A6C34878D82A}">
                        <a16:rowId xmlns:a16="http://schemas.microsoft.com/office/drawing/2014/main" val="3371604027"/>
                      </a:ext>
                    </a:extLst>
                  </a:tr>
                  <a:tr h="414306">
                    <a:tc>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r>
                                  <a:rPr lang="es-MX" sz="1000" b="1" i="1">
                                    <a:effectLst/>
                                    <a:latin typeface="Cambria Math" panose="02040503050406030204" pitchFamily="18" charset="0"/>
                                  </a:rPr>
                                  <m:t>𝐃</m:t>
                                </m:r>
                              </m:oMath>
                            </m:oMathPara>
                          </a14:m>
                          <a:endParaRPr lang="es-MX" sz="1000" b="1">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tc>
                      <a:txBody>
                        <a:bodyPr/>
                        <a:lstStyle/>
                        <a:p>
                          <a:pPr>
                            <a:lnSpc>
                              <a:spcPct val="200000"/>
                            </a:lnSpc>
                            <a:spcAft>
                              <a:spcPts val="800"/>
                            </a:spcAft>
                          </a:pPr>
                          <a14:m>
                            <m:oMathPara xmlns:m="http://schemas.openxmlformats.org/officeDocument/2006/math">
                              <m:oMathParaPr>
                                <m:jc m:val="centerGroup"/>
                              </m:oMathParaPr>
                              <m:oMath xmlns:m="http://schemas.openxmlformats.org/officeDocument/2006/math">
                                <m:r>
                                  <a:rPr lang="es-MX" sz="1000" b="1">
                                    <a:effectLst/>
                                    <a:latin typeface="Cambria Math" panose="02040503050406030204" pitchFamily="18" charset="0"/>
                                  </a:rPr>
                                  <m:t>𝟏𝟖</m:t>
                                </m:r>
                                <m:r>
                                  <a:rPr lang="es-MX" sz="1000" b="1">
                                    <a:effectLst/>
                                    <a:latin typeface="Cambria Math" panose="02040503050406030204" pitchFamily="18" charset="0"/>
                                  </a:rPr>
                                  <m:t>,</m:t>
                                </m:r>
                                <m:r>
                                  <a:rPr lang="es-MX" sz="1000" b="1">
                                    <a:effectLst/>
                                    <a:latin typeface="Cambria Math" panose="02040503050406030204" pitchFamily="18" charset="0"/>
                                  </a:rPr>
                                  <m:t>𝟏𝟗𝟓</m:t>
                                </m:r>
                                <m:r>
                                  <a:rPr lang="es-MX" sz="1000" b="1">
                                    <a:effectLst/>
                                    <a:latin typeface="Cambria Math" panose="02040503050406030204" pitchFamily="18" charset="0"/>
                                  </a:rPr>
                                  <m:t> </m:t>
                                </m:r>
                                <m:r>
                                  <m:rPr>
                                    <m:nor/>
                                  </m:rPr>
                                  <a:rPr lang="es-MX" sz="1000" b="1">
                                    <a:effectLst/>
                                  </a:rPr>
                                  <m:t>mm</m:t>
                                </m:r>
                              </m:oMath>
                            </m:oMathPara>
                          </a14:m>
                          <a:endParaRPr lang="es-MX"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extLst>
                      <a:ext uri="{0D108BD9-81ED-4DB2-BD59-A6C34878D82A}">
                        <a16:rowId xmlns:a16="http://schemas.microsoft.com/office/drawing/2014/main" val="1202285860"/>
                      </a:ext>
                    </a:extLst>
                  </a:tr>
                </a:tbl>
              </a:graphicData>
            </a:graphic>
          </p:graphicFrame>
        </mc:Choice>
        <mc:Fallback xmlns="">
          <p:graphicFrame>
            <p:nvGraphicFramePr>
              <p:cNvPr id="7" name="Tabla 6">
                <a:extLst>
                  <a:ext uri="{FF2B5EF4-FFF2-40B4-BE49-F238E27FC236}">
                    <a16:creationId xmlns:a16="http://schemas.microsoft.com/office/drawing/2014/main" id="{84144B1C-5312-4130-90FF-9E5AEF74AACA}"/>
                  </a:ext>
                </a:extLst>
              </p:cNvPr>
              <p:cNvGraphicFramePr>
                <a:graphicFrameLocks noGrp="1"/>
              </p:cNvGraphicFramePr>
              <p:nvPr>
                <p:extLst>
                  <p:ext uri="{D42A27DB-BD31-4B8C-83A1-F6EECF244321}">
                    <p14:modId xmlns:p14="http://schemas.microsoft.com/office/powerpoint/2010/main" val="3900236256"/>
                  </p:ext>
                </p:extLst>
              </p:nvPr>
            </p:nvGraphicFramePr>
            <p:xfrm>
              <a:off x="9460462" y="1426885"/>
              <a:ext cx="1709532" cy="5135534"/>
            </p:xfrm>
            <a:graphic>
              <a:graphicData uri="http://schemas.openxmlformats.org/drawingml/2006/table">
                <a:tbl>
                  <a:tblPr firstRow="1" firstCol="1" bandRow="1">
                    <a:tableStyleId>{5C22544A-7EE6-4342-B048-85BDC9FD1C3A}</a:tableStyleId>
                  </a:tblPr>
                  <a:tblGrid>
                    <a:gridCol w="750785">
                      <a:extLst>
                        <a:ext uri="{9D8B030D-6E8A-4147-A177-3AD203B41FA5}">
                          <a16:colId xmlns:a16="http://schemas.microsoft.com/office/drawing/2014/main" val="592622674"/>
                        </a:ext>
                      </a:extLst>
                    </a:gridCol>
                    <a:gridCol w="958747">
                      <a:extLst>
                        <a:ext uri="{9D8B030D-6E8A-4147-A177-3AD203B41FA5}">
                          <a16:colId xmlns:a16="http://schemas.microsoft.com/office/drawing/2014/main" val="3192883189"/>
                        </a:ext>
                      </a:extLst>
                    </a:gridCol>
                  </a:tblGrid>
                  <a:tr h="268637">
                    <a:tc>
                      <a:txBody>
                        <a:bodyPr/>
                        <a:lstStyle/>
                        <a:p>
                          <a:pPr algn="ctr">
                            <a:lnSpc>
                              <a:spcPct val="200000"/>
                            </a:lnSpc>
                            <a:spcAft>
                              <a:spcPts val="800"/>
                            </a:spcAft>
                          </a:pPr>
                          <a:r>
                            <a:rPr lang="es-MX" sz="1000">
                              <a:effectLst/>
                            </a:rPr>
                            <a:t>Parámetro</a:t>
                          </a:r>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tc>
                      <a:txBody>
                        <a:bodyPr/>
                        <a:lstStyle/>
                        <a:p>
                          <a:pPr>
                            <a:lnSpc>
                              <a:spcPct val="200000"/>
                            </a:lnSpc>
                            <a:spcAft>
                              <a:spcPts val="800"/>
                            </a:spcAft>
                          </a:pPr>
                          <a:r>
                            <a:rPr lang="es-MX" sz="1000">
                              <a:effectLst/>
                            </a:rPr>
                            <a:t>Denominación</a:t>
                          </a:r>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extLst>
                      <a:ext uri="{0D108BD9-81ED-4DB2-BD59-A6C34878D82A}">
                        <a16:rowId xmlns:a16="http://schemas.microsoft.com/office/drawing/2014/main" val="2973200162"/>
                      </a:ext>
                    </a:extLst>
                  </a:tr>
                  <a:tr h="268637">
                    <a:tc>
                      <a:txBody>
                        <a:bodyPr/>
                        <a:lstStyle/>
                        <a:p>
                          <a:pPr algn="ctr">
                            <a:lnSpc>
                              <a:spcPct val="200000"/>
                            </a:lnSpc>
                            <a:spcAft>
                              <a:spcPts val="800"/>
                            </a:spcAft>
                          </a:pPr>
                          <a:r>
                            <a:rPr lang="es-MX" sz="1000">
                              <a:effectLst/>
                            </a:rPr>
                            <a:t>Material</a:t>
                          </a:r>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tc>
                      <a:txBody>
                        <a:bodyPr/>
                        <a:lstStyle/>
                        <a:p>
                          <a:pPr algn="ctr">
                            <a:lnSpc>
                              <a:spcPct val="200000"/>
                            </a:lnSpc>
                            <a:spcAft>
                              <a:spcPts val="800"/>
                            </a:spcAft>
                          </a:pPr>
                          <a:r>
                            <a:rPr lang="es-MX" sz="1000">
                              <a:effectLst/>
                            </a:rPr>
                            <a:t>AISI 1018</a:t>
                          </a:r>
                          <a:endParaRPr lang="es-MX" sz="1000">
                            <a:effectLst/>
                            <a:latin typeface="Arial" panose="020B0604020202020204" pitchFamily="34" charset="0"/>
                            <a:ea typeface="Calibri" panose="020F0502020204030204" pitchFamily="34" charset="0"/>
                            <a:cs typeface="Times New Roman" panose="02020603050405020304" pitchFamily="18" charset="0"/>
                          </a:endParaRPr>
                        </a:p>
                      </a:txBody>
                      <a:tcPr marL="65036" marR="65036" marT="0" marB="0"/>
                    </a:tc>
                    <a:extLst>
                      <a:ext uri="{0D108BD9-81ED-4DB2-BD59-A6C34878D82A}">
                        <a16:rowId xmlns:a16="http://schemas.microsoft.com/office/drawing/2014/main" val="1661801725"/>
                      </a:ext>
                    </a:extLst>
                  </a:tr>
                  <a:tr h="439357">
                    <a:tc>
                      <a:txBody>
                        <a:bodyPr/>
                        <a:lstStyle/>
                        <a:p>
                          <a:endParaRPr lang="es-MX"/>
                        </a:p>
                      </a:txBody>
                      <a:tcPr marL="65036" marR="65036" marT="0" marB="0">
                        <a:blipFill>
                          <a:blip r:embed="rId5"/>
                          <a:stretch>
                            <a:fillRect l="-806" t="-123611" r="-130645" b="-951389"/>
                          </a:stretch>
                        </a:blipFill>
                      </a:tcPr>
                    </a:tc>
                    <a:tc>
                      <a:txBody>
                        <a:bodyPr/>
                        <a:lstStyle/>
                        <a:p>
                          <a:endParaRPr lang="es-MX"/>
                        </a:p>
                      </a:txBody>
                      <a:tcPr marL="65036" marR="65036" marT="0" marB="0">
                        <a:blipFill>
                          <a:blip r:embed="rId5"/>
                          <a:stretch>
                            <a:fillRect l="-79114" t="-123611" r="-2532" b="-951389"/>
                          </a:stretch>
                        </a:blipFill>
                      </a:tcPr>
                    </a:tc>
                    <a:extLst>
                      <a:ext uri="{0D108BD9-81ED-4DB2-BD59-A6C34878D82A}">
                        <a16:rowId xmlns:a16="http://schemas.microsoft.com/office/drawing/2014/main" val="1371772025"/>
                      </a:ext>
                    </a:extLst>
                  </a:tr>
                  <a:tr h="414306">
                    <a:tc>
                      <a:txBody>
                        <a:bodyPr/>
                        <a:lstStyle/>
                        <a:p>
                          <a:endParaRPr lang="es-MX"/>
                        </a:p>
                      </a:txBody>
                      <a:tcPr marL="65036" marR="65036" marT="0" marB="0">
                        <a:blipFill>
                          <a:blip r:embed="rId5"/>
                          <a:stretch>
                            <a:fillRect l="-806" t="-236765" r="-130645" b="-907353"/>
                          </a:stretch>
                        </a:blipFill>
                      </a:tcPr>
                    </a:tc>
                    <a:tc>
                      <a:txBody>
                        <a:bodyPr/>
                        <a:lstStyle/>
                        <a:p>
                          <a:endParaRPr lang="es-MX"/>
                        </a:p>
                      </a:txBody>
                      <a:tcPr marL="65036" marR="65036" marT="0" marB="0">
                        <a:blipFill>
                          <a:blip r:embed="rId5"/>
                          <a:stretch>
                            <a:fillRect l="-79114" t="-236765" r="-2532" b="-907353"/>
                          </a:stretch>
                        </a:blipFill>
                      </a:tcPr>
                    </a:tc>
                    <a:extLst>
                      <a:ext uri="{0D108BD9-81ED-4DB2-BD59-A6C34878D82A}">
                        <a16:rowId xmlns:a16="http://schemas.microsoft.com/office/drawing/2014/main" val="424694515"/>
                      </a:ext>
                    </a:extLst>
                  </a:tr>
                  <a:tr h="414306">
                    <a:tc>
                      <a:txBody>
                        <a:bodyPr/>
                        <a:lstStyle/>
                        <a:p>
                          <a:endParaRPr lang="es-MX"/>
                        </a:p>
                      </a:txBody>
                      <a:tcPr marL="65036" marR="65036" marT="0" marB="0">
                        <a:blipFill>
                          <a:blip r:embed="rId5"/>
                          <a:stretch>
                            <a:fillRect l="-806" t="-336765" r="-130645" b="-807353"/>
                          </a:stretch>
                        </a:blipFill>
                      </a:tcPr>
                    </a:tc>
                    <a:tc>
                      <a:txBody>
                        <a:bodyPr/>
                        <a:lstStyle/>
                        <a:p>
                          <a:endParaRPr lang="es-MX"/>
                        </a:p>
                      </a:txBody>
                      <a:tcPr marL="65036" marR="65036" marT="0" marB="0">
                        <a:blipFill>
                          <a:blip r:embed="rId5"/>
                          <a:stretch>
                            <a:fillRect l="-79114" t="-336765" r="-2532" b="-807353"/>
                          </a:stretch>
                        </a:blipFill>
                      </a:tcPr>
                    </a:tc>
                    <a:extLst>
                      <a:ext uri="{0D108BD9-81ED-4DB2-BD59-A6C34878D82A}">
                        <a16:rowId xmlns:a16="http://schemas.microsoft.com/office/drawing/2014/main" val="2657982386"/>
                      </a:ext>
                    </a:extLst>
                  </a:tr>
                  <a:tr h="414306">
                    <a:tc>
                      <a:txBody>
                        <a:bodyPr/>
                        <a:lstStyle/>
                        <a:p>
                          <a:endParaRPr lang="es-MX"/>
                        </a:p>
                      </a:txBody>
                      <a:tcPr marL="65036" marR="65036" marT="0" marB="0">
                        <a:blipFill>
                          <a:blip r:embed="rId5"/>
                          <a:stretch>
                            <a:fillRect l="-806" t="-436765" r="-130645" b="-707353"/>
                          </a:stretch>
                        </a:blipFill>
                      </a:tcPr>
                    </a:tc>
                    <a:tc>
                      <a:txBody>
                        <a:bodyPr/>
                        <a:lstStyle/>
                        <a:p>
                          <a:endParaRPr lang="es-MX"/>
                        </a:p>
                      </a:txBody>
                      <a:tcPr marL="65036" marR="65036" marT="0" marB="0">
                        <a:blipFill>
                          <a:blip r:embed="rId5"/>
                          <a:stretch>
                            <a:fillRect l="-79114" t="-436765" r="-2532" b="-707353"/>
                          </a:stretch>
                        </a:blipFill>
                      </a:tcPr>
                    </a:tc>
                    <a:extLst>
                      <a:ext uri="{0D108BD9-81ED-4DB2-BD59-A6C34878D82A}">
                        <a16:rowId xmlns:a16="http://schemas.microsoft.com/office/drawing/2014/main" val="1371372689"/>
                      </a:ext>
                    </a:extLst>
                  </a:tr>
                  <a:tr h="414306">
                    <a:tc>
                      <a:txBody>
                        <a:bodyPr/>
                        <a:lstStyle/>
                        <a:p>
                          <a:endParaRPr lang="es-MX"/>
                        </a:p>
                      </a:txBody>
                      <a:tcPr marL="65036" marR="65036" marT="0" marB="0">
                        <a:blipFill>
                          <a:blip r:embed="rId5"/>
                          <a:stretch>
                            <a:fillRect l="-806" t="-536765" r="-130645" b="-607353"/>
                          </a:stretch>
                        </a:blipFill>
                      </a:tcPr>
                    </a:tc>
                    <a:tc>
                      <a:txBody>
                        <a:bodyPr/>
                        <a:lstStyle/>
                        <a:p>
                          <a:endParaRPr lang="es-MX"/>
                        </a:p>
                      </a:txBody>
                      <a:tcPr marL="65036" marR="65036" marT="0" marB="0">
                        <a:blipFill>
                          <a:blip r:embed="rId5"/>
                          <a:stretch>
                            <a:fillRect l="-79114" t="-536765" r="-2532" b="-607353"/>
                          </a:stretch>
                        </a:blipFill>
                      </a:tcPr>
                    </a:tc>
                    <a:extLst>
                      <a:ext uri="{0D108BD9-81ED-4DB2-BD59-A6C34878D82A}">
                        <a16:rowId xmlns:a16="http://schemas.microsoft.com/office/drawing/2014/main" val="1530286742"/>
                      </a:ext>
                    </a:extLst>
                  </a:tr>
                  <a:tr h="430149">
                    <a:tc>
                      <a:txBody>
                        <a:bodyPr/>
                        <a:lstStyle/>
                        <a:p>
                          <a:endParaRPr lang="es-MX"/>
                        </a:p>
                      </a:txBody>
                      <a:tcPr marL="65036" marR="65036" marT="0" marB="0">
                        <a:blipFill>
                          <a:blip r:embed="rId5"/>
                          <a:stretch>
                            <a:fillRect l="-806" t="-609859" r="-130645" b="-481690"/>
                          </a:stretch>
                        </a:blipFill>
                      </a:tcPr>
                    </a:tc>
                    <a:tc>
                      <a:txBody>
                        <a:bodyPr/>
                        <a:lstStyle/>
                        <a:p>
                          <a:endParaRPr lang="es-MX"/>
                        </a:p>
                      </a:txBody>
                      <a:tcPr marL="65036" marR="65036" marT="0" marB="0">
                        <a:blipFill>
                          <a:blip r:embed="rId5"/>
                          <a:stretch>
                            <a:fillRect l="-79114" t="-609859" r="-2532" b="-481690"/>
                          </a:stretch>
                        </a:blipFill>
                      </a:tcPr>
                    </a:tc>
                    <a:extLst>
                      <a:ext uri="{0D108BD9-81ED-4DB2-BD59-A6C34878D82A}">
                        <a16:rowId xmlns:a16="http://schemas.microsoft.com/office/drawing/2014/main" val="3000725133"/>
                      </a:ext>
                    </a:extLst>
                  </a:tr>
                  <a:tr h="414306">
                    <a:tc>
                      <a:txBody>
                        <a:bodyPr/>
                        <a:lstStyle/>
                        <a:p>
                          <a:endParaRPr lang="es-MX"/>
                        </a:p>
                      </a:txBody>
                      <a:tcPr marL="65036" marR="65036" marT="0" marB="0">
                        <a:blipFill>
                          <a:blip r:embed="rId5"/>
                          <a:stretch>
                            <a:fillRect l="-806" t="-741176" r="-130645" b="-402941"/>
                          </a:stretch>
                        </a:blipFill>
                      </a:tcPr>
                    </a:tc>
                    <a:tc>
                      <a:txBody>
                        <a:bodyPr/>
                        <a:lstStyle/>
                        <a:p>
                          <a:endParaRPr lang="es-MX"/>
                        </a:p>
                      </a:txBody>
                      <a:tcPr marL="65036" marR="65036" marT="0" marB="0">
                        <a:blipFill>
                          <a:blip r:embed="rId5"/>
                          <a:stretch>
                            <a:fillRect l="-79114" t="-741176" r="-2532" b="-402941"/>
                          </a:stretch>
                        </a:blipFill>
                      </a:tcPr>
                    </a:tc>
                    <a:extLst>
                      <a:ext uri="{0D108BD9-81ED-4DB2-BD59-A6C34878D82A}">
                        <a16:rowId xmlns:a16="http://schemas.microsoft.com/office/drawing/2014/main" val="3088846300"/>
                      </a:ext>
                    </a:extLst>
                  </a:tr>
                  <a:tr h="414306">
                    <a:tc>
                      <a:txBody>
                        <a:bodyPr/>
                        <a:lstStyle/>
                        <a:p>
                          <a:endParaRPr lang="es-MX"/>
                        </a:p>
                      </a:txBody>
                      <a:tcPr marL="65036" marR="65036" marT="0" marB="0">
                        <a:blipFill>
                          <a:blip r:embed="rId5"/>
                          <a:stretch>
                            <a:fillRect l="-806" t="-841176" r="-130645" b="-302941"/>
                          </a:stretch>
                        </a:blipFill>
                      </a:tcPr>
                    </a:tc>
                    <a:tc>
                      <a:txBody>
                        <a:bodyPr/>
                        <a:lstStyle/>
                        <a:p>
                          <a:endParaRPr lang="es-MX"/>
                        </a:p>
                      </a:txBody>
                      <a:tcPr marL="65036" marR="65036" marT="0" marB="0">
                        <a:blipFill>
                          <a:blip r:embed="rId5"/>
                          <a:stretch>
                            <a:fillRect l="-79114" t="-841176" r="-2532" b="-302941"/>
                          </a:stretch>
                        </a:blipFill>
                      </a:tcPr>
                    </a:tc>
                    <a:extLst>
                      <a:ext uri="{0D108BD9-81ED-4DB2-BD59-A6C34878D82A}">
                        <a16:rowId xmlns:a16="http://schemas.microsoft.com/office/drawing/2014/main" val="1467021478"/>
                      </a:ext>
                    </a:extLst>
                  </a:tr>
                  <a:tr h="414306">
                    <a:tc>
                      <a:txBody>
                        <a:bodyPr/>
                        <a:lstStyle/>
                        <a:p>
                          <a:endParaRPr lang="es-MX"/>
                        </a:p>
                      </a:txBody>
                      <a:tcPr marL="65036" marR="65036" marT="0" marB="0">
                        <a:blipFill>
                          <a:blip r:embed="rId5"/>
                          <a:stretch>
                            <a:fillRect l="-806" t="-941176" r="-130645" b="-202941"/>
                          </a:stretch>
                        </a:blipFill>
                      </a:tcPr>
                    </a:tc>
                    <a:tc>
                      <a:txBody>
                        <a:bodyPr/>
                        <a:lstStyle/>
                        <a:p>
                          <a:endParaRPr lang="es-MX"/>
                        </a:p>
                      </a:txBody>
                      <a:tcPr marL="65036" marR="65036" marT="0" marB="0">
                        <a:blipFill>
                          <a:blip r:embed="rId5"/>
                          <a:stretch>
                            <a:fillRect l="-79114" t="-941176" r="-2532" b="-202941"/>
                          </a:stretch>
                        </a:blipFill>
                      </a:tcPr>
                    </a:tc>
                    <a:extLst>
                      <a:ext uri="{0D108BD9-81ED-4DB2-BD59-A6C34878D82A}">
                        <a16:rowId xmlns:a16="http://schemas.microsoft.com/office/drawing/2014/main" val="506635554"/>
                      </a:ext>
                    </a:extLst>
                  </a:tr>
                  <a:tr h="414306">
                    <a:tc>
                      <a:txBody>
                        <a:bodyPr/>
                        <a:lstStyle/>
                        <a:p>
                          <a:endParaRPr lang="es-MX"/>
                        </a:p>
                      </a:txBody>
                      <a:tcPr marL="65036" marR="65036" marT="0" marB="0">
                        <a:blipFill>
                          <a:blip r:embed="rId5"/>
                          <a:stretch>
                            <a:fillRect l="-806" t="-1041176" r="-130645" b="-102941"/>
                          </a:stretch>
                        </a:blipFill>
                      </a:tcPr>
                    </a:tc>
                    <a:tc>
                      <a:txBody>
                        <a:bodyPr/>
                        <a:lstStyle/>
                        <a:p>
                          <a:endParaRPr lang="es-MX"/>
                        </a:p>
                      </a:txBody>
                      <a:tcPr marL="65036" marR="65036" marT="0" marB="0">
                        <a:blipFill>
                          <a:blip r:embed="rId5"/>
                          <a:stretch>
                            <a:fillRect l="-79114" t="-1041176" r="-2532" b="-102941"/>
                          </a:stretch>
                        </a:blipFill>
                      </a:tcPr>
                    </a:tc>
                    <a:extLst>
                      <a:ext uri="{0D108BD9-81ED-4DB2-BD59-A6C34878D82A}">
                        <a16:rowId xmlns:a16="http://schemas.microsoft.com/office/drawing/2014/main" val="3371604027"/>
                      </a:ext>
                    </a:extLst>
                  </a:tr>
                  <a:tr h="414306">
                    <a:tc>
                      <a:txBody>
                        <a:bodyPr/>
                        <a:lstStyle/>
                        <a:p>
                          <a:endParaRPr lang="es-MX"/>
                        </a:p>
                      </a:txBody>
                      <a:tcPr marL="65036" marR="65036" marT="0" marB="0">
                        <a:blipFill>
                          <a:blip r:embed="rId5"/>
                          <a:stretch>
                            <a:fillRect l="-806" t="-1141176" r="-130645" b="-2941"/>
                          </a:stretch>
                        </a:blipFill>
                      </a:tcPr>
                    </a:tc>
                    <a:tc>
                      <a:txBody>
                        <a:bodyPr/>
                        <a:lstStyle/>
                        <a:p>
                          <a:endParaRPr lang="es-MX"/>
                        </a:p>
                      </a:txBody>
                      <a:tcPr marL="65036" marR="65036" marT="0" marB="0">
                        <a:blipFill>
                          <a:blip r:embed="rId5"/>
                          <a:stretch>
                            <a:fillRect l="-79114" t="-1141176" r="-2532" b="-2941"/>
                          </a:stretch>
                        </a:blipFill>
                      </a:tcPr>
                    </a:tc>
                    <a:extLst>
                      <a:ext uri="{0D108BD9-81ED-4DB2-BD59-A6C34878D82A}">
                        <a16:rowId xmlns:a16="http://schemas.microsoft.com/office/drawing/2014/main" val="1202285860"/>
                      </a:ext>
                    </a:extLst>
                  </a:tr>
                </a:tbl>
              </a:graphicData>
            </a:graphic>
          </p:graphicFrame>
        </mc:Fallback>
      </mc:AlternateContent>
      <p:pic>
        <p:nvPicPr>
          <p:cNvPr id="21" name="Imagen 20">
            <a:extLst>
              <a:ext uri="{FF2B5EF4-FFF2-40B4-BE49-F238E27FC236}">
                <a16:creationId xmlns:a16="http://schemas.microsoft.com/office/drawing/2014/main" id="{26843D66-6068-4D0B-B097-FB3D0BC8B0C5}"/>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5587273" y="2467185"/>
            <a:ext cx="3539493" cy="2571811"/>
          </a:xfrm>
          <a:prstGeom prst="rect">
            <a:avLst/>
          </a:prstGeom>
          <a:noFill/>
          <a:ln>
            <a:noFill/>
          </a:ln>
        </p:spPr>
      </p:pic>
    </p:spTree>
    <p:extLst>
      <p:ext uri="{BB962C8B-B14F-4D97-AF65-F5344CB8AC3E}">
        <p14:creationId xmlns:p14="http://schemas.microsoft.com/office/powerpoint/2010/main" val="73324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C5F69F3E-BC61-42B3-8F35-267AB82DC035}"/>
              </a:ext>
            </a:extLst>
          </p:cNvPr>
          <p:cNvSpPr>
            <a:spLocks noGrp="1"/>
          </p:cNvSpPr>
          <p:nvPr>
            <p:ph type="title"/>
          </p:nvPr>
        </p:nvSpPr>
        <p:spPr>
          <a:xfrm>
            <a:off x="3167426" y="472108"/>
            <a:ext cx="7315200" cy="1346897"/>
          </a:xfrm>
        </p:spPr>
        <p:txBody>
          <a:bodyPr/>
          <a:lstStyle/>
          <a:p>
            <a:r>
              <a:rPr lang="es-MX" dirty="0"/>
              <a:t>Diseño del sistema</a:t>
            </a:r>
          </a:p>
        </p:txBody>
      </p:sp>
      <p:sp>
        <p:nvSpPr>
          <p:cNvPr id="11" name="CuadroTexto 10">
            <a:extLst>
              <a:ext uri="{FF2B5EF4-FFF2-40B4-BE49-F238E27FC236}">
                <a16:creationId xmlns:a16="http://schemas.microsoft.com/office/drawing/2014/main" id="{5D32B376-C2E0-4D43-99AC-23AE161D2660}"/>
              </a:ext>
            </a:extLst>
          </p:cNvPr>
          <p:cNvSpPr txBox="1"/>
          <p:nvPr/>
        </p:nvSpPr>
        <p:spPr>
          <a:xfrm>
            <a:off x="5321248" y="1449673"/>
            <a:ext cx="3007555" cy="369332"/>
          </a:xfrm>
          <a:prstGeom prst="rect">
            <a:avLst/>
          </a:prstGeom>
          <a:noFill/>
        </p:spPr>
        <p:txBody>
          <a:bodyPr wrap="none" rtlCol="0">
            <a:spAutoFit/>
          </a:bodyPr>
          <a:lstStyle/>
          <a:p>
            <a:r>
              <a:rPr lang="es-MX" b="1" dirty="0"/>
              <a:t>Módulo o subsistema lavado</a:t>
            </a:r>
          </a:p>
        </p:txBody>
      </p:sp>
      <p:sp>
        <p:nvSpPr>
          <p:cNvPr id="13" name="Marcador de contenido 2">
            <a:extLst>
              <a:ext uri="{FF2B5EF4-FFF2-40B4-BE49-F238E27FC236}">
                <a16:creationId xmlns:a16="http://schemas.microsoft.com/office/drawing/2014/main" id="{87A36E83-2BE8-43B8-A7CF-5A0EBE9B08B8}"/>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6" name="Imagen 15">
            <a:extLst>
              <a:ext uri="{FF2B5EF4-FFF2-40B4-BE49-F238E27FC236}">
                <a16:creationId xmlns:a16="http://schemas.microsoft.com/office/drawing/2014/main" id="{AE4B7B71-081D-479F-ADA9-7BD4782C3B7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332993" y="2431788"/>
            <a:ext cx="3095977" cy="1994423"/>
          </a:xfrm>
          <a:prstGeom prst="rect">
            <a:avLst/>
          </a:prstGeom>
          <a:noFill/>
          <a:ln>
            <a:noFill/>
          </a:ln>
        </p:spPr>
      </p:pic>
      <p:pic>
        <p:nvPicPr>
          <p:cNvPr id="17" name="Imagen 16">
            <a:extLst>
              <a:ext uri="{FF2B5EF4-FFF2-40B4-BE49-F238E27FC236}">
                <a16:creationId xmlns:a16="http://schemas.microsoft.com/office/drawing/2014/main" id="{9B6888A5-BC78-4B03-9EF9-708A48F9746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87820" y="2277813"/>
            <a:ext cx="1990500" cy="3761484"/>
          </a:xfrm>
          <a:prstGeom prst="rect">
            <a:avLst/>
          </a:prstGeom>
          <a:noFill/>
          <a:ln>
            <a:noFill/>
          </a:ln>
        </p:spPr>
      </p:pic>
      <mc:AlternateContent xmlns:mc="http://schemas.openxmlformats.org/markup-compatibility/2006" xmlns:a14="http://schemas.microsoft.com/office/drawing/2010/main">
        <mc:Choice Requires="a14">
          <p:graphicFrame>
            <p:nvGraphicFramePr>
              <p:cNvPr id="2" name="Tabla 1">
                <a:extLst>
                  <a:ext uri="{FF2B5EF4-FFF2-40B4-BE49-F238E27FC236}">
                    <a16:creationId xmlns:a16="http://schemas.microsoft.com/office/drawing/2014/main" id="{B86CF704-4452-4E31-A566-10721A1FE426}"/>
                  </a:ext>
                </a:extLst>
              </p:cNvPr>
              <p:cNvGraphicFramePr>
                <a:graphicFrameLocks noGrp="1"/>
              </p:cNvGraphicFramePr>
              <p:nvPr>
                <p:extLst>
                  <p:ext uri="{D42A27DB-BD31-4B8C-83A1-F6EECF244321}">
                    <p14:modId xmlns:p14="http://schemas.microsoft.com/office/powerpoint/2010/main" val="162968368"/>
                  </p:ext>
                </p:extLst>
              </p:nvPr>
            </p:nvGraphicFramePr>
            <p:xfrm>
              <a:off x="5700710" y="4931907"/>
              <a:ext cx="4360545" cy="1379347"/>
            </p:xfrm>
            <a:graphic>
              <a:graphicData uri="http://schemas.openxmlformats.org/drawingml/2006/table">
                <a:tbl>
                  <a:tblPr firstRow="1" firstCol="1" bandRow="1">
                    <a:tableStyleId>{5C22544A-7EE6-4342-B048-85BDC9FD1C3A}</a:tableStyleId>
                  </a:tblPr>
                  <a:tblGrid>
                    <a:gridCol w="1620520">
                      <a:extLst>
                        <a:ext uri="{9D8B030D-6E8A-4147-A177-3AD203B41FA5}">
                          <a16:colId xmlns:a16="http://schemas.microsoft.com/office/drawing/2014/main" val="3019434696"/>
                        </a:ext>
                      </a:extLst>
                    </a:gridCol>
                    <a:gridCol w="2740025">
                      <a:extLst>
                        <a:ext uri="{9D8B030D-6E8A-4147-A177-3AD203B41FA5}">
                          <a16:colId xmlns:a16="http://schemas.microsoft.com/office/drawing/2014/main" val="2402157370"/>
                        </a:ext>
                      </a:extLst>
                    </a:gridCol>
                  </a:tblGrid>
                  <a:tr h="0">
                    <a:tc>
                      <a:txBody>
                        <a:bodyPr/>
                        <a:lstStyle/>
                        <a:p>
                          <a:pPr algn="ctr">
                            <a:lnSpc>
                              <a:spcPct val="150000"/>
                            </a:lnSpc>
                            <a:spcAft>
                              <a:spcPts val="800"/>
                            </a:spcAft>
                          </a:pPr>
                          <a:r>
                            <a:rPr lang="es-MX" sz="1100">
                              <a:effectLst/>
                            </a:rPr>
                            <a:t>Elemento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Observaciones</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3907254"/>
                      </a:ext>
                    </a:extLst>
                  </a:tr>
                  <a:tr h="0">
                    <a:tc>
                      <a:txBody>
                        <a:bodyPr/>
                        <a:lstStyle/>
                        <a:p>
                          <a:pPr>
                            <a:lnSpc>
                              <a:spcPct val="150000"/>
                            </a:lnSpc>
                            <a:spcAft>
                              <a:spcPts val="800"/>
                            </a:spcAft>
                          </a:pPr>
                          <a:r>
                            <a:rPr lang="es-MX" sz="1100">
                              <a:effectLst/>
                            </a:rPr>
                            <a:t>Maguera </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14:m>
                            <m:oMath xmlns:m="http://schemas.openxmlformats.org/officeDocument/2006/math">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𝜙</m:t>
                                  </m:r>
                                </m:e>
                                <m:sub>
                                  <m:r>
                                    <a:rPr lang="es-MX" sz="1100">
                                      <a:effectLst/>
                                      <a:latin typeface="Cambria Math" panose="02040503050406030204" pitchFamily="18" charset="0"/>
                                    </a:rPr>
                                    <m:t>𝑒𝑥𝑡</m:t>
                                  </m:r>
                                </m:sub>
                              </m:sSub>
                              <m:r>
                                <a:rPr lang="es-MX" sz="1100">
                                  <a:effectLst/>
                                  <a:latin typeface="Cambria Math" panose="02040503050406030204" pitchFamily="18" charset="0"/>
                                </a:rPr>
                                <m:t>=10</m:t>
                              </m:r>
                              <m:r>
                                <a:rPr lang="es-MX" sz="1100">
                                  <a:effectLst/>
                                  <a:latin typeface="Cambria Math" panose="02040503050406030204" pitchFamily="18" charset="0"/>
                                </a:rPr>
                                <m:t>𝑚𝑚</m:t>
                              </m:r>
                            </m:oMath>
                          </a14:m>
                          <a:r>
                            <a:rPr lang="es-MX" sz="1100">
                              <a:effectLst/>
                            </a:rPr>
                            <a:t> </a:t>
                          </a:r>
                          <a14:m>
                            <m:oMath xmlns:m="http://schemas.openxmlformats.org/officeDocument/2006/math">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𝜙</m:t>
                                  </m:r>
                                </m:e>
                                <m:sub>
                                  <m:r>
                                    <a:rPr lang="es-MX" sz="1100">
                                      <a:effectLst/>
                                      <a:latin typeface="Cambria Math" panose="02040503050406030204" pitchFamily="18" charset="0"/>
                                    </a:rPr>
                                    <m:t>𝑖𝑛𝑡</m:t>
                                  </m:r>
                                </m:sub>
                              </m:sSub>
                              <m:r>
                                <a:rPr lang="es-MX" sz="1100">
                                  <a:effectLst/>
                                  <a:latin typeface="Cambria Math" panose="02040503050406030204" pitchFamily="18" charset="0"/>
                                </a:rPr>
                                <m:t>=6.5</m:t>
                              </m:r>
                            </m:oMath>
                          </a14:m>
                          <a:r>
                            <a:rPr lang="es-MX" sz="1100">
                              <a:effectLst/>
                            </a:rPr>
                            <a:t>mm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59553598"/>
                      </a:ext>
                    </a:extLst>
                  </a:tr>
                  <a:tr h="0">
                    <a:tc>
                      <a:txBody>
                        <a:bodyPr/>
                        <a:lstStyle/>
                        <a:p>
                          <a:pPr>
                            <a:lnSpc>
                              <a:spcPct val="150000"/>
                            </a:lnSpc>
                            <a:spcAft>
                              <a:spcPts val="800"/>
                            </a:spcAft>
                          </a:pPr>
                          <a:r>
                            <a:rPr lang="es-MX" sz="1100">
                              <a:effectLst/>
                            </a:rPr>
                            <a:t>Boquillas de aspersión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14:m>
                            <m:oMath xmlns:m="http://schemas.openxmlformats.org/officeDocument/2006/math">
                              <m:sSub>
                                <m:sSubPr>
                                  <m:ctrlPr>
                                    <a:rPr lang="es-MX" sz="1100" i="1">
                                      <a:effectLst/>
                                      <a:latin typeface="Cambria Math" panose="02040503050406030204" pitchFamily="18" charset="0"/>
                                    </a:rPr>
                                  </m:ctrlPr>
                                </m:sSubPr>
                                <m:e>
                                  <m:r>
                                    <a:rPr lang="es-MX" sz="1100">
                                      <a:effectLst/>
                                      <a:latin typeface="Cambria Math" panose="02040503050406030204" pitchFamily="18" charset="0"/>
                                    </a:rPr>
                                    <m:t>𝑃</m:t>
                                  </m:r>
                                </m:e>
                                <m:sub>
                                  <m:r>
                                    <a:rPr lang="es-MX" sz="1100">
                                      <a:effectLst/>
                                      <a:latin typeface="Cambria Math" panose="02040503050406030204" pitchFamily="18" charset="0"/>
                                    </a:rPr>
                                    <m:t>𝑛𝑜𝑚</m:t>
                                  </m:r>
                                </m:sub>
                              </m:sSub>
                              <m:r>
                                <a:rPr lang="es-MX" sz="1100">
                                  <a:effectLst/>
                                  <a:latin typeface="Cambria Math" panose="02040503050406030204" pitchFamily="18" charset="0"/>
                                </a:rPr>
                                <m:t>=3 </m:t>
                              </m:r>
                              <m:r>
                                <a:rPr lang="es-MX" sz="1100">
                                  <a:effectLst/>
                                  <a:latin typeface="Cambria Math" panose="02040503050406030204" pitchFamily="18" charset="0"/>
                                </a:rPr>
                                <m:t>𝑏𝑎𝑟</m:t>
                              </m:r>
                            </m:oMath>
                          </a14:m>
                          <a:r>
                            <a:rPr lang="es-MX" sz="1100">
                              <a:effectLst/>
                            </a:rPr>
                            <a:t>, </a:t>
                          </a:r>
                          <a14:m>
                            <m:oMath xmlns:m="http://schemas.openxmlformats.org/officeDocument/2006/math">
                              <m:r>
                                <a:rPr lang="es-MX" sz="1100">
                                  <a:effectLst/>
                                  <a:latin typeface="Cambria Math" panose="02040503050406030204" pitchFamily="18" charset="0"/>
                                </a:rPr>
                                <m:t>𝐶𝑎𝑢𝑑𝑎𝑙</m:t>
                              </m:r>
                              <m:r>
                                <a:rPr lang="es-MX" sz="1100">
                                  <a:effectLst/>
                                  <a:latin typeface="Cambria Math" panose="02040503050406030204" pitchFamily="18" charset="0"/>
                                </a:rPr>
                                <m:t>=1.5 </m:t>
                              </m:r>
                              <m:r>
                                <a:rPr lang="es-MX" sz="1100">
                                  <a:effectLst/>
                                  <a:latin typeface="Cambria Math" panose="02040503050406030204" pitchFamily="18" charset="0"/>
                                </a:rPr>
                                <m:t>𝑙</m:t>
                              </m:r>
                              <m:r>
                                <a:rPr lang="es-MX" sz="1100">
                                  <a:effectLst/>
                                  <a:latin typeface="Cambria Math" panose="02040503050406030204" pitchFamily="18" charset="0"/>
                                </a:rPr>
                                <m:t>/</m:t>
                              </m:r>
                              <m:r>
                                <a:rPr lang="es-MX" sz="1100">
                                  <a:effectLst/>
                                  <a:latin typeface="Cambria Math" panose="02040503050406030204" pitchFamily="18" charset="0"/>
                                </a:rPr>
                                <m:t>𝑚𝑖𝑛</m:t>
                              </m:r>
                            </m:oMath>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5504529"/>
                      </a:ext>
                    </a:extLst>
                  </a:tr>
                  <a:tr h="0">
                    <a:tc>
                      <a:txBody>
                        <a:bodyPr/>
                        <a:lstStyle/>
                        <a:p>
                          <a:pPr>
                            <a:lnSpc>
                              <a:spcPct val="150000"/>
                            </a:lnSpc>
                            <a:spcAft>
                              <a:spcPts val="800"/>
                            </a:spcAft>
                          </a:pPr>
                          <a:r>
                            <a:rPr lang="es-MX" sz="1100">
                              <a:effectLst/>
                            </a:rPr>
                            <a:t>Racores </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𝜙</m:t>
                                </m:r>
                                <m:r>
                                  <a:rPr lang="es-MX" sz="1100">
                                    <a:effectLst/>
                                    <a:latin typeface="Cambria Math" panose="02040503050406030204" pitchFamily="18" charset="0"/>
                                  </a:rPr>
                                  <m:t>=10 </m:t>
                                </m:r>
                                <m:r>
                                  <a:rPr lang="es-MX" sz="1100">
                                    <a:effectLst/>
                                    <a:latin typeface="Cambria Math" panose="02040503050406030204" pitchFamily="18" charset="0"/>
                                  </a:rPr>
                                  <m:t>𝑚𝑚</m:t>
                                </m:r>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0941108"/>
                      </a:ext>
                    </a:extLst>
                  </a:tr>
                  <a:tr h="0">
                    <a:tc>
                      <a:txBody>
                        <a:bodyPr/>
                        <a:lstStyle/>
                        <a:p>
                          <a:pPr>
                            <a:lnSpc>
                              <a:spcPct val="150000"/>
                            </a:lnSpc>
                            <a:spcAft>
                              <a:spcPts val="800"/>
                            </a:spcAft>
                          </a:pPr>
                          <a:r>
                            <a:rPr lang="es-MX" sz="1100">
                              <a:effectLst/>
                            </a:rPr>
                            <a:t>Válvula Solenoide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𝑉𝐴𝐶</m:t>
                                </m:r>
                                <m:r>
                                  <a:rPr lang="es-MX" sz="1100">
                                    <a:effectLst/>
                                    <a:latin typeface="Cambria Math" panose="02040503050406030204" pitchFamily="18" charset="0"/>
                                  </a:rPr>
                                  <m:t>=110 </m:t>
                                </m:r>
                                <m:d>
                                  <m:dPr>
                                    <m:begChr m:val="["/>
                                    <m:endChr m:val="]"/>
                                    <m:ctrlPr>
                                      <a:rPr lang="es-MX" sz="1100" i="1">
                                        <a:effectLst/>
                                        <a:latin typeface="Cambria Math" panose="02040503050406030204" pitchFamily="18" charset="0"/>
                                      </a:rPr>
                                    </m:ctrlPr>
                                  </m:dPr>
                                  <m:e>
                                    <m:r>
                                      <a:rPr lang="es-MX" sz="1100">
                                        <a:effectLst/>
                                        <a:latin typeface="Cambria Math" panose="02040503050406030204" pitchFamily="18" charset="0"/>
                                      </a:rPr>
                                      <m:t>𝑉</m:t>
                                    </m:r>
                                  </m:e>
                                </m:d>
                                <m:r>
                                  <a:rPr lang="es-MX" sz="1100">
                                    <a:effectLst/>
                                    <a:latin typeface="Cambria Math" panose="02040503050406030204" pitchFamily="18" charset="0"/>
                                  </a:rPr>
                                  <m:t>(</m:t>
                                </m:r>
                                <m:r>
                                  <a:rPr lang="es-MX" sz="1100">
                                    <a:effectLst/>
                                    <a:latin typeface="Cambria Math" panose="02040503050406030204" pitchFamily="18" charset="0"/>
                                  </a:rPr>
                                  <m:t>𝑏𝑜𝑏𝑖𝑛𝑎</m:t>
                                </m:r>
                                <m:r>
                                  <a:rPr lang="es-MX" sz="1100">
                                    <a:effectLst/>
                                    <a:latin typeface="Cambria Math" panose="02040503050406030204" pitchFamily="18" charset="0"/>
                                  </a:rPr>
                                  <m:t>)</m:t>
                                </m:r>
                              </m:oMath>
                            </m:oMathPara>
                          </a14:m>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8664009"/>
                      </a:ext>
                    </a:extLst>
                  </a:tr>
                </a:tbl>
              </a:graphicData>
            </a:graphic>
          </p:graphicFrame>
        </mc:Choice>
        <mc:Fallback xmlns="">
          <p:graphicFrame>
            <p:nvGraphicFramePr>
              <p:cNvPr id="2" name="Tabla 1">
                <a:extLst>
                  <a:ext uri="{FF2B5EF4-FFF2-40B4-BE49-F238E27FC236}">
                    <a16:creationId xmlns:a16="http://schemas.microsoft.com/office/drawing/2014/main" id="{B86CF704-4452-4E31-A566-10721A1FE426}"/>
                  </a:ext>
                </a:extLst>
              </p:cNvPr>
              <p:cNvGraphicFramePr>
                <a:graphicFrameLocks noGrp="1"/>
              </p:cNvGraphicFramePr>
              <p:nvPr>
                <p:extLst>
                  <p:ext uri="{D42A27DB-BD31-4B8C-83A1-F6EECF244321}">
                    <p14:modId xmlns:p14="http://schemas.microsoft.com/office/powerpoint/2010/main" val="162968368"/>
                  </p:ext>
                </p:extLst>
              </p:nvPr>
            </p:nvGraphicFramePr>
            <p:xfrm>
              <a:off x="5700710" y="4931907"/>
              <a:ext cx="4360545" cy="1379347"/>
            </p:xfrm>
            <a:graphic>
              <a:graphicData uri="http://schemas.openxmlformats.org/drawingml/2006/table">
                <a:tbl>
                  <a:tblPr firstRow="1" firstCol="1" bandRow="1">
                    <a:tableStyleId>{5C22544A-7EE6-4342-B048-85BDC9FD1C3A}</a:tableStyleId>
                  </a:tblPr>
                  <a:tblGrid>
                    <a:gridCol w="1620520">
                      <a:extLst>
                        <a:ext uri="{9D8B030D-6E8A-4147-A177-3AD203B41FA5}">
                          <a16:colId xmlns:a16="http://schemas.microsoft.com/office/drawing/2014/main" val="3019434696"/>
                        </a:ext>
                      </a:extLst>
                    </a:gridCol>
                    <a:gridCol w="2740025">
                      <a:extLst>
                        <a:ext uri="{9D8B030D-6E8A-4147-A177-3AD203B41FA5}">
                          <a16:colId xmlns:a16="http://schemas.microsoft.com/office/drawing/2014/main" val="2402157370"/>
                        </a:ext>
                      </a:extLst>
                    </a:gridCol>
                  </a:tblGrid>
                  <a:tr h="224409">
                    <a:tc>
                      <a:txBody>
                        <a:bodyPr/>
                        <a:lstStyle/>
                        <a:p>
                          <a:pPr algn="ctr">
                            <a:lnSpc>
                              <a:spcPct val="150000"/>
                            </a:lnSpc>
                            <a:spcAft>
                              <a:spcPts val="800"/>
                            </a:spcAft>
                          </a:pPr>
                          <a:r>
                            <a:rPr lang="es-MX" sz="1100">
                              <a:effectLst/>
                            </a:rPr>
                            <a:t>Elemento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Observaciones</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3907254"/>
                      </a:ext>
                    </a:extLst>
                  </a:tr>
                  <a:tr h="224409">
                    <a:tc>
                      <a:txBody>
                        <a:bodyPr/>
                        <a:lstStyle/>
                        <a:p>
                          <a:pPr>
                            <a:lnSpc>
                              <a:spcPct val="150000"/>
                            </a:lnSpc>
                            <a:spcAft>
                              <a:spcPts val="800"/>
                            </a:spcAft>
                          </a:pPr>
                          <a:r>
                            <a:rPr lang="es-MX" sz="1100">
                              <a:effectLst/>
                            </a:rPr>
                            <a:t>Maguera </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MX"/>
                        </a:p>
                      </a:txBody>
                      <a:tcPr marL="68580" marR="68580" marT="0" marB="0">
                        <a:blipFill>
                          <a:blip r:embed="rId4"/>
                          <a:stretch>
                            <a:fillRect l="-59333" t="-105405" r="-889" b="-418919"/>
                          </a:stretch>
                        </a:blipFill>
                      </a:tcPr>
                    </a:tc>
                    <a:extLst>
                      <a:ext uri="{0D108BD9-81ED-4DB2-BD59-A6C34878D82A}">
                        <a16:rowId xmlns:a16="http://schemas.microsoft.com/office/drawing/2014/main" val="3159553598"/>
                      </a:ext>
                    </a:extLst>
                  </a:tr>
                  <a:tr h="224409">
                    <a:tc>
                      <a:txBody>
                        <a:bodyPr/>
                        <a:lstStyle/>
                        <a:p>
                          <a:pPr>
                            <a:lnSpc>
                              <a:spcPct val="150000"/>
                            </a:lnSpc>
                            <a:spcAft>
                              <a:spcPts val="800"/>
                            </a:spcAft>
                          </a:pPr>
                          <a:r>
                            <a:rPr lang="es-MX" sz="1100">
                              <a:effectLst/>
                            </a:rPr>
                            <a:t>Boquillas de aspersión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MX"/>
                        </a:p>
                      </a:txBody>
                      <a:tcPr marL="68580" marR="68580" marT="0" marB="0">
                        <a:blipFill>
                          <a:blip r:embed="rId4"/>
                          <a:stretch>
                            <a:fillRect l="-59333" t="-205405" r="-889" b="-318919"/>
                          </a:stretch>
                        </a:blipFill>
                      </a:tcPr>
                    </a:tc>
                    <a:extLst>
                      <a:ext uri="{0D108BD9-81ED-4DB2-BD59-A6C34878D82A}">
                        <a16:rowId xmlns:a16="http://schemas.microsoft.com/office/drawing/2014/main" val="1965504529"/>
                      </a:ext>
                    </a:extLst>
                  </a:tr>
                  <a:tr h="353060">
                    <a:tc>
                      <a:txBody>
                        <a:bodyPr/>
                        <a:lstStyle/>
                        <a:p>
                          <a:pPr>
                            <a:lnSpc>
                              <a:spcPct val="150000"/>
                            </a:lnSpc>
                            <a:spcAft>
                              <a:spcPts val="800"/>
                            </a:spcAft>
                          </a:pPr>
                          <a:r>
                            <a:rPr lang="es-MX" sz="1100">
                              <a:effectLst/>
                            </a:rPr>
                            <a:t>Racores </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MX"/>
                        </a:p>
                      </a:txBody>
                      <a:tcPr marL="68580" marR="68580" marT="0" marB="0">
                        <a:blipFill>
                          <a:blip r:embed="rId4"/>
                          <a:stretch>
                            <a:fillRect l="-59333" t="-194828" r="-889" b="-103448"/>
                          </a:stretch>
                        </a:blipFill>
                      </a:tcPr>
                    </a:tc>
                    <a:extLst>
                      <a:ext uri="{0D108BD9-81ED-4DB2-BD59-A6C34878D82A}">
                        <a16:rowId xmlns:a16="http://schemas.microsoft.com/office/drawing/2014/main" val="1110941108"/>
                      </a:ext>
                    </a:extLst>
                  </a:tr>
                  <a:tr h="353060">
                    <a:tc>
                      <a:txBody>
                        <a:bodyPr/>
                        <a:lstStyle/>
                        <a:p>
                          <a:pPr>
                            <a:lnSpc>
                              <a:spcPct val="150000"/>
                            </a:lnSpc>
                            <a:spcAft>
                              <a:spcPts val="800"/>
                            </a:spcAft>
                          </a:pPr>
                          <a:r>
                            <a:rPr lang="es-MX" sz="1100">
                              <a:effectLst/>
                            </a:rPr>
                            <a:t>Válvula Solenoide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MX"/>
                        </a:p>
                      </a:txBody>
                      <a:tcPr marL="68580" marR="68580" marT="0" marB="0">
                        <a:blipFill>
                          <a:blip r:embed="rId4"/>
                          <a:stretch>
                            <a:fillRect l="-59333" t="-294828" r="-889" b="-3448"/>
                          </a:stretch>
                        </a:blipFill>
                      </a:tcPr>
                    </a:tc>
                    <a:extLst>
                      <a:ext uri="{0D108BD9-81ED-4DB2-BD59-A6C34878D82A}">
                        <a16:rowId xmlns:a16="http://schemas.microsoft.com/office/drawing/2014/main" val="2158664009"/>
                      </a:ext>
                    </a:extLst>
                  </a:tr>
                </a:tbl>
              </a:graphicData>
            </a:graphic>
          </p:graphicFrame>
        </mc:Fallback>
      </mc:AlternateContent>
    </p:spTree>
    <p:extLst>
      <p:ext uri="{BB962C8B-B14F-4D97-AF65-F5344CB8AC3E}">
        <p14:creationId xmlns:p14="http://schemas.microsoft.com/office/powerpoint/2010/main" val="804305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C5F69F3E-BC61-42B3-8F35-267AB82DC035}"/>
              </a:ext>
            </a:extLst>
          </p:cNvPr>
          <p:cNvSpPr>
            <a:spLocks noGrp="1"/>
          </p:cNvSpPr>
          <p:nvPr>
            <p:ph type="title"/>
          </p:nvPr>
        </p:nvSpPr>
        <p:spPr>
          <a:xfrm>
            <a:off x="3167426" y="472108"/>
            <a:ext cx="7315200" cy="1346897"/>
          </a:xfrm>
        </p:spPr>
        <p:txBody>
          <a:bodyPr/>
          <a:lstStyle/>
          <a:p>
            <a:r>
              <a:rPr lang="es-MX" dirty="0"/>
              <a:t>Diseño del sistema</a:t>
            </a:r>
          </a:p>
        </p:txBody>
      </p:sp>
      <p:sp>
        <p:nvSpPr>
          <p:cNvPr id="11" name="CuadroTexto 10">
            <a:extLst>
              <a:ext uri="{FF2B5EF4-FFF2-40B4-BE49-F238E27FC236}">
                <a16:creationId xmlns:a16="http://schemas.microsoft.com/office/drawing/2014/main" id="{5D32B376-C2E0-4D43-99AC-23AE161D2660}"/>
              </a:ext>
            </a:extLst>
          </p:cNvPr>
          <p:cNvSpPr txBox="1"/>
          <p:nvPr/>
        </p:nvSpPr>
        <p:spPr>
          <a:xfrm>
            <a:off x="5035209" y="1449673"/>
            <a:ext cx="3579634" cy="369332"/>
          </a:xfrm>
          <a:prstGeom prst="rect">
            <a:avLst/>
          </a:prstGeom>
          <a:noFill/>
        </p:spPr>
        <p:txBody>
          <a:bodyPr wrap="none" rtlCol="0">
            <a:spAutoFit/>
          </a:bodyPr>
          <a:lstStyle/>
          <a:p>
            <a:r>
              <a:rPr lang="es-MX" b="1" dirty="0"/>
              <a:t>Módulo o subsistema desinfección</a:t>
            </a:r>
          </a:p>
        </p:txBody>
      </p:sp>
      <p:sp>
        <p:nvSpPr>
          <p:cNvPr id="13" name="Marcador de contenido 2">
            <a:extLst>
              <a:ext uri="{FF2B5EF4-FFF2-40B4-BE49-F238E27FC236}">
                <a16:creationId xmlns:a16="http://schemas.microsoft.com/office/drawing/2014/main" id="{87A36E83-2BE8-43B8-A7CF-5A0EBE9B08B8}"/>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8" name="Imagen 7">
            <a:extLst>
              <a:ext uri="{FF2B5EF4-FFF2-40B4-BE49-F238E27FC236}">
                <a16:creationId xmlns:a16="http://schemas.microsoft.com/office/drawing/2014/main" id="{5ED6CA28-5D89-49F0-AC5E-F86AEA2F9ED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44652" y="2273398"/>
            <a:ext cx="3015448" cy="2311203"/>
          </a:xfrm>
          <a:prstGeom prst="rect">
            <a:avLst/>
          </a:prstGeom>
          <a:noFill/>
          <a:ln>
            <a:noFill/>
          </a:ln>
        </p:spPr>
      </p:pic>
      <p:pic>
        <p:nvPicPr>
          <p:cNvPr id="9" name="Imagen 8">
            <a:extLst>
              <a:ext uri="{FF2B5EF4-FFF2-40B4-BE49-F238E27FC236}">
                <a16:creationId xmlns:a16="http://schemas.microsoft.com/office/drawing/2014/main" id="{5BC4863F-7CB8-4505-81D2-D95AEEE9766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1398" y="4929261"/>
            <a:ext cx="2435528" cy="1826646"/>
          </a:xfrm>
          <a:prstGeom prst="rect">
            <a:avLst/>
          </a:prstGeom>
          <a:noFill/>
          <a:ln>
            <a:noFill/>
          </a:ln>
        </p:spPr>
      </p:pic>
      <mc:AlternateContent xmlns:mc="http://schemas.openxmlformats.org/markup-compatibility/2006" xmlns:a14="http://schemas.microsoft.com/office/drawing/2010/main">
        <mc:Choice Requires="a14">
          <p:graphicFrame>
            <p:nvGraphicFramePr>
              <p:cNvPr id="3" name="Tabla 2">
                <a:extLst>
                  <a:ext uri="{FF2B5EF4-FFF2-40B4-BE49-F238E27FC236}">
                    <a16:creationId xmlns:a16="http://schemas.microsoft.com/office/drawing/2014/main" id="{8224BE7D-ED4C-4F80-BFEA-A502F0234048}"/>
                  </a:ext>
                </a:extLst>
              </p:cNvPr>
              <p:cNvGraphicFramePr>
                <a:graphicFrameLocks noGrp="1"/>
              </p:cNvGraphicFramePr>
              <p:nvPr>
                <p:extLst>
                  <p:ext uri="{D42A27DB-BD31-4B8C-83A1-F6EECF244321}">
                    <p14:modId xmlns:p14="http://schemas.microsoft.com/office/powerpoint/2010/main" val="391297175"/>
                  </p:ext>
                </p:extLst>
              </p:nvPr>
            </p:nvGraphicFramePr>
            <p:xfrm>
              <a:off x="6810425" y="2714078"/>
              <a:ext cx="3891280" cy="2561147"/>
            </p:xfrm>
            <a:graphic>
              <a:graphicData uri="http://schemas.openxmlformats.org/drawingml/2006/table">
                <a:tbl>
                  <a:tblPr firstRow="1" firstCol="1" bandRow="1">
                    <a:tableStyleId>{5C22544A-7EE6-4342-B048-85BDC9FD1C3A}</a:tableStyleId>
                  </a:tblPr>
                  <a:tblGrid>
                    <a:gridCol w="2847975">
                      <a:extLst>
                        <a:ext uri="{9D8B030D-6E8A-4147-A177-3AD203B41FA5}">
                          <a16:colId xmlns:a16="http://schemas.microsoft.com/office/drawing/2014/main" val="4040604957"/>
                        </a:ext>
                      </a:extLst>
                    </a:gridCol>
                    <a:gridCol w="1043305">
                      <a:extLst>
                        <a:ext uri="{9D8B030D-6E8A-4147-A177-3AD203B41FA5}">
                          <a16:colId xmlns:a16="http://schemas.microsoft.com/office/drawing/2014/main" val="854251508"/>
                        </a:ext>
                      </a:extLst>
                    </a:gridCol>
                  </a:tblGrid>
                  <a:tr h="0">
                    <a:tc>
                      <a:txBody>
                        <a:bodyPr/>
                        <a:lstStyle/>
                        <a:p>
                          <a:pPr algn="ctr">
                            <a:lnSpc>
                              <a:spcPct val="150000"/>
                            </a:lnSpc>
                            <a:spcAft>
                              <a:spcPts val="800"/>
                            </a:spcAft>
                          </a:pPr>
                          <a:r>
                            <a:rPr lang="es-MX" sz="1100">
                              <a:effectLst/>
                            </a:rPr>
                            <a:t>Descripción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Valor</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1929559"/>
                      </a:ext>
                    </a:extLst>
                  </a:tr>
                  <a:tr h="0">
                    <a:tc>
                      <a:txBody>
                        <a:bodyPr/>
                        <a:lstStyle/>
                        <a:p>
                          <a:pPr>
                            <a:lnSpc>
                              <a:spcPct val="150000"/>
                            </a:lnSpc>
                            <a:spcAft>
                              <a:spcPts val="800"/>
                            </a:spcAft>
                          </a:pPr>
                          <a:r>
                            <a:rPr lang="es-MX" sz="1100" dirty="0">
                              <a:effectLst/>
                            </a:rPr>
                            <a:t>Intensidad medida a un metro de distancia</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51 </m:t>
                                </m:r>
                                <m:d>
                                  <m:dPr>
                                    <m:begChr m:val="["/>
                                    <m:endChr m:val="]"/>
                                    <m:ctrlPr>
                                      <a:rPr lang="es-MX" sz="1100" i="1">
                                        <a:effectLst/>
                                        <a:latin typeface="Cambria Math" panose="02040503050406030204" pitchFamily="18" charset="0"/>
                                      </a:rPr>
                                    </m:ctrlPr>
                                  </m:dPr>
                                  <m:e>
                                    <m:r>
                                      <a:rPr lang="es-MX" sz="1100">
                                        <a:effectLst/>
                                        <a:latin typeface="Cambria Math" panose="02040503050406030204" pitchFamily="18" charset="0"/>
                                      </a:rPr>
                                      <m:t>µ</m:t>
                                    </m:r>
                                    <m:f>
                                      <m:fPr>
                                        <m:ctrlPr>
                                          <a:rPr lang="es-MX" sz="1100" i="1">
                                            <a:effectLst/>
                                            <a:latin typeface="Cambria Math" panose="02040503050406030204" pitchFamily="18" charset="0"/>
                                          </a:rPr>
                                        </m:ctrlPr>
                                      </m:fPr>
                                      <m:num>
                                        <m:r>
                                          <a:rPr lang="es-MX" sz="1100">
                                            <a:effectLst/>
                                            <a:latin typeface="Cambria Math" panose="02040503050406030204" pitchFamily="18" charset="0"/>
                                          </a:rPr>
                                          <m:t>𝑊</m:t>
                                        </m:r>
                                      </m:num>
                                      <m:den>
                                        <m:r>
                                          <a:rPr lang="es-MX" sz="1100">
                                            <a:effectLst/>
                                            <a:latin typeface="Cambria Math" panose="02040503050406030204" pitchFamily="18" charset="0"/>
                                          </a:rPr>
                                          <m:t>𝑐</m:t>
                                        </m:r>
                                        <m:sSup>
                                          <m:sSupPr>
                                            <m:ctrlPr>
                                              <a:rPr lang="es-MX" sz="1100" i="1">
                                                <a:effectLst/>
                                                <a:latin typeface="Cambria Math" panose="02040503050406030204" pitchFamily="18" charset="0"/>
                                              </a:rPr>
                                            </m:ctrlPr>
                                          </m:sSupPr>
                                          <m:e>
                                            <m:r>
                                              <a:rPr lang="es-MX" sz="1100">
                                                <a:effectLst/>
                                                <a:latin typeface="Cambria Math" panose="02040503050406030204" pitchFamily="18" charset="0"/>
                                              </a:rPr>
                                              <m:t>𝑚</m:t>
                                            </m:r>
                                          </m:e>
                                          <m:sup>
                                            <m:r>
                                              <a:rPr lang="es-MX" sz="1100">
                                                <a:effectLst/>
                                                <a:latin typeface="Cambria Math" panose="02040503050406030204" pitchFamily="18" charset="0"/>
                                              </a:rPr>
                                              <m:t>2</m:t>
                                            </m:r>
                                          </m:sup>
                                        </m:sSup>
                                      </m:den>
                                    </m:f>
                                  </m:e>
                                </m:d>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8842728"/>
                      </a:ext>
                    </a:extLst>
                  </a:tr>
                  <a:tr h="161825">
                    <a:tc>
                      <a:txBody>
                        <a:bodyPr/>
                        <a:lstStyle/>
                        <a:p>
                          <a:pPr>
                            <a:lnSpc>
                              <a:spcPct val="150000"/>
                            </a:lnSpc>
                            <a:spcAft>
                              <a:spcPts val="800"/>
                            </a:spcAft>
                          </a:pPr>
                          <a:r>
                            <a:rPr lang="es-MX" sz="1100">
                              <a:effectLst/>
                            </a:rPr>
                            <a:t>Intensidad a 40 cm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318,75 </m:t>
                                </m:r>
                                <m:d>
                                  <m:dPr>
                                    <m:begChr m:val="["/>
                                    <m:endChr m:val="]"/>
                                    <m:ctrlPr>
                                      <a:rPr lang="es-MX" sz="1100" i="1">
                                        <a:effectLst/>
                                        <a:latin typeface="Cambria Math" panose="02040503050406030204" pitchFamily="18" charset="0"/>
                                      </a:rPr>
                                    </m:ctrlPr>
                                  </m:dPr>
                                  <m:e>
                                    <m:f>
                                      <m:fPr>
                                        <m:ctrlPr>
                                          <a:rPr lang="es-MX" sz="1100" i="1">
                                            <a:effectLst/>
                                            <a:latin typeface="Cambria Math" panose="02040503050406030204" pitchFamily="18" charset="0"/>
                                          </a:rPr>
                                        </m:ctrlPr>
                                      </m:fPr>
                                      <m:num>
                                        <m:r>
                                          <a:rPr lang="es-MX" sz="1100">
                                            <a:effectLst/>
                                            <a:latin typeface="Cambria Math" panose="02040503050406030204" pitchFamily="18" charset="0"/>
                                          </a:rPr>
                                          <m:t>µ</m:t>
                                        </m:r>
                                        <m:r>
                                          <a:rPr lang="es-MX" sz="1100">
                                            <a:effectLst/>
                                            <a:latin typeface="Cambria Math" panose="02040503050406030204" pitchFamily="18" charset="0"/>
                                          </a:rPr>
                                          <m:t>𝑊</m:t>
                                        </m:r>
                                      </m:num>
                                      <m:den>
                                        <m:r>
                                          <a:rPr lang="es-MX" sz="1100">
                                            <a:effectLst/>
                                            <a:latin typeface="Cambria Math" panose="02040503050406030204" pitchFamily="18" charset="0"/>
                                          </a:rPr>
                                          <m:t>𝑐</m:t>
                                        </m:r>
                                        <m:sSup>
                                          <m:sSupPr>
                                            <m:ctrlPr>
                                              <a:rPr lang="es-MX" sz="1100" i="1">
                                                <a:effectLst/>
                                                <a:latin typeface="Cambria Math" panose="02040503050406030204" pitchFamily="18" charset="0"/>
                                              </a:rPr>
                                            </m:ctrlPr>
                                          </m:sSupPr>
                                          <m:e>
                                            <m:r>
                                              <a:rPr lang="es-MX" sz="1100">
                                                <a:effectLst/>
                                                <a:latin typeface="Cambria Math" panose="02040503050406030204" pitchFamily="18" charset="0"/>
                                              </a:rPr>
                                              <m:t>𝑚</m:t>
                                            </m:r>
                                          </m:e>
                                          <m:sup>
                                            <m:r>
                                              <a:rPr lang="es-MX" sz="1100">
                                                <a:effectLst/>
                                                <a:latin typeface="Cambria Math" panose="02040503050406030204" pitchFamily="18" charset="0"/>
                                              </a:rPr>
                                              <m:t>2</m:t>
                                            </m:r>
                                          </m:sup>
                                        </m:sSup>
                                      </m:den>
                                    </m:f>
                                  </m:e>
                                </m:d>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3039692"/>
                      </a:ext>
                    </a:extLst>
                  </a:tr>
                  <a:tr h="0">
                    <a:tc>
                      <a:txBody>
                        <a:bodyPr/>
                        <a:lstStyle/>
                        <a:p>
                          <a:pPr>
                            <a:lnSpc>
                              <a:spcPct val="150000"/>
                            </a:lnSpc>
                            <a:spcAft>
                              <a:spcPts val="800"/>
                            </a:spcAft>
                          </a:pPr>
                          <a:r>
                            <a:rPr lang="es-MX" sz="1100">
                              <a:effectLst/>
                            </a:rPr>
                            <a:t>Dosis para desactivar SARS-CoV2</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16,9 </m:t>
                                </m:r>
                                <m:d>
                                  <m:dPr>
                                    <m:begChr m:val="["/>
                                    <m:endChr m:val="]"/>
                                    <m:ctrlPr>
                                      <a:rPr lang="es-MX" sz="1100" i="1">
                                        <a:effectLst/>
                                        <a:latin typeface="Cambria Math" panose="02040503050406030204" pitchFamily="18" charset="0"/>
                                      </a:rPr>
                                    </m:ctrlPr>
                                  </m:dPr>
                                  <m:e>
                                    <m:f>
                                      <m:fPr>
                                        <m:ctrlPr>
                                          <a:rPr lang="es-MX" sz="1100" i="1">
                                            <a:effectLst/>
                                            <a:latin typeface="Cambria Math" panose="02040503050406030204" pitchFamily="18" charset="0"/>
                                          </a:rPr>
                                        </m:ctrlPr>
                                      </m:fPr>
                                      <m:num>
                                        <m:r>
                                          <a:rPr lang="es-MX" sz="1100">
                                            <a:effectLst/>
                                            <a:latin typeface="Cambria Math" panose="02040503050406030204" pitchFamily="18" charset="0"/>
                                          </a:rPr>
                                          <m:t>𝑚𝐽</m:t>
                                        </m:r>
                                      </m:num>
                                      <m:den>
                                        <m:r>
                                          <a:rPr lang="es-MX" sz="1100">
                                            <a:effectLst/>
                                            <a:latin typeface="Cambria Math" panose="02040503050406030204" pitchFamily="18" charset="0"/>
                                          </a:rPr>
                                          <m:t>𝑐</m:t>
                                        </m:r>
                                        <m:sSup>
                                          <m:sSupPr>
                                            <m:ctrlPr>
                                              <a:rPr lang="es-MX" sz="1100" i="1">
                                                <a:effectLst/>
                                                <a:latin typeface="Cambria Math" panose="02040503050406030204" pitchFamily="18" charset="0"/>
                                              </a:rPr>
                                            </m:ctrlPr>
                                          </m:sSupPr>
                                          <m:e>
                                            <m:r>
                                              <a:rPr lang="es-MX" sz="1100">
                                                <a:effectLst/>
                                                <a:latin typeface="Cambria Math" panose="02040503050406030204" pitchFamily="18" charset="0"/>
                                              </a:rPr>
                                              <m:t>𝑚</m:t>
                                            </m:r>
                                          </m:e>
                                          <m:sup>
                                            <m:r>
                                              <a:rPr lang="es-MX" sz="1100">
                                                <a:effectLst/>
                                                <a:latin typeface="Cambria Math" panose="02040503050406030204" pitchFamily="18" charset="0"/>
                                              </a:rPr>
                                              <m:t>2</m:t>
                                            </m:r>
                                          </m:sup>
                                        </m:sSup>
                                      </m:den>
                                    </m:f>
                                  </m:e>
                                </m:d>
                              </m:oMath>
                            </m:oMathPara>
                          </a14:m>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4711087"/>
                      </a:ext>
                    </a:extLst>
                  </a:tr>
                  <a:tr h="0">
                    <a:tc>
                      <a:txBody>
                        <a:bodyPr/>
                        <a:lstStyle/>
                        <a:p>
                          <a:pPr>
                            <a:lnSpc>
                              <a:spcPct val="150000"/>
                            </a:lnSpc>
                            <a:spcAft>
                              <a:spcPts val="800"/>
                            </a:spcAft>
                          </a:pPr>
                          <a:r>
                            <a:rPr lang="es-MX" sz="1100">
                              <a:effectLst/>
                            </a:rPr>
                            <a:t>Tiempo de exposición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s-MX" sz="1100">
                                    <a:effectLst/>
                                    <a:latin typeface="Cambria Math" panose="02040503050406030204" pitchFamily="18" charset="0"/>
                                  </a:rPr>
                                  <m:t>26,5 </m:t>
                                </m:r>
                                <m:d>
                                  <m:dPr>
                                    <m:begChr m:val="["/>
                                    <m:endChr m:val="]"/>
                                    <m:ctrlPr>
                                      <a:rPr lang="es-MX" sz="1100" i="1">
                                        <a:effectLst/>
                                        <a:latin typeface="Cambria Math" panose="02040503050406030204" pitchFamily="18" charset="0"/>
                                      </a:rPr>
                                    </m:ctrlPr>
                                  </m:dPr>
                                  <m:e>
                                    <m:r>
                                      <a:rPr lang="es-MX" sz="1100">
                                        <a:effectLst/>
                                        <a:latin typeface="Cambria Math" panose="02040503050406030204" pitchFamily="18" charset="0"/>
                                      </a:rPr>
                                      <m:t>𝑠</m:t>
                                    </m:r>
                                  </m:e>
                                </m:d>
                              </m:oMath>
                            </m:oMathPara>
                          </a14:m>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518814"/>
                      </a:ext>
                    </a:extLst>
                  </a:tr>
                </a:tbl>
              </a:graphicData>
            </a:graphic>
          </p:graphicFrame>
        </mc:Choice>
        <mc:Fallback xmlns="">
          <p:graphicFrame>
            <p:nvGraphicFramePr>
              <p:cNvPr id="3" name="Tabla 2">
                <a:extLst>
                  <a:ext uri="{FF2B5EF4-FFF2-40B4-BE49-F238E27FC236}">
                    <a16:creationId xmlns:a16="http://schemas.microsoft.com/office/drawing/2014/main" id="{8224BE7D-ED4C-4F80-BFEA-A502F0234048}"/>
                  </a:ext>
                </a:extLst>
              </p:cNvPr>
              <p:cNvGraphicFramePr>
                <a:graphicFrameLocks noGrp="1"/>
              </p:cNvGraphicFramePr>
              <p:nvPr>
                <p:extLst>
                  <p:ext uri="{D42A27DB-BD31-4B8C-83A1-F6EECF244321}">
                    <p14:modId xmlns:p14="http://schemas.microsoft.com/office/powerpoint/2010/main" val="391297175"/>
                  </p:ext>
                </p:extLst>
              </p:nvPr>
            </p:nvGraphicFramePr>
            <p:xfrm>
              <a:off x="6810425" y="2714078"/>
              <a:ext cx="3891280" cy="2561147"/>
            </p:xfrm>
            <a:graphic>
              <a:graphicData uri="http://schemas.openxmlformats.org/drawingml/2006/table">
                <a:tbl>
                  <a:tblPr firstRow="1" firstCol="1" bandRow="1">
                    <a:tableStyleId>{5C22544A-7EE6-4342-B048-85BDC9FD1C3A}</a:tableStyleId>
                  </a:tblPr>
                  <a:tblGrid>
                    <a:gridCol w="2847975">
                      <a:extLst>
                        <a:ext uri="{9D8B030D-6E8A-4147-A177-3AD203B41FA5}">
                          <a16:colId xmlns:a16="http://schemas.microsoft.com/office/drawing/2014/main" val="4040604957"/>
                        </a:ext>
                      </a:extLst>
                    </a:gridCol>
                    <a:gridCol w="1043305">
                      <a:extLst>
                        <a:ext uri="{9D8B030D-6E8A-4147-A177-3AD203B41FA5}">
                          <a16:colId xmlns:a16="http://schemas.microsoft.com/office/drawing/2014/main" val="854251508"/>
                        </a:ext>
                      </a:extLst>
                    </a:gridCol>
                  </a:tblGrid>
                  <a:tr h="224409">
                    <a:tc>
                      <a:txBody>
                        <a:bodyPr/>
                        <a:lstStyle/>
                        <a:p>
                          <a:pPr algn="ctr">
                            <a:lnSpc>
                              <a:spcPct val="150000"/>
                            </a:lnSpc>
                            <a:spcAft>
                              <a:spcPts val="800"/>
                            </a:spcAft>
                          </a:pPr>
                          <a:r>
                            <a:rPr lang="es-MX" sz="1100">
                              <a:effectLst/>
                            </a:rPr>
                            <a:t>Descripción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Valor</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1929559"/>
                      </a:ext>
                    </a:extLst>
                  </a:tr>
                  <a:tr h="661226">
                    <a:tc>
                      <a:txBody>
                        <a:bodyPr/>
                        <a:lstStyle/>
                        <a:p>
                          <a:pPr>
                            <a:lnSpc>
                              <a:spcPct val="150000"/>
                            </a:lnSpc>
                            <a:spcAft>
                              <a:spcPts val="800"/>
                            </a:spcAft>
                          </a:pPr>
                          <a:r>
                            <a:rPr lang="es-MX" sz="1100" dirty="0">
                              <a:effectLst/>
                            </a:rPr>
                            <a:t>Intensidad medida a un metro de distancia</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MX"/>
                        </a:p>
                      </a:txBody>
                      <a:tcPr marL="68580" marR="68580" marT="0" marB="0">
                        <a:blipFill>
                          <a:blip r:embed="rId4"/>
                          <a:stretch>
                            <a:fillRect l="-274269" t="-34862" r="-2339" b="-254128"/>
                          </a:stretch>
                        </a:blipFill>
                      </a:tcPr>
                    </a:tc>
                    <a:extLst>
                      <a:ext uri="{0D108BD9-81ED-4DB2-BD59-A6C34878D82A}">
                        <a16:rowId xmlns:a16="http://schemas.microsoft.com/office/drawing/2014/main" val="1638842728"/>
                      </a:ext>
                    </a:extLst>
                  </a:tr>
                  <a:tr h="661226">
                    <a:tc>
                      <a:txBody>
                        <a:bodyPr/>
                        <a:lstStyle/>
                        <a:p>
                          <a:pPr>
                            <a:lnSpc>
                              <a:spcPct val="150000"/>
                            </a:lnSpc>
                            <a:spcAft>
                              <a:spcPts val="800"/>
                            </a:spcAft>
                          </a:pPr>
                          <a:r>
                            <a:rPr lang="es-MX" sz="1100">
                              <a:effectLst/>
                            </a:rPr>
                            <a:t>Intensidad a 40 cm</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MX"/>
                        </a:p>
                      </a:txBody>
                      <a:tcPr marL="68580" marR="68580" marT="0" marB="0">
                        <a:blipFill>
                          <a:blip r:embed="rId4"/>
                          <a:stretch>
                            <a:fillRect l="-274269" t="-136111" r="-2339" b="-156481"/>
                          </a:stretch>
                        </a:blipFill>
                      </a:tcPr>
                    </a:tc>
                    <a:extLst>
                      <a:ext uri="{0D108BD9-81ED-4DB2-BD59-A6C34878D82A}">
                        <a16:rowId xmlns:a16="http://schemas.microsoft.com/office/drawing/2014/main" val="3783039692"/>
                      </a:ext>
                    </a:extLst>
                  </a:tr>
                  <a:tr h="661226">
                    <a:tc>
                      <a:txBody>
                        <a:bodyPr/>
                        <a:lstStyle/>
                        <a:p>
                          <a:pPr>
                            <a:lnSpc>
                              <a:spcPct val="150000"/>
                            </a:lnSpc>
                            <a:spcAft>
                              <a:spcPts val="800"/>
                            </a:spcAft>
                          </a:pPr>
                          <a:r>
                            <a:rPr lang="es-MX" sz="1100">
                              <a:effectLst/>
                            </a:rPr>
                            <a:t>Dosis para desactivar SARS-CoV2</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MX"/>
                        </a:p>
                      </a:txBody>
                      <a:tcPr marL="68580" marR="68580" marT="0" marB="0">
                        <a:blipFill>
                          <a:blip r:embed="rId4"/>
                          <a:stretch>
                            <a:fillRect l="-274269" t="-233945" r="-2339" b="-55046"/>
                          </a:stretch>
                        </a:blipFill>
                      </a:tcPr>
                    </a:tc>
                    <a:extLst>
                      <a:ext uri="{0D108BD9-81ED-4DB2-BD59-A6C34878D82A}">
                        <a16:rowId xmlns:a16="http://schemas.microsoft.com/office/drawing/2014/main" val="2914711087"/>
                      </a:ext>
                    </a:extLst>
                  </a:tr>
                  <a:tr h="353060">
                    <a:tc>
                      <a:txBody>
                        <a:bodyPr/>
                        <a:lstStyle/>
                        <a:p>
                          <a:pPr>
                            <a:lnSpc>
                              <a:spcPct val="150000"/>
                            </a:lnSpc>
                            <a:spcAft>
                              <a:spcPts val="800"/>
                            </a:spcAft>
                          </a:pPr>
                          <a:r>
                            <a:rPr lang="es-MX" sz="1100">
                              <a:effectLst/>
                            </a:rPr>
                            <a:t>Tiempo de exposición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MX"/>
                        </a:p>
                      </a:txBody>
                      <a:tcPr marL="68580" marR="68580" marT="0" marB="0">
                        <a:blipFill>
                          <a:blip r:embed="rId4"/>
                          <a:stretch>
                            <a:fillRect l="-274269" t="-627586" r="-2339" b="-3448"/>
                          </a:stretch>
                        </a:blipFill>
                      </a:tcPr>
                    </a:tc>
                    <a:extLst>
                      <a:ext uri="{0D108BD9-81ED-4DB2-BD59-A6C34878D82A}">
                        <a16:rowId xmlns:a16="http://schemas.microsoft.com/office/drawing/2014/main" val="129518814"/>
                      </a:ext>
                    </a:extLst>
                  </a:tr>
                </a:tbl>
              </a:graphicData>
            </a:graphic>
          </p:graphicFrame>
        </mc:Fallback>
      </mc:AlternateContent>
    </p:spTree>
    <p:extLst>
      <p:ext uri="{BB962C8B-B14F-4D97-AF65-F5344CB8AC3E}">
        <p14:creationId xmlns:p14="http://schemas.microsoft.com/office/powerpoint/2010/main" val="3653310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C5F69F3E-BC61-42B3-8F35-267AB82DC035}"/>
              </a:ext>
            </a:extLst>
          </p:cNvPr>
          <p:cNvSpPr>
            <a:spLocks noGrp="1"/>
          </p:cNvSpPr>
          <p:nvPr>
            <p:ph type="title"/>
          </p:nvPr>
        </p:nvSpPr>
        <p:spPr>
          <a:xfrm>
            <a:off x="3167426" y="472108"/>
            <a:ext cx="7315200" cy="1346897"/>
          </a:xfrm>
        </p:spPr>
        <p:txBody>
          <a:bodyPr/>
          <a:lstStyle/>
          <a:p>
            <a:r>
              <a:rPr lang="es-MX" dirty="0"/>
              <a:t>Diseño del sistema</a:t>
            </a:r>
          </a:p>
        </p:txBody>
      </p:sp>
      <p:sp>
        <p:nvSpPr>
          <p:cNvPr id="11" name="CuadroTexto 10">
            <a:extLst>
              <a:ext uri="{FF2B5EF4-FFF2-40B4-BE49-F238E27FC236}">
                <a16:creationId xmlns:a16="http://schemas.microsoft.com/office/drawing/2014/main" id="{5D32B376-C2E0-4D43-99AC-23AE161D2660}"/>
              </a:ext>
            </a:extLst>
          </p:cNvPr>
          <p:cNvSpPr txBox="1"/>
          <p:nvPr/>
        </p:nvSpPr>
        <p:spPr>
          <a:xfrm>
            <a:off x="5035209" y="1449673"/>
            <a:ext cx="3489032" cy="369332"/>
          </a:xfrm>
          <a:prstGeom prst="rect">
            <a:avLst/>
          </a:prstGeom>
          <a:noFill/>
        </p:spPr>
        <p:txBody>
          <a:bodyPr wrap="none" rtlCol="0">
            <a:spAutoFit/>
          </a:bodyPr>
          <a:lstStyle/>
          <a:p>
            <a:r>
              <a:rPr lang="es-MX" b="1" dirty="0"/>
              <a:t>Módulo o subsistema Clasificador</a:t>
            </a:r>
          </a:p>
        </p:txBody>
      </p:sp>
      <p:sp>
        <p:nvSpPr>
          <p:cNvPr id="13" name="Marcador de contenido 2">
            <a:extLst>
              <a:ext uri="{FF2B5EF4-FFF2-40B4-BE49-F238E27FC236}">
                <a16:creationId xmlns:a16="http://schemas.microsoft.com/office/drawing/2014/main" id="{87A36E83-2BE8-43B8-A7CF-5A0EBE9B08B8}"/>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2" name="Imagen 11">
            <a:extLst>
              <a:ext uri="{FF2B5EF4-FFF2-40B4-BE49-F238E27FC236}">
                <a16:creationId xmlns:a16="http://schemas.microsoft.com/office/drawing/2014/main" id="{F69EA5FC-1C37-4B88-BD4E-E529704C752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97021" y="2085842"/>
            <a:ext cx="2956560" cy="1908810"/>
          </a:xfrm>
          <a:prstGeom prst="rect">
            <a:avLst/>
          </a:prstGeom>
          <a:noFill/>
          <a:ln>
            <a:noFill/>
          </a:ln>
        </p:spPr>
      </p:pic>
      <p:pic>
        <p:nvPicPr>
          <p:cNvPr id="14" name="Imagen 13">
            <a:extLst>
              <a:ext uri="{FF2B5EF4-FFF2-40B4-BE49-F238E27FC236}">
                <a16:creationId xmlns:a16="http://schemas.microsoft.com/office/drawing/2014/main" id="{AB41BAF8-BF6A-402A-9F0D-94D2F95884A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84461"/>
            <a:ext cx="5307521" cy="1511571"/>
          </a:xfrm>
          <a:prstGeom prst="rect">
            <a:avLst/>
          </a:prstGeom>
          <a:noFill/>
          <a:ln>
            <a:noFill/>
          </a:ln>
        </p:spPr>
      </p:pic>
      <p:pic>
        <p:nvPicPr>
          <p:cNvPr id="15" name="Imagen 14">
            <a:extLst>
              <a:ext uri="{FF2B5EF4-FFF2-40B4-BE49-F238E27FC236}">
                <a16:creationId xmlns:a16="http://schemas.microsoft.com/office/drawing/2014/main" id="{576CFBBE-448D-46CA-BBAB-6B051C7EFC71}"/>
              </a:ext>
            </a:extLst>
          </p:cNvPr>
          <p:cNvPicPr/>
          <p:nvPr/>
        </p:nvPicPr>
        <p:blipFill rotWithShape="1">
          <a:blip r:embed="rId4"/>
          <a:srcRect b="9124"/>
          <a:stretch/>
        </p:blipFill>
        <p:spPr bwMode="auto">
          <a:xfrm>
            <a:off x="7190734" y="4994036"/>
            <a:ext cx="4347752" cy="501242"/>
          </a:xfrm>
          <a:prstGeom prst="rect">
            <a:avLst/>
          </a:prstGeom>
          <a:ln>
            <a:noFill/>
          </a:ln>
          <a:extLst>
            <a:ext uri="{53640926-AAD7-44D8-BBD7-CCE9431645EC}">
              <a14:shadowObscured xmlns:a14="http://schemas.microsoft.com/office/drawing/2010/main"/>
            </a:ext>
          </a:extLst>
        </p:spPr>
      </p:pic>
      <p:graphicFrame>
        <p:nvGraphicFramePr>
          <p:cNvPr id="2" name="Tabla 1">
            <a:extLst>
              <a:ext uri="{FF2B5EF4-FFF2-40B4-BE49-F238E27FC236}">
                <a16:creationId xmlns:a16="http://schemas.microsoft.com/office/drawing/2014/main" id="{F136738E-D588-4964-89A2-BDAC03374430}"/>
              </a:ext>
            </a:extLst>
          </p:cNvPr>
          <p:cNvGraphicFramePr>
            <a:graphicFrameLocks noGrp="1"/>
          </p:cNvGraphicFramePr>
          <p:nvPr>
            <p:extLst>
              <p:ext uri="{D42A27DB-BD31-4B8C-83A1-F6EECF244321}">
                <p14:modId xmlns:p14="http://schemas.microsoft.com/office/powerpoint/2010/main" val="1939096313"/>
              </p:ext>
            </p:extLst>
          </p:nvPr>
        </p:nvGraphicFramePr>
        <p:xfrm>
          <a:off x="4446533" y="4622895"/>
          <a:ext cx="2319656" cy="1570863"/>
        </p:xfrm>
        <a:graphic>
          <a:graphicData uri="http://schemas.openxmlformats.org/drawingml/2006/table">
            <a:tbl>
              <a:tblPr firstRow="1" firstCol="1" bandRow="1">
                <a:tableStyleId>{5C22544A-7EE6-4342-B048-85BDC9FD1C3A}</a:tableStyleId>
              </a:tblPr>
              <a:tblGrid>
                <a:gridCol w="767398">
                  <a:extLst>
                    <a:ext uri="{9D8B030D-6E8A-4147-A177-3AD203B41FA5}">
                      <a16:colId xmlns:a16="http://schemas.microsoft.com/office/drawing/2014/main" val="4106815409"/>
                    </a:ext>
                  </a:extLst>
                </a:gridCol>
                <a:gridCol w="664210">
                  <a:extLst>
                    <a:ext uri="{9D8B030D-6E8A-4147-A177-3AD203B41FA5}">
                      <a16:colId xmlns:a16="http://schemas.microsoft.com/office/drawing/2014/main" val="3137695848"/>
                    </a:ext>
                  </a:extLst>
                </a:gridCol>
                <a:gridCol w="888048">
                  <a:extLst>
                    <a:ext uri="{9D8B030D-6E8A-4147-A177-3AD203B41FA5}">
                      <a16:colId xmlns:a16="http://schemas.microsoft.com/office/drawing/2014/main" val="1242173591"/>
                    </a:ext>
                  </a:extLst>
                </a:gridCol>
              </a:tblGrid>
              <a:tr h="0">
                <a:tc>
                  <a:txBody>
                    <a:bodyPr/>
                    <a:lstStyle/>
                    <a:p>
                      <a:pPr algn="ctr">
                        <a:lnSpc>
                          <a:spcPct val="150000"/>
                        </a:lnSpc>
                        <a:spcAft>
                          <a:spcPts val="800"/>
                        </a:spcAft>
                      </a:pPr>
                      <a:r>
                        <a:rPr lang="es-MX" sz="1100">
                          <a:effectLst/>
                        </a:rPr>
                        <a:t>Soporte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Color</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HSV</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7051045"/>
                  </a:ext>
                </a:extLst>
              </a:tr>
              <a:tr h="0">
                <a:tc>
                  <a:txBody>
                    <a:bodyPr/>
                    <a:lstStyle/>
                    <a:p>
                      <a:pPr algn="ctr">
                        <a:lnSpc>
                          <a:spcPct val="150000"/>
                        </a:lnSpc>
                        <a:spcAft>
                          <a:spcPts val="800"/>
                        </a:spcAft>
                      </a:pPr>
                      <a:r>
                        <a:rPr lang="es-MX" sz="1100">
                          <a:effectLst/>
                        </a:rPr>
                        <a:t>Agua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Marrón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[30,100,50]</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2464365"/>
                  </a:ext>
                </a:extLst>
              </a:tr>
              <a:tr h="0">
                <a:tc>
                  <a:txBody>
                    <a:bodyPr/>
                    <a:lstStyle/>
                    <a:p>
                      <a:pPr algn="ctr">
                        <a:lnSpc>
                          <a:spcPct val="150000"/>
                        </a:lnSpc>
                        <a:spcAft>
                          <a:spcPts val="800"/>
                        </a:spcAft>
                      </a:pPr>
                      <a:r>
                        <a:rPr lang="es-MX" sz="1100">
                          <a:effectLst/>
                        </a:rPr>
                        <a:t>Martini</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Naranja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[28,89,94]</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7111936"/>
                  </a:ext>
                </a:extLst>
              </a:tr>
              <a:tr h="0">
                <a:tc>
                  <a:txBody>
                    <a:bodyPr/>
                    <a:lstStyle/>
                    <a:p>
                      <a:pPr algn="ctr">
                        <a:lnSpc>
                          <a:spcPct val="150000"/>
                        </a:lnSpc>
                        <a:spcAft>
                          <a:spcPts val="800"/>
                        </a:spcAft>
                      </a:pPr>
                      <a:r>
                        <a:rPr lang="es-MX" sz="1100">
                          <a:effectLst/>
                        </a:rPr>
                        <a:t>Largo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Rojo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[0,100,100]</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1880093"/>
                  </a:ext>
                </a:extLst>
              </a:tr>
              <a:tr h="0">
                <a:tc>
                  <a:txBody>
                    <a:bodyPr/>
                    <a:lstStyle/>
                    <a:p>
                      <a:pPr algn="ctr">
                        <a:lnSpc>
                          <a:spcPct val="150000"/>
                        </a:lnSpc>
                        <a:spcAft>
                          <a:spcPts val="800"/>
                        </a:spcAft>
                      </a:pPr>
                      <a:r>
                        <a:rPr lang="es-MX" sz="1100">
                          <a:effectLst/>
                        </a:rPr>
                        <a:t>Margarita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Amarillo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[55,100,100]</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971776"/>
                  </a:ext>
                </a:extLst>
              </a:tr>
              <a:tr h="0">
                <a:tc>
                  <a:txBody>
                    <a:bodyPr/>
                    <a:lstStyle/>
                    <a:p>
                      <a:pPr algn="ctr">
                        <a:lnSpc>
                          <a:spcPct val="150000"/>
                        </a:lnSpc>
                        <a:spcAft>
                          <a:spcPts val="800"/>
                        </a:spcAft>
                      </a:pPr>
                      <a:r>
                        <a:rPr lang="es-MX" sz="1100">
                          <a:effectLst/>
                        </a:rPr>
                        <a:t>Whisky</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Rosado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[1,23,97]</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1190013"/>
                  </a:ext>
                </a:extLst>
              </a:tr>
              <a:tr h="0">
                <a:tc>
                  <a:txBody>
                    <a:bodyPr/>
                    <a:lstStyle/>
                    <a:p>
                      <a:pPr algn="ctr">
                        <a:lnSpc>
                          <a:spcPct val="150000"/>
                        </a:lnSpc>
                        <a:spcAft>
                          <a:spcPts val="800"/>
                        </a:spcAft>
                      </a:pPr>
                      <a:r>
                        <a:rPr lang="es-MX" sz="1100">
                          <a:effectLst/>
                        </a:rPr>
                        <a:t>Flauta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Azul</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[223,100,65]</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88500791"/>
                  </a:ext>
                </a:extLst>
              </a:tr>
            </a:tbl>
          </a:graphicData>
        </a:graphic>
      </p:graphicFrame>
      <p:pic>
        <p:nvPicPr>
          <p:cNvPr id="16" name="Imagen 15">
            <a:extLst>
              <a:ext uri="{FF2B5EF4-FFF2-40B4-BE49-F238E27FC236}">
                <a16:creationId xmlns:a16="http://schemas.microsoft.com/office/drawing/2014/main" id="{84A8FDD9-27B7-416B-B9F5-F1C8E9A541F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3859" y="4413916"/>
            <a:ext cx="2651760" cy="1988820"/>
          </a:xfrm>
          <a:prstGeom prst="rect">
            <a:avLst/>
          </a:prstGeom>
          <a:noFill/>
          <a:ln>
            <a:noFill/>
          </a:ln>
        </p:spPr>
      </p:pic>
    </p:spTree>
    <p:extLst>
      <p:ext uri="{BB962C8B-B14F-4D97-AF65-F5344CB8AC3E}">
        <p14:creationId xmlns:p14="http://schemas.microsoft.com/office/powerpoint/2010/main" val="1494398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C5F69F3E-BC61-42B3-8F35-267AB82DC035}"/>
              </a:ext>
            </a:extLst>
          </p:cNvPr>
          <p:cNvSpPr>
            <a:spLocks noGrp="1"/>
          </p:cNvSpPr>
          <p:nvPr>
            <p:ph type="title"/>
          </p:nvPr>
        </p:nvSpPr>
        <p:spPr>
          <a:xfrm>
            <a:off x="3167426" y="472108"/>
            <a:ext cx="7315200" cy="1346897"/>
          </a:xfrm>
        </p:spPr>
        <p:txBody>
          <a:bodyPr/>
          <a:lstStyle/>
          <a:p>
            <a:r>
              <a:rPr lang="es-MX" dirty="0"/>
              <a:t>Diseño del sistema</a:t>
            </a:r>
          </a:p>
        </p:txBody>
      </p:sp>
      <p:sp>
        <p:nvSpPr>
          <p:cNvPr id="11" name="CuadroTexto 10">
            <a:extLst>
              <a:ext uri="{FF2B5EF4-FFF2-40B4-BE49-F238E27FC236}">
                <a16:creationId xmlns:a16="http://schemas.microsoft.com/office/drawing/2014/main" id="{5D32B376-C2E0-4D43-99AC-23AE161D2660}"/>
              </a:ext>
            </a:extLst>
          </p:cNvPr>
          <p:cNvSpPr txBox="1"/>
          <p:nvPr/>
        </p:nvSpPr>
        <p:spPr>
          <a:xfrm>
            <a:off x="5504349" y="1449673"/>
            <a:ext cx="2238113" cy="369332"/>
          </a:xfrm>
          <a:prstGeom prst="rect">
            <a:avLst/>
          </a:prstGeom>
          <a:noFill/>
        </p:spPr>
        <p:txBody>
          <a:bodyPr wrap="none" rtlCol="0">
            <a:spAutoFit/>
          </a:bodyPr>
          <a:lstStyle/>
          <a:p>
            <a:r>
              <a:rPr lang="es-MX" b="1" dirty="0"/>
              <a:t>Ingeniería de control</a:t>
            </a:r>
          </a:p>
        </p:txBody>
      </p:sp>
      <p:sp>
        <p:nvSpPr>
          <p:cNvPr id="13" name="Marcador de contenido 2">
            <a:extLst>
              <a:ext uri="{FF2B5EF4-FFF2-40B4-BE49-F238E27FC236}">
                <a16:creationId xmlns:a16="http://schemas.microsoft.com/office/drawing/2014/main" id="{87A36E83-2BE8-43B8-A7CF-5A0EBE9B08B8}"/>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8" name="Imagen 17">
            <a:extLst>
              <a:ext uri="{FF2B5EF4-FFF2-40B4-BE49-F238E27FC236}">
                <a16:creationId xmlns:a16="http://schemas.microsoft.com/office/drawing/2014/main" id="{19A96840-C1E0-47BA-B348-0A239C8FBBA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108805" y="2006236"/>
            <a:ext cx="5029200" cy="3032760"/>
          </a:xfrm>
          <a:prstGeom prst="rect">
            <a:avLst/>
          </a:prstGeom>
          <a:noFill/>
          <a:ln>
            <a:noFill/>
          </a:ln>
        </p:spPr>
      </p:pic>
      <p:pic>
        <p:nvPicPr>
          <p:cNvPr id="19" name="Imagen 18">
            <a:extLst>
              <a:ext uri="{FF2B5EF4-FFF2-40B4-BE49-F238E27FC236}">
                <a16:creationId xmlns:a16="http://schemas.microsoft.com/office/drawing/2014/main" id="{3EF80BC1-AA6E-4A30-AE2A-77EA0BFD74A0}"/>
              </a:ext>
            </a:extLst>
          </p:cNvPr>
          <p:cNvPicPr/>
          <p:nvPr/>
        </p:nvPicPr>
        <p:blipFill rotWithShape="1">
          <a:blip r:embed="rId3">
            <a:extLst>
              <a:ext uri="{28A0092B-C50C-407E-A947-70E740481C1C}">
                <a14:useLocalDpi xmlns:a14="http://schemas.microsoft.com/office/drawing/2010/main" val="0"/>
              </a:ext>
            </a:extLst>
          </a:blip>
          <a:srcRect l="64722" t="65991" b="20417"/>
          <a:stretch/>
        </p:blipFill>
        <p:spPr bwMode="auto">
          <a:xfrm>
            <a:off x="4023156" y="5226227"/>
            <a:ext cx="5200498" cy="15289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9366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p:txBody>
          <a:bodyPr/>
          <a:lstStyle/>
          <a:p>
            <a:r>
              <a:rPr lang="es-MX" dirty="0">
                <a:cs typeface="Times New Roman" panose="02020603050405020304" pitchFamily="18" charset="0"/>
              </a:rPr>
              <a:t>Antecedentes</a:t>
            </a:r>
          </a:p>
        </p:txBody>
      </p:sp>
      <p:sp>
        <p:nvSpPr>
          <p:cNvPr id="3" name="Marcador de contenido 2">
            <a:extLst>
              <a:ext uri="{FF2B5EF4-FFF2-40B4-BE49-F238E27FC236}">
                <a16:creationId xmlns:a16="http://schemas.microsoft.com/office/drawing/2014/main" id="{BB2A2F14-ADD4-4222-BE58-AD06CE6E7B56}"/>
              </a:ext>
            </a:extLst>
          </p:cNvPr>
          <p:cNvSpPr>
            <a:spLocks noGrp="1"/>
          </p:cNvSpPr>
          <p:nvPr>
            <p:ph idx="1"/>
          </p:nvPr>
        </p:nvSpPr>
        <p:spPr/>
        <p:txBody>
          <a:bodyPr/>
          <a:lstStyle/>
          <a:p>
            <a:r>
              <a:rPr lang="es-MX" dirty="0"/>
              <a:t>Pandemia mundial – Marzo 2020</a:t>
            </a:r>
          </a:p>
          <a:p>
            <a:r>
              <a:rPr lang="es-MX" dirty="0"/>
              <a:t>Contagio similar a una gripe común</a:t>
            </a:r>
          </a:p>
          <a:p>
            <a:pPr lvl="1"/>
            <a:r>
              <a:rPr lang="es-MX" sz="1800" dirty="0">
                <a:effectLst/>
                <a:ea typeface="Calibri" panose="020F0502020204030204" pitchFamily="34" charset="0"/>
              </a:rPr>
              <a:t>Corrientes de aire (Estornudar), contacto directo</a:t>
            </a:r>
          </a:p>
          <a:p>
            <a:pPr lvl="1"/>
            <a:r>
              <a:rPr lang="es-MX" dirty="0"/>
              <a:t>Contacto con superficies contaminadas, contacto indirecto</a:t>
            </a:r>
          </a:p>
          <a:p>
            <a:r>
              <a:rPr lang="es-MX" dirty="0"/>
              <a:t>Contacto indirecto es una de las principales causas de contagio comunitario</a:t>
            </a:r>
          </a:p>
          <a:p>
            <a:r>
              <a:rPr lang="es-MX" dirty="0"/>
              <a:t>Medidas de bioseguridad</a:t>
            </a:r>
          </a:p>
        </p:txBody>
      </p:sp>
      <p:pic>
        <p:nvPicPr>
          <p:cNvPr id="1026" name="Picture 2" descr="Covid, Corona, Coronavirus, Virus, Covid-19, Enfermedad">
            <a:extLst>
              <a:ext uri="{FF2B5EF4-FFF2-40B4-BE49-F238E27FC236}">
                <a16:creationId xmlns:a16="http://schemas.microsoft.com/office/drawing/2014/main" id="{88BE61B7-531A-4C55-9AAD-9FFFE3EA56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86423" y="4141392"/>
            <a:ext cx="3506738" cy="2345132"/>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2">
            <a:extLst>
              <a:ext uri="{FF2B5EF4-FFF2-40B4-BE49-F238E27FC236}">
                <a16:creationId xmlns:a16="http://schemas.microsoft.com/office/drawing/2014/main" id="{8BD7D991-A2E0-4D6E-ABA3-20358772CC44}"/>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218536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C5F69F3E-BC61-42B3-8F35-267AB82DC035}"/>
              </a:ext>
            </a:extLst>
          </p:cNvPr>
          <p:cNvSpPr>
            <a:spLocks noGrp="1"/>
          </p:cNvSpPr>
          <p:nvPr>
            <p:ph type="title"/>
          </p:nvPr>
        </p:nvSpPr>
        <p:spPr>
          <a:xfrm>
            <a:off x="3167426" y="472108"/>
            <a:ext cx="7315200" cy="1346897"/>
          </a:xfrm>
        </p:spPr>
        <p:txBody>
          <a:bodyPr/>
          <a:lstStyle/>
          <a:p>
            <a:r>
              <a:rPr lang="es-MX" dirty="0"/>
              <a:t>Modelado y Simulación</a:t>
            </a:r>
          </a:p>
        </p:txBody>
      </p:sp>
      <p:sp>
        <p:nvSpPr>
          <p:cNvPr id="11" name="CuadroTexto 10">
            <a:extLst>
              <a:ext uri="{FF2B5EF4-FFF2-40B4-BE49-F238E27FC236}">
                <a16:creationId xmlns:a16="http://schemas.microsoft.com/office/drawing/2014/main" id="{5D32B376-C2E0-4D43-99AC-23AE161D2660}"/>
              </a:ext>
            </a:extLst>
          </p:cNvPr>
          <p:cNvSpPr txBox="1"/>
          <p:nvPr/>
        </p:nvSpPr>
        <p:spPr>
          <a:xfrm>
            <a:off x="6013302" y="1449673"/>
            <a:ext cx="1220206" cy="369332"/>
          </a:xfrm>
          <a:prstGeom prst="rect">
            <a:avLst/>
          </a:prstGeom>
          <a:noFill/>
        </p:spPr>
        <p:txBody>
          <a:bodyPr wrap="none" rtlCol="0">
            <a:spAutoFit/>
          </a:bodyPr>
          <a:lstStyle/>
          <a:p>
            <a:r>
              <a:rPr lang="es-MX" b="1" dirty="0"/>
              <a:t>Estructura</a:t>
            </a:r>
          </a:p>
        </p:txBody>
      </p:sp>
      <p:sp>
        <p:nvSpPr>
          <p:cNvPr id="13" name="Marcador de contenido 2">
            <a:extLst>
              <a:ext uri="{FF2B5EF4-FFF2-40B4-BE49-F238E27FC236}">
                <a16:creationId xmlns:a16="http://schemas.microsoft.com/office/drawing/2014/main" id="{87A36E83-2BE8-43B8-A7CF-5A0EBE9B08B8}"/>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7" name="Imagen 6">
            <a:extLst>
              <a:ext uri="{FF2B5EF4-FFF2-40B4-BE49-F238E27FC236}">
                <a16:creationId xmlns:a16="http://schemas.microsoft.com/office/drawing/2014/main" id="{08A0F8EE-926D-43DF-ABC2-F9F4F7573E6D}"/>
              </a:ext>
            </a:extLst>
          </p:cNvPr>
          <p:cNvPicPr/>
          <p:nvPr/>
        </p:nvPicPr>
        <p:blipFill rotWithShape="1">
          <a:blip r:embed="rId2" cstate="print">
            <a:extLst>
              <a:ext uri="{28A0092B-C50C-407E-A947-70E740481C1C}">
                <a14:useLocalDpi xmlns:a14="http://schemas.microsoft.com/office/drawing/2010/main" val="0"/>
              </a:ext>
            </a:extLst>
          </a:blip>
          <a:srcRect l="11111" r="8611"/>
          <a:stretch/>
        </p:blipFill>
        <p:spPr bwMode="auto">
          <a:xfrm>
            <a:off x="3167426" y="2821102"/>
            <a:ext cx="2638592" cy="2538716"/>
          </a:xfrm>
          <a:prstGeom prst="rect">
            <a:avLst/>
          </a:prstGeom>
          <a:noFill/>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40289F5C-9398-4E21-8B6A-B4A1B9336465}"/>
              </a:ext>
            </a:extLst>
          </p:cNvPr>
          <p:cNvPicPr/>
          <p:nvPr/>
        </p:nvPicPr>
        <p:blipFill rotWithShape="1">
          <a:blip r:embed="rId3" cstate="print">
            <a:extLst>
              <a:ext uri="{28A0092B-C50C-407E-A947-70E740481C1C}">
                <a14:useLocalDpi xmlns:a14="http://schemas.microsoft.com/office/drawing/2010/main" val="0"/>
              </a:ext>
            </a:extLst>
          </a:blip>
          <a:srcRect l="29235" t="15233" r="28919" b="4573"/>
          <a:stretch/>
        </p:blipFill>
        <p:spPr bwMode="auto">
          <a:xfrm>
            <a:off x="6712741" y="2631858"/>
            <a:ext cx="2781300" cy="2727960"/>
          </a:xfrm>
          <a:prstGeom prst="rect">
            <a:avLst/>
          </a:prstGeom>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6B7060AA-DC36-4D56-B4F7-FC9CD9A47E39}"/>
              </a:ext>
            </a:extLst>
          </p:cNvPr>
          <p:cNvPicPr/>
          <p:nvPr/>
        </p:nvPicPr>
        <p:blipFill rotWithShape="1">
          <a:blip r:embed="rId3" cstate="print">
            <a:extLst>
              <a:ext uri="{28A0092B-C50C-407E-A947-70E740481C1C}">
                <a14:useLocalDpi xmlns:a14="http://schemas.microsoft.com/office/drawing/2010/main" val="0"/>
              </a:ext>
            </a:extLst>
          </a:blip>
          <a:srcRect l="78418" t="19489" r="10232" b="21821"/>
          <a:stretch/>
        </p:blipFill>
        <p:spPr bwMode="auto">
          <a:xfrm>
            <a:off x="9494041" y="2542724"/>
            <a:ext cx="1097280" cy="29038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9034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C5F69F3E-BC61-42B3-8F35-267AB82DC035}"/>
              </a:ext>
            </a:extLst>
          </p:cNvPr>
          <p:cNvSpPr>
            <a:spLocks noGrp="1"/>
          </p:cNvSpPr>
          <p:nvPr>
            <p:ph type="title"/>
          </p:nvPr>
        </p:nvSpPr>
        <p:spPr>
          <a:xfrm>
            <a:off x="3167426" y="472108"/>
            <a:ext cx="7315200" cy="1346897"/>
          </a:xfrm>
        </p:spPr>
        <p:txBody>
          <a:bodyPr/>
          <a:lstStyle/>
          <a:p>
            <a:r>
              <a:rPr lang="es-MX" dirty="0"/>
              <a:t>Prototipo</a:t>
            </a:r>
          </a:p>
        </p:txBody>
      </p:sp>
      <p:sp>
        <p:nvSpPr>
          <p:cNvPr id="13" name="Marcador de contenido 2">
            <a:extLst>
              <a:ext uri="{FF2B5EF4-FFF2-40B4-BE49-F238E27FC236}">
                <a16:creationId xmlns:a16="http://schemas.microsoft.com/office/drawing/2014/main" id="{87A36E83-2BE8-43B8-A7CF-5A0EBE9B08B8}"/>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2" name="Imagen 11">
            <a:extLst>
              <a:ext uri="{FF2B5EF4-FFF2-40B4-BE49-F238E27FC236}">
                <a16:creationId xmlns:a16="http://schemas.microsoft.com/office/drawing/2014/main" id="{B196AF02-559F-410E-AB14-250B099E73AA}"/>
              </a:ext>
            </a:extLst>
          </p:cNvPr>
          <p:cNvPicPr/>
          <p:nvPr/>
        </p:nvPicPr>
        <p:blipFill>
          <a:blip r:embed="rId2">
            <a:extLst>
              <a:ext uri="{BEBA8EAE-BF5A-486C-A8C5-ECC9F3942E4B}">
                <a14:imgProps xmlns:a14="http://schemas.microsoft.com/office/drawing/2010/main">
                  <a14:imgLayer r:embed="rId3">
                    <a14:imgEffect>
                      <a14:backgroundRemoval t="2868" b="95636" l="4051" r="98228">
                        <a14:foregroundMark x1="19114" y1="38404" x2="7975" y2="26559"/>
                        <a14:foregroundMark x1="7975" y1="26559" x2="7975" y2="24564"/>
                        <a14:foregroundMark x1="6835" y1="24564" x2="4177" y2="24564"/>
                        <a14:foregroundMark x1="43544" y1="19701" x2="56329" y2="18828"/>
                        <a14:foregroundMark x1="53038" y1="18828" x2="48481" y2="40274"/>
                        <a14:foregroundMark x1="53291" y1="22319" x2="68228" y2="21696"/>
                        <a14:foregroundMark x1="68228" y1="21696" x2="82025" y2="37032"/>
                        <a14:foregroundMark x1="90506" y1="44763" x2="89620" y2="64339"/>
                        <a14:foregroundMark x1="89620" y1="64339" x2="75570" y2="76434"/>
                        <a14:foregroundMark x1="75570" y1="76434" x2="60633" y2="63840"/>
                        <a14:foregroundMark x1="72911" y1="76434" x2="64684" y2="83042"/>
                        <a14:foregroundMark x1="64684" y1="84913" x2="66582" y2="87032"/>
                        <a14:foregroundMark x1="67722" y1="88404" x2="62025" y2="95636"/>
                        <a14:foregroundMark x1="67468" y1="89152" x2="93038" y2="66833"/>
                        <a14:foregroundMark x1="93038" y1="66833" x2="93544" y2="57606"/>
                        <a14:foregroundMark x1="93544" y1="59850" x2="93797" y2="40773"/>
                        <a14:foregroundMark x1="94557" y1="40773" x2="98354" y2="40773"/>
                        <a14:foregroundMark x1="45443" y1="22319" x2="39241" y2="6733"/>
                        <a14:foregroundMark x1="39241" y1="6733" x2="30253" y2="10599"/>
                        <a14:foregroundMark x1="44304" y1="8978" x2="42405" y2="2868"/>
                      </a14:backgroundRemoval>
                    </a14:imgEffect>
                  </a14:imgLayer>
                </a14:imgProps>
              </a:ext>
            </a:extLst>
          </a:blip>
          <a:stretch>
            <a:fillRect/>
          </a:stretch>
        </p:blipFill>
        <p:spPr>
          <a:xfrm>
            <a:off x="2066011" y="2220541"/>
            <a:ext cx="2776278" cy="2818455"/>
          </a:xfrm>
          <a:prstGeom prst="rect">
            <a:avLst/>
          </a:prstGeom>
        </p:spPr>
      </p:pic>
      <p:pic>
        <p:nvPicPr>
          <p:cNvPr id="14" name="Imagen 13">
            <a:extLst>
              <a:ext uri="{FF2B5EF4-FFF2-40B4-BE49-F238E27FC236}">
                <a16:creationId xmlns:a16="http://schemas.microsoft.com/office/drawing/2014/main" id="{AAE7B91A-A2DB-41E8-81EA-615E33D99617}"/>
              </a:ext>
            </a:extLst>
          </p:cNvPr>
          <p:cNvPicPr/>
          <p:nvPr/>
        </p:nvPicPr>
        <p:blipFill>
          <a:blip r:embed="rId4"/>
          <a:stretch>
            <a:fillRect/>
          </a:stretch>
        </p:blipFill>
        <p:spPr>
          <a:xfrm>
            <a:off x="5475153" y="2220541"/>
            <a:ext cx="2659380" cy="2749550"/>
          </a:xfrm>
          <a:prstGeom prst="rect">
            <a:avLst/>
          </a:prstGeom>
        </p:spPr>
      </p:pic>
      <p:sp>
        <p:nvSpPr>
          <p:cNvPr id="2" name="CuadroTexto 1">
            <a:extLst>
              <a:ext uri="{FF2B5EF4-FFF2-40B4-BE49-F238E27FC236}">
                <a16:creationId xmlns:a16="http://schemas.microsoft.com/office/drawing/2014/main" id="{1A2E41CC-2247-4E0A-AC78-DCF8E3D105DF}"/>
              </a:ext>
            </a:extLst>
          </p:cNvPr>
          <p:cNvSpPr txBox="1"/>
          <p:nvPr/>
        </p:nvSpPr>
        <p:spPr>
          <a:xfrm>
            <a:off x="4842289" y="1958931"/>
            <a:ext cx="832279" cy="261610"/>
          </a:xfrm>
          <a:prstGeom prst="rect">
            <a:avLst/>
          </a:prstGeom>
          <a:noFill/>
        </p:spPr>
        <p:txBody>
          <a:bodyPr wrap="none" rtlCol="0">
            <a:spAutoFit/>
          </a:bodyPr>
          <a:lstStyle/>
          <a:p>
            <a:r>
              <a:rPr lang="es-MX" sz="1100" dirty="0"/>
              <a:t>Aspersores</a:t>
            </a:r>
          </a:p>
        </p:txBody>
      </p:sp>
      <p:sp>
        <p:nvSpPr>
          <p:cNvPr id="16" name="CuadroTexto 15">
            <a:extLst>
              <a:ext uri="{FF2B5EF4-FFF2-40B4-BE49-F238E27FC236}">
                <a16:creationId xmlns:a16="http://schemas.microsoft.com/office/drawing/2014/main" id="{16ED3256-0A01-4300-9BF6-D798E956ED07}"/>
              </a:ext>
            </a:extLst>
          </p:cNvPr>
          <p:cNvSpPr txBox="1"/>
          <p:nvPr/>
        </p:nvSpPr>
        <p:spPr>
          <a:xfrm>
            <a:off x="7436048" y="1865819"/>
            <a:ext cx="761747" cy="430887"/>
          </a:xfrm>
          <a:prstGeom prst="rect">
            <a:avLst/>
          </a:prstGeom>
          <a:noFill/>
        </p:spPr>
        <p:txBody>
          <a:bodyPr wrap="none" rtlCol="0">
            <a:spAutoFit/>
          </a:bodyPr>
          <a:lstStyle/>
          <a:p>
            <a:r>
              <a:rPr lang="es-MX" sz="1100" dirty="0"/>
              <a:t>Lámparas</a:t>
            </a:r>
          </a:p>
          <a:p>
            <a:pPr algn="ctr"/>
            <a:r>
              <a:rPr lang="es-MX" sz="1100" dirty="0"/>
              <a:t>UV-C</a:t>
            </a:r>
          </a:p>
        </p:txBody>
      </p:sp>
      <p:sp>
        <p:nvSpPr>
          <p:cNvPr id="17" name="CuadroTexto 16">
            <a:extLst>
              <a:ext uri="{FF2B5EF4-FFF2-40B4-BE49-F238E27FC236}">
                <a16:creationId xmlns:a16="http://schemas.microsoft.com/office/drawing/2014/main" id="{8025C053-288B-49BC-A22A-432D4B473ACC}"/>
              </a:ext>
            </a:extLst>
          </p:cNvPr>
          <p:cNvSpPr txBox="1"/>
          <p:nvPr/>
        </p:nvSpPr>
        <p:spPr>
          <a:xfrm>
            <a:off x="2187194" y="5178922"/>
            <a:ext cx="1534394" cy="261610"/>
          </a:xfrm>
          <a:prstGeom prst="rect">
            <a:avLst/>
          </a:prstGeom>
          <a:noFill/>
        </p:spPr>
        <p:txBody>
          <a:bodyPr wrap="none" rtlCol="0">
            <a:spAutoFit/>
          </a:bodyPr>
          <a:lstStyle/>
          <a:p>
            <a:r>
              <a:rPr lang="es-MX" sz="1100" dirty="0"/>
              <a:t>Recubrimiento Externo</a:t>
            </a:r>
          </a:p>
        </p:txBody>
      </p:sp>
      <p:sp>
        <p:nvSpPr>
          <p:cNvPr id="18" name="CuadroTexto 17">
            <a:extLst>
              <a:ext uri="{FF2B5EF4-FFF2-40B4-BE49-F238E27FC236}">
                <a16:creationId xmlns:a16="http://schemas.microsoft.com/office/drawing/2014/main" id="{5315A869-6D97-4453-87BA-653E82F373F6}"/>
              </a:ext>
            </a:extLst>
          </p:cNvPr>
          <p:cNvSpPr txBox="1"/>
          <p:nvPr/>
        </p:nvSpPr>
        <p:spPr>
          <a:xfrm>
            <a:off x="6697063" y="5038996"/>
            <a:ext cx="1500732" cy="261610"/>
          </a:xfrm>
          <a:prstGeom prst="rect">
            <a:avLst/>
          </a:prstGeom>
          <a:noFill/>
        </p:spPr>
        <p:txBody>
          <a:bodyPr wrap="none" rtlCol="0">
            <a:spAutoFit/>
          </a:bodyPr>
          <a:lstStyle/>
          <a:p>
            <a:r>
              <a:rPr lang="es-MX" sz="1100" dirty="0"/>
              <a:t>Recubrimiento Interno</a:t>
            </a:r>
          </a:p>
        </p:txBody>
      </p:sp>
      <p:cxnSp>
        <p:nvCxnSpPr>
          <p:cNvPr id="6" name="Conector recto de flecha 5">
            <a:extLst>
              <a:ext uri="{FF2B5EF4-FFF2-40B4-BE49-F238E27FC236}">
                <a16:creationId xmlns:a16="http://schemas.microsoft.com/office/drawing/2014/main" id="{2F059BEE-D96E-4046-8061-3A05CC463509}"/>
              </a:ext>
            </a:extLst>
          </p:cNvPr>
          <p:cNvCxnSpPr/>
          <p:nvPr/>
        </p:nvCxnSpPr>
        <p:spPr>
          <a:xfrm>
            <a:off x="5475153" y="2220541"/>
            <a:ext cx="819115" cy="37173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4F4C27D2-7D65-4E43-BE4D-5FFF15712DCF}"/>
              </a:ext>
            </a:extLst>
          </p:cNvPr>
          <p:cNvCxnSpPr>
            <a:cxnSpLocks/>
          </p:cNvCxnSpPr>
          <p:nvPr/>
        </p:nvCxnSpPr>
        <p:spPr>
          <a:xfrm>
            <a:off x="5475153" y="2211230"/>
            <a:ext cx="1128616" cy="2118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04DEC78C-7E78-48F2-8E6C-41E93F03269C}"/>
              </a:ext>
            </a:extLst>
          </p:cNvPr>
          <p:cNvCxnSpPr>
            <a:cxnSpLocks/>
          </p:cNvCxnSpPr>
          <p:nvPr/>
        </p:nvCxnSpPr>
        <p:spPr>
          <a:xfrm flipH="1">
            <a:off x="7026659" y="2282030"/>
            <a:ext cx="684984" cy="24876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FB19E479-C45B-4CCB-9226-A6FD720A2085}"/>
              </a:ext>
            </a:extLst>
          </p:cNvPr>
          <p:cNvCxnSpPr>
            <a:cxnSpLocks/>
          </p:cNvCxnSpPr>
          <p:nvPr/>
        </p:nvCxnSpPr>
        <p:spPr>
          <a:xfrm flipH="1">
            <a:off x="7236633" y="2282030"/>
            <a:ext cx="470840" cy="36939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17896F0D-A101-4F78-A334-407BFFE8820B}"/>
              </a:ext>
            </a:extLst>
          </p:cNvPr>
          <p:cNvCxnSpPr>
            <a:cxnSpLocks/>
            <a:stCxn id="18" idx="0"/>
          </p:cNvCxnSpPr>
          <p:nvPr/>
        </p:nvCxnSpPr>
        <p:spPr>
          <a:xfrm flipV="1">
            <a:off x="7447429" y="3999384"/>
            <a:ext cx="131125" cy="103961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8" name="CuadroTexto 27">
                <a:extLst>
                  <a:ext uri="{FF2B5EF4-FFF2-40B4-BE49-F238E27FC236}">
                    <a16:creationId xmlns:a16="http://schemas.microsoft.com/office/drawing/2014/main" id="{35441BA6-1F61-49C7-827B-60FC0A54931B}"/>
                  </a:ext>
                </a:extLst>
              </p:cNvPr>
              <p:cNvSpPr txBox="1"/>
              <p:nvPr/>
            </p:nvSpPr>
            <p:spPr>
              <a:xfrm>
                <a:off x="8649838" y="2495411"/>
                <a:ext cx="2904754" cy="933589"/>
              </a:xfrm>
              <a:prstGeom prst="rect">
                <a:avLst/>
              </a:prstGeom>
              <a:noFill/>
            </p:spPr>
            <p:txBody>
              <a:bodyPr wrap="square">
                <a:spAutoFit/>
              </a:bodyPr>
              <a:lstStyle/>
              <a:p>
                <a:pPr>
                  <a:spcAft>
                    <a:spcPts val="800"/>
                  </a:spcAft>
                </a:pPr>
                <a:r>
                  <a:rPr lang="es-MX" sz="1200" b="1" i="1" dirty="0">
                    <a:effectLst/>
                  </a:rPr>
                  <a:t>Requerimientos del sistema</a:t>
                </a:r>
              </a:p>
              <a:p>
                <a:pPr marL="342900" lvl="0" indent="-342900">
                  <a:buFont typeface="Arial" panose="020B0604020202020204" pitchFamily="34" charset="0"/>
                  <a:buChar char="-"/>
                </a:pPr>
                <a:r>
                  <a:rPr lang="es-MX" sz="1200" dirty="0">
                    <a:effectLst/>
                    <a:ea typeface="Calibri" panose="020F0502020204030204" pitchFamily="34" charset="0"/>
                    <a:cs typeface="Times New Roman" panose="02020603050405020304" pitchFamily="18" charset="0"/>
                  </a:rPr>
                  <a:t>Manguera con conexión hembra ¾ in,</a:t>
                </a:r>
              </a:p>
              <a:p>
                <a:pPr marL="342900" lvl="0" indent="-342900">
                  <a:buFont typeface="Arial" panose="020B0604020202020204" pitchFamily="34" charset="0"/>
                  <a:buChar char="-"/>
                </a:pPr>
                <a:r>
                  <a:rPr lang="es-MX" sz="1200" dirty="0">
                    <a:effectLst/>
                    <a:ea typeface="Calibri" panose="020F0502020204030204" pitchFamily="34" charset="0"/>
                    <a:cs typeface="Times New Roman" panose="02020603050405020304" pitchFamily="18" charset="0"/>
                  </a:rPr>
                  <a:t>Conexión monofásica 110 V, 60Hz</a:t>
                </a:r>
              </a:p>
              <a:p>
                <a:pPr marL="342900" lvl="0" indent="-342900">
                  <a:spcAft>
                    <a:spcPts val="800"/>
                  </a:spcAft>
                  <a:buFont typeface="Arial" panose="020B0604020202020204" pitchFamily="34" charset="0"/>
                  <a:buChar char="-"/>
                </a:pPr>
                <a:r>
                  <a:rPr lang="es-MX" sz="1200" dirty="0">
                    <a:effectLst/>
                    <a:ea typeface="Calibri" panose="020F0502020204030204" pitchFamily="34" charset="0"/>
                    <a:cs typeface="Times New Roman" panose="02020603050405020304" pitchFamily="18" charset="0"/>
                  </a:rPr>
                  <a:t>Caudal: </a:t>
                </a:r>
                <a14:m>
                  <m:oMath xmlns:m="http://schemas.openxmlformats.org/officeDocument/2006/math">
                    <m:r>
                      <a:rPr lang="es-MX" sz="1200" i="1">
                        <a:effectLst/>
                        <a:ea typeface="Calibri" panose="020F0502020204030204" pitchFamily="34" charset="0"/>
                        <a:cs typeface="Times New Roman" panose="02020603050405020304" pitchFamily="18" charset="0"/>
                      </a:rPr>
                      <m:t>6 </m:t>
                    </m:r>
                    <m:r>
                      <m:rPr>
                        <m:nor/>
                      </m:rPr>
                      <a:rPr lang="es-MX" sz="1200">
                        <a:effectLst/>
                        <a:ea typeface="Calibri" panose="020F0502020204030204" pitchFamily="34" charset="0"/>
                        <a:cs typeface="Times New Roman" panose="02020603050405020304" pitchFamily="18" charset="0"/>
                      </a:rPr>
                      <m:t>l</m:t>
                    </m:r>
                    <m:r>
                      <m:rPr>
                        <m:nor/>
                      </m:rPr>
                      <a:rPr lang="es-MX" sz="1200">
                        <a:effectLst/>
                        <a:ea typeface="Calibri" panose="020F0502020204030204" pitchFamily="34" charset="0"/>
                        <a:cs typeface="Times New Roman" panose="02020603050405020304" pitchFamily="18" charset="0"/>
                      </a:rPr>
                      <m:t>/</m:t>
                    </m:r>
                    <m:r>
                      <m:rPr>
                        <m:nor/>
                      </m:rPr>
                      <a:rPr lang="es-MX" sz="1200">
                        <a:effectLst/>
                        <a:ea typeface="Calibri" panose="020F0502020204030204" pitchFamily="34" charset="0"/>
                        <a:cs typeface="Times New Roman" panose="02020603050405020304" pitchFamily="18" charset="0"/>
                      </a:rPr>
                      <m:t>min</m:t>
                    </m:r>
                  </m:oMath>
                </a14:m>
                <a:r>
                  <a:rPr lang="es-MX" sz="1200" dirty="0">
                    <a:effectLst/>
                    <a:ea typeface="Calibri" panose="020F0502020204030204" pitchFamily="34" charset="0"/>
                    <a:cs typeface="Times New Roman" panose="02020603050405020304" pitchFamily="18" charset="0"/>
                  </a:rPr>
                  <a:t>.</a:t>
                </a:r>
              </a:p>
            </p:txBody>
          </p:sp>
        </mc:Choice>
        <mc:Fallback>
          <p:sp>
            <p:nvSpPr>
              <p:cNvPr id="28" name="CuadroTexto 27">
                <a:extLst>
                  <a:ext uri="{FF2B5EF4-FFF2-40B4-BE49-F238E27FC236}">
                    <a16:creationId xmlns:a16="http://schemas.microsoft.com/office/drawing/2014/main" id="{35441BA6-1F61-49C7-827B-60FC0A54931B}"/>
                  </a:ext>
                </a:extLst>
              </p:cNvPr>
              <p:cNvSpPr txBox="1">
                <a:spLocks noRot="1" noChangeAspect="1" noMove="1" noResize="1" noEditPoints="1" noAdjustHandles="1" noChangeArrowheads="1" noChangeShapeType="1" noTextEdit="1"/>
              </p:cNvSpPr>
              <p:nvPr/>
            </p:nvSpPr>
            <p:spPr>
              <a:xfrm>
                <a:off x="8649838" y="2495411"/>
                <a:ext cx="2904754" cy="933589"/>
              </a:xfrm>
              <a:prstGeom prst="rect">
                <a:avLst/>
              </a:prstGeom>
              <a:blipFill>
                <a:blip r:embed="rId5"/>
                <a:stretch>
                  <a:fillRect l="-210" b="-3896"/>
                </a:stretch>
              </a:blipFill>
            </p:spPr>
            <p:txBody>
              <a:bodyPr/>
              <a:lstStyle/>
              <a:p>
                <a:r>
                  <a:rPr lang="es-MX">
                    <a:noFill/>
                  </a:rPr>
                  <a:t> </a:t>
                </a:r>
              </a:p>
            </p:txBody>
          </p:sp>
        </mc:Fallback>
      </mc:AlternateContent>
      <p:graphicFrame>
        <p:nvGraphicFramePr>
          <p:cNvPr id="29" name="Tabla 28">
            <a:extLst>
              <a:ext uri="{FF2B5EF4-FFF2-40B4-BE49-F238E27FC236}">
                <a16:creationId xmlns:a16="http://schemas.microsoft.com/office/drawing/2014/main" id="{E84877A8-FBA8-4C56-918D-DD6DD6D1D3C3}"/>
              </a:ext>
            </a:extLst>
          </p:cNvPr>
          <p:cNvGraphicFramePr>
            <a:graphicFrameLocks noGrp="1"/>
          </p:cNvGraphicFramePr>
          <p:nvPr>
            <p:extLst>
              <p:ext uri="{D42A27DB-BD31-4B8C-83A1-F6EECF244321}">
                <p14:modId xmlns:p14="http://schemas.microsoft.com/office/powerpoint/2010/main" val="3070168690"/>
              </p:ext>
            </p:extLst>
          </p:nvPr>
        </p:nvGraphicFramePr>
        <p:xfrm>
          <a:off x="8767397" y="3878265"/>
          <a:ext cx="2534920" cy="897636"/>
        </p:xfrm>
        <a:graphic>
          <a:graphicData uri="http://schemas.openxmlformats.org/drawingml/2006/table">
            <a:tbl>
              <a:tblPr firstRow="1" firstCol="1" bandRow="1">
                <a:tableStyleId>{5C22544A-7EE6-4342-B048-85BDC9FD1C3A}</a:tableStyleId>
              </a:tblPr>
              <a:tblGrid>
                <a:gridCol w="1110298">
                  <a:extLst>
                    <a:ext uri="{9D8B030D-6E8A-4147-A177-3AD203B41FA5}">
                      <a16:colId xmlns:a16="http://schemas.microsoft.com/office/drawing/2014/main" val="1254468709"/>
                    </a:ext>
                  </a:extLst>
                </a:gridCol>
                <a:gridCol w="1424622">
                  <a:extLst>
                    <a:ext uri="{9D8B030D-6E8A-4147-A177-3AD203B41FA5}">
                      <a16:colId xmlns:a16="http://schemas.microsoft.com/office/drawing/2014/main" val="242612475"/>
                    </a:ext>
                  </a:extLst>
                </a:gridCol>
              </a:tblGrid>
              <a:tr h="0">
                <a:tc>
                  <a:txBody>
                    <a:bodyPr/>
                    <a:lstStyle/>
                    <a:p>
                      <a:pPr algn="ctr">
                        <a:lnSpc>
                          <a:spcPct val="150000"/>
                        </a:lnSpc>
                        <a:spcAft>
                          <a:spcPts val="800"/>
                        </a:spcAft>
                      </a:pPr>
                      <a:r>
                        <a:rPr lang="es-MX" sz="1100">
                          <a:effectLst/>
                        </a:rPr>
                        <a:t>Elemento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Consumo Energético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8421026"/>
                  </a:ext>
                </a:extLst>
              </a:tr>
              <a:tr h="0">
                <a:tc>
                  <a:txBody>
                    <a:bodyPr/>
                    <a:lstStyle/>
                    <a:p>
                      <a:pPr>
                        <a:lnSpc>
                          <a:spcPct val="150000"/>
                        </a:lnSpc>
                        <a:spcAft>
                          <a:spcPts val="800"/>
                        </a:spcAft>
                      </a:pPr>
                      <a:r>
                        <a:rPr lang="es-MX" sz="1100">
                          <a:effectLst/>
                        </a:rPr>
                        <a:t>Motor eléctrico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25 [W]</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8813180"/>
                  </a:ext>
                </a:extLst>
              </a:tr>
              <a:tr h="0">
                <a:tc>
                  <a:txBody>
                    <a:bodyPr/>
                    <a:lstStyle/>
                    <a:p>
                      <a:pPr>
                        <a:lnSpc>
                          <a:spcPct val="150000"/>
                        </a:lnSpc>
                        <a:spcAft>
                          <a:spcPts val="800"/>
                        </a:spcAft>
                      </a:pPr>
                      <a:r>
                        <a:rPr lang="es-MX" sz="1100">
                          <a:effectLst/>
                        </a:rPr>
                        <a:t>Lámparas UV-C</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30 [W]</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0860333"/>
                  </a:ext>
                </a:extLst>
              </a:tr>
              <a:tr h="0">
                <a:tc>
                  <a:txBody>
                    <a:bodyPr/>
                    <a:lstStyle/>
                    <a:p>
                      <a:pPr>
                        <a:lnSpc>
                          <a:spcPct val="150000"/>
                        </a:lnSpc>
                        <a:spcAft>
                          <a:spcPts val="800"/>
                        </a:spcAft>
                      </a:pPr>
                      <a:r>
                        <a:rPr lang="es-MX" sz="1100">
                          <a:effectLst/>
                        </a:rPr>
                        <a:t>TOTAL</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55 [W]</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9602576"/>
                  </a:ext>
                </a:extLst>
              </a:tr>
            </a:tbl>
          </a:graphicData>
        </a:graphic>
      </p:graphicFrame>
    </p:spTree>
    <p:extLst>
      <p:ext uri="{BB962C8B-B14F-4D97-AF65-F5344CB8AC3E}">
        <p14:creationId xmlns:p14="http://schemas.microsoft.com/office/powerpoint/2010/main" val="3680281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C5F69F3E-BC61-42B3-8F35-267AB82DC035}"/>
              </a:ext>
            </a:extLst>
          </p:cNvPr>
          <p:cNvSpPr>
            <a:spLocks noGrp="1"/>
          </p:cNvSpPr>
          <p:nvPr>
            <p:ph type="title"/>
          </p:nvPr>
        </p:nvSpPr>
        <p:spPr>
          <a:xfrm>
            <a:off x="3167426" y="472108"/>
            <a:ext cx="7315200" cy="1346897"/>
          </a:xfrm>
        </p:spPr>
        <p:txBody>
          <a:bodyPr/>
          <a:lstStyle/>
          <a:p>
            <a:r>
              <a:rPr lang="es-MX" dirty="0"/>
              <a:t>Prototipo</a:t>
            </a:r>
          </a:p>
        </p:txBody>
      </p:sp>
      <p:sp>
        <p:nvSpPr>
          <p:cNvPr id="13" name="Marcador de contenido 2">
            <a:extLst>
              <a:ext uri="{FF2B5EF4-FFF2-40B4-BE49-F238E27FC236}">
                <a16:creationId xmlns:a16="http://schemas.microsoft.com/office/drawing/2014/main" id="{87A36E83-2BE8-43B8-A7CF-5A0EBE9B08B8}"/>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20" name="Imagen 19">
            <a:extLst>
              <a:ext uri="{FF2B5EF4-FFF2-40B4-BE49-F238E27FC236}">
                <a16:creationId xmlns:a16="http://schemas.microsoft.com/office/drawing/2014/main" id="{15C3B0CC-175F-465C-A895-2F7E8FFC699E}"/>
              </a:ext>
            </a:extLst>
          </p:cNvPr>
          <p:cNvPicPr/>
          <p:nvPr/>
        </p:nvPicPr>
        <p:blipFill rotWithShape="1">
          <a:blip r:embed="rId2" cstate="print">
            <a:extLst>
              <a:ext uri="{28A0092B-C50C-407E-A947-70E740481C1C}">
                <a14:useLocalDpi xmlns:a14="http://schemas.microsoft.com/office/drawing/2010/main" val="0"/>
              </a:ext>
            </a:extLst>
          </a:blip>
          <a:srcRect l="20833" t="12778" r="20277" b="3518"/>
          <a:stretch/>
        </p:blipFill>
        <p:spPr bwMode="auto">
          <a:xfrm>
            <a:off x="2558704" y="1796473"/>
            <a:ext cx="3537296" cy="3960000"/>
          </a:xfrm>
          <a:prstGeom prst="rect">
            <a:avLst/>
          </a:prstGeom>
          <a:noFill/>
          <a:ln>
            <a:noFill/>
          </a:ln>
          <a:extLst>
            <a:ext uri="{53640926-AAD7-44D8-BBD7-CCE9431645EC}">
              <a14:shadowObscured xmlns:a14="http://schemas.microsoft.com/office/drawing/2010/main"/>
            </a:ext>
          </a:extLst>
        </p:spPr>
      </p:pic>
      <p:pic>
        <p:nvPicPr>
          <p:cNvPr id="22" name="Imagen 21">
            <a:extLst>
              <a:ext uri="{FF2B5EF4-FFF2-40B4-BE49-F238E27FC236}">
                <a16:creationId xmlns:a16="http://schemas.microsoft.com/office/drawing/2014/main" id="{0DF40360-DA0D-4103-B288-97F9DF9F0B9B}"/>
              </a:ext>
            </a:extLst>
          </p:cNvPr>
          <p:cNvPicPr/>
          <p:nvPr/>
        </p:nvPicPr>
        <p:blipFill rotWithShape="1">
          <a:blip r:embed="rId3" cstate="print">
            <a:extLst>
              <a:ext uri="{28A0092B-C50C-407E-A947-70E740481C1C}">
                <a14:useLocalDpi xmlns:a14="http://schemas.microsoft.com/office/drawing/2010/main" val="0"/>
              </a:ext>
            </a:extLst>
          </a:blip>
          <a:srcRect l="18750" t="10370" r="12500" b="15741"/>
          <a:stretch/>
        </p:blipFill>
        <p:spPr bwMode="auto">
          <a:xfrm>
            <a:off x="6086047" y="1796474"/>
            <a:ext cx="5005301" cy="3960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8977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Módulo Transportador</a:t>
            </a:r>
          </a:p>
        </p:txBody>
      </p:sp>
      <p:graphicFrame>
        <p:nvGraphicFramePr>
          <p:cNvPr id="2" name="Tabla 1">
            <a:extLst>
              <a:ext uri="{FF2B5EF4-FFF2-40B4-BE49-F238E27FC236}">
                <a16:creationId xmlns:a16="http://schemas.microsoft.com/office/drawing/2014/main" id="{89E340A4-9A83-4265-8AD6-EFD55B4A2D2E}"/>
              </a:ext>
            </a:extLst>
          </p:cNvPr>
          <p:cNvGraphicFramePr>
            <a:graphicFrameLocks noGrp="1"/>
          </p:cNvGraphicFramePr>
          <p:nvPr>
            <p:extLst>
              <p:ext uri="{D42A27DB-BD31-4B8C-83A1-F6EECF244321}">
                <p14:modId xmlns:p14="http://schemas.microsoft.com/office/powerpoint/2010/main" val="3812359816"/>
              </p:ext>
            </p:extLst>
          </p:nvPr>
        </p:nvGraphicFramePr>
        <p:xfrm>
          <a:off x="4001714" y="1647819"/>
          <a:ext cx="5480050" cy="2971419"/>
        </p:xfrm>
        <a:graphic>
          <a:graphicData uri="http://schemas.openxmlformats.org/drawingml/2006/table">
            <a:tbl>
              <a:tblPr firstRow="1" firstCol="1" bandRow="1">
                <a:tableStyleId>{5C22544A-7EE6-4342-B048-85BDC9FD1C3A}</a:tableStyleId>
              </a:tblPr>
              <a:tblGrid>
                <a:gridCol w="3780790">
                  <a:extLst>
                    <a:ext uri="{9D8B030D-6E8A-4147-A177-3AD203B41FA5}">
                      <a16:colId xmlns:a16="http://schemas.microsoft.com/office/drawing/2014/main" val="2661643526"/>
                    </a:ext>
                  </a:extLst>
                </a:gridCol>
                <a:gridCol w="1699260">
                  <a:extLst>
                    <a:ext uri="{9D8B030D-6E8A-4147-A177-3AD203B41FA5}">
                      <a16:colId xmlns:a16="http://schemas.microsoft.com/office/drawing/2014/main" val="2498145713"/>
                    </a:ext>
                  </a:extLst>
                </a:gridCol>
              </a:tblGrid>
              <a:tr h="0">
                <a:tc>
                  <a:txBody>
                    <a:bodyPr/>
                    <a:lstStyle/>
                    <a:p>
                      <a:pPr algn="ctr">
                        <a:lnSpc>
                          <a:spcPct val="150000"/>
                        </a:lnSpc>
                        <a:spcAft>
                          <a:spcPts val="800"/>
                        </a:spcAft>
                      </a:pPr>
                      <a:r>
                        <a:rPr lang="es-MX" sz="1100">
                          <a:effectLst/>
                        </a:rPr>
                        <a:t>Requerimiento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Cumplimiento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2107480"/>
                  </a:ext>
                </a:extLst>
              </a:tr>
              <a:tr h="0">
                <a:tc>
                  <a:txBody>
                    <a:bodyPr/>
                    <a:lstStyle/>
                    <a:p>
                      <a:pPr>
                        <a:lnSpc>
                          <a:spcPct val="150000"/>
                        </a:lnSpc>
                        <a:spcAft>
                          <a:spcPts val="800"/>
                        </a:spcAft>
                      </a:pPr>
                      <a:r>
                        <a:rPr lang="es-MX" sz="1100">
                          <a:effectLst/>
                        </a:rPr>
                        <a:t>El motor se enciendo con el interruptor en modo manual y con el botón Start en modo completo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4867943"/>
                  </a:ext>
                </a:extLst>
              </a:tr>
              <a:tr h="0">
                <a:tc>
                  <a:txBody>
                    <a:bodyPr/>
                    <a:lstStyle/>
                    <a:p>
                      <a:pPr>
                        <a:lnSpc>
                          <a:spcPct val="150000"/>
                        </a:lnSpc>
                        <a:spcAft>
                          <a:spcPts val="800"/>
                        </a:spcAft>
                      </a:pPr>
                      <a:r>
                        <a:rPr lang="es-MX" sz="1100" dirty="0">
                          <a:effectLst/>
                        </a:rPr>
                        <a:t>Existen sonidos extraños dentro de la cadena transportadora</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No Cumple</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6205484"/>
                  </a:ext>
                </a:extLst>
              </a:tr>
              <a:tr h="0">
                <a:tc>
                  <a:txBody>
                    <a:bodyPr/>
                    <a:lstStyle/>
                    <a:p>
                      <a:pPr>
                        <a:lnSpc>
                          <a:spcPct val="150000"/>
                        </a:lnSpc>
                        <a:spcAft>
                          <a:spcPts val="800"/>
                        </a:spcAft>
                      </a:pPr>
                      <a:r>
                        <a:rPr lang="es-MX" sz="1100">
                          <a:effectLst/>
                        </a:rPr>
                        <a:t>La cadena se traba en algún momento o salta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2451090"/>
                  </a:ext>
                </a:extLst>
              </a:tr>
              <a:tr h="0">
                <a:tc>
                  <a:txBody>
                    <a:bodyPr/>
                    <a:lstStyle/>
                    <a:p>
                      <a:pPr>
                        <a:lnSpc>
                          <a:spcPct val="150000"/>
                        </a:lnSpc>
                        <a:spcAft>
                          <a:spcPts val="800"/>
                        </a:spcAft>
                      </a:pPr>
                      <a:r>
                        <a:rPr lang="es-MX" sz="1100">
                          <a:effectLst/>
                        </a:rPr>
                        <a:t>Copa Margarita ingresa al soporte y se retira con facilidad</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440974"/>
                  </a:ext>
                </a:extLst>
              </a:tr>
              <a:tr h="0">
                <a:tc>
                  <a:txBody>
                    <a:bodyPr/>
                    <a:lstStyle/>
                    <a:p>
                      <a:pPr>
                        <a:lnSpc>
                          <a:spcPct val="150000"/>
                        </a:lnSpc>
                        <a:spcAft>
                          <a:spcPts val="800"/>
                        </a:spcAft>
                      </a:pPr>
                      <a:r>
                        <a:rPr lang="es-MX" sz="1100">
                          <a:effectLst/>
                        </a:rPr>
                        <a:t>Copa Martini ingresa al soporte y se retira con facilidad</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3700599"/>
                  </a:ext>
                </a:extLst>
              </a:tr>
              <a:tr h="0">
                <a:tc>
                  <a:txBody>
                    <a:bodyPr/>
                    <a:lstStyle/>
                    <a:p>
                      <a:pPr>
                        <a:lnSpc>
                          <a:spcPct val="150000"/>
                        </a:lnSpc>
                        <a:spcAft>
                          <a:spcPts val="800"/>
                        </a:spcAft>
                      </a:pPr>
                      <a:r>
                        <a:rPr lang="es-MX" sz="1100">
                          <a:effectLst/>
                        </a:rPr>
                        <a:t>Copa Agua ingresa al soporte y se retira con facilidad</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8812386"/>
                  </a:ext>
                </a:extLst>
              </a:tr>
              <a:tr h="0">
                <a:tc>
                  <a:txBody>
                    <a:bodyPr/>
                    <a:lstStyle/>
                    <a:p>
                      <a:pPr>
                        <a:lnSpc>
                          <a:spcPct val="150000"/>
                        </a:lnSpc>
                        <a:spcAft>
                          <a:spcPts val="800"/>
                        </a:spcAft>
                      </a:pPr>
                      <a:r>
                        <a:rPr lang="es-MX" sz="1100">
                          <a:effectLst/>
                        </a:rPr>
                        <a:t>Copa Flauta ingresa al soporte y se retira con facilidad</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1565514"/>
                  </a:ext>
                </a:extLst>
              </a:tr>
              <a:tr h="0">
                <a:tc>
                  <a:txBody>
                    <a:bodyPr/>
                    <a:lstStyle/>
                    <a:p>
                      <a:pPr>
                        <a:lnSpc>
                          <a:spcPct val="150000"/>
                        </a:lnSpc>
                        <a:spcAft>
                          <a:spcPts val="800"/>
                        </a:spcAft>
                      </a:pPr>
                      <a:r>
                        <a:rPr lang="es-MX" sz="1100">
                          <a:effectLst/>
                        </a:rPr>
                        <a:t>Vaso Whisky ingresa al soporte y se retira con facilidad</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3890821"/>
                  </a:ext>
                </a:extLst>
              </a:tr>
              <a:tr h="0">
                <a:tc>
                  <a:txBody>
                    <a:bodyPr/>
                    <a:lstStyle/>
                    <a:p>
                      <a:pPr>
                        <a:lnSpc>
                          <a:spcPct val="150000"/>
                        </a:lnSpc>
                        <a:spcAft>
                          <a:spcPts val="800"/>
                        </a:spcAft>
                      </a:pPr>
                      <a:r>
                        <a:rPr lang="es-MX" sz="1100">
                          <a:effectLst/>
                        </a:rPr>
                        <a:t>Vaso Largo ingresa al soporte y se retira con facilidad</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4482872"/>
                  </a:ext>
                </a:extLst>
              </a:tr>
              <a:tr h="0">
                <a:tc>
                  <a:txBody>
                    <a:bodyPr/>
                    <a:lstStyle/>
                    <a:p>
                      <a:pPr>
                        <a:lnSpc>
                          <a:spcPct val="150000"/>
                        </a:lnSpc>
                        <a:spcAft>
                          <a:spcPts val="800"/>
                        </a:spcAft>
                      </a:pPr>
                      <a:r>
                        <a:rPr lang="es-MX" sz="1100">
                          <a:effectLst/>
                        </a:rPr>
                        <a:t>Volcamiento de alguna copa o vaso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No cumple</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1836643"/>
                  </a:ext>
                </a:extLst>
              </a:tr>
            </a:tbl>
          </a:graphicData>
        </a:graphic>
      </p:graphicFrame>
      <p:pic>
        <p:nvPicPr>
          <p:cNvPr id="6" name="Imagen 5" descr="Imagen que contiene tabla, colgando, fila, grande&#10;&#10;Descripción generada automáticamente">
            <a:extLst>
              <a:ext uri="{FF2B5EF4-FFF2-40B4-BE49-F238E27FC236}">
                <a16:creationId xmlns:a16="http://schemas.microsoft.com/office/drawing/2014/main" id="{F6D9C4D1-17EA-400C-87B4-DEBBFB853C27}"/>
              </a:ext>
            </a:extLst>
          </p:cNvPr>
          <p:cNvPicPr>
            <a:picLocks noChangeAspect="1"/>
          </p:cNvPicPr>
          <p:nvPr/>
        </p:nvPicPr>
        <p:blipFill rotWithShape="1">
          <a:blip r:embed="rId2">
            <a:extLst>
              <a:ext uri="{28A0092B-C50C-407E-A947-70E740481C1C}">
                <a14:useLocalDpi xmlns:a14="http://schemas.microsoft.com/office/drawing/2010/main" val="0"/>
              </a:ext>
            </a:extLst>
          </a:blip>
          <a:srcRect l="4598" t="29495" r="5091" b="21868"/>
          <a:stretch/>
        </p:blipFill>
        <p:spPr>
          <a:xfrm>
            <a:off x="4295089" y="4759262"/>
            <a:ext cx="4893300" cy="2035862"/>
          </a:xfrm>
          <a:prstGeom prst="rect">
            <a:avLst/>
          </a:prstGeom>
        </p:spPr>
      </p:pic>
    </p:spTree>
    <p:extLst>
      <p:ext uri="{BB962C8B-B14F-4D97-AF65-F5344CB8AC3E}">
        <p14:creationId xmlns:p14="http://schemas.microsoft.com/office/powerpoint/2010/main" val="2540363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Módulo Lavado</a:t>
            </a:r>
          </a:p>
        </p:txBody>
      </p:sp>
      <p:sp>
        <p:nvSpPr>
          <p:cNvPr id="6" name="Marcador de contenido 2">
            <a:extLst>
              <a:ext uri="{FF2B5EF4-FFF2-40B4-BE49-F238E27FC236}">
                <a16:creationId xmlns:a16="http://schemas.microsoft.com/office/drawing/2014/main" id="{F0F43AAF-8884-4D50-A014-83DA98D55AD2}"/>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graphicFrame>
        <p:nvGraphicFramePr>
          <p:cNvPr id="2" name="Tabla 1">
            <a:extLst>
              <a:ext uri="{FF2B5EF4-FFF2-40B4-BE49-F238E27FC236}">
                <a16:creationId xmlns:a16="http://schemas.microsoft.com/office/drawing/2014/main" id="{A3ED02BA-8EBA-4D32-BCB7-2B308B1B51C0}"/>
              </a:ext>
            </a:extLst>
          </p:cNvPr>
          <p:cNvGraphicFramePr>
            <a:graphicFrameLocks noGrp="1"/>
          </p:cNvGraphicFramePr>
          <p:nvPr>
            <p:extLst>
              <p:ext uri="{D42A27DB-BD31-4B8C-83A1-F6EECF244321}">
                <p14:modId xmlns:p14="http://schemas.microsoft.com/office/powerpoint/2010/main" val="3765944688"/>
              </p:ext>
            </p:extLst>
          </p:nvPr>
        </p:nvGraphicFramePr>
        <p:xfrm>
          <a:off x="4085001" y="1926322"/>
          <a:ext cx="5480050" cy="924687"/>
        </p:xfrm>
        <a:graphic>
          <a:graphicData uri="http://schemas.openxmlformats.org/drawingml/2006/table">
            <a:tbl>
              <a:tblPr firstRow="1" firstCol="1" bandRow="1">
                <a:tableStyleId>{5C22544A-7EE6-4342-B048-85BDC9FD1C3A}</a:tableStyleId>
              </a:tblPr>
              <a:tblGrid>
                <a:gridCol w="3780790">
                  <a:extLst>
                    <a:ext uri="{9D8B030D-6E8A-4147-A177-3AD203B41FA5}">
                      <a16:colId xmlns:a16="http://schemas.microsoft.com/office/drawing/2014/main" val="501139391"/>
                    </a:ext>
                  </a:extLst>
                </a:gridCol>
                <a:gridCol w="1699260">
                  <a:extLst>
                    <a:ext uri="{9D8B030D-6E8A-4147-A177-3AD203B41FA5}">
                      <a16:colId xmlns:a16="http://schemas.microsoft.com/office/drawing/2014/main" val="2445547860"/>
                    </a:ext>
                  </a:extLst>
                </a:gridCol>
              </a:tblGrid>
              <a:tr h="0">
                <a:tc>
                  <a:txBody>
                    <a:bodyPr/>
                    <a:lstStyle/>
                    <a:p>
                      <a:pPr algn="ctr">
                        <a:lnSpc>
                          <a:spcPct val="150000"/>
                        </a:lnSpc>
                        <a:spcAft>
                          <a:spcPts val="800"/>
                        </a:spcAft>
                      </a:pPr>
                      <a:r>
                        <a:rPr lang="es-MX" sz="1100">
                          <a:effectLst/>
                        </a:rPr>
                        <a:t>Requerimiento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Cumplimiento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3797522"/>
                  </a:ext>
                </a:extLst>
              </a:tr>
              <a:tr h="0">
                <a:tc>
                  <a:txBody>
                    <a:bodyPr/>
                    <a:lstStyle/>
                    <a:p>
                      <a:pPr>
                        <a:lnSpc>
                          <a:spcPct val="150000"/>
                        </a:lnSpc>
                        <a:spcAft>
                          <a:spcPts val="800"/>
                        </a:spcAft>
                      </a:pPr>
                      <a:r>
                        <a:rPr lang="es-MX" sz="1100">
                          <a:effectLst/>
                        </a:rPr>
                        <a:t>Las boquillas de aspersión plana se activan con el interruptor</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903623"/>
                  </a:ext>
                </a:extLst>
              </a:tr>
              <a:tr h="0">
                <a:tc>
                  <a:txBody>
                    <a:bodyPr/>
                    <a:lstStyle/>
                    <a:p>
                      <a:pPr>
                        <a:lnSpc>
                          <a:spcPct val="150000"/>
                        </a:lnSpc>
                        <a:spcAft>
                          <a:spcPts val="800"/>
                        </a:spcAft>
                      </a:pPr>
                      <a:r>
                        <a:rPr lang="es-MX" sz="1100">
                          <a:effectLst/>
                        </a:rPr>
                        <a:t>No se encuentran restos de jabón dentro y fuera de las copas o vasos</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Cumple</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6013778"/>
                  </a:ext>
                </a:extLst>
              </a:tr>
            </a:tbl>
          </a:graphicData>
        </a:graphic>
      </p:graphicFrame>
      <p:pic>
        <p:nvPicPr>
          <p:cNvPr id="5" name="Imagen 4" descr="Imagen que contiene interior, estante, computadora, tabla&#10;&#10;Descripción generada automáticamente">
            <a:extLst>
              <a:ext uri="{FF2B5EF4-FFF2-40B4-BE49-F238E27FC236}">
                <a16:creationId xmlns:a16="http://schemas.microsoft.com/office/drawing/2014/main" id="{3B911063-C774-40D1-BB0C-C2BA85F25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433978" y="3383658"/>
            <a:ext cx="2851009" cy="2138257"/>
          </a:xfrm>
          <a:prstGeom prst="rect">
            <a:avLst/>
          </a:prstGeom>
        </p:spPr>
      </p:pic>
      <p:pic>
        <p:nvPicPr>
          <p:cNvPr id="8" name="Imagen 7" descr="Imagen que contiene interior, silla, metal, azul&#10;&#10;Descripción generada automáticamente">
            <a:extLst>
              <a:ext uri="{FF2B5EF4-FFF2-40B4-BE49-F238E27FC236}">
                <a16:creationId xmlns:a16="http://schemas.microsoft.com/office/drawing/2014/main" id="{43565E71-0EF3-4728-8E6A-20ED937CF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086" y="3185500"/>
            <a:ext cx="3379433" cy="2534575"/>
          </a:xfrm>
          <a:prstGeom prst="rect">
            <a:avLst/>
          </a:prstGeom>
        </p:spPr>
      </p:pic>
      <p:pic>
        <p:nvPicPr>
          <p:cNvPr id="10" name="Imagen 9" descr="Una taza de vidrio&#10;&#10;Descripción generada automáticamente con confianza baja">
            <a:extLst>
              <a:ext uri="{FF2B5EF4-FFF2-40B4-BE49-F238E27FC236}">
                <a16:creationId xmlns:a16="http://schemas.microsoft.com/office/drawing/2014/main" id="{60E52793-7A2F-4B18-881B-6CAB75200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711" y="2985742"/>
            <a:ext cx="2361333" cy="1770999"/>
          </a:xfrm>
          <a:prstGeom prst="rect">
            <a:avLst/>
          </a:prstGeom>
        </p:spPr>
      </p:pic>
      <p:pic>
        <p:nvPicPr>
          <p:cNvPr id="12" name="Imagen 11" descr="Imagen que contiene interior, objeto, tabla, vidrio&#10;&#10;Descripción generada automáticamente">
            <a:extLst>
              <a:ext uri="{FF2B5EF4-FFF2-40B4-BE49-F238E27FC236}">
                <a16:creationId xmlns:a16="http://schemas.microsoft.com/office/drawing/2014/main" id="{77A7AAEA-408D-4A01-A1BC-0ED58C19490C}"/>
              </a:ext>
            </a:extLst>
          </p:cNvPr>
          <p:cNvPicPr>
            <a:picLocks noChangeAspect="1"/>
          </p:cNvPicPr>
          <p:nvPr/>
        </p:nvPicPr>
        <p:blipFill rotWithShape="1">
          <a:blip r:embed="rId5">
            <a:extLst>
              <a:ext uri="{28A0092B-C50C-407E-A947-70E740481C1C}">
                <a14:useLocalDpi xmlns:a14="http://schemas.microsoft.com/office/drawing/2010/main" val="0"/>
              </a:ext>
            </a:extLst>
          </a:blip>
          <a:srcRect l="18511" r="11068"/>
          <a:stretch/>
        </p:blipFill>
        <p:spPr>
          <a:xfrm rot="5400000">
            <a:off x="8701586" y="4689325"/>
            <a:ext cx="2073491" cy="2208324"/>
          </a:xfrm>
          <a:prstGeom prst="rect">
            <a:avLst/>
          </a:prstGeom>
        </p:spPr>
      </p:pic>
    </p:spTree>
    <p:extLst>
      <p:ext uri="{BB962C8B-B14F-4D97-AF65-F5344CB8AC3E}">
        <p14:creationId xmlns:p14="http://schemas.microsoft.com/office/powerpoint/2010/main" val="3957921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Módulo Desinfección</a:t>
            </a:r>
          </a:p>
        </p:txBody>
      </p:sp>
      <p:sp>
        <p:nvSpPr>
          <p:cNvPr id="6" name="Marcador de contenido 2">
            <a:extLst>
              <a:ext uri="{FF2B5EF4-FFF2-40B4-BE49-F238E27FC236}">
                <a16:creationId xmlns:a16="http://schemas.microsoft.com/office/drawing/2014/main" id="{F0F43AAF-8884-4D50-A014-83DA98D55AD2}"/>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11" name="CuadroTexto 10">
            <a:extLst>
              <a:ext uri="{FF2B5EF4-FFF2-40B4-BE49-F238E27FC236}">
                <a16:creationId xmlns:a16="http://schemas.microsoft.com/office/drawing/2014/main" id="{BA11379A-F9B2-47AB-9D45-DA555B6CC541}"/>
              </a:ext>
            </a:extLst>
          </p:cNvPr>
          <p:cNvSpPr txBox="1"/>
          <p:nvPr/>
        </p:nvSpPr>
        <p:spPr>
          <a:xfrm>
            <a:off x="2286000" y="1422437"/>
            <a:ext cx="6098958" cy="1517980"/>
          </a:xfrm>
          <a:prstGeom prst="rect">
            <a:avLst/>
          </a:prstGeom>
          <a:noFill/>
        </p:spPr>
        <p:txBody>
          <a:bodyPr wrap="square">
            <a:spAutoFit/>
          </a:bodyPr>
          <a:lstStyle/>
          <a:p>
            <a:pPr marL="342900" lvl="0" indent="-342900">
              <a:lnSpc>
                <a:spcPct val="200000"/>
              </a:lnSpc>
              <a:buFont typeface="+mj-lt"/>
              <a:buAutoNum type="arabicPeriod"/>
            </a:pPr>
            <a:r>
              <a:rPr lang="es-MX" sz="1200" dirty="0">
                <a:effectLst/>
                <a:ea typeface="Calibri" panose="020F0502020204030204" pitchFamily="34" charset="0"/>
                <a:cs typeface="Times New Roman" panose="02020603050405020304" pitchFamily="18" charset="0"/>
              </a:rPr>
              <a:t>Escoger fruta madura: fresas, claudias, plátanos y limones</a:t>
            </a:r>
          </a:p>
          <a:p>
            <a:pPr marL="342900" lvl="0" indent="-342900">
              <a:lnSpc>
                <a:spcPct val="200000"/>
              </a:lnSpc>
              <a:buFont typeface="+mj-lt"/>
              <a:buAutoNum type="arabicPeriod"/>
            </a:pPr>
            <a:r>
              <a:rPr lang="es-MX" sz="1200" dirty="0">
                <a:effectLst/>
                <a:ea typeface="Calibri" panose="020F0502020204030204" pitchFamily="34" charset="0"/>
                <a:cs typeface="Times New Roman" panose="02020603050405020304" pitchFamily="18" charset="0"/>
              </a:rPr>
              <a:t>De cada fruta separar 2 muestras.</a:t>
            </a:r>
          </a:p>
          <a:p>
            <a:pPr marL="342900" lvl="0" indent="-342900">
              <a:lnSpc>
                <a:spcPct val="200000"/>
              </a:lnSpc>
              <a:buFont typeface="+mj-lt"/>
              <a:buAutoNum type="arabicPeriod"/>
            </a:pPr>
            <a:r>
              <a:rPr lang="es-MX" sz="1200" dirty="0">
                <a:effectLst/>
                <a:ea typeface="Calibri" panose="020F0502020204030204" pitchFamily="34" charset="0"/>
                <a:cs typeface="Times New Roman" panose="02020603050405020304" pitchFamily="18" charset="0"/>
              </a:rPr>
              <a:t>El primer grupo de muestras se mantendrán expuestas al aire, intemperie.</a:t>
            </a:r>
          </a:p>
          <a:p>
            <a:pPr marL="342900" lvl="0" indent="-342900">
              <a:lnSpc>
                <a:spcPct val="200000"/>
              </a:lnSpc>
              <a:spcAft>
                <a:spcPts val="800"/>
              </a:spcAft>
              <a:buFont typeface="+mj-lt"/>
              <a:buAutoNum type="arabicPeriod"/>
            </a:pPr>
            <a:r>
              <a:rPr lang="es-MX" sz="1200" dirty="0">
                <a:effectLst/>
                <a:ea typeface="Calibri" panose="020F0502020204030204" pitchFamily="34" charset="0"/>
                <a:cs typeface="Times New Roman" panose="02020603050405020304" pitchFamily="18" charset="0"/>
              </a:rPr>
              <a:t>Al segundo grupo de frutas se ingresará a la cabina de esterilización por 24 horas.</a:t>
            </a:r>
          </a:p>
        </p:txBody>
      </p:sp>
      <p:sp>
        <p:nvSpPr>
          <p:cNvPr id="13" name="CuadroTexto 12">
            <a:extLst>
              <a:ext uri="{FF2B5EF4-FFF2-40B4-BE49-F238E27FC236}">
                <a16:creationId xmlns:a16="http://schemas.microsoft.com/office/drawing/2014/main" id="{209EEACF-2671-4220-A9B8-FD8B30561BF9}"/>
              </a:ext>
            </a:extLst>
          </p:cNvPr>
          <p:cNvSpPr txBox="1"/>
          <p:nvPr/>
        </p:nvSpPr>
        <p:spPr>
          <a:xfrm>
            <a:off x="1948649" y="2986700"/>
            <a:ext cx="6098958" cy="1512402"/>
          </a:xfrm>
          <a:prstGeom prst="rect">
            <a:avLst/>
          </a:prstGeom>
          <a:noFill/>
        </p:spPr>
        <p:txBody>
          <a:bodyPr wrap="square">
            <a:spAutoFit/>
          </a:bodyPr>
          <a:lstStyle/>
          <a:p>
            <a:pPr indent="457200">
              <a:lnSpc>
                <a:spcPct val="200000"/>
              </a:lnSpc>
              <a:spcAft>
                <a:spcPts val="800"/>
              </a:spcAft>
            </a:pPr>
            <a:r>
              <a:rPr lang="es-MX" sz="1200" dirty="0">
                <a:effectLst/>
                <a:ea typeface="Calibri" panose="020F0502020204030204" pitchFamily="34" charset="0"/>
                <a:cs typeface="Times New Roman" panose="02020603050405020304" pitchFamily="18" charset="0"/>
              </a:rPr>
              <a:t>Las frutas que estuvieron expuestas a luz UV-C por 24 horas, se conservan de mejor manera con respecto a aquellas que estuvieron a la intemperie; esto se debe a los rayos UV-C ya que evitan la concentración de microbios y organismos los cuales son los responsables del deterioro de estas.</a:t>
            </a:r>
          </a:p>
        </p:txBody>
      </p:sp>
      <p:pic>
        <p:nvPicPr>
          <p:cNvPr id="14" name="Imagen 13">
            <a:extLst>
              <a:ext uri="{FF2B5EF4-FFF2-40B4-BE49-F238E27FC236}">
                <a16:creationId xmlns:a16="http://schemas.microsoft.com/office/drawing/2014/main" id="{2024A07C-397C-44B7-82B6-1BC3CD7F023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012" y="1813821"/>
            <a:ext cx="2987040" cy="1108075"/>
          </a:xfrm>
          <a:prstGeom prst="rect">
            <a:avLst/>
          </a:prstGeom>
          <a:noFill/>
          <a:ln>
            <a:noFill/>
          </a:ln>
        </p:spPr>
      </p:pic>
      <p:pic>
        <p:nvPicPr>
          <p:cNvPr id="15" name="Imagen 14">
            <a:extLst>
              <a:ext uri="{FF2B5EF4-FFF2-40B4-BE49-F238E27FC236}">
                <a16:creationId xmlns:a16="http://schemas.microsoft.com/office/drawing/2014/main" id="{C9E32204-A21A-4091-AC76-FC65E9D1A10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6052" y="2921896"/>
            <a:ext cx="2988000" cy="1471295"/>
          </a:xfrm>
          <a:prstGeom prst="rect">
            <a:avLst/>
          </a:prstGeom>
          <a:noFill/>
          <a:ln>
            <a:noFill/>
          </a:ln>
        </p:spPr>
      </p:pic>
      <p:pic>
        <p:nvPicPr>
          <p:cNvPr id="16" name="Imagen 15">
            <a:extLst>
              <a:ext uri="{FF2B5EF4-FFF2-40B4-BE49-F238E27FC236}">
                <a16:creationId xmlns:a16="http://schemas.microsoft.com/office/drawing/2014/main" id="{760F4C2B-E5A1-4C25-A904-43693A0C0A0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4658" y="5162374"/>
            <a:ext cx="3179723" cy="1223518"/>
          </a:xfrm>
          <a:prstGeom prst="rect">
            <a:avLst/>
          </a:prstGeom>
          <a:noFill/>
          <a:ln>
            <a:noFill/>
          </a:ln>
        </p:spPr>
      </p:pic>
      <p:pic>
        <p:nvPicPr>
          <p:cNvPr id="17" name="Imagen 16">
            <a:extLst>
              <a:ext uri="{FF2B5EF4-FFF2-40B4-BE49-F238E27FC236}">
                <a16:creationId xmlns:a16="http://schemas.microsoft.com/office/drawing/2014/main" id="{5C2AB692-F9CB-4582-9C0D-53D6D3DCABB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4382" y="5162374"/>
            <a:ext cx="3080858" cy="1223518"/>
          </a:xfrm>
          <a:prstGeom prst="rect">
            <a:avLst/>
          </a:prstGeom>
          <a:noFill/>
          <a:ln>
            <a:noFill/>
          </a:ln>
        </p:spPr>
      </p:pic>
    </p:spTree>
    <p:extLst>
      <p:ext uri="{BB962C8B-B14F-4D97-AF65-F5344CB8AC3E}">
        <p14:creationId xmlns:p14="http://schemas.microsoft.com/office/powerpoint/2010/main" val="3628577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Módulo Clasificador</a:t>
            </a:r>
          </a:p>
        </p:txBody>
      </p:sp>
      <p:sp>
        <p:nvSpPr>
          <p:cNvPr id="6" name="Marcador de contenido 2">
            <a:extLst>
              <a:ext uri="{FF2B5EF4-FFF2-40B4-BE49-F238E27FC236}">
                <a16:creationId xmlns:a16="http://schemas.microsoft.com/office/drawing/2014/main" id="{F0F43AAF-8884-4D50-A014-83DA98D55AD2}"/>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graphicFrame>
        <p:nvGraphicFramePr>
          <p:cNvPr id="3" name="Tabla 2">
            <a:extLst>
              <a:ext uri="{FF2B5EF4-FFF2-40B4-BE49-F238E27FC236}">
                <a16:creationId xmlns:a16="http://schemas.microsoft.com/office/drawing/2014/main" id="{F504D95F-EC16-4B84-994C-14E4C154ED63}"/>
              </a:ext>
            </a:extLst>
          </p:cNvPr>
          <p:cNvGraphicFramePr>
            <a:graphicFrameLocks noGrp="1"/>
          </p:cNvGraphicFramePr>
          <p:nvPr>
            <p:extLst>
              <p:ext uri="{D42A27DB-BD31-4B8C-83A1-F6EECF244321}">
                <p14:modId xmlns:p14="http://schemas.microsoft.com/office/powerpoint/2010/main" val="3650325096"/>
              </p:ext>
            </p:extLst>
          </p:nvPr>
        </p:nvGraphicFramePr>
        <p:xfrm>
          <a:off x="3995738" y="1815566"/>
          <a:ext cx="5480050" cy="2971419"/>
        </p:xfrm>
        <a:graphic>
          <a:graphicData uri="http://schemas.openxmlformats.org/drawingml/2006/table">
            <a:tbl>
              <a:tblPr firstRow="1" firstCol="1" bandRow="1">
                <a:tableStyleId>{5C22544A-7EE6-4342-B048-85BDC9FD1C3A}</a:tableStyleId>
              </a:tblPr>
              <a:tblGrid>
                <a:gridCol w="3780790">
                  <a:extLst>
                    <a:ext uri="{9D8B030D-6E8A-4147-A177-3AD203B41FA5}">
                      <a16:colId xmlns:a16="http://schemas.microsoft.com/office/drawing/2014/main" val="2274990216"/>
                    </a:ext>
                  </a:extLst>
                </a:gridCol>
                <a:gridCol w="1699260">
                  <a:extLst>
                    <a:ext uri="{9D8B030D-6E8A-4147-A177-3AD203B41FA5}">
                      <a16:colId xmlns:a16="http://schemas.microsoft.com/office/drawing/2014/main" val="4204484217"/>
                    </a:ext>
                  </a:extLst>
                </a:gridCol>
              </a:tblGrid>
              <a:tr h="0">
                <a:tc>
                  <a:txBody>
                    <a:bodyPr/>
                    <a:lstStyle/>
                    <a:p>
                      <a:pPr algn="ctr">
                        <a:lnSpc>
                          <a:spcPct val="150000"/>
                        </a:lnSpc>
                        <a:spcAft>
                          <a:spcPts val="800"/>
                        </a:spcAft>
                      </a:pPr>
                      <a:r>
                        <a:rPr lang="es-MX" sz="1100">
                          <a:effectLst/>
                        </a:rPr>
                        <a:t>Requerimiento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Cumplimiento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2985772"/>
                  </a:ext>
                </a:extLst>
              </a:tr>
              <a:tr h="0">
                <a:tc>
                  <a:txBody>
                    <a:bodyPr/>
                    <a:lstStyle/>
                    <a:p>
                      <a:pPr>
                        <a:lnSpc>
                          <a:spcPct val="150000"/>
                        </a:lnSpc>
                        <a:spcAft>
                          <a:spcPts val="800"/>
                        </a:spcAft>
                      </a:pPr>
                      <a:r>
                        <a:rPr lang="es-MX" sz="1100">
                          <a:effectLst/>
                        </a:rPr>
                        <a:t>El software destinado al inventario se inicia sin complicaciones</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3196987"/>
                  </a:ext>
                </a:extLst>
              </a:tr>
              <a:tr h="0">
                <a:tc>
                  <a:txBody>
                    <a:bodyPr/>
                    <a:lstStyle/>
                    <a:p>
                      <a:pPr>
                        <a:lnSpc>
                          <a:spcPct val="150000"/>
                        </a:lnSpc>
                        <a:spcAft>
                          <a:spcPts val="800"/>
                        </a:spcAft>
                      </a:pPr>
                      <a:r>
                        <a:rPr lang="es-MX" sz="1100">
                          <a:effectLst/>
                        </a:rPr>
                        <a:t>Existe correcta comunicación con la cámara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1333331"/>
                  </a:ext>
                </a:extLst>
              </a:tr>
              <a:tr h="0">
                <a:tc>
                  <a:txBody>
                    <a:bodyPr/>
                    <a:lstStyle/>
                    <a:p>
                      <a:pPr>
                        <a:lnSpc>
                          <a:spcPct val="150000"/>
                        </a:lnSpc>
                        <a:spcAft>
                          <a:spcPts val="800"/>
                        </a:spcAft>
                      </a:pPr>
                      <a:r>
                        <a:rPr lang="es-MX" sz="1100">
                          <a:effectLst/>
                        </a:rPr>
                        <a:t>Identifica soportes margarita de color amarillo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3065266"/>
                  </a:ext>
                </a:extLst>
              </a:tr>
              <a:tr h="0">
                <a:tc>
                  <a:txBody>
                    <a:bodyPr/>
                    <a:lstStyle/>
                    <a:p>
                      <a:pPr>
                        <a:lnSpc>
                          <a:spcPct val="150000"/>
                        </a:lnSpc>
                        <a:spcAft>
                          <a:spcPts val="800"/>
                        </a:spcAft>
                      </a:pPr>
                      <a:r>
                        <a:rPr lang="es-MX" sz="1100">
                          <a:effectLst/>
                        </a:rPr>
                        <a:t>Identifica soportes martini de color naranja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0773721"/>
                  </a:ext>
                </a:extLst>
              </a:tr>
              <a:tr h="0">
                <a:tc>
                  <a:txBody>
                    <a:bodyPr/>
                    <a:lstStyle/>
                    <a:p>
                      <a:pPr>
                        <a:lnSpc>
                          <a:spcPct val="150000"/>
                        </a:lnSpc>
                        <a:spcAft>
                          <a:spcPts val="800"/>
                        </a:spcAft>
                      </a:pPr>
                      <a:r>
                        <a:rPr lang="es-MX" sz="1100">
                          <a:effectLst/>
                        </a:rPr>
                        <a:t>Identifica soportes copa Agua de color marrón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4289486"/>
                  </a:ext>
                </a:extLst>
              </a:tr>
              <a:tr h="0">
                <a:tc>
                  <a:txBody>
                    <a:bodyPr/>
                    <a:lstStyle/>
                    <a:p>
                      <a:pPr>
                        <a:lnSpc>
                          <a:spcPct val="150000"/>
                        </a:lnSpc>
                        <a:spcAft>
                          <a:spcPts val="800"/>
                        </a:spcAft>
                      </a:pPr>
                      <a:r>
                        <a:rPr lang="es-MX" sz="1100">
                          <a:effectLst/>
                        </a:rPr>
                        <a:t>Identifica soportes copa flauta de color azul</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2748260"/>
                  </a:ext>
                </a:extLst>
              </a:tr>
              <a:tr h="0">
                <a:tc>
                  <a:txBody>
                    <a:bodyPr/>
                    <a:lstStyle/>
                    <a:p>
                      <a:pPr>
                        <a:lnSpc>
                          <a:spcPct val="150000"/>
                        </a:lnSpc>
                        <a:spcAft>
                          <a:spcPts val="800"/>
                        </a:spcAft>
                      </a:pPr>
                      <a:r>
                        <a:rPr lang="es-MX" sz="1100">
                          <a:effectLst/>
                        </a:rPr>
                        <a:t>Identifica soportes vaso whisky de color rosado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341704"/>
                  </a:ext>
                </a:extLst>
              </a:tr>
              <a:tr h="0">
                <a:tc>
                  <a:txBody>
                    <a:bodyPr/>
                    <a:lstStyle/>
                    <a:p>
                      <a:pPr>
                        <a:lnSpc>
                          <a:spcPct val="150000"/>
                        </a:lnSpc>
                        <a:spcAft>
                          <a:spcPts val="800"/>
                        </a:spcAft>
                      </a:pPr>
                      <a:r>
                        <a:rPr lang="es-MX" sz="1100">
                          <a:effectLst/>
                        </a:rPr>
                        <a:t>Identifica soportes vaso largo de color rojo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486320"/>
                  </a:ext>
                </a:extLst>
              </a:tr>
              <a:tr h="0">
                <a:tc>
                  <a:txBody>
                    <a:bodyPr/>
                    <a:lstStyle/>
                    <a:p>
                      <a:pPr>
                        <a:lnSpc>
                          <a:spcPct val="150000"/>
                        </a:lnSpc>
                        <a:spcAft>
                          <a:spcPts val="800"/>
                        </a:spcAft>
                      </a:pPr>
                      <a:r>
                        <a:rPr lang="es-MX" sz="1100">
                          <a:effectLst/>
                        </a:rPr>
                        <a:t>Detecta y cuenta las copas y/o vasos de cada soporte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0723090"/>
                  </a:ext>
                </a:extLst>
              </a:tr>
              <a:tr h="0">
                <a:tc>
                  <a:txBody>
                    <a:bodyPr/>
                    <a:lstStyle/>
                    <a:p>
                      <a:pPr>
                        <a:lnSpc>
                          <a:spcPct val="150000"/>
                        </a:lnSpc>
                        <a:spcAft>
                          <a:spcPts val="800"/>
                        </a:spcAft>
                      </a:pPr>
                      <a:r>
                        <a:rPr lang="es-MX" sz="1100">
                          <a:effectLst/>
                        </a:rPr>
                        <a:t>El conteo de vasos o copas es progresivo y se almacena en el documento Excel</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Cumple</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6755900"/>
                  </a:ext>
                </a:extLst>
              </a:tr>
            </a:tbl>
          </a:graphicData>
        </a:graphic>
      </p:graphicFrame>
      <p:pic>
        <p:nvPicPr>
          <p:cNvPr id="9" name="Imagen 8" descr="Interfaz de usuario gráfica&#10;&#10;Descripción generada automáticamente">
            <a:extLst>
              <a:ext uri="{FF2B5EF4-FFF2-40B4-BE49-F238E27FC236}">
                <a16:creationId xmlns:a16="http://schemas.microsoft.com/office/drawing/2014/main" id="{B248F816-59F8-4428-8FC9-AC5F5206F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928" y="4993560"/>
            <a:ext cx="5241670" cy="1492964"/>
          </a:xfrm>
          <a:prstGeom prst="rect">
            <a:avLst/>
          </a:prstGeom>
        </p:spPr>
      </p:pic>
    </p:spTree>
    <p:extLst>
      <p:ext uri="{BB962C8B-B14F-4D97-AF65-F5344CB8AC3E}">
        <p14:creationId xmlns:p14="http://schemas.microsoft.com/office/powerpoint/2010/main" val="34682627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Prueba del Sistema</a:t>
            </a:r>
          </a:p>
        </p:txBody>
      </p:sp>
      <p:sp>
        <p:nvSpPr>
          <p:cNvPr id="6" name="Marcador de contenido 2">
            <a:extLst>
              <a:ext uri="{FF2B5EF4-FFF2-40B4-BE49-F238E27FC236}">
                <a16:creationId xmlns:a16="http://schemas.microsoft.com/office/drawing/2014/main" id="{F0F43AAF-8884-4D50-A014-83DA98D55AD2}"/>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graphicFrame>
        <p:nvGraphicFramePr>
          <p:cNvPr id="2" name="Tabla 1">
            <a:extLst>
              <a:ext uri="{FF2B5EF4-FFF2-40B4-BE49-F238E27FC236}">
                <a16:creationId xmlns:a16="http://schemas.microsoft.com/office/drawing/2014/main" id="{91A4A664-B098-4789-BC97-790815FF7581}"/>
              </a:ext>
            </a:extLst>
          </p:cNvPr>
          <p:cNvGraphicFramePr>
            <a:graphicFrameLocks noGrp="1"/>
          </p:cNvGraphicFramePr>
          <p:nvPr>
            <p:extLst>
              <p:ext uri="{D42A27DB-BD31-4B8C-83A1-F6EECF244321}">
                <p14:modId xmlns:p14="http://schemas.microsoft.com/office/powerpoint/2010/main" val="1684231863"/>
              </p:ext>
            </p:extLst>
          </p:nvPr>
        </p:nvGraphicFramePr>
        <p:xfrm>
          <a:off x="1989385" y="1819005"/>
          <a:ext cx="4811712" cy="4004310"/>
        </p:xfrm>
        <a:graphic>
          <a:graphicData uri="http://schemas.openxmlformats.org/drawingml/2006/table">
            <a:tbl>
              <a:tblPr firstRow="1" firstCol="1" bandRow="1">
                <a:tableStyleId>{5C22544A-7EE6-4342-B048-85BDC9FD1C3A}</a:tableStyleId>
              </a:tblPr>
              <a:tblGrid>
                <a:gridCol w="3780790">
                  <a:extLst>
                    <a:ext uri="{9D8B030D-6E8A-4147-A177-3AD203B41FA5}">
                      <a16:colId xmlns:a16="http://schemas.microsoft.com/office/drawing/2014/main" val="4045747863"/>
                    </a:ext>
                  </a:extLst>
                </a:gridCol>
                <a:gridCol w="1030922">
                  <a:extLst>
                    <a:ext uri="{9D8B030D-6E8A-4147-A177-3AD203B41FA5}">
                      <a16:colId xmlns:a16="http://schemas.microsoft.com/office/drawing/2014/main" val="1075973334"/>
                    </a:ext>
                  </a:extLst>
                </a:gridCol>
              </a:tblGrid>
              <a:tr h="0">
                <a:tc>
                  <a:txBody>
                    <a:bodyPr/>
                    <a:lstStyle/>
                    <a:p>
                      <a:pPr algn="ctr">
                        <a:lnSpc>
                          <a:spcPct val="150000"/>
                        </a:lnSpc>
                        <a:spcAft>
                          <a:spcPts val="800"/>
                        </a:spcAft>
                      </a:pPr>
                      <a:r>
                        <a:rPr lang="es-MX" sz="1100">
                          <a:effectLst/>
                        </a:rPr>
                        <a:t>Requerimiento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100">
                          <a:effectLst/>
                        </a:rPr>
                        <a:t>Cumplimiento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8807393"/>
                  </a:ext>
                </a:extLst>
              </a:tr>
              <a:tr h="0">
                <a:tc>
                  <a:txBody>
                    <a:bodyPr/>
                    <a:lstStyle/>
                    <a:p>
                      <a:pPr>
                        <a:lnSpc>
                          <a:spcPct val="150000"/>
                        </a:lnSpc>
                        <a:spcAft>
                          <a:spcPts val="800"/>
                        </a:spcAft>
                      </a:pPr>
                      <a:r>
                        <a:rPr lang="es-MX" sz="1100">
                          <a:effectLst/>
                        </a:rPr>
                        <a:t>Pulsador ON, enciende el sistema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94153354"/>
                  </a:ext>
                </a:extLst>
              </a:tr>
              <a:tr h="0">
                <a:tc>
                  <a:txBody>
                    <a:bodyPr/>
                    <a:lstStyle/>
                    <a:p>
                      <a:pPr>
                        <a:lnSpc>
                          <a:spcPct val="150000"/>
                        </a:lnSpc>
                        <a:spcAft>
                          <a:spcPts val="800"/>
                        </a:spcAft>
                      </a:pPr>
                      <a:r>
                        <a:rPr lang="es-MX" sz="1100">
                          <a:effectLst/>
                        </a:rPr>
                        <a:t>Pulsador OFF, apaga el sistema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1265046"/>
                  </a:ext>
                </a:extLst>
              </a:tr>
              <a:tr h="0">
                <a:tc>
                  <a:txBody>
                    <a:bodyPr/>
                    <a:lstStyle/>
                    <a:p>
                      <a:pPr>
                        <a:lnSpc>
                          <a:spcPct val="150000"/>
                        </a:lnSpc>
                        <a:spcAft>
                          <a:spcPts val="800"/>
                        </a:spcAft>
                      </a:pPr>
                      <a:r>
                        <a:rPr lang="es-MX" sz="1100" dirty="0">
                          <a:effectLst/>
                        </a:rPr>
                        <a:t>Selector de modos, e indicadores se activan dependiendo la posición </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6280657"/>
                  </a:ext>
                </a:extLst>
              </a:tr>
              <a:tr h="0">
                <a:tc>
                  <a:txBody>
                    <a:bodyPr/>
                    <a:lstStyle/>
                    <a:p>
                      <a:pPr>
                        <a:lnSpc>
                          <a:spcPct val="150000"/>
                        </a:lnSpc>
                        <a:spcAft>
                          <a:spcPts val="800"/>
                        </a:spcAft>
                      </a:pPr>
                      <a:r>
                        <a:rPr lang="es-MX" sz="1100">
                          <a:effectLst/>
                        </a:rPr>
                        <a:t>En modo Completo, pulsador Start empieza el proceso de limpieza y esterilización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9876831"/>
                  </a:ext>
                </a:extLst>
              </a:tr>
              <a:tr h="0">
                <a:tc>
                  <a:txBody>
                    <a:bodyPr/>
                    <a:lstStyle/>
                    <a:p>
                      <a:pPr>
                        <a:lnSpc>
                          <a:spcPct val="150000"/>
                        </a:lnSpc>
                        <a:spcAft>
                          <a:spcPts val="800"/>
                        </a:spcAft>
                      </a:pPr>
                      <a:r>
                        <a:rPr lang="es-MX" sz="1100">
                          <a:effectLst/>
                        </a:rPr>
                        <a:t>En modo Completo, pulsador Stop detiene el proceso de limpieza y esterilización</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3713099"/>
                  </a:ext>
                </a:extLst>
              </a:tr>
              <a:tr h="0">
                <a:tc>
                  <a:txBody>
                    <a:bodyPr/>
                    <a:lstStyle/>
                    <a:p>
                      <a:pPr>
                        <a:lnSpc>
                          <a:spcPct val="150000"/>
                        </a:lnSpc>
                        <a:spcAft>
                          <a:spcPts val="800"/>
                        </a:spcAft>
                      </a:pPr>
                      <a:r>
                        <a:rPr lang="es-MX" sz="1100">
                          <a:effectLst/>
                        </a:rPr>
                        <a:t>En modo manual los interruptores e indicadores se activan respectivamente a su etiqueta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5745534"/>
                  </a:ext>
                </a:extLst>
              </a:tr>
              <a:tr h="0">
                <a:tc>
                  <a:txBody>
                    <a:bodyPr/>
                    <a:lstStyle/>
                    <a:p>
                      <a:pPr>
                        <a:lnSpc>
                          <a:spcPct val="150000"/>
                        </a:lnSpc>
                        <a:spcAft>
                          <a:spcPts val="800"/>
                        </a:spcAft>
                      </a:pPr>
                      <a:r>
                        <a:rPr lang="es-MX" sz="1100">
                          <a:effectLst/>
                        </a:rPr>
                        <a:t>El sensor de presencia detecta copas al final de la cadena y se detiene la cadena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0995380"/>
                  </a:ext>
                </a:extLst>
              </a:tr>
              <a:tr h="0">
                <a:tc>
                  <a:txBody>
                    <a:bodyPr/>
                    <a:lstStyle/>
                    <a:p>
                      <a:pPr>
                        <a:lnSpc>
                          <a:spcPct val="150000"/>
                        </a:lnSpc>
                        <a:spcAft>
                          <a:spcPts val="800"/>
                        </a:spcAft>
                      </a:pPr>
                      <a:r>
                        <a:rPr lang="es-MX" sz="1100">
                          <a:effectLst/>
                        </a:rPr>
                        <a:t>Pasados 10 segundos y ningún operario retira la copa, el sistema pasa a estado “Reposo”</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Cumple</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1165177"/>
                  </a:ext>
                </a:extLst>
              </a:tr>
              <a:tr h="0">
                <a:tc>
                  <a:txBody>
                    <a:bodyPr/>
                    <a:lstStyle/>
                    <a:p>
                      <a:pPr>
                        <a:lnSpc>
                          <a:spcPct val="150000"/>
                        </a:lnSpc>
                        <a:spcAft>
                          <a:spcPts val="800"/>
                        </a:spcAft>
                      </a:pPr>
                      <a:r>
                        <a:rPr lang="es-MX" sz="1100">
                          <a:effectLst/>
                        </a:rPr>
                        <a:t>Se cambia el estado de “Reposo” con el pulsador “Continuar”</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Cumple</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0783429"/>
                  </a:ext>
                </a:extLst>
              </a:tr>
            </a:tbl>
          </a:graphicData>
        </a:graphic>
      </p:graphicFrame>
      <p:pic>
        <p:nvPicPr>
          <p:cNvPr id="5" name="Imagen 4" descr="Imagen que contiene edificio, tabla, horno, grande&#10;&#10;Descripción generada automáticamente">
            <a:extLst>
              <a:ext uri="{FF2B5EF4-FFF2-40B4-BE49-F238E27FC236}">
                <a16:creationId xmlns:a16="http://schemas.microsoft.com/office/drawing/2014/main" id="{CB84E064-176E-458B-A64E-D34B0E06B7D8}"/>
              </a:ext>
            </a:extLst>
          </p:cNvPr>
          <p:cNvPicPr>
            <a:picLocks noChangeAspect="1"/>
          </p:cNvPicPr>
          <p:nvPr/>
        </p:nvPicPr>
        <p:blipFill rotWithShape="1">
          <a:blip r:embed="rId2">
            <a:extLst>
              <a:ext uri="{28A0092B-C50C-407E-A947-70E740481C1C}">
                <a14:useLocalDpi xmlns:a14="http://schemas.microsoft.com/office/drawing/2010/main" val="0"/>
              </a:ext>
            </a:extLst>
          </a:blip>
          <a:srcRect l="6537" t="4919" r="27929"/>
          <a:stretch/>
        </p:blipFill>
        <p:spPr>
          <a:xfrm>
            <a:off x="7510508" y="1970165"/>
            <a:ext cx="3402101" cy="3701990"/>
          </a:xfrm>
          <a:prstGeom prst="rect">
            <a:avLst/>
          </a:prstGeom>
        </p:spPr>
      </p:pic>
    </p:spTree>
    <p:extLst>
      <p:ext uri="{BB962C8B-B14F-4D97-AF65-F5344CB8AC3E}">
        <p14:creationId xmlns:p14="http://schemas.microsoft.com/office/powerpoint/2010/main" val="4265910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Conclusiones</a:t>
            </a:r>
          </a:p>
        </p:txBody>
      </p:sp>
      <p:sp>
        <p:nvSpPr>
          <p:cNvPr id="6" name="Marcador de contenido 2">
            <a:extLst>
              <a:ext uri="{FF2B5EF4-FFF2-40B4-BE49-F238E27FC236}">
                <a16:creationId xmlns:a16="http://schemas.microsoft.com/office/drawing/2014/main" id="{D0014EC7-06C4-4D69-AC4B-DE7C8966BA1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mc:AlternateContent xmlns:mc="http://schemas.openxmlformats.org/markup-compatibility/2006">
        <mc:Choice xmlns:a14="http://schemas.microsoft.com/office/drawing/2010/main" Requires="a14">
          <p:sp>
            <p:nvSpPr>
              <p:cNvPr id="5" name="CuadroTexto 4">
                <a:extLst>
                  <a:ext uri="{FF2B5EF4-FFF2-40B4-BE49-F238E27FC236}">
                    <a16:creationId xmlns:a16="http://schemas.microsoft.com/office/drawing/2014/main" id="{644D5BFB-A4BE-4980-8488-008B12F5A820}"/>
                  </a:ext>
                </a:extLst>
              </p:cNvPr>
              <p:cNvSpPr txBox="1"/>
              <p:nvPr/>
            </p:nvSpPr>
            <p:spPr>
              <a:xfrm>
                <a:off x="2214978" y="1502781"/>
                <a:ext cx="9769875" cy="4596451"/>
              </a:xfrm>
              <a:prstGeom prst="rect">
                <a:avLst/>
              </a:prstGeom>
              <a:noFill/>
            </p:spPr>
            <p:txBody>
              <a:bodyPr wrap="square">
                <a:spAutoFit/>
              </a:bodyPr>
              <a:lstStyle/>
              <a:p>
                <a:pPr marL="285750" indent="-285750">
                  <a:lnSpc>
                    <a:spcPct val="200000"/>
                  </a:lnSpc>
                  <a:spcAft>
                    <a:spcPts val="800"/>
                  </a:spcAft>
                  <a:buFont typeface="Arial" panose="020B0604020202020204" pitchFamily="34" charset="0"/>
                  <a:buChar char="•"/>
                </a:pPr>
                <a:r>
                  <a:rPr lang="es-MX" sz="1400" dirty="0">
                    <a:ea typeface="Calibri" panose="020F0502020204030204" pitchFamily="34" charset="0"/>
                    <a:cs typeface="Times New Roman" panose="02020603050405020304" pitchFamily="18" charset="0"/>
                  </a:rPr>
                  <a:t>S</a:t>
                </a:r>
                <a:r>
                  <a:rPr lang="es-MX" sz="1400" dirty="0">
                    <a:effectLst/>
                    <a:ea typeface="Calibri" panose="020F0502020204030204" pitchFamily="34" charset="0"/>
                    <a:cs typeface="Times New Roman" panose="02020603050405020304" pitchFamily="18" charset="0"/>
                  </a:rPr>
                  <a:t>e diseñó y se construyó una estación de limpieza y desinfección para cristalería con sistema clasificador con las siguientes características:</a:t>
                </a:r>
              </a:p>
              <a:p>
                <a:pPr marL="342900" lvl="0" indent="-342900">
                  <a:lnSpc>
                    <a:spcPct val="150000"/>
                  </a:lnSpc>
                  <a:buFont typeface="Arial" panose="020B0604020202020204" pitchFamily="34" charset="0"/>
                  <a:buChar char="-"/>
                </a:pPr>
                <a:r>
                  <a:rPr lang="es-MX" sz="1400" dirty="0">
                    <a:effectLst/>
                    <a:ea typeface="Calibri" panose="020F0502020204030204" pitchFamily="34" charset="0"/>
                    <a:cs typeface="Times New Roman" panose="02020603050405020304" pitchFamily="18" charset="0"/>
                  </a:rPr>
                  <a:t>Consumo Energético: </a:t>
                </a:r>
                <a14:m>
                  <m:oMath xmlns:m="http://schemas.openxmlformats.org/officeDocument/2006/math">
                    <m:r>
                      <a:rPr lang="es-MX" sz="1400" i="1">
                        <a:effectLst/>
                        <a:ea typeface="Calibri" panose="020F0502020204030204" pitchFamily="34" charset="0"/>
                        <a:cs typeface="Times New Roman" panose="02020603050405020304" pitchFamily="18" charset="0"/>
                      </a:rPr>
                      <m:t>55 </m:t>
                    </m:r>
                    <m:r>
                      <m:rPr>
                        <m:nor/>
                      </m:rPr>
                      <a:rPr lang="es-MX" sz="1400">
                        <a:effectLst/>
                        <a:ea typeface="Calibri" panose="020F0502020204030204" pitchFamily="34" charset="0"/>
                        <a:cs typeface="Times New Roman" panose="02020603050405020304" pitchFamily="18" charset="0"/>
                      </a:rPr>
                      <m:t>[</m:t>
                    </m:r>
                    <m:r>
                      <m:rPr>
                        <m:nor/>
                      </m:rPr>
                      <a:rPr lang="es-MX" sz="1400">
                        <a:effectLst/>
                        <a:ea typeface="Calibri" panose="020F0502020204030204" pitchFamily="34" charset="0"/>
                        <a:cs typeface="Times New Roman" panose="02020603050405020304" pitchFamily="18" charset="0"/>
                      </a:rPr>
                      <m:t>W</m:t>
                    </m:r>
                    <m:r>
                      <m:rPr>
                        <m:nor/>
                      </m:rPr>
                      <a:rPr lang="es-MX" sz="1400">
                        <a:effectLst/>
                        <a:ea typeface="Calibri" panose="020F0502020204030204" pitchFamily="34" charset="0"/>
                        <a:cs typeface="Times New Roman" panose="02020603050405020304" pitchFamily="18" charset="0"/>
                      </a:rPr>
                      <m:t>]</m:t>
                    </m:r>
                  </m:oMath>
                </a14:m>
                <a:endParaRPr lang="es-MX" sz="1400" dirty="0">
                  <a:effectLst/>
                  <a:ea typeface="Calibri" panose="020F0502020204030204" pitchFamily="34" charset="0"/>
                  <a:cs typeface="Times New Roman" panose="02020603050405020304" pitchFamily="18" charset="0"/>
                </a:endParaRPr>
              </a:p>
              <a:p>
                <a:pPr marL="342900" lvl="0" indent="-342900">
                  <a:lnSpc>
                    <a:spcPct val="150000"/>
                  </a:lnSpc>
                  <a:buFont typeface="Arial" panose="020B0604020202020204" pitchFamily="34" charset="0"/>
                  <a:buChar char="-"/>
                </a:pPr>
                <a:r>
                  <a:rPr lang="es-MX" sz="1400" dirty="0">
                    <a:effectLst/>
                    <a:ea typeface="Times New Roman" panose="02020603050405020304" pitchFamily="18" charset="0"/>
                    <a:cs typeface="Times New Roman" panose="02020603050405020304" pitchFamily="18" charset="0"/>
                  </a:rPr>
                  <a:t>Tensión nominal: </a:t>
                </a:r>
                <a14:m>
                  <m:oMath xmlns:m="http://schemas.openxmlformats.org/officeDocument/2006/math">
                    <m:r>
                      <a:rPr lang="es-MX" sz="1400" i="1">
                        <a:effectLst/>
                        <a:ea typeface="Times New Roman" panose="02020603050405020304" pitchFamily="18" charset="0"/>
                        <a:cs typeface="Times New Roman" panose="02020603050405020304" pitchFamily="18" charset="0"/>
                      </a:rPr>
                      <m:t>110 </m:t>
                    </m:r>
                    <m:r>
                      <m:rPr>
                        <m:nor/>
                      </m:rPr>
                      <a:rPr lang="es-MX" sz="1400">
                        <a:effectLst/>
                        <a:ea typeface="Times New Roman" panose="02020603050405020304" pitchFamily="18" charset="0"/>
                        <a:cs typeface="Times New Roman" panose="02020603050405020304" pitchFamily="18" charset="0"/>
                      </a:rPr>
                      <m:t>[</m:t>
                    </m:r>
                    <m:r>
                      <m:rPr>
                        <m:nor/>
                      </m:rPr>
                      <a:rPr lang="es-MX" sz="1400">
                        <a:effectLst/>
                        <a:ea typeface="Times New Roman" panose="02020603050405020304" pitchFamily="18" charset="0"/>
                        <a:cs typeface="Times New Roman" panose="02020603050405020304" pitchFamily="18" charset="0"/>
                      </a:rPr>
                      <m:t>V</m:t>
                    </m:r>
                    <m:r>
                      <m:rPr>
                        <m:nor/>
                      </m:rPr>
                      <a:rPr lang="es-MX" sz="1400">
                        <a:effectLst/>
                        <a:ea typeface="Times New Roman" panose="02020603050405020304" pitchFamily="18" charset="0"/>
                        <a:cs typeface="Times New Roman" panose="02020603050405020304" pitchFamily="18" charset="0"/>
                      </a:rPr>
                      <m:t>]</m:t>
                    </m:r>
                    <m:r>
                      <a:rPr lang="es-MX" sz="1400" i="1">
                        <a:effectLst/>
                        <a:ea typeface="Times New Roman" panose="02020603050405020304" pitchFamily="18" charset="0"/>
                        <a:cs typeface="Times New Roman" panose="02020603050405020304" pitchFamily="18" charset="0"/>
                      </a:rPr>
                      <m:t> – 60 </m:t>
                    </m:r>
                    <m:r>
                      <m:rPr>
                        <m:nor/>
                      </m:rPr>
                      <a:rPr lang="es-MX" sz="1400">
                        <a:effectLst/>
                        <a:ea typeface="Times New Roman" panose="02020603050405020304" pitchFamily="18" charset="0"/>
                        <a:cs typeface="Times New Roman" panose="02020603050405020304" pitchFamily="18" charset="0"/>
                      </a:rPr>
                      <m:t>[</m:t>
                    </m:r>
                    <m:r>
                      <m:rPr>
                        <m:nor/>
                      </m:rPr>
                      <a:rPr lang="es-MX" sz="1400">
                        <a:effectLst/>
                        <a:ea typeface="Times New Roman" panose="02020603050405020304" pitchFamily="18" charset="0"/>
                        <a:cs typeface="Times New Roman" panose="02020603050405020304" pitchFamily="18" charset="0"/>
                      </a:rPr>
                      <m:t>Hz</m:t>
                    </m:r>
                    <m:r>
                      <m:rPr>
                        <m:nor/>
                      </m:rPr>
                      <a:rPr lang="es-MX" sz="1400">
                        <a:effectLst/>
                        <a:ea typeface="Times New Roman" panose="02020603050405020304" pitchFamily="18" charset="0"/>
                        <a:cs typeface="Times New Roman" panose="02020603050405020304" pitchFamily="18" charset="0"/>
                      </a:rPr>
                      <m:t>]</m:t>
                    </m:r>
                  </m:oMath>
                </a14:m>
                <a:endParaRPr lang="es-MX" sz="1400" dirty="0">
                  <a:effectLst/>
                  <a:ea typeface="Calibri" panose="020F0502020204030204" pitchFamily="34" charset="0"/>
                  <a:cs typeface="Times New Roman" panose="02020603050405020304" pitchFamily="18" charset="0"/>
                </a:endParaRPr>
              </a:p>
              <a:p>
                <a:pPr marL="342900" lvl="0" indent="-342900">
                  <a:lnSpc>
                    <a:spcPct val="150000"/>
                  </a:lnSpc>
                  <a:buFont typeface="Arial" panose="020B0604020202020204" pitchFamily="34" charset="0"/>
                  <a:buChar char="-"/>
                </a:pPr>
                <a:r>
                  <a:rPr lang="es-MX" sz="1400" dirty="0">
                    <a:effectLst/>
                    <a:ea typeface="Calibri" panose="020F0502020204030204" pitchFamily="34" charset="0"/>
                    <a:cs typeface="Times New Roman" panose="02020603050405020304" pitchFamily="18" charset="0"/>
                  </a:rPr>
                  <a:t>Productividad de limpieza y desinfección: 1800 copas/vasos por hora.</a:t>
                </a:r>
              </a:p>
              <a:p>
                <a:pPr marL="342900" lvl="0" indent="-342900">
                  <a:lnSpc>
                    <a:spcPct val="150000"/>
                  </a:lnSpc>
                  <a:buFont typeface="Arial" panose="020B0604020202020204" pitchFamily="34" charset="0"/>
                  <a:buChar char="-"/>
                </a:pPr>
                <a:r>
                  <a:rPr lang="es-MX" sz="1400" dirty="0">
                    <a:effectLst/>
                    <a:ea typeface="Calibri" panose="020F0502020204030204" pitchFamily="34" charset="0"/>
                    <a:cs typeface="Times New Roman" panose="02020603050405020304" pitchFamily="18" charset="0"/>
                  </a:rPr>
                  <a:t>Velocidad de avance: </a:t>
                </a:r>
                <a14:m>
                  <m:oMath xmlns:m="http://schemas.openxmlformats.org/officeDocument/2006/math">
                    <m:r>
                      <a:rPr lang="es-MX" sz="1400" i="1">
                        <a:effectLst/>
                        <a:ea typeface="Times New Roman" panose="02020603050405020304" pitchFamily="18" charset="0"/>
                        <a:cs typeface="Times New Roman" panose="02020603050405020304" pitchFamily="18" charset="0"/>
                      </a:rPr>
                      <m:t>0,015</m:t>
                    </m:r>
                    <m:d>
                      <m:dPr>
                        <m:begChr m:val="["/>
                        <m:endChr m:val="]"/>
                        <m:ctrlPr>
                          <a:rPr lang="es-MX" sz="1400" i="1">
                            <a:effectLst/>
                            <a:ea typeface="Times New Roman" panose="02020603050405020304" pitchFamily="18" charset="0"/>
                            <a:cs typeface="Times New Roman" panose="02020603050405020304" pitchFamily="18" charset="0"/>
                          </a:rPr>
                        </m:ctrlPr>
                      </m:dPr>
                      <m:e>
                        <m:f>
                          <m:fPr>
                            <m:ctrlPr>
                              <a:rPr lang="es-MX" sz="1400" i="1">
                                <a:effectLst/>
                                <a:ea typeface="Times New Roman" panose="02020603050405020304" pitchFamily="18" charset="0"/>
                                <a:cs typeface="Times New Roman" panose="02020603050405020304" pitchFamily="18" charset="0"/>
                              </a:rPr>
                            </m:ctrlPr>
                          </m:fPr>
                          <m:num>
                            <m:r>
                              <m:rPr>
                                <m:nor/>
                              </m:rPr>
                              <a:rPr lang="es-MX" sz="1400">
                                <a:effectLst/>
                                <a:ea typeface="Times New Roman" panose="02020603050405020304" pitchFamily="18" charset="0"/>
                                <a:cs typeface="Times New Roman" panose="02020603050405020304" pitchFamily="18" charset="0"/>
                              </a:rPr>
                              <m:t>m</m:t>
                            </m:r>
                          </m:num>
                          <m:den>
                            <m:r>
                              <m:rPr>
                                <m:nor/>
                              </m:rPr>
                              <a:rPr lang="es-MX" sz="1400">
                                <a:effectLst/>
                                <a:ea typeface="Times New Roman" panose="02020603050405020304" pitchFamily="18" charset="0"/>
                                <a:cs typeface="Times New Roman" panose="02020603050405020304" pitchFamily="18" charset="0"/>
                              </a:rPr>
                              <m:t>s</m:t>
                            </m:r>
                          </m:den>
                        </m:f>
                      </m:e>
                    </m:d>
                  </m:oMath>
                </a14:m>
                <a:endParaRPr lang="es-MX" sz="1400" dirty="0">
                  <a:effectLst/>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Arial" panose="020B0604020202020204" pitchFamily="34" charset="0"/>
                  <a:buChar char="-"/>
                </a:pPr>
                <a:r>
                  <a:rPr lang="es-MX" sz="1400" dirty="0">
                    <a:effectLst/>
                    <a:ea typeface="Times New Roman" panose="02020603050405020304" pitchFamily="18" charset="0"/>
                    <a:cs typeface="Times New Roman" panose="02020603050405020304" pitchFamily="18" charset="0"/>
                  </a:rPr>
                  <a:t>Dimensiones: </a:t>
                </a:r>
                <a14:m>
                  <m:oMath xmlns:m="http://schemas.openxmlformats.org/officeDocument/2006/math">
                    <m:r>
                      <a:rPr lang="es-MX" sz="1400" i="1">
                        <a:effectLst/>
                        <a:ea typeface="Times New Roman" panose="02020603050405020304" pitchFamily="18" charset="0"/>
                        <a:cs typeface="Times New Roman" panose="02020603050405020304" pitchFamily="18" charset="0"/>
                      </a:rPr>
                      <m:t>1680× 859× 1300 [</m:t>
                    </m:r>
                    <m:r>
                      <m:rPr>
                        <m:nor/>
                      </m:rPr>
                      <a:rPr lang="es-MX" sz="1400">
                        <a:effectLst/>
                        <a:ea typeface="Times New Roman" panose="02020603050405020304" pitchFamily="18" charset="0"/>
                        <a:cs typeface="Times New Roman" panose="02020603050405020304" pitchFamily="18" charset="0"/>
                      </a:rPr>
                      <m:t>mm</m:t>
                    </m:r>
                    <m:r>
                      <m:rPr>
                        <m:nor/>
                      </m:rPr>
                      <a:rPr lang="es-MX" sz="1400">
                        <a:effectLst/>
                        <a:ea typeface="Times New Roman" panose="02020603050405020304" pitchFamily="18" charset="0"/>
                        <a:cs typeface="Times New Roman" panose="02020603050405020304" pitchFamily="18" charset="0"/>
                      </a:rPr>
                      <m:t>]</m:t>
                    </m:r>
                    <m:r>
                      <a:rPr lang="es-MX" sz="1400" i="1">
                        <a:effectLst/>
                        <a:ea typeface="Times New Roman" panose="02020603050405020304" pitchFamily="18" charset="0"/>
                        <a:cs typeface="Times New Roman" panose="02020603050405020304" pitchFamily="18" charset="0"/>
                      </a:rPr>
                      <m:t> </m:t>
                    </m:r>
                  </m:oMath>
                </a14:m>
                <a:endParaRPr lang="es-MX" sz="1400" dirty="0">
                  <a:effectLst/>
                  <a:ea typeface="Calibri" panose="020F0502020204030204" pitchFamily="34" charset="0"/>
                  <a:cs typeface="Times New Roman" panose="02020603050405020304" pitchFamily="18" charset="0"/>
                </a:endParaRPr>
              </a:p>
              <a:p>
                <a:pPr marL="285750" lvl="0" indent="-285750">
                  <a:lnSpc>
                    <a:spcPct val="200000"/>
                  </a:lnSpc>
                  <a:spcAft>
                    <a:spcPts val="800"/>
                  </a:spcAft>
                  <a:buFont typeface="Arial" panose="020B0604020202020204" pitchFamily="34" charset="0"/>
                  <a:buChar char="•"/>
                </a:pPr>
                <a:r>
                  <a:rPr lang="es-MX" sz="1400" dirty="0">
                    <a:effectLst/>
                    <a:ea typeface="Calibri" panose="020F0502020204030204" pitchFamily="34" charset="0"/>
                    <a:cs typeface="Times New Roman" panose="02020603050405020304" pitchFamily="18" charset="0"/>
                  </a:rPr>
                  <a:t>El subsistema de enjuague cuenta con 4 rociadores de aspersión plana ubicados dos en la parte superior y dos en la parte inferior, con un ángulo de apertura de 65°, presión de trabajo 3 [bar] y caudal por cada aspersor 1,5 [l/min]. El caudal en zonas residenciales en Quito es 7 [l/min] a una presión de 30 [</a:t>
                </a:r>
                <a:r>
                  <a:rPr lang="es-MX" sz="1400" dirty="0" err="1">
                    <a:effectLst/>
                    <a:ea typeface="Calibri" panose="020F0502020204030204" pitchFamily="34" charset="0"/>
                    <a:cs typeface="Times New Roman" panose="02020603050405020304" pitchFamily="18" charset="0"/>
                  </a:rPr>
                  <a:t>mca</a:t>
                </a:r>
                <a:r>
                  <a:rPr lang="es-MX" sz="1400" dirty="0">
                    <a:effectLst/>
                    <a:ea typeface="Calibri" panose="020F0502020204030204" pitchFamily="34" charset="0"/>
                    <a:cs typeface="Times New Roman" panose="02020603050405020304" pitchFamily="18" charset="0"/>
                  </a:rPr>
                  <a:t>] que es equivalente a 2,94 [bar], por lo que la estación de limpieza puede conectarse directamente a cualquier toma de agua y funcionar de manera adecuada</a:t>
                </a:r>
                <a:endParaRPr lang="es-MX" sz="1100" dirty="0">
                  <a:effectLst/>
                  <a:ea typeface="Calibri" panose="020F0502020204030204" pitchFamily="34" charset="0"/>
                  <a:cs typeface="Times New Roman" panose="02020603050405020304" pitchFamily="18" charset="0"/>
                </a:endParaRPr>
              </a:p>
            </p:txBody>
          </p:sp>
        </mc:Choice>
        <mc:Fallback>
          <p:sp>
            <p:nvSpPr>
              <p:cNvPr id="5" name="CuadroTexto 4">
                <a:extLst>
                  <a:ext uri="{FF2B5EF4-FFF2-40B4-BE49-F238E27FC236}">
                    <a16:creationId xmlns:a16="http://schemas.microsoft.com/office/drawing/2014/main" id="{644D5BFB-A4BE-4980-8488-008B12F5A820}"/>
                  </a:ext>
                </a:extLst>
              </p:cNvPr>
              <p:cNvSpPr txBox="1">
                <a:spLocks noRot="1" noChangeAspect="1" noMove="1" noResize="1" noEditPoints="1" noAdjustHandles="1" noChangeArrowheads="1" noChangeShapeType="1" noTextEdit="1"/>
              </p:cNvSpPr>
              <p:nvPr/>
            </p:nvSpPr>
            <p:spPr>
              <a:xfrm>
                <a:off x="2214978" y="1502781"/>
                <a:ext cx="9769875" cy="4596451"/>
              </a:xfrm>
              <a:prstGeom prst="rect">
                <a:avLst/>
              </a:prstGeom>
              <a:blipFill>
                <a:blip r:embed="rId2"/>
                <a:stretch>
                  <a:fillRect l="-62" b="-398"/>
                </a:stretch>
              </a:blipFill>
            </p:spPr>
            <p:txBody>
              <a:bodyPr/>
              <a:lstStyle/>
              <a:p>
                <a:r>
                  <a:rPr lang="es-MX">
                    <a:noFill/>
                  </a:rPr>
                  <a:t> </a:t>
                </a:r>
              </a:p>
            </p:txBody>
          </p:sp>
        </mc:Fallback>
      </mc:AlternateContent>
    </p:spTree>
    <p:extLst>
      <p:ext uri="{BB962C8B-B14F-4D97-AF65-F5344CB8AC3E}">
        <p14:creationId xmlns:p14="http://schemas.microsoft.com/office/powerpoint/2010/main" val="2418722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Conclusiones</a:t>
            </a:r>
          </a:p>
        </p:txBody>
      </p:sp>
      <p:sp>
        <p:nvSpPr>
          <p:cNvPr id="6" name="Marcador de contenido 2">
            <a:extLst>
              <a:ext uri="{FF2B5EF4-FFF2-40B4-BE49-F238E27FC236}">
                <a16:creationId xmlns:a16="http://schemas.microsoft.com/office/drawing/2014/main" id="{D0014EC7-06C4-4D69-AC4B-DE7C8966BA1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mc:AlternateContent xmlns:mc="http://schemas.openxmlformats.org/markup-compatibility/2006">
        <mc:Choice xmlns:a14="http://schemas.microsoft.com/office/drawing/2010/main" Requires="a14">
          <p:sp>
            <p:nvSpPr>
              <p:cNvPr id="5" name="CuadroTexto 4">
                <a:extLst>
                  <a:ext uri="{FF2B5EF4-FFF2-40B4-BE49-F238E27FC236}">
                    <a16:creationId xmlns:a16="http://schemas.microsoft.com/office/drawing/2014/main" id="{644D5BFB-A4BE-4980-8488-008B12F5A820}"/>
                  </a:ext>
                </a:extLst>
              </p:cNvPr>
              <p:cNvSpPr txBox="1"/>
              <p:nvPr/>
            </p:nvSpPr>
            <p:spPr>
              <a:xfrm>
                <a:off x="2161712" y="1592650"/>
                <a:ext cx="9769875" cy="3457678"/>
              </a:xfrm>
              <a:prstGeom prst="rect">
                <a:avLst/>
              </a:prstGeom>
              <a:noFill/>
            </p:spPr>
            <p:txBody>
              <a:bodyPr wrap="square">
                <a:spAutoFit/>
              </a:bodyPr>
              <a:lstStyle/>
              <a:p>
                <a:pPr marL="285750" indent="-285750">
                  <a:lnSpc>
                    <a:spcPct val="200000"/>
                  </a:lnSpc>
                  <a:spcAft>
                    <a:spcPts val="800"/>
                  </a:spcAft>
                  <a:buFont typeface="Arial" panose="020B0604020202020204" pitchFamily="34" charset="0"/>
                  <a:buChar char="•"/>
                </a:pPr>
                <a:r>
                  <a:rPr lang="es-MX" sz="1400" dirty="0">
                    <a:effectLst/>
                    <a:ea typeface="Calibri" panose="020F0502020204030204" pitchFamily="34" charset="0"/>
                    <a:cs typeface="Times New Roman" panose="02020603050405020304" pitchFamily="18" charset="0"/>
                  </a:rPr>
                  <a:t>Se empleó un sistema de clasificación por medio de soportes específicos para cada una de las copas y vasos y de esa manera ayudar a la etapa de inventario.</a:t>
                </a:r>
              </a:p>
              <a:p>
                <a:pPr marL="285750" indent="-285750">
                  <a:lnSpc>
                    <a:spcPct val="200000"/>
                  </a:lnSpc>
                  <a:spcAft>
                    <a:spcPts val="800"/>
                  </a:spcAft>
                  <a:buFont typeface="Arial" panose="020B0604020202020204" pitchFamily="34" charset="0"/>
                  <a:buChar char="•"/>
                </a:pPr>
                <a:r>
                  <a:rPr lang="es-MX" sz="1400" dirty="0">
                    <a:effectLst/>
                    <a:ea typeface="Calibri" panose="020F0502020204030204" pitchFamily="34" charset="0"/>
                    <a:cs typeface="Times New Roman" panose="02020603050405020304" pitchFamily="18" charset="0"/>
                  </a:rPr>
                  <a:t>La cámara de desinfección cuenta con 2 lámparas UV-C de 15 [W], la intensidad de radiación ultravioleta ubicadas a 40 [cm] es </a:t>
                </a:r>
                <a14:m>
                  <m:oMath xmlns:m="http://schemas.openxmlformats.org/officeDocument/2006/math">
                    <m:r>
                      <a:rPr lang="es-MX" sz="1400" i="1">
                        <a:effectLst/>
                        <a:ea typeface="Times New Roman" panose="02020603050405020304" pitchFamily="18" charset="0"/>
                        <a:cs typeface="Times New Roman" panose="02020603050405020304" pitchFamily="18" charset="0"/>
                      </a:rPr>
                      <m:t>318,75 </m:t>
                    </m:r>
                    <m:d>
                      <m:dPr>
                        <m:begChr m:val="["/>
                        <m:endChr m:val="]"/>
                        <m:ctrlPr>
                          <a:rPr lang="es-MX" sz="1400" i="1">
                            <a:effectLst/>
                            <a:ea typeface="Times New Roman" panose="02020603050405020304" pitchFamily="18" charset="0"/>
                            <a:cs typeface="Times New Roman" panose="02020603050405020304" pitchFamily="18" charset="0"/>
                          </a:rPr>
                        </m:ctrlPr>
                      </m:dPr>
                      <m:e>
                        <m:f>
                          <m:fPr>
                            <m:ctrlPr>
                              <a:rPr lang="es-MX" sz="1400" i="1">
                                <a:effectLst/>
                                <a:ea typeface="Times New Roman" panose="02020603050405020304" pitchFamily="18" charset="0"/>
                                <a:cs typeface="Times New Roman" panose="02020603050405020304" pitchFamily="18" charset="0"/>
                              </a:rPr>
                            </m:ctrlPr>
                          </m:fPr>
                          <m:num>
                            <m:r>
                              <a:rPr lang="es-MX" sz="1400" i="1">
                                <a:effectLst/>
                                <a:ea typeface="Times New Roman" panose="02020603050405020304" pitchFamily="18" charset="0"/>
                                <a:cs typeface="Times New Roman" panose="02020603050405020304" pitchFamily="18" charset="0"/>
                              </a:rPr>
                              <m:t>µ</m:t>
                            </m:r>
                            <m:r>
                              <a:rPr lang="es-MX" sz="1400" i="1">
                                <a:effectLst/>
                                <a:ea typeface="Times New Roman" panose="02020603050405020304" pitchFamily="18" charset="0"/>
                                <a:cs typeface="Times New Roman" panose="02020603050405020304" pitchFamily="18" charset="0"/>
                              </a:rPr>
                              <m:t>𝑊</m:t>
                            </m:r>
                          </m:num>
                          <m:den>
                            <m:r>
                              <a:rPr lang="es-MX" sz="1400" i="1">
                                <a:effectLst/>
                                <a:ea typeface="Times New Roman" panose="02020603050405020304" pitchFamily="18" charset="0"/>
                                <a:cs typeface="Times New Roman" panose="02020603050405020304" pitchFamily="18" charset="0"/>
                              </a:rPr>
                              <m:t>𝑐</m:t>
                            </m:r>
                            <m:sSup>
                              <m:sSupPr>
                                <m:ctrlPr>
                                  <a:rPr lang="es-MX" sz="1400" i="1">
                                    <a:effectLst/>
                                    <a:ea typeface="Times New Roman" panose="02020603050405020304" pitchFamily="18" charset="0"/>
                                    <a:cs typeface="Times New Roman" panose="02020603050405020304" pitchFamily="18" charset="0"/>
                                  </a:rPr>
                                </m:ctrlPr>
                              </m:sSupPr>
                              <m:e>
                                <m:r>
                                  <a:rPr lang="es-MX" sz="1400" i="1">
                                    <a:effectLst/>
                                    <a:ea typeface="Times New Roman" panose="02020603050405020304" pitchFamily="18" charset="0"/>
                                    <a:cs typeface="Times New Roman" panose="02020603050405020304" pitchFamily="18" charset="0"/>
                                  </a:rPr>
                                  <m:t>𝑚</m:t>
                                </m:r>
                              </m:e>
                              <m:sup>
                                <m:r>
                                  <a:rPr lang="es-MX" sz="1400" i="1">
                                    <a:effectLst/>
                                    <a:ea typeface="Times New Roman" panose="02020603050405020304" pitchFamily="18" charset="0"/>
                                    <a:cs typeface="Times New Roman" panose="02020603050405020304" pitchFamily="18" charset="0"/>
                                  </a:rPr>
                                  <m:t>2</m:t>
                                </m:r>
                              </m:sup>
                            </m:sSup>
                          </m:den>
                        </m:f>
                      </m:e>
                    </m:d>
                  </m:oMath>
                </a14:m>
                <a:r>
                  <a:rPr lang="es-MX" sz="1400" dirty="0">
                    <a:effectLst/>
                    <a:ea typeface="Times New Roman" panose="02020603050405020304" pitchFamily="18" charset="0"/>
                    <a:cs typeface="Times New Roman" panose="02020603050405020304" pitchFamily="18" charset="0"/>
                  </a:rPr>
                  <a:t>. La dosis efectiva para eliminar al 99.99% la presencia del virus SARS – </a:t>
                </a:r>
                <a:r>
                  <a:rPr lang="es-MX" sz="1400" dirty="0" err="1">
                    <a:effectLst/>
                    <a:ea typeface="Times New Roman" panose="02020603050405020304" pitchFamily="18" charset="0"/>
                    <a:cs typeface="Times New Roman" panose="02020603050405020304" pitchFamily="18" charset="0"/>
                  </a:rPr>
                  <a:t>CoV</a:t>
                </a:r>
                <a:r>
                  <a:rPr lang="es-MX" sz="1400" dirty="0">
                    <a:effectLst/>
                    <a:ea typeface="Times New Roman" panose="02020603050405020304" pitchFamily="18" charset="0"/>
                    <a:cs typeface="Times New Roman" panose="02020603050405020304" pitchFamily="18" charset="0"/>
                  </a:rPr>
                  <a:t> – 2 es </a:t>
                </a:r>
                <a14:m>
                  <m:oMath xmlns:m="http://schemas.openxmlformats.org/officeDocument/2006/math">
                    <m:r>
                      <a:rPr lang="es-MX" sz="1400" i="1">
                        <a:effectLst/>
                        <a:ea typeface="Times New Roman" panose="02020603050405020304" pitchFamily="18" charset="0"/>
                        <a:cs typeface="Times New Roman" panose="02020603050405020304" pitchFamily="18" charset="0"/>
                      </a:rPr>
                      <m:t>16,9 </m:t>
                    </m:r>
                    <m:r>
                      <a:rPr lang="es-MX" sz="1400" i="1">
                        <a:effectLst/>
                        <a:ea typeface="Times New Roman" panose="02020603050405020304" pitchFamily="18" charset="0"/>
                        <a:cs typeface="Times New Roman" panose="02020603050405020304" pitchFamily="18" charset="0"/>
                      </a:rPr>
                      <m:t>𝑚𝐽</m:t>
                    </m:r>
                    <m:r>
                      <a:rPr lang="es-MX" sz="1400" i="1">
                        <a:effectLst/>
                        <a:ea typeface="Times New Roman" panose="02020603050405020304" pitchFamily="18" charset="0"/>
                        <a:cs typeface="Times New Roman" panose="02020603050405020304" pitchFamily="18" charset="0"/>
                      </a:rPr>
                      <m:t>/</m:t>
                    </m:r>
                    <m:r>
                      <a:rPr lang="es-MX" sz="1400" i="1">
                        <a:effectLst/>
                        <a:ea typeface="Times New Roman" panose="02020603050405020304" pitchFamily="18" charset="0"/>
                        <a:cs typeface="Times New Roman" panose="02020603050405020304" pitchFamily="18" charset="0"/>
                      </a:rPr>
                      <m:t>𝑐</m:t>
                    </m:r>
                    <m:sSup>
                      <m:sSupPr>
                        <m:ctrlPr>
                          <a:rPr lang="es-MX" sz="1400" i="1">
                            <a:effectLst/>
                            <a:ea typeface="Times New Roman" panose="02020603050405020304" pitchFamily="18" charset="0"/>
                            <a:cs typeface="Times New Roman" panose="02020603050405020304" pitchFamily="18" charset="0"/>
                          </a:rPr>
                        </m:ctrlPr>
                      </m:sSupPr>
                      <m:e>
                        <m:r>
                          <a:rPr lang="es-MX" sz="1400" i="1">
                            <a:effectLst/>
                            <a:ea typeface="Times New Roman" panose="02020603050405020304" pitchFamily="18" charset="0"/>
                            <a:cs typeface="Times New Roman" panose="02020603050405020304" pitchFamily="18" charset="0"/>
                          </a:rPr>
                          <m:t>𝑚</m:t>
                        </m:r>
                      </m:e>
                      <m:sup>
                        <m:r>
                          <a:rPr lang="es-MX" sz="1400" i="1">
                            <a:effectLst/>
                            <a:ea typeface="Times New Roman" panose="02020603050405020304" pitchFamily="18" charset="0"/>
                            <a:cs typeface="Times New Roman" panose="02020603050405020304" pitchFamily="18" charset="0"/>
                          </a:rPr>
                          <m:t>2</m:t>
                        </m:r>
                      </m:sup>
                    </m:sSup>
                  </m:oMath>
                </a14:m>
                <a:r>
                  <a:rPr lang="es-MX" sz="1400" dirty="0">
                    <a:effectLst/>
                    <a:ea typeface="Times New Roman" panose="02020603050405020304" pitchFamily="18" charset="0"/>
                    <a:cs typeface="Times New Roman" panose="02020603050405020304" pitchFamily="18" charset="0"/>
                  </a:rPr>
                  <a:t>; por lo cual se requiere un tiempo de exposición mayor o igual a 26,5 [s].</a:t>
                </a:r>
                <a:endParaRPr lang="es-MX" sz="1400" dirty="0">
                  <a:effectLst/>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r>
                  <a:rPr lang="es-MX" sz="1400" dirty="0">
                    <a:effectLst/>
                    <a:ea typeface="Calibri" panose="020F0502020204030204" pitchFamily="34" charset="0"/>
                    <a:cs typeface="Times New Roman" panose="02020603050405020304" pitchFamily="18" charset="0"/>
                  </a:rPr>
                  <a:t>El inventario se logró empleando visión por computador, usando colores que identifican cada tipo de soporte, utilizando conversión de imágenes y al detectar una copa se agrega al archivo en Excel.</a:t>
                </a:r>
              </a:p>
            </p:txBody>
          </p:sp>
        </mc:Choice>
        <mc:Fallback>
          <p:sp>
            <p:nvSpPr>
              <p:cNvPr id="5" name="CuadroTexto 4">
                <a:extLst>
                  <a:ext uri="{FF2B5EF4-FFF2-40B4-BE49-F238E27FC236}">
                    <a16:creationId xmlns:a16="http://schemas.microsoft.com/office/drawing/2014/main" id="{644D5BFB-A4BE-4980-8488-008B12F5A820}"/>
                  </a:ext>
                </a:extLst>
              </p:cNvPr>
              <p:cNvSpPr txBox="1">
                <a:spLocks noRot="1" noChangeAspect="1" noMove="1" noResize="1" noEditPoints="1" noAdjustHandles="1" noChangeArrowheads="1" noChangeShapeType="1" noTextEdit="1"/>
              </p:cNvSpPr>
              <p:nvPr/>
            </p:nvSpPr>
            <p:spPr>
              <a:xfrm>
                <a:off x="2161712" y="1592650"/>
                <a:ext cx="9769875" cy="3457678"/>
              </a:xfrm>
              <a:prstGeom prst="rect">
                <a:avLst/>
              </a:prstGeom>
              <a:blipFill>
                <a:blip r:embed="rId2"/>
                <a:stretch>
                  <a:fillRect l="-125" b="-1235"/>
                </a:stretch>
              </a:blipFill>
            </p:spPr>
            <p:txBody>
              <a:bodyPr/>
              <a:lstStyle/>
              <a:p>
                <a:r>
                  <a:rPr lang="es-MX">
                    <a:noFill/>
                  </a:rPr>
                  <a:t> </a:t>
                </a:r>
              </a:p>
            </p:txBody>
          </p:sp>
        </mc:Fallback>
      </mc:AlternateContent>
    </p:spTree>
    <p:extLst>
      <p:ext uri="{BB962C8B-B14F-4D97-AF65-F5344CB8AC3E}">
        <p14:creationId xmlns:p14="http://schemas.microsoft.com/office/powerpoint/2010/main" val="1446929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p:txBody>
          <a:bodyPr/>
          <a:lstStyle/>
          <a:p>
            <a:r>
              <a:rPr lang="es-MX" dirty="0">
                <a:cs typeface="Times New Roman" panose="02020603050405020304" pitchFamily="18" charset="0"/>
              </a:rPr>
              <a:t>Definición del problema</a:t>
            </a:r>
          </a:p>
        </p:txBody>
      </p:sp>
      <p:sp>
        <p:nvSpPr>
          <p:cNvPr id="3" name="Marcador de contenido 2">
            <a:extLst>
              <a:ext uri="{FF2B5EF4-FFF2-40B4-BE49-F238E27FC236}">
                <a16:creationId xmlns:a16="http://schemas.microsoft.com/office/drawing/2014/main" id="{BB2A2F14-ADD4-4222-BE58-AD06CE6E7B56}"/>
              </a:ext>
            </a:extLst>
          </p:cNvPr>
          <p:cNvSpPr>
            <a:spLocks noGrp="1"/>
          </p:cNvSpPr>
          <p:nvPr>
            <p:ph idx="1"/>
          </p:nvPr>
        </p:nvSpPr>
        <p:spPr/>
        <p:txBody>
          <a:bodyPr/>
          <a:lstStyle/>
          <a:p>
            <a:r>
              <a:rPr lang="es-MX" dirty="0"/>
              <a:t>Medidas del COE nacional con respecto a reuniones sociales.</a:t>
            </a:r>
          </a:p>
          <a:p>
            <a:pPr lvl="1"/>
            <a:r>
              <a:rPr lang="es-MX" dirty="0"/>
              <a:t>Restricción total desde marzo hasta septiembre del 2020</a:t>
            </a:r>
          </a:p>
          <a:p>
            <a:pPr lvl="1"/>
            <a:r>
              <a:rPr lang="es-MX" dirty="0"/>
              <a:t>A partir de octubre del 2020, nueva modalidad</a:t>
            </a:r>
          </a:p>
          <a:p>
            <a:r>
              <a:rPr lang="es-MX" dirty="0"/>
              <a:t>Servicio de catering</a:t>
            </a:r>
          </a:p>
          <a:p>
            <a:pPr lvl="1"/>
            <a:r>
              <a:rPr lang="es-MX" dirty="0"/>
              <a:t>Concentración de personas</a:t>
            </a:r>
          </a:p>
          <a:p>
            <a:pPr lvl="1"/>
            <a:r>
              <a:rPr lang="es-MX" dirty="0"/>
              <a:t>Manipulación constante de utensilios, alimentos y objetos</a:t>
            </a:r>
          </a:p>
        </p:txBody>
      </p:sp>
      <p:pic>
        <p:nvPicPr>
          <p:cNvPr id="7" name="Picture 2" descr="Copas De Champagne, Vino Espumoso, Mano De Mujer">
            <a:extLst>
              <a:ext uri="{FF2B5EF4-FFF2-40B4-BE49-F238E27FC236}">
                <a16:creationId xmlns:a16="http://schemas.microsoft.com/office/drawing/2014/main" id="{D93C9D5F-E530-4F60-B5B3-A6C5FC367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7242" y="4404709"/>
            <a:ext cx="3287099" cy="2191399"/>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contenido 2">
            <a:extLst>
              <a:ext uri="{FF2B5EF4-FFF2-40B4-BE49-F238E27FC236}">
                <a16:creationId xmlns:a16="http://schemas.microsoft.com/office/drawing/2014/main" id="{44769B09-5711-4F9A-B29C-5C5B4E1AECD3}"/>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873418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Recomendaciones</a:t>
            </a:r>
          </a:p>
        </p:txBody>
      </p:sp>
      <p:sp>
        <p:nvSpPr>
          <p:cNvPr id="6" name="Marcador de contenido 2">
            <a:extLst>
              <a:ext uri="{FF2B5EF4-FFF2-40B4-BE49-F238E27FC236}">
                <a16:creationId xmlns:a16="http://schemas.microsoft.com/office/drawing/2014/main" id="{D0014EC7-06C4-4D69-AC4B-DE7C8966BA1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mc:AlternateContent xmlns:mc="http://schemas.openxmlformats.org/markup-compatibility/2006">
        <mc:Choice xmlns:a14="http://schemas.microsoft.com/office/drawing/2010/main" Requires="a14">
          <p:sp>
            <p:nvSpPr>
              <p:cNvPr id="5" name="CuadroTexto 4">
                <a:extLst>
                  <a:ext uri="{FF2B5EF4-FFF2-40B4-BE49-F238E27FC236}">
                    <a16:creationId xmlns:a16="http://schemas.microsoft.com/office/drawing/2014/main" id="{741AC6A4-54B4-4C8A-BFF2-519CA8CD2B74}"/>
                  </a:ext>
                </a:extLst>
              </p:cNvPr>
              <p:cNvSpPr txBox="1"/>
              <p:nvPr/>
            </p:nvSpPr>
            <p:spPr>
              <a:xfrm>
                <a:off x="2126201" y="1502781"/>
                <a:ext cx="9681099" cy="4648645"/>
              </a:xfrm>
              <a:prstGeom prst="rect">
                <a:avLst/>
              </a:prstGeom>
              <a:noFill/>
            </p:spPr>
            <p:txBody>
              <a:bodyPr wrap="square">
                <a:spAutoFit/>
              </a:bodyPr>
              <a:lstStyle/>
              <a:p>
                <a:pPr indent="457200">
                  <a:lnSpc>
                    <a:spcPct val="200000"/>
                  </a:lnSpc>
                  <a:spcAft>
                    <a:spcPts val="800"/>
                  </a:spcAft>
                </a:pPr>
                <a:r>
                  <a:rPr lang="es-MX" sz="1400" dirty="0">
                    <a:effectLst/>
                    <a:ea typeface="Calibri" panose="020F0502020204030204" pitchFamily="34" charset="0"/>
                    <a:cs typeface="Arial" panose="020B0604020202020204" pitchFamily="34" charset="0"/>
                  </a:rPr>
                  <a:t>La cadena transportadora emplea rodamientos para el traslado de esta, se recomienda realizar inspecciones continuas a estos con el fin de detectar oxidación y limpiar de manera oportuna. Debido al ambiente de trabajo es posible que sean muy continuas estas inspecciones, por lo que de igual manera se recomienda cambiar de rodamientos de mejor calidad, acero inoxidable.</a:t>
                </a:r>
                <a:endParaRPr lang="es-MX" sz="1400" dirty="0">
                  <a:effectLst/>
                  <a:ea typeface="Calibri" panose="020F0502020204030204" pitchFamily="34" charset="0"/>
                  <a:cs typeface="Times New Roman" panose="02020603050405020304" pitchFamily="18" charset="0"/>
                </a:endParaRPr>
              </a:p>
              <a:p>
                <a:pPr indent="457200">
                  <a:lnSpc>
                    <a:spcPct val="200000"/>
                  </a:lnSpc>
                  <a:spcAft>
                    <a:spcPts val="800"/>
                  </a:spcAft>
                </a:pPr>
                <a:r>
                  <a:rPr lang="es-MX" sz="1400" dirty="0">
                    <a:effectLst/>
                    <a:ea typeface="Calibri" panose="020F0502020204030204" pitchFamily="34" charset="0"/>
                    <a:cs typeface="Arial" panose="020B0604020202020204" pitchFamily="34" charset="0"/>
                  </a:rPr>
                  <a:t>Se recomienda emplear una bomba, en caso de usar la estación de limpieza en lugares donde el caudal no sea el mínimo aceptable, </a:t>
                </a:r>
                <a14:m>
                  <m:oMath xmlns:m="http://schemas.openxmlformats.org/officeDocument/2006/math">
                    <m:r>
                      <a:rPr lang="es-MX" sz="1400" i="1">
                        <a:effectLst/>
                        <a:ea typeface="Calibri" panose="020F0502020204030204" pitchFamily="34" charset="0"/>
                        <a:cs typeface="Arial" panose="020B0604020202020204" pitchFamily="34" charset="0"/>
                      </a:rPr>
                      <m:t>6 </m:t>
                    </m:r>
                    <m:r>
                      <m:rPr>
                        <m:nor/>
                      </m:rPr>
                      <a:rPr lang="es-MX" sz="1400">
                        <a:effectLst/>
                        <a:ea typeface="Calibri" panose="020F0502020204030204" pitchFamily="34" charset="0"/>
                        <a:cs typeface="Arial" panose="020B0604020202020204" pitchFamily="34" charset="0"/>
                      </a:rPr>
                      <m:t>l</m:t>
                    </m:r>
                    <m:r>
                      <m:rPr>
                        <m:nor/>
                      </m:rPr>
                      <a:rPr lang="es-MX" sz="1400">
                        <a:effectLst/>
                        <a:ea typeface="Calibri" panose="020F0502020204030204" pitchFamily="34" charset="0"/>
                        <a:cs typeface="Arial" panose="020B0604020202020204" pitchFamily="34" charset="0"/>
                      </a:rPr>
                      <m:t>/</m:t>
                    </m:r>
                    <m:r>
                      <m:rPr>
                        <m:nor/>
                      </m:rPr>
                      <a:rPr lang="es-MX" sz="1400">
                        <a:effectLst/>
                        <a:ea typeface="Calibri" panose="020F0502020204030204" pitchFamily="34" charset="0"/>
                        <a:cs typeface="Arial" panose="020B0604020202020204" pitchFamily="34" charset="0"/>
                      </a:rPr>
                      <m:t>min</m:t>
                    </m:r>
                  </m:oMath>
                </a14:m>
                <a:r>
                  <a:rPr lang="es-MX" sz="1400" dirty="0">
                    <a:effectLst/>
                    <a:ea typeface="Times New Roman" panose="02020603050405020304" pitchFamily="18" charset="0"/>
                    <a:cs typeface="Arial" panose="020B0604020202020204" pitchFamily="34" charset="0"/>
                  </a:rPr>
                  <a:t>. De igual manera se recomienda emplear agua a 40</a:t>
                </a:r>
                <a:r>
                  <a:rPr lang="es-MX" sz="1400" dirty="0">
                    <a:solidFill>
                      <a:srgbClr val="202124"/>
                    </a:solidFill>
                    <a:effectLst/>
                    <a:ea typeface="Calibri" panose="020F0502020204030204" pitchFamily="34" charset="0"/>
                    <a:cs typeface="Arial" panose="020B0604020202020204" pitchFamily="34" charset="0"/>
                  </a:rPr>
                  <a:t>°</a:t>
                </a:r>
                <a:r>
                  <a:rPr lang="es-MX" sz="1400" dirty="0">
                    <a:effectLst/>
                    <a:ea typeface="Calibri" panose="020F0502020204030204" pitchFamily="34" charset="0"/>
                    <a:cs typeface="Times New Roman" panose="02020603050405020304" pitchFamily="18" charset="0"/>
                  </a:rPr>
                  <a:t>C para una mejor remoción de suciedad.</a:t>
                </a:r>
                <a:r>
                  <a:rPr lang="es-MX" sz="1400" dirty="0">
                    <a:effectLst/>
                    <a:ea typeface="Calibri" panose="020F0502020204030204" pitchFamily="34" charset="0"/>
                    <a:cs typeface="Arial" panose="020B0604020202020204" pitchFamily="34" charset="0"/>
                  </a:rPr>
                  <a:t>.</a:t>
                </a:r>
                <a:endParaRPr lang="es-MX" sz="1400" dirty="0">
                  <a:effectLst/>
                  <a:ea typeface="Calibri" panose="020F0502020204030204" pitchFamily="34" charset="0"/>
                  <a:cs typeface="Times New Roman" panose="02020603050405020304" pitchFamily="18" charset="0"/>
                </a:endParaRPr>
              </a:p>
              <a:p>
                <a:pPr indent="457200">
                  <a:lnSpc>
                    <a:spcPct val="200000"/>
                  </a:lnSpc>
                  <a:spcAft>
                    <a:spcPts val="800"/>
                  </a:spcAft>
                </a:pPr>
                <a:r>
                  <a:rPr lang="es-MX" sz="1400" dirty="0">
                    <a:effectLst/>
                    <a:ea typeface="Calibri" panose="020F0502020204030204" pitchFamily="34" charset="0"/>
                    <a:cs typeface="Arial" panose="020B0604020202020204" pitchFamily="34" charset="0"/>
                  </a:rPr>
                  <a:t>En caso de cambiar las lámparas UV-C, comprar aquellas que no producen ozono en su emisión de luz, para evitar todo tipo de complicaciones.</a:t>
                </a:r>
                <a:endParaRPr lang="es-MX" sz="1400" dirty="0">
                  <a:effectLst/>
                  <a:ea typeface="Calibri" panose="020F0502020204030204" pitchFamily="34" charset="0"/>
                  <a:cs typeface="Times New Roman" panose="02020603050405020304" pitchFamily="18" charset="0"/>
                </a:endParaRPr>
              </a:p>
              <a:p>
                <a:pPr indent="457200">
                  <a:lnSpc>
                    <a:spcPct val="200000"/>
                  </a:lnSpc>
                  <a:spcAft>
                    <a:spcPts val="800"/>
                  </a:spcAft>
                </a:pPr>
                <a:r>
                  <a:rPr lang="es-MX" sz="1400" dirty="0">
                    <a:effectLst/>
                    <a:ea typeface="Calibri" panose="020F0502020204030204" pitchFamily="34" charset="0"/>
                    <a:cs typeface="Arial" panose="020B0604020202020204" pitchFamily="34" charset="0"/>
                  </a:rPr>
                  <a:t>Evaluar un posible sistema de recirculación con el objetivo de disminuir la cantidad de agua utilizada sin perjudicar la eficiencia del ciclo de limpieza y desinfección.</a:t>
                </a:r>
                <a:endParaRPr lang="es-MX" sz="1400" dirty="0">
                  <a:effectLst/>
                  <a:ea typeface="Calibri" panose="020F0502020204030204" pitchFamily="34" charset="0"/>
                  <a:cs typeface="Times New Roman" panose="02020603050405020304" pitchFamily="18" charset="0"/>
                </a:endParaRPr>
              </a:p>
            </p:txBody>
          </p:sp>
        </mc:Choice>
        <mc:Fallback>
          <p:sp>
            <p:nvSpPr>
              <p:cNvPr id="5" name="CuadroTexto 4">
                <a:extLst>
                  <a:ext uri="{FF2B5EF4-FFF2-40B4-BE49-F238E27FC236}">
                    <a16:creationId xmlns:a16="http://schemas.microsoft.com/office/drawing/2014/main" id="{741AC6A4-54B4-4C8A-BFF2-519CA8CD2B74}"/>
                  </a:ext>
                </a:extLst>
              </p:cNvPr>
              <p:cNvSpPr txBox="1">
                <a:spLocks noRot="1" noChangeAspect="1" noMove="1" noResize="1" noEditPoints="1" noAdjustHandles="1" noChangeArrowheads="1" noChangeShapeType="1" noTextEdit="1"/>
              </p:cNvSpPr>
              <p:nvPr/>
            </p:nvSpPr>
            <p:spPr>
              <a:xfrm>
                <a:off x="2126201" y="1502781"/>
                <a:ext cx="9681099" cy="4648645"/>
              </a:xfrm>
              <a:prstGeom prst="rect">
                <a:avLst/>
              </a:prstGeom>
              <a:blipFill>
                <a:blip r:embed="rId2"/>
                <a:stretch>
                  <a:fillRect l="-189" b="-525"/>
                </a:stretch>
              </a:blipFill>
            </p:spPr>
            <p:txBody>
              <a:bodyPr/>
              <a:lstStyle/>
              <a:p>
                <a:r>
                  <a:rPr lang="es-MX">
                    <a:noFill/>
                  </a:rPr>
                  <a:t> </a:t>
                </a:r>
              </a:p>
            </p:txBody>
          </p:sp>
        </mc:Fallback>
      </mc:AlternateContent>
    </p:spTree>
    <p:extLst>
      <p:ext uri="{BB962C8B-B14F-4D97-AF65-F5344CB8AC3E}">
        <p14:creationId xmlns:p14="http://schemas.microsoft.com/office/powerpoint/2010/main" val="26192009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p:txBody>
          <a:bodyPr/>
          <a:lstStyle/>
          <a:p>
            <a:r>
              <a:rPr lang="es-MX" dirty="0"/>
              <a:t>Trabajos Futuros</a:t>
            </a:r>
          </a:p>
        </p:txBody>
      </p:sp>
      <p:sp>
        <p:nvSpPr>
          <p:cNvPr id="6" name="Marcador de contenido 2">
            <a:extLst>
              <a:ext uri="{FF2B5EF4-FFF2-40B4-BE49-F238E27FC236}">
                <a16:creationId xmlns:a16="http://schemas.microsoft.com/office/drawing/2014/main" id="{D0014EC7-06C4-4D69-AC4B-DE7C8966BA1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5" name="CuadroTexto 4">
            <a:extLst>
              <a:ext uri="{FF2B5EF4-FFF2-40B4-BE49-F238E27FC236}">
                <a16:creationId xmlns:a16="http://schemas.microsoft.com/office/drawing/2014/main" id="{DE6FAFA9-B672-4F9E-BD4B-91D3AF64FE16}"/>
              </a:ext>
            </a:extLst>
          </p:cNvPr>
          <p:cNvSpPr txBox="1"/>
          <p:nvPr/>
        </p:nvSpPr>
        <p:spPr>
          <a:xfrm>
            <a:off x="2676617" y="1819005"/>
            <a:ext cx="7949953" cy="2719912"/>
          </a:xfrm>
          <a:prstGeom prst="rect">
            <a:avLst/>
          </a:prstGeom>
          <a:noFill/>
        </p:spPr>
        <p:txBody>
          <a:bodyPr wrap="square">
            <a:spAutoFit/>
          </a:bodyPr>
          <a:lstStyle/>
          <a:p>
            <a:pPr indent="431800">
              <a:lnSpc>
                <a:spcPct val="200000"/>
              </a:lnSpc>
              <a:spcAft>
                <a:spcPts val="800"/>
              </a:spcAft>
            </a:pPr>
            <a:r>
              <a:rPr lang="es-MX" sz="1400" dirty="0">
                <a:effectLst/>
                <a:ea typeface="Calibri" panose="020F0502020204030204" pitchFamily="34" charset="0"/>
                <a:cs typeface="Times New Roman" panose="02020603050405020304" pitchFamily="18" charset="0"/>
              </a:rPr>
              <a:t>Realizar pruebas con agua a diferente temperatura para determinar la temperatura óptima para el ciclo de limpieza; es importante también que pueda transportar elementos de lavado como jabones especiales para cristalería y otro tipo de insumos de hostelería, dentro de compartimentos en la máquina.</a:t>
            </a:r>
          </a:p>
          <a:p>
            <a:pPr indent="431800">
              <a:lnSpc>
                <a:spcPct val="200000"/>
              </a:lnSpc>
              <a:spcAft>
                <a:spcPts val="800"/>
              </a:spcAft>
            </a:pPr>
            <a:r>
              <a:rPr lang="es-MX" sz="1400" dirty="0">
                <a:effectLst/>
                <a:ea typeface="Calibri" panose="020F0502020204030204" pitchFamily="34" charset="0"/>
                <a:cs typeface="Times New Roman" panose="02020603050405020304" pitchFamily="18" charset="0"/>
              </a:rPr>
              <a:t>Solicitar a las agencias de salud, una validación del proceso de desinfección presente en la estación de limpieza. Este proceso es bastante extenso y debido al tema de la pandemia, los procesos son muy lentos.</a:t>
            </a:r>
          </a:p>
        </p:txBody>
      </p:sp>
    </p:spTree>
    <p:extLst>
      <p:ext uri="{BB962C8B-B14F-4D97-AF65-F5344CB8AC3E}">
        <p14:creationId xmlns:p14="http://schemas.microsoft.com/office/powerpoint/2010/main" val="3399752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3354435" y="2069431"/>
            <a:ext cx="7315200" cy="1968736"/>
          </a:xfrm>
        </p:spPr>
        <p:txBody>
          <a:bodyPr/>
          <a:lstStyle/>
          <a:p>
            <a:r>
              <a:rPr lang="es-EC" dirty="0"/>
              <a:t>GRACIAS POR SU ATENCIÓN</a:t>
            </a:r>
          </a:p>
        </p:txBody>
      </p:sp>
    </p:spTree>
    <p:extLst>
      <p:ext uri="{BB962C8B-B14F-4D97-AF65-F5344CB8AC3E}">
        <p14:creationId xmlns:p14="http://schemas.microsoft.com/office/powerpoint/2010/main" val="316902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p:txBody>
          <a:bodyPr/>
          <a:lstStyle/>
          <a:p>
            <a:r>
              <a:rPr lang="es-MX" dirty="0">
                <a:cs typeface="Times New Roman" panose="02020603050405020304" pitchFamily="18" charset="0"/>
              </a:rPr>
              <a:t>Justificación e Importancia</a:t>
            </a:r>
          </a:p>
        </p:txBody>
      </p:sp>
      <p:sp>
        <p:nvSpPr>
          <p:cNvPr id="3" name="Marcador de contenido 2">
            <a:extLst>
              <a:ext uri="{FF2B5EF4-FFF2-40B4-BE49-F238E27FC236}">
                <a16:creationId xmlns:a16="http://schemas.microsoft.com/office/drawing/2014/main" id="{BB2A2F14-ADD4-4222-BE58-AD06CE6E7B56}"/>
              </a:ext>
            </a:extLst>
          </p:cNvPr>
          <p:cNvSpPr>
            <a:spLocks noGrp="1"/>
          </p:cNvSpPr>
          <p:nvPr>
            <p:ph idx="1"/>
          </p:nvPr>
        </p:nvSpPr>
        <p:spPr/>
        <p:txBody>
          <a:bodyPr/>
          <a:lstStyle/>
          <a:p>
            <a:r>
              <a:rPr lang="es-MX" dirty="0"/>
              <a:t>Automatización es necesaria para los servicios alimentarios y de bebidas como los restaurantes y servicios de catering.</a:t>
            </a:r>
          </a:p>
          <a:p>
            <a:r>
              <a:rPr lang="es-MX" dirty="0"/>
              <a:t>Evitar al máximo el contacto de las personas con los alimentos y sus elementos contenedores reduce el riesgo de transmisión a través de patógenos.</a:t>
            </a:r>
          </a:p>
          <a:p>
            <a:r>
              <a:rPr lang="es-MX" dirty="0"/>
              <a:t>Sistemas automáticos de limpieza </a:t>
            </a:r>
          </a:p>
          <a:p>
            <a:r>
              <a:rPr lang="es-MX" dirty="0"/>
              <a:t>Inocuidad alimentaria</a:t>
            </a:r>
          </a:p>
          <a:p>
            <a:endParaRPr lang="es-MX" dirty="0"/>
          </a:p>
        </p:txBody>
      </p:sp>
      <p:pic>
        <p:nvPicPr>
          <p:cNvPr id="3074" name="Picture 2" descr="Seguridad e Inocuidad Alimentaria">
            <a:extLst>
              <a:ext uri="{FF2B5EF4-FFF2-40B4-BE49-F238E27FC236}">
                <a16:creationId xmlns:a16="http://schemas.microsoft.com/office/drawing/2014/main" id="{F7B4C917-E9BA-4FE4-9679-55AB15CED2C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727" b="90000" l="9483" r="89943">
                        <a14:foregroundMark x1="62356" y1="19091" x2="62931" y2="10000"/>
                        <a14:foregroundMark x1="41667" y1="12727" x2="31034" y2="9091"/>
                        <a14:foregroundMark x1="64943" y1="10455" x2="65230" y2="8182"/>
                        <a14:foregroundMark x1="39655" y1="14091" x2="34770" y2="7727"/>
                        <a14:foregroundMark x1="68966" y1="13636" x2="71552" y2="150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43" y="4011764"/>
            <a:ext cx="3755439" cy="2374128"/>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contenido 2">
            <a:extLst>
              <a:ext uri="{FF2B5EF4-FFF2-40B4-BE49-F238E27FC236}">
                <a16:creationId xmlns:a16="http://schemas.microsoft.com/office/drawing/2014/main" id="{A3643CD5-54FB-496D-864C-E4FE8F2D06AB}"/>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92116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EF2D9-FF31-40F0-A986-11EA7E7BCB18}"/>
              </a:ext>
            </a:extLst>
          </p:cNvPr>
          <p:cNvSpPr>
            <a:spLocks noGrp="1"/>
          </p:cNvSpPr>
          <p:nvPr>
            <p:ph type="title"/>
          </p:nvPr>
        </p:nvSpPr>
        <p:spPr>
          <a:xfrm>
            <a:off x="3114417" y="273326"/>
            <a:ext cx="7315200" cy="588824"/>
          </a:xfrm>
        </p:spPr>
        <p:txBody>
          <a:bodyPr>
            <a:normAutofit fontScale="90000"/>
          </a:bodyPr>
          <a:lstStyle/>
          <a:p>
            <a:r>
              <a:rPr lang="es-MX" dirty="0">
                <a:cs typeface="Times New Roman" panose="02020603050405020304" pitchFamily="18" charset="0"/>
              </a:rPr>
              <a:t>Objetivos</a:t>
            </a:r>
          </a:p>
        </p:txBody>
      </p:sp>
      <p:graphicFrame>
        <p:nvGraphicFramePr>
          <p:cNvPr id="8" name="Diagrama 7"/>
          <p:cNvGraphicFramePr/>
          <p:nvPr>
            <p:extLst>
              <p:ext uri="{D42A27DB-BD31-4B8C-83A1-F6EECF244321}">
                <p14:modId xmlns:p14="http://schemas.microsoft.com/office/powerpoint/2010/main" val="3537267725"/>
              </p:ext>
            </p:extLst>
          </p:nvPr>
        </p:nvGraphicFramePr>
        <p:xfrm>
          <a:off x="2031999" y="813167"/>
          <a:ext cx="9437189" cy="5785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arcador de contenido 2">
            <a:extLst>
              <a:ext uri="{FF2B5EF4-FFF2-40B4-BE49-F238E27FC236}">
                <a16:creationId xmlns:a16="http://schemas.microsoft.com/office/drawing/2014/main" id="{D2551731-1468-4CDC-BFF3-9969D13CABE9}"/>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2640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p:txBody>
          <a:bodyPr/>
          <a:lstStyle/>
          <a:p>
            <a:r>
              <a:rPr lang="es-MX" dirty="0"/>
              <a:t>COVID – 19 Pandemia Mundial</a:t>
            </a:r>
          </a:p>
        </p:txBody>
      </p:sp>
      <p:sp>
        <p:nvSpPr>
          <p:cNvPr id="4" name="Marcador de contenido 2">
            <a:extLst>
              <a:ext uri="{FF2B5EF4-FFF2-40B4-BE49-F238E27FC236}">
                <a16:creationId xmlns:a16="http://schemas.microsoft.com/office/drawing/2014/main" id="{32A3EC54-920E-4044-A34D-473F382B328D}"/>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i="0" u="sng"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1A14B289-56B4-45BB-A5D1-4094FD77E34A}"/>
              </a:ext>
            </a:extLst>
          </p:cNvPr>
          <p:cNvSpPr txBox="1"/>
          <p:nvPr/>
        </p:nvSpPr>
        <p:spPr>
          <a:xfrm>
            <a:off x="5686464" y="1800332"/>
            <a:ext cx="2277124" cy="369332"/>
          </a:xfrm>
          <a:prstGeom prst="rect">
            <a:avLst/>
          </a:prstGeom>
          <a:solidFill>
            <a:schemeClr val="accent6">
              <a:lumMod val="20000"/>
              <a:lumOff val="80000"/>
            </a:schemeClr>
          </a:solidFill>
        </p:spPr>
        <p:txBody>
          <a:bodyPr wrap="square">
            <a:spAutoFit/>
          </a:bodyPr>
          <a:lstStyle/>
          <a:p>
            <a:pPr algn="ctr"/>
            <a:r>
              <a:rPr lang="es-MX" dirty="0"/>
              <a:t>Vías de transmisión</a:t>
            </a:r>
          </a:p>
        </p:txBody>
      </p:sp>
      <p:sp>
        <p:nvSpPr>
          <p:cNvPr id="8" name="CuadroTexto 7">
            <a:extLst>
              <a:ext uri="{FF2B5EF4-FFF2-40B4-BE49-F238E27FC236}">
                <a16:creationId xmlns:a16="http://schemas.microsoft.com/office/drawing/2014/main" id="{5BE1419A-0E55-413D-B135-A8FE82E76850}"/>
              </a:ext>
            </a:extLst>
          </p:cNvPr>
          <p:cNvSpPr txBox="1"/>
          <p:nvPr/>
        </p:nvSpPr>
        <p:spPr>
          <a:xfrm>
            <a:off x="5686464" y="2884887"/>
            <a:ext cx="2277124" cy="369332"/>
          </a:xfrm>
          <a:prstGeom prst="rect">
            <a:avLst/>
          </a:prstGeom>
          <a:solidFill>
            <a:schemeClr val="accent3">
              <a:lumMod val="20000"/>
              <a:lumOff val="80000"/>
            </a:schemeClr>
          </a:solidFill>
        </p:spPr>
        <p:txBody>
          <a:bodyPr wrap="square">
            <a:spAutoFit/>
          </a:bodyPr>
          <a:lstStyle/>
          <a:p>
            <a:pPr algn="ctr"/>
            <a:r>
              <a:rPr lang="es-MX" dirty="0"/>
              <a:t>Contacto directo</a:t>
            </a:r>
          </a:p>
        </p:txBody>
      </p:sp>
      <p:sp>
        <p:nvSpPr>
          <p:cNvPr id="9" name="CuadroTexto 8">
            <a:extLst>
              <a:ext uri="{FF2B5EF4-FFF2-40B4-BE49-F238E27FC236}">
                <a16:creationId xmlns:a16="http://schemas.microsoft.com/office/drawing/2014/main" id="{AC3FBBA3-8EA1-4224-9875-690B5F1329E2}"/>
              </a:ext>
            </a:extLst>
          </p:cNvPr>
          <p:cNvSpPr txBox="1"/>
          <p:nvPr/>
        </p:nvSpPr>
        <p:spPr>
          <a:xfrm>
            <a:off x="3290973" y="2884887"/>
            <a:ext cx="2277124" cy="646331"/>
          </a:xfrm>
          <a:prstGeom prst="rect">
            <a:avLst/>
          </a:prstGeom>
          <a:solidFill>
            <a:schemeClr val="accent3">
              <a:lumMod val="20000"/>
              <a:lumOff val="80000"/>
            </a:schemeClr>
          </a:solidFill>
        </p:spPr>
        <p:txBody>
          <a:bodyPr wrap="square">
            <a:spAutoFit/>
          </a:bodyPr>
          <a:lstStyle/>
          <a:p>
            <a:pPr algn="ctr"/>
            <a:r>
              <a:rPr lang="es-MX" dirty="0"/>
              <a:t>Pulverización directa de gotas</a:t>
            </a:r>
          </a:p>
        </p:txBody>
      </p:sp>
      <p:sp>
        <p:nvSpPr>
          <p:cNvPr id="10" name="CuadroTexto 9">
            <a:extLst>
              <a:ext uri="{FF2B5EF4-FFF2-40B4-BE49-F238E27FC236}">
                <a16:creationId xmlns:a16="http://schemas.microsoft.com/office/drawing/2014/main" id="{F17380C1-C735-4843-8F10-40FFAB404AF5}"/>
              </a:ext>
            </a:extLst>
          </p:cNvPr>
          <p:cNvSpPr txBox="1"/>
          <p:nvPr/>
        </p:nvSpPr>
        <p:spPr>
          <a:xfrm>
            <a:off x="8081955" y="2884887"/>
            <a:ext cx="2277124" cy="369332"/>
          </a:xfrm>
          <a:prstGeom prst="rect">
            <a:avLst/>
          </a:prstGeom>
          <a:solidFill>
            <a:schemeClr val="accent3">
              <a:lumMod val="20000"/>
              <a:lumOff val="80000"/>
            </a:schemeClr>
          </a:solidFill>
        </p:spPr>
        <p:txBody>
          <a:bodyPr wrap="square">
            <a:spAutoFit/>
          </a:bodyPr>
          <a:lstStyle/>
          <a:p>
            <a:pPr algn="ctr"/>
            <a:r>
              <a:rPr lang="es-MX" dirty="0"/>
              <a:t>Contacto indirecto</a:t>
            </a:r>
          </a:p>
        </p:txBody>
      </p:sp>
      <p:cxnSp>
        <p:nvCxnSpPr>
          <p:cNvPr id="12" name="Conector recto de flecha 11">
            <a:extLst>
              <a:ext uri="{FF2B5EF4-FFF2-40B4-BE49-F238E27FC236}">
                <a16:creationId xmlns:a16="http://schemas.microsoft.com/office/drawing/2014/main" id="{5F1811B5-C190-4487-9CAF-815BBE012C2D}"/>
              </a:ext>
            </a:extLst>
          </p:cNvPr>
          <p:cNvCxnSpPr>
            <a:stCxn id="7" idx="2"/>
            <a:endCxn id="9" idx="0"/>
          </p:cNvCxnSpPr>
          <p:nvPr/>
        </p:nvCxnSpPr>
        <p:spPr>
          <a:xfrm flipH="1">
            <a:off x="4429535" y="2169664"/>
            <a:ext cx="2395491" cy="715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7E54616D-F12F-4BA5-900C-354E8502C2C9}"/>
              </a:ext>
            </a:extLst>
          </p:cNvPr>
          <p:cNvCxnSpPr>
            <a:stCxn id="7" idx="2"/>
            <a:endCxn id="8" idx="0"/>
          </p:cNvCxnSpPr>
          <p:nvPr/>
        </p:nvCxnSpPr>
        <p:spPr>
          <a:xfrm>
            <a:off x="6825026" y="2169664"/>
            <a:ext cx="0" cy="715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60738648-33CD-4604-BB4C-337F4A908566}"/>
              </a:ext>
            </a:extLst>
          </p:cNvPr>
          <p:cNvCxnSpPr>
            <a:stCxn id="7" idx="2"/>
            <a:endCxn id="10" idx="0"/>
          </p:cNvCxnSpPr>
          <p:nvPr/>
        </p:nvCxnSpPr>
        <p:spPr>
          <a:xfrm>
            <a:off x="6825026" y="2169664"/>
            <a:ext cx="2395491" cy="715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270" name="Picture 6" descr="Cómo se contagia la &amp;#39;gripe simia&amp;#39; y cómo prevenirla">
            <a:extLst>
              <a:ext uri="{FF2B5EF4-FFF2-40B4-BE49-F238E27FC236}">
                <a16:creationId xmlns:a16="http://schemas.microsoft.com/office/drawing/2014/main" id="{2FA03FAE-7923-4F76-A55D-94AA60460E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202" r="70995" b="23297"/>
          <a:stretch/>
        </p:blipFill>
        <p:spPr bwMode="auto">
          <a:xfrm>
            <a:off x="3497526" y="3799643"/>
            <a:ext cx="1864017" cy="20063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ómo se contagia la &amp;#39;gripe simia&amp;#39; y cómo prevenirla">
            <a:extLst>
              <a:ext uri="{FF2B5EF4-FFF2-40B4-BE49-F238E27FC236}">
                <a16:creationId xmlns:a16="http://schemas.microsoft.com/office/drawing/2014/main" id="{80FDAA3F-49E8-42E8-9F9B-00126AB3CC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673" t="20196" r="36322" b="24303"/>
          <a:stretch/>
        </p:blipFill>
        <p:spPr bwMode="auto">
          <a:xfrm>
            <a:off x="5893017" y="3799643"/>
            <a:ext cx="1864017" cy="200635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ómo se contagia la &amp;#39;gripe simia&amp;#39; y cómo prevenirla">
            <a:extLst>
              <a:ext uri="{FF2B5EF4-FFF2-40B4-BE49-F238E27FC236}">
                <a16:creationId xmlns:a16="http://schemas.microsoft.com/office/drawing/2014/main" id="{DA7CEFB3-637D-4886-8D26-E76596FEF0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070" t="22250" r="1925" b="22250"/>
          <a:stretch/>
        </p:blipFill>
        <p:spPr bwMode="auto">
          <a:xfrm>
            <a:off x="8371366" y="3799642"/>
            <a:ext cx="1864017" cy="2006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985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p:txBody>
          <a:bodyPr/>
          <a:lstStyle/>
          <a:p>
            <a:r>
              <a:rPr lang="es-MX" dirty="0"/>
              <a:t>COVID – 19 Pandemia Mundial</a:t>
            </a:r>
          </a:p>
        </p:txBody>
      </p:sp>
      <p:sp>
        <p:nvSpPr>
          <p:cNvPr id="4" name="Marcador de contenido 2">
            <a:extLst>
              <a:ext uri="{FF2B5EF4-FFF2-40B4-BE49-F238E27FC236}">
                <a16:creationId xmlns:a16="http://schemas.microsoft.com/office/drawing/2014/main" id="{32A3EC54-920E-4044-A34D-473F382B328D}"/>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i="0" u="sng"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2" name="CuadroTexto 1">
            <a:extLst>
              <a:ext uri="{FF2B5EF4-FFF2-40B4-BE49-F238E27FC236}">
                <a16:creationId xmlns:a16="http://schemas.microsoft.com/office/drawing/2014/main" id="{0EE91BA9-E048-4D31-A95B-3F2B729DEA27}"/>
              </a:ext>
            </a:extLst>
          </p:cNvPr>
          <p:cNvSpPr txBox="1"/>
          <p:nvPr/>
        </p:nvSpPr>
        <p:spPr>
          <a:xfrm>
            <a:off x="3266982" y="1819005"/>
            <a:ext cx="2581156" cy="369332"/>
          </a:xfrm>
          <a:prstGeom prst="rect">
            <a:avLst/>
          </a:prstGeom>
          <a:noFill/>
        </p:spPr>
        <p:txBody>
          <a:bodyPr wrap="none" rtlCol="0">
            <a:spAutoFit/>
          </a:bodyPr>
          <a:lstStyle/>
          <a:p>
            <a:r>
              <a:rPr lang="es-MX" dirty="0"/>
              <a:t>Medidas de Bioseguridad</a:t>
            </a:r>
          </a:p>
        </p:txBody>
      </p:sp>
      <p:pic>
        <p:nvPicPr>
          <p:cNvPr id="12290" name="Picture 2" descr="Chico, Estornudar, Enfermedad, Coronavirus, Covid-19">
            <a:extLst>
              <a:ext uri="{FF2B5EF4-FFF2-40B4-BE49-F238E27FC236}">
                <a16:creationId xmlns:a16="http://schemas.microsoft.com/office/drawing/2014/main" id="{9BD886BA-EA3E-46F3-BCD3-C7ED318E66B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944" b="98750" l="39290" r="93790">
                        <a14:foregroundMark x1="49937" y1="92917" x2="43219" y2="92917"/>
                        <a14:foregroundMark x1="51965" y1="88472" x2="55513" y2="87361"/>
                        <a14:foregroundMark x1="50951" y1="92083" x2="43726" y2="94444"/>
                        <a14:foregroundMark x1="47148" y1="94444" x2="40051" y2="98750"/>
                        <a14:foregroundMark x1="42966" y1="96944" x2="42459" y2="91528"/>
                        <a14:foregroundMark x1="68061" y1="62500" x2="63245" y2="63889"/>
                        <a14:foregroundMark x1="72877" y1="51111" x2="73131" y2="42500"/>
                        <a14:foregroundMark x1="75792" y1="44028" x2="67554" y2="52500"/>
                        <a14:foregroundMark x1="67554" y1="52500" x2="73257" y2="36806"/>
                        <a14:foregroundMark x1="73257" y1="36806" x2="86819" y2="41528"/>
                        <a14:foregroundMark x1="86819" y1="41528" x2="86819" y2="45139"/>
                        <a14:foregroundMark x1="86692" y1="37917" x2="71990" y2="34306"/>
                        <a14:foregroundMark x1="72877" y1="34306" x2="85551" y2="43194"/>
                        <a14:foregroundMark x1="85551" y1="43194" x2="84664" y2="50139"/>
                        <a14:foregroundMark x1="87072" y1="50139" x2="78074" y2="34861"/>
                        <a14:foregroundMark x1="78074" y1="34861" x2="76046" y2="34444"/>
                        <a14:foregroundMark x1="76933" y1="33472" x2="85932" y2="47222"/>
                        <a14:foregroundMark x1="77947" y1="45139" x2="72117" y2="77917"/>
                        <a14:foregroundMark x1="72117" y1="68056" x2="64005" y2="59306"/>
                        <a14:foregroundMark x1="66413" y1="62500" x2="70849" y2="47361"/>
                        <a14:foregroundMark x1="70849" y1="47361" x2="71736" y2="61250"/>
                        <a14:foregroundMark x1="73638" y1="61250" x2="82256" y2="49583"/>
                        <a14:foregroundMark x1="82256" y1="49583" x2="82256" y2="46944"/>
                        <a14:foregroundMark x1="82256" y1="51944" x2="82256" y2="50417"/>
                        <a14:foregroundMark x1="82256" y1="54028" x2="83016" y2="46667"/>
                        <a14:foregroundMark x1="71736" y1="44861" x2="65653" y2="44861"/>
                        <a14:foregroundMark x1="70976" y1="48056" x2="66413" y2="45139"/>
                        <a14:foregroundMark x1="66667" y1="45556" x2="63498" y2="62778"/>
                        <a14:foregroundMark x1="63498" y1="62778" x2="63498" y2="62778"/>
                        <a14:foregroundMark x1="64005" y1="60417" x2="61850" y2="61250"/>
                        <a14:foregroundMark x1="64005" y1="61250" x2="54753" y2="65694"/>
                        <a14:foregroundMark x1="63498" y1="60417" x2="63498" y2="51944"/>
                        <a14:foregroundMark x1="71736" y1="39028" x2="84284" y2="35417"/>
                        <a14:foregroundMark x1="84284" y1="35417" x2="77186" y2="32083"/>
                        <a14:foregroundMark x1="83270" y1="36111" x2="83523" y2="53472"/>
                        <a14:foregroundMark x1="83523" y1="53472" x2="81622" y2="56944"/>
                        <a14:foregroundMark x1="49430" y1="97361" x2="48289" y2="92361"/>
                        <a14:foregroundMark x1="78580" y1="78333" x2="79848" y2="82083"/>
                        <a14:foregroundMark x1="76679" y1="75972" x2="70722" y2="88750"/>
                        <a14:foregroundMark x1="70722" y1="88750" x2="70722" y2="88750"/>
                        <a14:foregroundMark x1="45881" y1="88889" x2="39290" y2="89722"/>
                        <a14:foregroundMark x1="74018" y1="67500" x2="59442" y2="73611"/>
                        <a14:foregroundMark x1="59442" y1="73611" x2="40558" y2="94306"/>
                        <a14:foregroundMark x1="40558" y1="94306" x2="40558" y2="97639"/>
                        <a14:foregroundMark x1="68061" y1="56250" x2="60837" y2="60694"/>
                        <a14:foregroundMark x1="70215" y1="52500" x2="77313" y2="34722"/>
                        <a14:foregroundMark x1="77313" y1="34722" x2="87326" y2="46667"/>
                        <a14:foregroundMark x1="82763" y1="80556" x2="74651" y2="93194"/>
                        <a14:foregroundMark x1="74651" y1="93194" x2="63878" y2="79861"/>
                        <a14:foregroundMark x1="63878" y1="79861" x2="51838" y2="92083"/>
                      </a14:backgroundRemoval>
                    </a14:imgEffect>
                  </a14:imgLayer>
                </a14:imgProps>
              </a:ext>
              <a:ext uri="{28A0092B-C50C-407E-A947-70E740481C1C}">
                <a14:useLocalDpi xmlns:a14="http://schemas.microsoft.com/office/drawing/2010/main" val="0"/>
              </a:ext>
            </a:extLst>
          </a:blip>
          <a:srcRect l="38891" t="29435"/>
          <a:stretch/>
        </p:blipFill>
        <p:spPr bwMode="auto">
          <a:xfrm>
            <a:off x="7497324" y="4348162"/>
            <a:ext cx="2029296" cy="213836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PROTOCOLO PARA EL AUTOCUIDADO E HIGIENE DE LA POBLACIÓN EDUCATIVA DURANTE  EL USO PROGRESIVO DE LAS INSTALACIONES EDUCATIVAS COV">
            <a:extLst>
              <a:ext uri="{FF2B5EF4-FFF2-40B4-BE49-F238E27FC236}">
                <a16:creationId xmlns:a16="http://schemas.microsoft.com/office/drawing/2014/main" id="{557EFC36-CF7D-4921-AFE5-A5651BF0ED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6390" y="2509837"/>
            <a:ext cx="24860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PROTOCOLO DE BIOSEGURIDAD">
            <a:extLst>
              <a:ext uri="{FF2B5EF4-FFF2-40B4-BE49-F238E27FC236}">
                <a16:creationId xmlns:a16="http://schemas.microsoft.com/office/drawing/2014/main" id="{C1396D56-61F6-4BC6-9039-F1CD4535B2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9564"/>
          <a:stretch/>
        </p:blipFill>
        <p:spPr bwMode="auto">
          <a:xfrm>
            <a:off x="4134827" y="4552025"/>
            <a:ext cx="1369149"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El coronavirus y los niños: lo que padres, madres y cuidadores deben saber  | UNICEF">
            <a:extLst>
              <a:ext uri="{FF2B5EF4-FFF2-40B4-BE49-F238E27FC236}">
                <a16:creationId xmlns:a16="http://schemas.microsoft.com/office/drawing/2014/main" id="{26114A92-0D53-4E8E-95AA-AE21EBF11E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155" t="14190" r="16277" b="16747"/>
          <a:stretch/>
        </p:blipFill>
        <p:spPr bwMode="auto">
          <a:xfrm>
            <a:off x="7558382" y="2188337"/>
            <a:ext cx="2030552" cy="2075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6775"/>
      </p:ext>
    </p:extLst>
  </p:cSld>
  <p:clrMapOvr>
    <a:masterClrMapping/>
  </p:clrMapOvr>
</p:sld>
</file>

<file path=ppt/theme/theme1.xml><?xml version="1.0" encoding="utf-8"?>
<a:theme xmlns:a="http://schemas.openxmlformats.org/drawingml/2006/main" name="ESP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ESPE" id="{A5568C71-925F-4522-9704-0E450C2CC13E}" vid="{135D8DBE-FBA3-4D94-8B93-1C452B4BF1F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ESPE</Template>
  <TotalTime>2603</TotalTime>
  <Words>3899</Words>
  <Application>Microsoft Office PowerPoint</Application>
  <PresentationFormat>Panorámica</PresentationFormat>
  <Paragraphs>1460</Paragraphs>
  <Slides>52</Slides>
  <Notes>0</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52</vt:i4>
      </vt:variant>
    </vt:vector>
  </HeadingPairs>
  <TitlesOfParts>
    <vt:vector size="59" baseType="lpstr">
      <vt:lpstr>Arial</vt:lpstr>
      <vt:lpstr>Calibri</vt:lpstr>
      <vt:lpstr>Cambria Math</vt:lpstr>
      <vt:lpstr>Corbel</vt:lpstr>
      <vt:lpstr>Wingdings 2</vt:lpstr>
      <vt:lpstr>ESPE</vt:lpstr>
      <vt:lpstr>Document</vt:lpstr>
      <vt:lpstr>DEPARTAMENTO DE CIENCIAS DE LA ENERGÍA Y MECÁNICA CARRERA DE INGENIERÍA EN MECATRÓNICA   TRABAJO DE TITULACIÓN, PREVIO A LA OBTENCIÓN DEL TÍTULO DE INGENIERO EN MECATRÓNICA </vt:lpstr>
      <vt:lpstr>CONTENIDO</vt:lpstr>
      <vt:lpstr>Empresa Cotillón</vt:lpstr>
      <vt:lpstr>Antecedentes</vt:lpstr>
      <vt:lpstr>Definición del problema</vt:lpstr>
      <vt:lpstr>Justificación e Importancia</vt:lpstr>
      <vt:lpstr>Objetivos</vt:lpstr>
      <vt:lpstr>COVID – 19 Pandemia Mundial</vt:lpstr>
      <vt:lpstr>COVID – 19 Pandemia Mundial</vt:lpstr>
      <vt:lpstr>Rayos UV-C</vt:lpstr>
      <vt:lpstr>Desinfección por rayos UV-C</vt:lpstr>
      <vt:lpstr>Metodología</vt:lpstr>
      <vt:lpstr>Ingeniería de Requisitos</vt:lpstr>
      <vt:lpstr>Especificación</vt:lpstr>
      <vt:lpstr>Especificación</vt:lpstr>
      <vt:lpstr>Especificación</vt:lpstr>
      <vt:lpstr>Especificación</vt:lpstr>
      <vt:lpstr>Diseño del sistema</vt:lpstr>
      <vt:lpstr>Diseño del sistema</vt:lpstr>
      <vt:lpstr>Diseño del sistema</vt:lpstr>
      <vt:lpstr>Diseño del sistema</vt:lpstr>
      <vt:lpstr>Diseño del sistema</vt:lpstr>
      <vt:lpstr>Diseño del sistema</vt:lpstr>
      <vt:lpstr>Diseño del sistema</vt:lpstr>
      <vt:lpstr>Diseño del sistema</vt:lpstr>
      <vt:lpstr>Diseño del sistema</vt:lpstr>
      <vt:lpstr>Diseño del sistema</vt:lpstr>
      <vt:lpstr>Diseño del sistema</vt:lpstr>
      <vt:lpstr>Diseño del sistema</vt:lpstr>
      <vt:lpstr>Diseño del sistema</vt:lpstr>
      <vt:lpstr>Diseño del sistema</vt:lpstr>
      <vt:lpstr>Diseño del sistema</vt:lpstr>
      <vt:lpstr>Diseño del sistema</vt:lpstr>
      <vt:lpstr>Diseño del sistema</vt:lpstr>
      <vt:lpstr>Diseño del sistema</vt:lpstr>
      <vt:lpstr>Diseño del sistema</vt:lpstr>
      <vt:lpstr>Diseño del sistema</vt:lpstr>
      <vt:lpstr>Diseño del sistema</vt:lpstr>
      <vt:lpstr>Diseño del sistema</vt:lpstr>
      <vt:lpstr>Modelado y Simulación</vt:lpstr>
      <vt:lpstr>Prototipo</vt:lpstr>
      <vt:lpstr>Prototipo</vt:lpstr>
      <vt:lpstr>Módulo Transportador</vt:lpstr>
      <vt:lpstr>Módulo Lavado</vt:lpstr>
      <vt:lpstr>Módulo Desinfección</vt:lpstr>
      <vt:lpstr>Módulo Clasificador</vt:lpstr>
      <vt:lpstr>Prueba del Sistema</vt:lpstr>
      <vt:lpstr>Conclusiones</vt:lpstr>
      <vt:lpstr>Conclusiones</vt:lpstr>
      <vt:lpstr>Recomendaciones</vt:lpstr>
      <vt:lpstr>Trabajos Futuros</vt:lpstr>
      <vt:lpstr>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DE LA ENERGÍA Y MECÁNICA CARRERA DE INGENIERÍA EN MECATRÓNICA   TRABAJO DE TITULACIÓN, PREVIO A LA OBTENCIÓN DEL TÍTULO DE INGENIERO EN MECATRÓNICA </dc:title>
  <dc:creator>Steeven Taipicaña</dc:creator>
  <cp:lastModifiedBy>Steeven Taipicaña</cp:lastModifiedBy>
  <cp:revision>1</cp:revision>
  <dcterms:created xsi:type="dcterms:W3CDTF">2021-08-18T05:23:49Z</dcterms:created>
  <dcterms:modified xsi:type="dcterms:W3CDTF">2021-08-23T22:04:11Z</dcterms:modified>
</cp:coreProperties>
</file>