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94" r:id="rId5"/>
    <p:sldId id="262" r:id="rId6"/>
    <p:sldId id="299" r:id="rId7"/>
    <p:sldId id="265" r:id="rId8"/>
    <p:sldId id="305" r:id="rId9"/>
    <p:sldId id="298" r:id="rId10"/>
    <p:sldId id="309" r:id="rId11"/>
    <p:sldId id="301" r:id="rId12"/>
    <p:sldId id="266" r:id="rId13"/>
    <p:sldId id="278" r:id="rId14"/>
    <p:sldId id="302" r:id="rId15"/>
    <p:sldId id="306" r:id="rId16"/>
    <p:sldId id="303" r:id="rId17"/>
    <p:sldId id="307" r:id="rId18"/>
    <p:sldId id="280" r:id="rId19"/>
    <p:sldId id="281" r:id="rId20"/>
    <p:sldId id="282" r:id="rId21"/>
    <p:sldId id="283" r:id="rId22"/>
    <p:sldId id="284" r:id="rId23"/>
    <p:sldId id="295" r:id="rId24"/>
    <p:sldId id="296" r:id="rId25"/>
    <p:sldId id="285" r:id="rId26"/>
    <p:sldId id="297" r:id="rId27"/>
    <p:sldId id="287" r:id="rId28"/>
    <p:sldId id="304" r:id="rId29"/>
    <p:sldId id="308" r:id="rId30"/>
    <p:sldId id="291" r:id="rId31"/>
    <p:sldId id="293"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3" autoAdjust="0"/>
    <p:restoredTop sz="94660"/>
  </p:normalViewPr>
  <p:slideViewPr>
    <p:cSldViewPr snapToGrid="0">
      <p:cViewPr varScale="1">
        <p:scale>
          <a:sx n="49" d="100"/>
          <a:sy n="49" d="100"/>
        </p:scale>
        <p:origin x="48"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8E80FA87-D72F-4546-AA5B-A9B287DA9B07}">
      <dgm:prSet custT="1"/>
      <dgm:spPr/>
      <dgm:t>
        <a:bodyPr/>
        <a:lstStyle/>
        <a:p>
          <a:r>
            <a:rPr lang="es-EC" sz="2000" dirty="0" smtClean="0">
              <a:latin typeface="Arial" panose="020B0604020202020204" pitchFamily="34" charset="0"/>
              <a:cs typeface="Arial" panose="020B0604020202020204" pitchFamily="34" charset="0"/>
            </a:rPr>
            <a:t>Introducción</a:t>
          </a:r>
          <a:endParaRPr lang="es-EC" sz="2000" dirty="0">
            <a:latin typeface="Arial" panose="020B0604020202020204" pitchFamily="34" charset="0"/>
            <a:cs typeface="Arial" panose="020B0604020202020204" pitchFamily="34" charset="0"/>
          </a:endParaRPr>
        </a:p>
      </dgm:t>
    </dgm:pt>
    <dgm:pt modelId="{8DA30EF7-08F5-4570-B602-09B20F0635A5}" type="par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BA9D495C-F972-448C-A72B-1285FB189AE3}" type="sib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1FBEDDBD-5AB9-45C3-BDC7-D56F3C6EA054}">
      <dgm:prSet phldrT="[Texto]" custT="1"/>
      <dgm:spPr/>
      <dgm:t>
        <a:bodyPr/>
        <a:lstStyle/>
        <a:p>
          <a:r>
            <a:rPr lang="es-EC" sz="2000" dirty="0" smtClean="0">
              <a:latin typeface="Times New Roman" panose="02020603050405020304" pitchFamily="18" charset="0"/>
              <a:cs typeface="Times New Roman" panose="02020603050405020304" pitchFamily="18" charset="0"/>
            </a:rPr>
            <a:t>Fundamentación Teórica</a:t>
          </a:r>
          <a:endParaRPr lang="es-EC" sz="2000" dirty="0">
            <a:latin typeface="Times New Roman" panose="02020603050405020304" pitchFamily="18" charset="0"/>
            <a:cs typeface="Times New Roman" panose="02020603050405020304" pitchFamily="18" charset="0"/>
          </a:endParaRPr>
        </a:p>
      </dgm:t>
    </dgm:pt>
    <dgm:pt modelId="{30E82399-EC09-4187-B1CB-FE2A322B2DDB}" type="sib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610BE969-CE41-403A-A527-E4B45393526B}" type="par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FB9D4888-5B0A-42DA-8910-F236FA924BC4}">
      <dgm:prSet custT="1"/>
      <dgm:spPr/>
      <dgm:t>
        <a:bodyPr/>
        <a:lstStyle/>
        <a:p>
          <a:r>
            <a:rPr lang="es-EC" sz="2000" dirty="0" smtClean="0">
              <a:latin typeface="Times New Roman" panose="02020603050405020304" pitchFamily="18" charset="0"/>
              <a:cs typeface="Times New Roman" panose="02020603050405020304" pitchFamily="18" charset="0"/>
            </a:rPr>
            <a:t>Desarrollo y Evaluación</a:t>
          </a:r>
          <a:endParaRPr lang="es-EC" sz="2000" dirty="0">
            <a:latin typeface="Times New Roman" panose="02020603050405020304" pitchFamily="18" charset="0"/>
            <a:cs typeface="Times New Roman" panose="02020603050405020304" pitchFamily="18" charset="0"/>
          </a:endParaRPr>
        </a:p>
      </dgm:t>
    </dgm:pt>
    <dgm:pt modelId="{CFE271C4-FB03-4019-BAE8-10B998728F76}" type="par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2023B72E-267A-46BF-8E82-F227F32F50E6}" type="sib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F7C84E21-CB1A-4C06-A234-E45570B1A408}">
      <dgm:prSet custT="1"/>
      <dgm:spPr/>
      <dgm:t>
        <a:bodyPr/>
        <a:lstStyle/>
        <a:p>
          <a:r>
            <a:rPr lang="es-EC" sz="2000" dirty="0">
              <a:latin typeface="Times New Roman" panose="02020603050405020304" pitchFamily="18" charset="0"/>
              <a:cs typeface="Times New Roman" panose="02020603050405020304" pitchFamily="18" charset="0"/>
            </a:rPr>
            <a:t>Resultados</a:t>
          </a:r>
        </a:p>
      </dgm:t>
    </dgm:pt>
    <dgm:pt modelId="{7AECB510-670A-4ADE-AB03-84559884DC51}" type="par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0B81F35D-E18E-470A-82D0-C78FD2413478}" type="sib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BC6638A0-7FFF-44CD-9AEE-DFAA8E4DCA6C}">
      <dgm:prSet custT="1"/>
      <dgm:spPr/>
      <dgm:t>
        <a:bodyPr/>
        <a:lstStyle/>
        <a:p>
          <a:r>
            <a:rPr lang="es-EC" sz="2000" dirty="0">
              <a:latin typeface="Times New Roman" panose="02020603050405020304" pitchFamily="18" charset="0"/>
              <a:cs typeface="Times New Roman" panose="02020603050405020304" pitchFamily="18" charset="0"/>
            </a:rPr>
            <a:t>Conclusiones y Recomendaciones</a:t>
          </a:r>
        </a:p>
      </dgm:t>
    </dgm:pt>
    <dgm:pt modelId="{65447D41-A425-4739-A472-3AAB268FDCB4}" type="par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3A6A695C-27A7-439D-BA14-F78843966D96}" type="sib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FC657311-87B6-47E8-9DA7-E04C138BB921}">
      <dgm:prSet custT="1"/>
      <dgm:spPr/>
      <dgm:t>
        <a:bodyPr/>
        <a:lstStyle/>
        <a:p>
          <a:r>
            <a:rPr lang="es-EC" sz="2000" dirty="0">
              <a:latin typeface="Arial" panose="020B0604020202020204" pitchFamily="34" charset="0"/>
              <a:cs typeface="Arial" panose="020B0604020202020204" pitchFamily="34" charset="0"/>
            </a:rPr>
            <a:t>Objetivos</a:t>
          </a:r>
        </a:p>
      </dgm:t>
    </dgm:pt>
    <dgm:pt modelId="{41798DBE-15CF-42D7-B36F-6891616622D0}" type="parTrans" cxnId="{2E98569D-79D5-4B4C-A236-144F837A711D}">
      <dgm:prSet/>
      <dgm:spPr/>
      <dgm:t>
        <a:bodyPr/>
        <a:lstStyle/>
        <a:p>
          <a:endParaRPr lang="es-EC"/>
        </a:p>
      </dgm:t>
    </dgm:pt>
    <dgm:pt modelId="{476A8DD2-B89C-4675-953E-116FE348EED6}" type="sibTrans" cxnId="{2E98569D-79D5-4B4C-A236-144F837A711D}">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n-U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6"/>
      <dgm:spPr/>
    </dgm:pt>
    <dgm:pt modelId="{2A3757D7-8131-49ED-827C-938CC960CB0D}" type="pres">
      <dgm:prSet presAssocID="{5C873AB1-8093-47ED-A42A-44978B095E0D}" presName="conn" presStyleLbl="parChTrans1D2" presStyleIdx="0" presStyleCnt="1"/>
      <dgm:spPr/>
      <dgm:t>
        <a:bodyPr/>
        <a:lstStyle/>
        <a:p>
          <a:endParaRPr lang="en-US"/>
        </a:p>
      </dgm:t>
    </dgm:pt>
    <dgm:pt modelId="{4F4019F6-969D-4A83-84A5-B83A3B7CE8F2}" type="pres">
      <dgm:prSet presAssocID="{5C873AB1-8093-47ED-A42A-44978B095E0D}" presName="extraNode" presStyleLbl="node1" presStyleIdx="0" presStyleCnt="6"/>
      <dgm:spPr/>
    </dgm:pt>
    <dgm:pt modelId="{CDB58383-C5E8-4924-A66F-BD47CC833D27}" type="pres">
      <dgm:prSet presAssocID="{5C873AB1-8093-47ED-A42A-44978B095E0D}" presName="dstNode" presStyleLbl="node1" presStyleIdx="0" presStyleCnt="6"/>
      <dgm:spPr/>
    </dgm:pt>
    <dgm:pt modelId="{E80DDA8B-1ADF-4A7D-AA04-6D0339956812}" type="pres">
      <dgm:prSet presAssocID="{8E80FA87-D72F-4546-AA5B-A9B287DA9B07}" presName="text_1" presStyleLbl="node1" presStyleIdx="0" presStyleCnt="6">
        <dgm:presLayoutVars>
          <dgm:bulletEnabled val="1"/>
        </dgm:presLayoutVars>
      </dgm:prSet>
      <dgm:spPr/>
      <dgm:t>
        <a:bodyPr/>
        <a:lstStyle/>
        <a:p>
          <a:endParaRPr lang="es-ES"/>
        </a:p>
      </dgm:t>
    </dgm:pt>
    <dgm:pt modelId="{D6F3FEF6-1164-4AB5-A4DF-8800075D7675}"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6"/>
      <dgm:spPr/>
    </dgm:pt>
    <dgm:pt modelId="{12701452-0052-40F3-B0E0-DE196AC37342}" type="pres">
      <dgm:prSet presAssocID="{FC657311-87B6-47E8-9DA7-E04C138BB921}" presName="text_2" presStyleLbl="node1" presStyleIdx="1" presStyleCnt="6">
        <dgm:presLayoutVars>
          <dgm:bulletEnabled val="1"/>
        </dgm:presLayoutVars>
      </dgm:prSet>
      <dgm:spPr/>
      <dgm:t>
        <a:bodyPr/>
        <a:lstStyle/>
        <a:p>
          <a:endParaRPr lang="es-EC"/>
        </a:p>
      </dgm:t>
    </dgm:pt>
    <dgm:pt modelId="{33093577-6637-4CAA-9A3D-05F2C897D8B1}" type="pres">
      <dgm:prSet presAssocID="{FC657311-87B6-47E8-9DA7-E04C138BB921}" presName="accent_2" presStyleCnt="0"/>
      <dgm:spPr/>
    </dgm:pt>
    <dgm:pt modelId="{B0FD180F-7DE4-411B-BBAF-8290AD2DE8C4}" type="pres">
      <dgm:prSet presAssocID="{FC657311-87B6-47E8-9DA7-E04C138BB921}" presName="accentRepeatNode" presStyleLbl="solidFgAcc1" presStyleIdx="1" presStyleCnt="6"/>
      <dgm:spPr/>
    </dgm:pt>
    <dgm:pt modelId="{5BECAE3E-5976-4EE2-8F46-269116E6AF8C}" type="pres">
      <dgm:prSet presAssocID="{1FBEDDBD-5AB9-45C3-BDC7-D56F3C6EA054}" presName="text_3" presStyleLbl="node1" presStyleIdx="2" presStyleCnt="6">
        <dgm:presLayoutVars>
          <dgm:bulletEnabled val="1"/>
        </dgm:presLayoutVars>
      </dgm:prSet>
      <dgm:spPr/>
      <dgm:t>
        <a:bodyPr/>
        <a:lstStyle/>
        <a:p>
          <a:endParaRPr lang="es-EC"/>
        </a:p>
      </dgm:t>
    </dgm:pt>
    <dgm:pt modelId="{111DE568-7B48-4681-A1B1-8AF88460A9CE}" type="pres">
      <dgm:prSet presAssocID="{1FBEDDBD-5AB9-45C3-BDC7-D56F3C6EA054}" presName="accent_3" presStyleCnt="0"/>
      <dgm:spPr/>
    </dgm:pt>
    <dgm:pt modelId="{09B22A60-FCB7-49A1-BF25-EF5994FA2C0F}" type="pres">
      <dgm:prSet presAssocID="{1FBEDDBD-5AB9-45C3-BDC7-D56F3C6EA054}" presName="accentRepeatNode" presStyleLbl="solidFgAcc1" presStyleIdx="2" presStyleCnt="6"/>
      <dgm:spPr/>
    </dgm:pt>
    <dgm:pt modelId="{33B6942C-652C-47DA-8C79-D78A782059D1}" type="pres">
      <dgm:prSet presAssocID="{FB9D4888-5B0A-42DA-8910-F236FA924BC4}" presName="text_4" presStyleLbl="node1" presStyleIdx="3" presStyleCnt="6">
        <dgm:presLayoutVars>
          <dgm:bulletEnabled val="1"/>
        </dgm:presLayoutVars>
      </dgm:prSet>
      <dgm:spPr/>
      <dgm:t>
        <a:bodyPr/>
        <a:lstStyle/>
        <a:p>
          <a:endParaRPr lang="es-EC"/>
        </a:p>
      </dgm:t>
    </dgm:pt>
    <dgm:pt modelId="{39B87AE8-10F6-4433-B099-829901113CF7}" type="pres">
      <dgm:prSet presAssocID="{FB9D4888-5B0A-42DA-8910-F236FA924BC4}" presName="accent_4" presStyleCnt="0"/>
      <dgm:spPr/>
    </dgm:pt>
    <dgm:pt modelId="{2C54FE2B-CA3D-4528-BBBA-7837DAA73DD7}" type="pres">
      <dgm:prSet presAssocID="{FB9D4888-5B0A-42DA-8910-F236FA924BC4}" presName="accentRepeatNode" presStyleLbl="solidFgAcc1" presStyleIdx="3" presStyleCnt="6"/>
      <dgm:spPr/>
    </dgm:pt>
    <dgm:pt modelId="{CFFA5D37-0263-48FE-92B8-429E6481BEAB}" type="pres">
      <dgm:prSet presAssocID="{F7C84E21-CB1A-4C06-A234-E45570B1A408}" presName="text_5" presStyleLbl="node1" presStyleIdx="4" presStyleCnt="6">
        <dgm:presLayoutVars>
          <dgm:bulletEnabled val="1"/>
        </dgm:presLayoutVars>
      </dgm:prSet>
      <dgm:spPr/>
      <dgm:t>
        <a:bodyPr/>
        <a:lstStyle/>
        <a:p>
          <a:endParaRPr lang="es-EC"/>
        </a:p>
      </dgm:t>
    </dgm:pt>
    <dgm:pt modelId="{36CE4A3D-45D2-4E34-9F68-DFDA96DFA3FC}" type="pres">
      <dgm:prSet presAssocID="{F7C84E21-CB1A-4C06-A234-E45570B1A408}" presName="accent_5" presStyleCnt="0"/>
      <dgm:spPr/>
    </dgm:pt>
    <dgm:pt modelId="{B3E116FB-7744-4CF6-9DB6-12485C2CA169}" type="pres">
      <dgm:prSet presAssocID="{F7C84E21-CB1A-4C06-A234-E45570B1A408}" presName="accentRepeatNode" presStyleLbl="solidFgAcc1" presStyleIdx="4" presStyleCnt="6"/>
      <dgm:spPr/>
    </dgm:pt>
    <dgm:pt modelId="{F48DCDAC-790C-413E-BB81-DC62676616D6}" type="pres">
      <dgm:prSet presAssocID="{BC6638A0-7FFF-44CD-9AEE-DFAA8E4DCA6C}" presName="text_6" presStyleLbl="node1" presStyleIdx="5" presStyleCnt="6">
        <dgm:presLayoutVars>
          <dgm:bulletEnabled val="1"/>
        </dgm:presLayoutVars>
      </dgm:prSet>
      <dgm:spPr/>
      <dgm:t>
        <a:bodyPr/>
        <a:lstStyle/>
        <a:p>
          <a:endParaRPr lang="es-EC"/>
        </a:p>
      </dgm:t>
    </dgm:pt>
    <dgm:pt modelId="{70EDD65C-627E-418C-9308-566746798CEE}" type="pres">
      <dgm:prSet presAssocID="{BC6638A0-7FFF-44CD-9AEE-DFAA8E4DCA6C}" presName="accent_6" presStyleCnt="0"/>
      <dgm:spPr/>
    </dgm:pt>
    <dgm:pt modelId="{FB38E14E-2C2C-4CB9-9A98-715BEDEB95F4}" type="pres">
      <dgm:prSet presAssocID="{BC6638A0-7FFF-44CD-9AEE-DFAA8E4DCA6C}" presName="accentRepeatNode" presStyleLbl="solidFgAcc1" presStyleIdx="5" presStyleCnt="6"/>
      <dgm:spPr/>
    </dgm:pt>
  </dgm:ptLst>
  <dgm:cxnLst>
    <dgm:cxn modelId="{25D3588B-4F3E-4182-8758-BFFF7A7950BD}" srcId="{5C873AB1-8093-47ED-A42A-44978B095E0D}" destId="{1FBEDDBD-5AB9-45C3-BDC7-D56F3C6EA054}" srcOrd="2" destOrd="0" parTransId="{610BE969-CE41-403A-A527-E4B45393526B}" sibTransId="{30E82399-EC09-4187-B1CB-FE2A322B2DDB}"/>
    <dgm:cxn modelId="{3683AA23-01CB-48BC-BD29-8CA7275B89A8}" srcId="{5C873AB1-8093-47ED-A42A-44978B095E0D}" destId="{F7C84E21-CB1A-4C06-A234-E45570B1A408}" srcOrd="4" destOrd="0" parTransId="{7AECB510-670A-4ADE-AB03-84559884DC51}" sibTransId="{0B81F35D-E18E-470A-82D0-C78FD2413478}"/>
    <dgm:cxn modelId="{DE92B01F-AA0C-4762-8A8E-B84CF2F7454E}" type="presOf" srcId="{8E80FA87-D72F-4546-AA5B-A9B287DA9B07}" destId="{E80DDA8B-1ADF-4A7D-AA04-6D0339956812}" srcOrd="0" destOrd="0" presId="urn:microsoft.com/office/officeart/2008/layout/VerticalCurvedList"/>
    <dgm:cxn modelId="{BDBD8737-DC2F-41E2-AA90-7B2DC873F5BB}" type="presOf" srcId="{BC6638A0-7FFF-44CD-9AEE-DFAA8E4DCA6C}" destId="{F48DCDAC-790C-413E-BB81-DC62676616D6}" srcOrd="0" destOrd="0" presId="urn:microsoft.com/office/officeart/2008/layout/VerticalCurvedList"/>
    <dgm:cxn modelId="{5BD68941-864D-41E2-BF4D-2014D52CF651}" type="presOf" srcId="{BA9D495C-F972-448C-A72B-1285FB189AE3}" destId="{2A3757D7-8131-49ED-827C-938CC960CB0D}" srcOrd="0" destOrd="0" presId="urn:microsoft.com/office/officeart/2008/layout/VerticalCurvedList"/>
    <dgm:cxn modelId="{378FC38A-4878-42E6-8809-A8721E210E48}" type="presOf" srcId="{F7C84E21-CB1A-4C06-A234-E45570B1A408}" destId="{CFFA5D37-0263-48FE-92B8-429E6481BEAB}" srcOrd="0" destOrd="0" presId="urn:microsoft.com/office/officeart/2008/layout/VerticalCurvedList"/>
    <dgm:cxn modelId="{3D12A181-6004-4FE0-A58A-641B2E23960F}" srcId="{5C873AB1-8093-47ED-A42A-44978B095E0D}" destId="{FB9D4888-5B0A-42DA-8910-F236FA924BC4}" srcOrd="3" destOrd="0" parTransId="{CFE271C4-FB03-4019-BAE8-10B998728F76}" sibTransId="{2023B72E-267A-46BF-8E82-F227F32F50E6}"/>
    <dgm:cxn modelId="{A860B7FE-251F-47EE-B264-63011640F057}" srcId="{5C873AB1-8093-47ED-A42A-44978B095E0D}" destId="{BC6638A0-7FFF-44CD-9AEE-DFAA8E4DCA6C}" srcOrd="5" destOrd="0" parTransId="{65447D41-A425-4739-A472-3AAB268FDCB4}" sibTransId="{3A6A695C-27A7-439D-BA14-F78843966D96}"/>
    <dgm:cxn modelId="{D0A41416-6F0A-45AB-9C45-64A05C9199B9}" type="presOf" srcId="{FC657311-87B6-47E8-9DA7-E04C138BB921}" destId="{12701452-0052-40F3-B0E0-DE196AC37342}" srcOrd="0" destOrd="0" presId="urn:microsoft.com/office/officeart/2008/layout/VerticalCurvedList"/>
    <dgm:cxn modelId="{7B828020-216D-4E47-B0B5-9D6D0ED097AA}" srcId="{5C873AB1-8093-47ED-A42A-44978B095E0D}" destId="{8E80FA87-D72F-4546-AA5B-A9B287DA9B07}" srcOrd="0" destOrd="0" parTransId="{8DA30EF7-08F5-4570-B602-09B20F0635A5}" sibTransId="{BA9D495C-F972-448C-A72B-1285FB189AE3}"/>
    <dgm:cxn modelId="{7500A7B6-1B79-4D45-BBD8-306B2C6EA614}" type="presOf" srcId="{1FBEDDBD-5AB9-45C3-BDC7-D56F3C6EA054}" destId="{5BECAE3E-5976-4EE2-8F46-269116E6AF8C}" srcOrd="0" destOrd="0" presId="urn:microsoft.com/office/officeart/2008/layout/VerticalCurvedList"/>
    <dgm:cxn modelId="{C0A90E62-FC64-4FF4-A4F0-FEAC88E75476}" type="presOf" srcId="{5C873AB1-8093-47ED-A42A-44978B095E0D}" destId="{66B3AFB2-510A-460F-B9FD-0D0358FC7EC8}" srcOrd="0" destOrd="0" presId="urn:microsoft.com/office/officeart/2008/layout/VerticalCurvedList"/>
    <dgm:cxn modelId="{2E98569D-79D5-4B4C-A236-144F837A711D}" srcId="{5C873AB1-8093-47ED-A42A-44978B095E0D}" destId="{FC657311-87B6-47E8-9DA7-E04C138BB921}" srcOrd="1" destOrd="0" parTransId="{41798DBE-15CF-42D7-B36F-6891616622D0}" sibTransId="{476A8DD2-B89C-4675-953E-116FE348EED6}"/>
    <dgm:cxn modelId="{F4376F9A-516C-4CD3-B46A-D1564EF24564}" type="presOf" srcId="{FB9D4888-5B0A-42DA-8910-F236FA924BC4}" destId="{33B6942C-652C-47DA-8C79-D78A782059D1}" srcOrd="0" destOrd="0" presId="urn:microsoft.com/office/officeart/2008/layout/VerticalCurvedList"/>
    <dgm:cxn modelId="{F520DDE8-5754-4B27-B7F4-92F7818CDD3B}" type="presParOf" srcId="{66B3AFB2-510A-460F-B9FD-0D0358FC7EC8}" destId="{83AF9E91-B4AE-4D20-9127-F15E9552901F}" srcOrd="0" destOrd="0" presId="urn:microsoft.com/office/officeart/2008/layout/VerticalCurvedList"/>
    <dgm:cxn modelId="{F405FB18-400D-497F-949F-E083120E6E42}" type="presParOf" srcId="{83AF9E91-B4AE-4D20-9127-F15E9552901F}" destId="{46DD46EA-90D9-4F5C-A737-267B47DB92D0}" srcOrd="0" destOrd="0" presId="urn:microsoft.com/office/officeart/2008/layout/VerticalCurvedList"/>
    <dgm:cxn modelId="{5ACF7510-9ACA-48CB-A5AB-6288EFA344F7}" type="presParOf" srcId="{46DD46EA-90D9-4F5C-A737-267B47DB92D0}" destId="{A3978C56-AFDA-4F43-880E-27EA8CA864E3}" srcOrd="0" destOrd="0" presId="urn:microsoft.com/office/officeart/2008/layout/VerticalCurvedList"/>
    <dgm:cxn modelId="{0CE47CB0-1676-452D-8C0E-5C6BB754DDB3}" type="presParOf" srcId="{46DD46EA-90D9-4F5C-A737-267B47DB92D0}" destId="{2A3757D7-8131-49ED-827C-938CC960CB0D}" srcOrd="1" destOrd="0" presId="urn:microsoft.com/office/officeart/2008/layout/VerticalCurvedList"/>
    <dgm:cxn modelId="{7D8C86B5-92BA-42A0-8DEB-7AE8D41CC0EE}" type="presParOf" srcId="{46DD46EA-90D9-4F5C-A737-267B47DB92D0}" destId="{4F4019F6-969D-4A83-84A5-B83A3B7CE8F2}" srcOrd="2" destOrd="0" presId="urn:microsoft.com/office/officeart/2008/layout/VerticalCurvedList"/>
    <dgm:cxn modelId="{96398646-2ACA-4D82-83E9-3D5AA04EF1E6}" type="presParOf" srcId="{46DD46EA-90D9-4F5C-A737-267B47DB92D0}" destId="{CDB58383-C5E8-4924-A66F-BD47CC833D27}" srcOrd="3" destOrd="0" presId="urn:microsoft.com/office/officeart/2008/layout/VerticalCurvedList"/>
    <dgm:cxn modelId="{888F9EAF-C39F-4CF8-BBE7-89E354F09AFC}" type="presParOf" srcId="{83AF9E91-B4AE-4D20-9127-F15E9552901F}" destId="{E80DDA8B-1ADF-4A7D-AA04-6D0339956812}" srcOrd="1" destOrd="0" presId="urn:microsoft.com/office/officeart/2008/layout/VerticalCurvedList"/>
    <dgm:cxn modelId="{E6AFB343-84D4-4A7B-9E0A-255BA6D0BC7B}" type="presParOf" srcId="{83AF9E91-B4AE-4D20-9127-F15E9552901F}" destId="{D6F3FEF6-1164-4AB5-A4DF-8800075D7675}" srcOrd="2" destOrd="0" presId="urn:microsoft.com/office/officeart/2008/layout/VerticalCurvedList"/>
    <dgm:cxn modelId="{301BD059-4E3E-40D6-ADF4-AEEB0B3539BA}" type="presParOf" srcId="{D6F3FEF6-1164-4AB5-A4DF-8800075D7675}" destId="{BE3F36AB-BB4B-4F2A-A989-CD674746F7EA}" srcOrd="0" destOrd="0" presId="urn:microsoft.com/office/officeart/2008/layout/VerticalCurvedList"/>
    <dgm:cxn modelId="{92D6672D-FF55-42AC-82FD-D87DC33DA2AB}" type="presParOf" srcId="{83AF9E91-B4AE-4D20-9127-F15E9552901F}" destId="{12701452-0052-40F3-B0E0-DE196AC37342}" srcOrd="3" destOrd="0" presId="urn:microsoft.com/office/officeart/2008/layout/VerticalCurvedList"/>
    <dgm:cxn modelId="{AD386E98-297A-4B8A-B464-4DB169ADAF59}" type="presParOf" srcId="{83AF9E91-B4AE-4D20-9127-F15E9552901F}" destId="{33093577-6637-4CAA-9A3D-05F2C897D8B1}" srcOrd="4" destOrd="0" presId="urn:microsoft.com/office/officeart/2008/layout/VerticalCurvedList"/>
    <dgm:cxn modelId="{D495355A-A069-4A82-B9F7-257877A45712}" type="presParOf" srcId="{33093577-6637-4CAA-9A3D-05F2C897D8B1}" destId="{B0FD180F-7DE4-411B-BBAF-8290AD2DE8C4}" srcOrd="0" destOrd="0" presId="urn:microsoft.com/office/officeart/2008/layout/VerticalCurvedList"/>
    <dgm:cxn modelId="{6ABCEAA2-AD4B-4F32-80F9-F834FB083956}" type="presParOf" srcId="{83AF9E91-B4AE-4D20-9127-F15E9552901F}" destId="{5BECAE3E-5976-4EE2-8F46-269116E6AF8C}" srcOrd="5" destOrd="0" presId="urn:microsoft.com/office/officeart/2008/layout/VerticalCurvedList"/>
    <dgm:cxn modelId="{FF2D9B00-18ED-455F-8914-C9929003262B}" type="presParOf" srcId="{83AF9E91-B4AE-4D20-9127-F15E9552901F}" destId="{111DE568-7B48-4681-A1B1-8AF88460A9CE}" srcOrd="6" destOrd="0" presId="urn:microsoft.com/office/officeart/2008/layout/VerticalCurvedList"/>
    <dgm:cxn modelId="{BAD79CF6-5853-41B7-AC34-511D581F7009}" type="presParOf" srcId="{111DE568-7B48-4681-A1B1-8AF88460A9CE}" destId="{09B22A60-FCB7-49A1-BF25-EF5994FA2C0F}" srcOrd="0" destOrd="0" presId="urn:microsoft.com/office/officeart/2008/layout/VerticalCurvedList"/>
    <dgm:cxn modelId="{4452679E-5CE2-4D51-A392-8F1766016DF0}" type="presParOf" srcId="{83AF9E91-B4AE-4D20-9127-F15E9552901F}" destId="{33B6942C-652C-47DA-8C79-D78A782059D1}" srcOrd="7" destOrd="0" presId="urn:microsoft.com/office/officeart/2008/layout/VerticalCurvedList"/>
    <dgm:cxn modelId="{81C5CF27-2048-4A7F-B8AB-C8810B0B08C2}" type="presParOf" srcId="{83AF9E91-B4AE-4D20-9127-F15E9552901F}" destId="{39B87AE8-10F6-4433-B099-829901113CF7}" srcOrd="8" destOrd="0" presId="urn:microsoft.com/office/officeart/2008/layout/VerticalCurvedList"/>
    <dgm:cxn modelId="{49C0C1EC-0D04-468C-B041-2DE1AA3A031F}" type="presParOf" srcId="{39B87AE8-10F6-4433-B099-829901113CF7}" destId="{2C54FE2B-CA3D-4528-BBBA-7837DAA73DD7}" srcOrd="0" destOrd="0" presId="urn:microsoft.com/office/officeart/2008/layout/VerticalCurvedList"/>
    <dgm:cxn modelId="{3BB1BDE2-06B9-4D13-B56F-ED17B404DB01}" type="presParOf" srcId="{83AF9E91-B4AE-4D20-9127-F15E9552901F}" destId="{CFFA5D37-0263-48FE-92B8-429E6481BEAB}" srcOrd="9" destOrd="0" presId="urn:microsoft.com/office/officeart/2008/layout/VerticalCurvedList"/>
    <dgm:cxn modelId="{15EA877E-55AE-4BB4-B919-532B67B396F1}" type="presParOf" srcId="{83AF9E91-B4AE-4D20-9127-F15E9552901F}" destId="{36CE4A3D-45D2-4E34-9F68-DFDA96DFA3FC}" srcOrd="10" destOrd="0" presId="urn:microsoft.com/office/officeart/2008/layout/VerticalCurvedList"/>
    <dgm:cxn modelId="{561ECB97-9B2D-4027-B895-79172355D00B}" type="presParOf" srcId="{36CE4A3D-45D2-4E34-9F68-DFDA96DFA3FC}" destId="{B3E116FB-7744-4CF6-9DB6-12485C2CA169}" srcOrd="0" destOrd="0" presId="urn:microsoft.com/office/officeart/2008/layout/VerticalCurvedList"/>
    <dgm:cxn modelId="{D9BD47F6-767C-43CD-ADCD-093518F4AB65}" type="presParOf" srcId="{83AF9E91-B4AE-4D20-9127-F15E9552901F}" destId="{F48DCDAC-790C-413E-BB81-DC62676616D6}" srcOrd="11" destOrd="0" presId="urn:microsoft.com/office/officeart/2008/layout/VerticalCurvedList"/>
    <dgm:cxn modelId="{70DA3A44-FD07-4666-A573-5AF03BC66541}" type="presParOf" srcId="{83AF9E91-B4AE-4D20-9127-F15E9552901F}" destId="{70EDD65C-627E-418C-9308-566746798CEE}" srcOrd="12" destOrd="0" presId="urn:microsoft.com/office/officeart/2008/layout/VerticalCurvedList"/>
    <dgm:cxn modelId="{8149F439-D0FA-45CB-B971-EF139AB8F1AD}" type="presParOf" srcId="{70EDD65C-627E-418C-9308-566746798CEE}"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18240-47BA-4F24-B989-00FE6D44D29A}"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C"/>
        </a:p>
      </dgm:t>
    </dgm:pt>
    <dgm:pt modelId="{C8B8C700-FC89-43DF-980F-58641478FA72}">
      <dgm:prSet phldrT="[Texto]"/>
      <dgm:spPr>
        <a:blipFill rotWithShape="0">
          <a:blip xmlns:r="http://schemas.openxmlformats.org/officeDocument/2006/relationships" r:embed="rId1"/>
          <a:stretch>
            <a:fillRect/>
          </a:stretch>
        </a:blipFill>
      </dgm:spPr>
      <dgm:t>
        <a:bodyPr/>
        <a:lstStyle/>
        <a:p>
          <a:endParaRPr lang="es-EC" dirty="0"/>
        </a:p>
      </dgm:t>
    </dgm:pt>
    <dgm:pt modelId="{10709642-A790-4A80-87B3-3052363C996D}" type="parTrans" cxnId="{9ECF5AC5-7812-4199-93A7-B8CA1FE2B760}">
      <dgm:prSet/>
      <dgm:spPr/>
      <dgm:t>
        <a:bodyPr/>
        <a:lstStyle/>
        <a:p>
          <a:endParaRPr lang="es-EC"/>
        </a:p>
      </dgm:t>
    </dgm:pt>
    <dgm:pt modelId="{DE047481-6C5B-49D4-B487-F45853CC1287}" type="sibTrans" cxnId="{9ECF5AC5-7812-4199-93A7-B8CA1FE2B760}">
      <dgm:prSet custT="1"/>
      <dgm:spPr/>
      <dgm:t>
        <a:bodyPr/>
        <a:lstStyle/>
        <a:p>
          <a:r>
            <a:rPr lang="es-EC" sz="1400" b="1" dirty="0" smtClean="0"/>
            <a:t>Plataforma</a:t>
          </a:r>
          <a:endParaRPr lang="es-EC" sz="1400" b="1" dirty="0"/>
        </a:p>
      </dgm:t>
    </dgm:pt>
    <dgm:pt modelId="{8B28F4FB-5D33-46A0-B933-53DE0A25BFF3}">
      <dgm:prSet phldrT="[Texto]"/>
      <dgm:spPr/>
      <dgm:t>
        <a:bodyPr/>
        <a:lstStyle/>
        <a:p>
          <a:r>
            <a:rPr lang="es-EC" dirty="0" err="1" smtClean="0"/>
            <a:t>express</a:t>
          </a:r>
          <a:endParaRPr lang="es-EC" dirty="0"/>
        </a:p>
      </dgm:t>
    </dgm:pt>
    <dgm:pt modelId="{237AC18B-FBEF-4701-B50C-7D3282FA3B38}" type="parTrans" cxnId="{C04E6B56-9D9B-4932-AD83-F028448A9326}">
      <dgm:prSet/>
      <dgm:spPr/>
      <dgm:t>
        <a:bodyPr/>
        <a:lstStyle/>
        <a:p>
          <a:endParaRPr lang="es-EC"/>
        </a:p>
      </dgm:t>
    </dgm:pt>
    <dgm:pt modelId="{18D51C41-785C-4AD8-9CF8-C439195AC7CC}" type="sibTrans" cxnId="{C04E6B56-9D9B-4932-AD83-F028448A9326}">
      <dgm:prSet custT="1"/>
      <dgm:spPr/>
      <dgm:t>
        <a:bodyPr/>
        <a:lstStyle/>
        <a:p>
          <a:r>
            <a:rPr lang="es-EC" sz="1200" b="1" dirty="0" smtClean="0"/>
            <a:t>Servidor HTTP</a:t>
          </a:r>
          <a:endParaRPr lang="es-EC" sz="1200" b="1" dirty="0"/>
        </a:p>
      </dgm:t>
    </dgm:pt>
    <dgm:pt modelId="{3C1F33FD-7FEF-4DDA-86FA-D6237E69D9B1}">
      <dgm:prSet phldrT="[Texto]"/>
      <dgm:spPr/>
      <dgm:t>
        <a:bodyPr/>
        <a:lstStyle/>
        <a:p>
          <a:r>
            <a:rPr lang="es-EC" dirty="0" err="1" smtClean="0"/>
            <a:t>express-ws</a:t>
          </a:r>
          <a:endParaRPr lang="es-EC" dirty="0"/>
        </a:p>
      </dgm:t>
    </dgm:pt>
    <dgm:pt modelId="{9BC116B4-0ACA-43AA-8796-3C3719CED47C}" type="parTrans" cxnId="{5CD3482D-F634-4AFB-89A0-5FBEE3B0A9AA}">
      <dgm:prSet/>
      <dgm:spPr/>
      <dgm:t>
        <a:bodyPr/>
        <a:lstStyle/>
        <a:p>
          <a:endParaRPr lang="es-EC"/>
        </a:p>
      </dgm:t>
    </dgm:pt>
    <dgm:pt modelId="{7283EC5A-DE24-4268-98A7-FBA54B29F81D}" type="sibTrans" cxnId="{5CD3482D-F634-4AFB-89A0-5FBEE3B0A9AA}">
      <dgm:prSet custT="1"/>
      <dgm:spPr/>
      <dgm:t>
        <a:bodyPr/>
        <a:lstStyle/>
        <a:p>
          <a:r>
            <a:rPr lang="es-EC" sz="1200" b="1" dirty="0" smtClean="0"/>
            <a:t>Servidor WebSocket</a:t>
          </a:r>
          <a:endParaRPr lang="es-EC" sz="1200" b="1" dirty="0"/>
        </a:p>
      </dgm:t>
    </dgm:pt>
    <dgm:pt modelId="{E4D9B5F0-E8B9-4480-B9F3-FD45891B139F}">
      <dgm:prSet phldrT="[Texto]"/>
      <dgm:spPr/>
      <dgm:t>
        <a:bodyPr/>
        <a:lstStyle/>
        <a:p>
          <a:r>
            <a:rPr lang="es-EC" dirty="0" err="1" smtClean="0"/>
            <a:t>nedb</a:t>
          </a:r>
          <a:endParaRPr lang="es-EC" dirty="0"/>
        </a:p>
      </dgm:t>
    </dgm:pt>
    <dgm:pt modelId="{4972016C-B815-42D3-B7BC-E4C31E0B4C65}" type="parTrans" cxnId="{DAA06BC6-3F7A-4F4E-B50B-EB5A8F0F5EDE}">
      <dgm:prSet/>
      <dgm:spPr/>
      <dgm:t>
        <a:bodyPr/>
        <a:lstStyle/>
        <a:p>
          <a:endParaRPr lang="es-EC"/>
        </a:p>
      </dgm:t>
    </dgm:pt>
    <dgm:pt modelId="{5D7148EB-AC94-4CC8-B96A-6515597184D1}" type="sibTrans" cxnId="{DAA06BC6-3F7A-4F4E-B50B-EB5A8F0F5EDE}">
      <dgm:prSet custT="1"/>
      <dgm:spPr/>
      <dgm:t>
        <a:bodyPr/>
        <a:lstStyle/>
        <a:p>
          <a:r>
            <a:rPr lang="es-EC" sz="1200" b="1" dirty="0" smtClean="0"/>
            <a:t>Base de datos</a:t>
          </a:r>
          <a:endParaRPr lang="es-EC" sz="1200" b="1" dirty="0"/>
        </a:p>
      </dgm:t>
    </dgm:pt>
    <dgm:pt modelId="{A02886FE-FC35-42C1-A453-F14DFE6E08E7}" type="asst">
      <dgm:prSet phldrT="[Texto]"/>
      <dgm:spPr/>
      <dgm:t>
        <a:bodyPr/>
        <a:lstStyle/>
        <a:p>
          <a:r>
            <a:rPr lang="es-EC" dirty="0" smtClean="0"/>
            <a:t>Paquetes</a:t>
          </a:r>
          <a:endParaRPr lang="es-EC" dirty="0"/>
        </a:p>
      </dgm:t>
    </dgm:pt>
    <dgm:pt modelId="{1F187DDC-0F43-4ADC-A3A4-5609247D03AB}" type="sibTrans" cxnId="{2B9BD557-51E0-4116-8B79-CC35467F1A0C}">
      <dgm:prSet custT="1"/>
      <dgm:spPr/>
      <dgm:t>
        <a:bodyPr/>
        <a:lstStyle/>
        <a:p>
          <a:r>
            <a:rPr lang="es-EC" sz="1400" b="1" dirty="0" smtClean="0"/>
            <a:t>Descargados</a:t>
          </a:r>
          <a:endParaRPr lang="es-EC" sz="1400" b="1" dirty="0"/>
        </a:p>
      </dgm:t>
    </dgm:pt>
    <dgm:pt modelId="{FEE437C6-8850-4000-91D6-539869072585}" type="parTrans" cxnId="{2B9BD557-51E0-4116-8B79-CC35467F1A0C}">
      <dgm:prSet/>
      <dgm:spPr/>
      <dgm:t>
        <a:bodyPr/>
        <a:lstStyle/>
        <a:p>
          <a:endParaRPr lang="es-EC"/>
        </a:p>
      </dgm:t>
    </dgm:pt>
    <dgm:pt modelId="{29D6DEF7-3966-456E-AB28-9F2F8A21499F}">
      <dgm:prSet/>
      <dgm:spPr/>
      <dgm:t>
        <a:bodyPr/>
        <a:lstStyle/>
        <a:p>
          <a:r>
            <a:rPr lang="es-EC" dirty="0" smtClean="0"/>
            <a:t>Ruta estática</a:t>
          </a:r>
          <a:endParaRPr lang="es-EC" dirty="0"/>
        </a:p>
      </dgm:t>
    </dgm:pt>
    <dgm:pt modelId="{669ABAC9-E65D-4467-A88C-CB1B13777DD2}" type="parTrans" cxnId="{B599ECD4-3638-459F-A52C-8E57EB9AF5EA}">
      <dgm:prSet/>
      <dgm:spPr/>
      <dgm:t>
        <a:bodyPr/>
        <a:lstStyle/>
        <a:p>
          <a:endParaRPr lang="es-EC"/>
        </a:p>
      </dgm:t>
    </dgm:pt>
    <dgm:pt modelId="{88356914-B545-4DED-AA4B-75DC9CF768BE}" type="sibTrans" cxnId="{B599ECD4-3638-459F-A52C-8E57EB9AF5EA}">
      <dgm:prSet/>
      <dgm:spPr/>
      <dgm:t>
        <a:bodyPr/>
        <a:lstStyle/>
        <a:p>
          <a:r>
            <a:rPr lang="es-EC" dirty="0" err="1" smtClean="0"/>
            <a:t>public</a:t>
          </a:r>
          <a:endParaRPr lang="es-EC" dirty="0"/>
        </a:p>
      </dgm:t>
    </dgm:pt>
    <dgm:pt modelId="{C3664621-75DB-43BB-93CD-E10A44229B14}" type="pres">
      <dgm:prSet presAssocID="{74B18240-47BA-4F24-B989-00FE6D44D29A}" presName="hierChild1" presStyleCnt="0">
        <dgm:presLayoutVars>
          <dgm:orgChart val="1"/>
          <dgm:chPref val="1"/>
          <dgm:dir/>
          <dgm:animOne val="branch"/>
          <dgm:animLvl val="lvl"/>
          <dgm:resizeHandles/>
        </dgm:presLayoutVars>
      </dgm:prSet>
      <dgm:spPr/>
      <dgm:t>
        <a:bodyPr/>
        <a:lstStyle/>
        <a:p>
          <a:endParaRPr lang="es-EC"/>
        </a:p>
      </dgm:t>
    </dgm:pt>
    <dgm:pt modelId="{C76DFCD4-B264-48EA-8394-F430B2FF191E}" type="pres">
      <dgm:prSet presAssocID="{C8B8C700-FC89-43DF-980F-58641478FA72}" presName="hierRoot1" presStyleCnt="0">
        <dgm:presLayoutVars>
          <dgm:hierBranch val="init"/>
        </dgm:presLayoutVars>
      </dgm:prSet>
      <dgm:spPr/>
    </dgm:pt>
    <dgm:pt modelId="{6CBB8C05-8C63-4174-95B0-6DDCE106D105}" type="pres">
      <dgm:prSet presAssocID="{C8B8C700-FC89-43DF-980F-58641478FA72}" presName="rootComposite1" presStyleCnt="0"/>
      <dgm:spPr/>
    </dgm:pt>
    <dgm:pt modelId="{FD9FD46A-572E-4BF8-A101-49DDAC4323DF}" type="pres">
      <dgm:prSet presAssocID="{C8B8C700-FC89-43DF-980F-58641478FA72}" presName="rootText1" presStyleLbl="node0" presStyleIdx="0" presStyleCnt="1">
        <dgm:presLayoutVars>
          <dgm:chMax/>
          <dgm:chPref val="3"/>
        </dgm:presLayoutVars>
      </dgm:prSet>
      <dgm:spPr/>
      <dgm:t>
        <a:bodyPr/>
        <a:lstStyle/>
        <a:p>
          <a:endParaRPr lang="es-EC"/>
        </a:p>
      </dgm:t>
    </dgm:pt>
    <dgm:pt modelId="{9569C569-914B-422E-BB85-E04B5CEA96F1}" type="pres">
      <dgm:prSet presAssocID="{C8B8C700-FC89-43DF-980F-58641478FA72}" presName="titleText1" presStyleLbl="fgAcc0" presStyleIdx="0" presStyleCnt="1">
        <dgm:presLayoutVars>
          <dgm:chMax val="0"/>
          <dgm:chPref val="0"/>
        </dgm:presLayoutVars>
      </dgm:prSet>
      <dgm:spPr/>
      <dgm:t>
        <a:bodyPr/>
        <a:lstStyle/>
        <a:p>
          <a:endParaRPr lang="es-EC"/>
        </a:p>
      </dgm:t>
    </dgm:pt>
    <dgm:pt modelId="{BE2C046D-2B56-4CB6-86C1-8F2371FB63AA}" type="pres">
      <dgm:prSet presAssocID="{C8B8C700-FC89-43DF-980F-58641478FA72}" presName="rootConnector1" presStyleLbl="node1" presStyleIdx="0" presStyleCnt="4"/>
      <dgm:spPr/>
      <dgm:t>
        <a:bodyPr/>
        <a:lstStyle/>
        <a:p>
          <a:endParaRPr lang="es-EC"/>
        </a:p>
      </dgm:t>
    </dgm:pt>
    <dgm:pt modelId="{4D21EBC7-2898-48A6-91F3-9FBDEAD8BA22}" type="pres">
      <dgm:prSet presAssocID="{C8B8C700-FC89-43DF-980F-58641478FA72}" presName="hierChild2" presStyleCnt="0"/>
      <dgm:spPr/>
    </dgm:pt>
    <dgm:pt modelId="{D488813B-B5FB-4609-A930-F8627E7B6DFF}" type="pres">
      <dgm:prSet presAssocID="{237AC18B-FBEF-4701-B50C-7D3282FA3B38}" presName="Name37" presStyleLbl="parChTrans1D2" presStyleIdx="0" presStyleCnt="4"/>
      <dgm:spPr/>
      <dgm:t>
        <a:bodyPr/>
        <a:lstStyle/>
        <a:p>
          <a:endParaRPr lang="es-EC"/>
        </a:p>
      </dgm:t>
    </dgm:pt>
    <dgm:pt modelId="{CBE1E8E1-5415-4C12-B13D-A1B304290697}" type="pres">
      <dgm:prSet presAssocID="{8B28F4FB-5D33-46A0-B933-53DE0A25BFF3}" presName="hierRoot2" presStyleCnt="0">
        <dgm:presLayoutVars>
          <dgm:hierBranch val="init"/>
        </dgm:presLayoutVars>
      </dgm:prSet>
      <dgm:spPr/>
    </dgm:pt>
    <dgm:pt modelId="{90BD3DC3-42DD-43E1-AA04-1081C78E88D4}" type="pres">
      <dgm:prSet presAssocID="{8B28F4FB-5D33-46A0-B933-53DE0A25BFF3}" presName="rootComposite" presStyleCnt="0"/>
      <dgm:spPr/>
    </dgm:pt>
    <dgm:pt modelId="{4CDD01DC-D180-4A40-A5A3-928E0FAEE473}" type="pres">
      <dgm:prSet presAssocID="{8B28F4FB-5D33-46A0-B933-53DE0A25BFF3}" presName="rootText" presStyleLbl="node1" presStyleIdx="0" presStyleCnt="4">
        <dgm:presLayoutVars>
          <dgm:chMax/>
          <dgm:chPref val="3"/>
        </dgm:presLayoutVars>
      </dgm:prSet>
      <dgm:spPr/>
      <dgm:t>
        <a:bodyPr/>
        <a:lstStyle/>
        <a:p>
          <a:endParaRPr lang="es-EC"/>
        </a:p>
      </dgm:t>
    </dgm:pt>
    <dgm:pt modelId="{189A1F86-5F93-4159-8EC4-A2B3C6128CA8}" type="pres">
      <dgm:prSet presAssocID="{8B28F4FB-5D33-46A0-B933-53DE0A25BFF3}" presName="titleText2" presStyleLbl="fgAcc1" presStyleIdx="0" presStyleCnt="4">
        <dgm:presLayoutVars>
          <dgm:chMax val="0"/>
          <dgm:chPref val="0"/>
        </dgm:presLayoutVars>
      </dgm:prSet>
      <dgm:spPr/>
      <dgm:t>
        <a:bodyPr/>
        <a:lstStyle/>
        <a:p>
          <a:endParaRPr lang="es-EC"/>
        </a:p>
      </dgm:t>
    </dgm:pt>
    <dgm:pt modelId="{A7DF3890-2AE7-4A7C-9D05-ACB9704D7DE8}" type="pres">
      <dgm:prSet presAssocID="{8B28F4FB-5D33-46A0-B933-53DE0A25BFF3}" presName="rootConnector" presStyleLbl="node2" presStyleIdx="0" presStyleCnt="0"/>
      <dgm:spPr/>
      <dgm:t>
        <a:bodyPr/>
        <a:lstStyle/>
        <a:p>
          <a:endParaRPr lang="es-EC"/>
        </a:p>
      </dgm:t>
    </dgm:pt>
    <dgm:pt modelId="{52D68840-BE2B-4D53-920B-B8C5681549E1}" type="pres">
      <dgm:prSet presAssocID="{8B28F4FB-5D33-46A0-B933-53DE0A25BFF3}" presName="hierChild4" presStyleCnt="0"/>
      <dgm:spPr/>
    </dgm:pt>
    <dgm:pt modelId="{C4A23812-DE8A-4843-8634-206CEDA6AC9F}" type="pres">
      <dgm:prSet presAssocID="{669ABAC9-E65D-4467-A88C-CB1B13777DD2}" presName="Name37" presStyleLbl="parChTrans1D3" presStyleIdx="0" presStyleCnt="1"/>
      <dgm:spPr/>
      <dgm:t>
        <a:bodyPr/>
        <a:lstStyle/>
        <a:p>
          <a:endParaRPr lang="es-EC"/>
        </a:p>
      </dgm:t>
    </dgm:pt>
    <dgm:pt modelId="{38920868-3C5F-4F3E-8196-B85FE44429EB}" type="pres">
      <dgm:prSet presAssocID="{29D6DEF7-3966-456E-AB28-9F2F8A21499F}" presName="hierRoot2" presStyleCnt="0">
        <dgm:presLayoutVars>
          <dgm:hierBranch val="init"/>
        </dgm:presLayoutVars>
      </dgm:prSet>
      <dgm:spPr/>
    </dgm:pt>
    <dgm:pt modelId="{6BAC023E-373C-4F96-A963-387A7217C35A}" type="pres">
      <dgm:prSet presAssocID="{29D6DEF7-3966-456E-AB28-9F2F8A21499F}" presName="rootComposite" presStyleCnt="0"/>
      <dgm:spPr/>
    </dgm:pt>
    <dgm:pt modelId="{9864AE6D-0547-4FFC-B2FF-8430F7C170B7}" type="pres">
      <dgm:prSet presAssocID="{29D6DEF7-3966-456E-AB28-9F2F8A21499F}" presName="rootText" presStyleLbl="node1" presStyleIdx="1" presStyleCnt="4">
        <dgm:presLayoutVars>
          <dgm:chMax/>
          <dgm:chPref val="3"/>
        </dgm:presLayoutVars>
      </dgm:prSet>
      <dgm:spPr/>
      <dgm:t>
        <a:bodyPr/>
        <a:lstStyle/>
        <a:p>
          <a:endParaRPr lang="es-EC"/>
        </a:p>
      </dgm:t>
    </dgm:pt>
    <dgm:pt modelId="{29921760-F84B-458E-97FB-842E2B128AFA}" type="pres">
      <dgm:prSet presAssocID="{29D6DEF7-3966-456E-AB28-9F2F8A21499F}" presName="titleText2" presStyleLbl="fgAcc1" presStyleIdx="1" presStyleCnt="4">
        <dgm:presLayoutVars>
          <dgm:chMax val="0"/>
          <dgm:chPref val="0"/>
        </dgm:presLayoutVars>
      </dgm:prSet>
      <dgm:spPr/>
      <dgm:t>
        <a:bodyPr/>
        <a:lstStyle/>
        <a:p>
          <a:endParaRPr lang="es-EC"/>
        </a:p>
      </dgm:t>
    </dgm:pt>
    <dgm:pt modelId="{1A519B34-4B67-4B31-904E-983E86B23B6A}" type="pres">
      <dgm:prSet presAssocID="{29D6DEF7-3966-456E-AB28-9F2F8A21499F}" presName="rootConnector" presStyleLbl="node3" presStyleIdx="0" presStyleCnt="0"/>
      <dgm:spPr/>
      <dgm:t>
        <a:bodyPr/>
        <a:lstStyle/>
        <a:p>
          <a:endParaRPr lang="es-EC"/>
        </a:p>
      </dgm:t>
    </dgm:pt>
    <dgm:pt modelId="{DFBE7514-4206-417D-B951-4125222C3990}" type="pres">
      <dgm:prSet presAssocID="{29D6DEF7-3966-456E-AB28-9F2F8A21499F}" presName="hierChild4" presStyleCnt="0"/>
      <dgm:spPr/>
    </dgm:pt>
    <dgm:pt modelId="{3D775F59-E843-427C-B52E-5994325F4A09}" type="pres">
      <dgm:prSet presAssocID="{29D6DEF7-3966-456E-AB28-9F2F8A21499F}" presName="hierChild5" presStyleCnt="0"/>
      <dgm:spPr/>
    </dgm:pt>
    <dgm:pt modelId="{32A99875-4F5F-44A9-B413-C4B9041025E1}" type="pres">
      <dgm:prSet presAssocID="{8B28F4FB-5D33-46A0-B933-53DE0A25BFF3}" presName="hierChild5" presStyleCnt="0"/>
      <dgm:spPr/>
    </dgm:pt>
    <dgm:pt modelId="{C7CE833D-109E-4A98-A650-3A988C7DDDF0}" type="pres">
      <dgm:prSet presAssocID="{9BC116B4-0ACA-43AA-8796-3C3719CED47C}" presName="Name37" presStyleLbl="parChTrans1D2" presStyleIdx="1" presStyleCnt="4"/>
      <dgm:spPr/>
      <dgm:t>
        <a:bodyPr/>
        <a:lstStyle/>
        <a:p>
          <a:endParaRPr lang="es-EC"/>
        </a:p>
      </dgm:t>
    </dgm:pt>
    <dgm:pt modelId="{6184630B-2145-466C-91DD-DF6303B8D038}" type="pres">
      <dgm:prSet presAssocID="{3C1F33FD-7FEF-4DDA-86FA-D6237E69D9B1}" presName="hierRoot2" presStyleCnt="0">
        <dgm:presLayoutVars>
          <dgm:hierBranch val="init"/>
        </dgm:presLayoutVars>
      </dgm:prSet>
      <dgm:spPr/>
    </dgm:pt>
    <dgm:pt modelId="{FE586A23-042D-48F8-A939-7B1068F92010}" type="pres">
      <dgm:prSet presAssocID="{3C1F33FD-7FEF-4DDA-86FA-D6237E69D9B1}" presName="rootComposite" presStyleCnt="0"/>
      <dgm:spPr/>
    </dgm:pt>
    <dgm:pt modelId="{7A9A9C0C-042D-4D08-A7B7-6D1F91C8FA0A}" type="pres">
      <dgm:prSet presAssocID="{3C1F33FD-7FEF-4DDA-86FA-D6237E69D9B1}" presName="rootText" presStyleLbl="node1" presStyleIdx="2" presStyleCnt="4">
        <dgm:presLayoutVars>
          <dgm:chMax/>
          <dgm:chPref val="3"/>
        </dgm:presLayoutVars>
      </dgm:prSet>
      <dgm:spPr/>
      <dgm:t>
        <a:bodyPr/>
        <a:lstStyle/>
        <a:p>
          <a:endParaRPr lang="es-EC"/>
        </a:p>
      </dgm:t>
    </dgm:pt>
    <dgm:pt modelId="{07047AAF-AD63-4F0E-B00A-A6A3499ED3CF}" type="pres">
      <dgm:prSet presAssocID="{3C1F33FD-7FEF-4DDA-86FA-D6237E69D9B1}" presName="titleText2" presStyleLbl="fgAcc1" presStyleIdx="2" presStyleCnt="4">
        <dgm:presLayoutVars>
          <dgm:chMax val="0"/>
          <dgm:chPref val="0"/>
        </dgm:presLayoutVars>
      </dgm:prSet>
      <dgm:spPr/>
      <dgm:t>
        <a:bodyPr/>
        <a:lstStyle/>
        <a:p>
          <a:endParaRPr lang="es-EC"/>
        </a:p>
      </dgm:t>
    </dgm:pt>
    <dgm:pt modelId="{30170510-A6E9-4052-ABCF-154269BCCC96}" type="pres">
      <dgm:prSet presAssocID="{3C1F33FD-7FEF-4DDA-86FA-D6237E69D9B1}" presName="rootConnector" presStyleLbl="node2" presStyleIdx="0" presStyleCnt="0"/>
      <dgm:spPr/>
      <dgm:t>
        <a:bodyPr/>
        <a:lstStyle/>
        <a:p>
          <a:endParaRPr lang="es-EC"/>
        </a:p>
      </dgm:t>
    </dgm:pt>
    <dgm:pt modelId="{1251B070-2823-48A9-8D30-47B521BA0A1F}" type="pres">
      <dgm:prSet presAssocID="{3C1F33FD-7FEF-4DDA-86FA-D6237E69D9B1}" presName="hierChild4" presStyleCnt="0"/>
      <dgm:spPr/>
    </dgm:pt>
    <dgm:pt modelId="{1AD27450-60EA-4A14-B828-30B1EB7A8184}" type="pres">
      <dgm:prSet presAssocID="{3C1F33FD-7FEF-4DDA-86FA-D6237E69D9B1}" presName="hierChild5" presStyleCnt="0"/>
      <dgm:spPr/>
    </dgm:pt>
    <dgm:pt modelId="{2EFBD608-F2C1-4FD0-BCBF-94DF155FE4A3}" type="pres">
      <dgm:prSet presAssocID="{4972016C-B815-42D3-B7BC-E4C31E0B4C65}" presName="Name37" presStyleLbl="parChTrans1D2" presStyleIdx="2" presStyleCnt="4"/>
      <dgm:spPr/>
      <dgm:t>
        <a:bodyPr/>
        <a:lstStyle/>
        <a:p>
          <a:endParaRPr lang="es-EC"/>
        </a:p>
      </dgm:t>
    </dgm:pt>
    <dgm:pt modelId="{6E89603A-1CFA-4E31-96D4-B52483C8A68F}" type="pres">
      <dgm:prSet presAssocID="{E4D9B5F0-E8B9-4480-B9F3-FD45891B139F}" presName="hierRoot2" presStyleCnt="0">
        <dgm:presLayoutVars>
          <dgm:hierBranch val="init"/>
        </dgm:presLayoutVars>
      </dgm:prSet>
      <dgm:spPr/>
    </dgm:pt>
    <dgm:pt modelId="{6F5133E2-040C-4818-8791-8EE537D578F8}" type="pres">
      <dgm:prSet presAssocID="{E4D9B5F0-E8B9-4480-B9F3-FD45891B139F}" presName="rootComposite" presStyleCnt="0"/>
      <dgm:spPr/>
    </dgm:pt>
    <dgm:pt modelId="{0AF4D3E4-2F2E-4B51-B3CB-1A0706B8C715}" type="pres">
      <dgm:prSet presAssocID="{E4D9B5F0-E8B9-4480-B9F3-FD45891B139F}" presName="rootText" presStyleLbl="node1" presStyleIdx="3" presStyleCnt="4">
        <dgm:presLayoutVars>
          <dgm:chMax/>
          <dgm:chPref val="3"/>
        </dgm:presLayoutVars>
      </dgm:prSet>
      <dgm:spPr/>
      <dgm:t>
        <a:bodyPr/>
        <a:lstStyle/>
        <a:p>
          <a:endParaRPr lang="es-EC"/>
        </a:p>
      </dgm:t>
    </dgm:pt>
    <dgm:pt modelId="{95D3BC87-915E-4208-8C78-C297CC425CB5}" type="pres">
      <dgm:prSet presAssocID="{E4D9B5F0-E8B9-4480-B9F3-FD45891B139F}" presName="titleText2" presStyleLbl="fgAcc1" presStyleIdx="3" presStyleCnt="4">
        <dgm:presLayoutVars>
          <dgm:chMax val="0"/>
          <dgm:chPref val="0"/>
        </dgm:presLayoutVars>
      </dgm:prSet>
      <dgm:spPr/>
      <dgm:t>
        <a:bodyPr/>
        <a:lstStyle/>
        <a:p>
          <a:endParaRPr lang="es-EC"/>
        </a:p>
      </dgm:t>
    </dgm:pt>
    <dgm:pt modelId="{002E51BF-BBF8-4AB1-BDDB-44DA62C58A2A}" type="pres">
      <dgm:prSet presAssocID="{E4D9B5F0-E8B9-4480-B9F3-FD45891B139F}" presName="rootConnector" presStyleLbl="node2" presStyleIdx="0" presStyleCnt="0"/>
      <dgm:spPr/>
      <dgm:t>
        <a:bodyPr/>
        <a:lstStyle/>
        <a:p>
          <a:endParaRPr lang="es-EC"/>
        </a:p>
      </dgm:t>
    </dgm:pt>
    <dgm:pt modelId="{B2E16313-CF40-4C61-ABE3-CA1EDEF4A668}" type="pres">
      <dgm:prSet presAssocID="{E4D9B5F0-E8B9-4480-B9F3-FD45891B139F}" presName="hierChild4" presStyleCnt="0"/>
      <dgm:spPr/>
    </dgm:pt>
    <dgm:pt modelId="{959DD955-0961-4B81-BC2B-E359DEB5D4FC}" type="pres">
      <dgm:prSet presAssocID="{E4D9B5F0-E8B9-4480-B9F3-FD45891B139F}" presName="hierChild5" presStyleCnt="0"/>
      <dgm:spPr/>
    </dgm:pt>
    <dgm:pt modelId="{1FBE97C1-D977-4AFE-B9BC-BD1CB7617550}" type="pres">
      <dgm:prSet presAssocID="{C8B8C700-FC89-43DF-980F-58641478FA72}" presName="hierChild3" presStyleCnt="0"/>
      <dgm:spPr/>
    </dgm:pt>
    <dgm:pt modelId="{7950776E-CFD2-4C04-B32A-BEDC60BDD9F7}" type="pres">
      <dgm:prSet presAssocID="{FEE437C6-8850-4000-91D6-539869072585}" presName="Name96" presStyleLbl="parChTrans1D2" presStyleIdx="3" presStyleCnt="4"/>
      <dgm:spPr/>
      <dgm:t>
        <a:bodyPr/>
        <a:lstStyle/>
        <a:p>
          <a:endParaRPr lang="es-EC"/>
        </a:p>
      </dgm:t>
    </dgm:pt>
    <dgm:pt modelId="{1B99B81E-F981-4F5C-85F2-2B868AFB6621}" type="pres">
      <dgm:prSet presAssocID="{A02886FE-FC35-42C1-A453-F14DFE6E08E7}" presName="hierRoot3" presStyleCnt="0">
        <dgm:presLayoutVars>
          <dgm:hierBranch val="init"/>
        </dgm:presLayoutVars>
      </dgm:prSet>
      <dgm:spPr/>
    </dgm:pt>
    <dgm:pt modelId="{E34F3AB7-A606-4965-97A4-9D117923DD18}" type="pres">
      <dgm:prSet presAssocID="{A02886FE-FC35-42C1-A453-F14DFE6E08E7}" presName="rootComposite3" presStyleCnt="0"/>
      <dgm:spPr/>
    </dgm:pt>
    <dgm:pt modelId="{2CCD6C87-BB7D-4AEA-A2E1-3CC1E200D4E4}" type="pres">
      <dgm:prSet presAssocID="{A02886FE-FC35-42C1-A453-F14DFE6E08E7}" presName="rootText3" presStyleLbl="asst1" presStyleIdx="0" presStyleCnt="1">
        <dgm:presLayoutVars>
          <dgm:chPref val="3"/>
        </dgm:presLayoutVars>
      </dgm:prSet>
      <dgm:spPr/>
      <dgm:t>
        <a:bodyPr/>
        <a:lstStyle/>
        <a:p>
          <a:endParaRPr lang="es-EC"/>
        </a:p>
      </dgm:t>
    </dgm:pt>
    <dgm:pt modelId="{4552133B-60E2-46D6-9F71-E3278F083D7C}" type="pres">
      <dgm:prSet presAssocID="{A02886FE-FC35-42C1-A453-F14DFE6E08E7}" presName="titleText3" presStyleLbl="fgAcc2" presStyleIdx="0" presStyleCnt="1">
        <dgm:presLayoutVars>
          <dgm:chMax val="0"/>
          <dgm:chPref val="0"/>
        </dgm:presLayoutVars>
      </dgm:prSet>
      <dgm:spPr/>
      <dgm:t>
        <a:bodyPr/>
        <a:lstStyle/>
        <a:p>
          <a:endParaRPr lang="es-EC"/>
        </a:p>
      </dgm:t>
    </dgm:pt>
    <dgm:pt modelId="{B66D0A67-C0CA-4D86-BDA6-2C1CA723B549}" type="pres">
      <dgm:prSet presAssocID="{A02886FE-FC35-42C1-A453-F14DFE6E08E7}" presName="rootConnector3" presStyleLbl="asst1" presStyleIdx="0" presStyleCnt="1"/>
      <dgm:spPr/>
      <dgm:t>
        <a:bodyPr/>
        <a:lstStyle/>
        <a:p>
          <a:endParaRPr lang="es-EC"/>
        </a:p>
      </dgm:t>
    </dgm:pt>
    <dgm:pt modelId="{3A2DA491-7630-497A-A1A8-8E1621C9C27D}" type="pres">
      <dgm:prSet presAssocID="{A02886FE-FC35-42C1-A453-F14DFE6E08E7}" presName="hierChild6" presStyleCnt="0"/>
      <dgm:spPr/>
    </dgm:pt>
    <dgm:pt modelId="{A1FCE762-B48C-4E13-AE42-2311B9169D15}" type="pres">
      <dgm:prSet presAssocID="{A02886FE-FC35-42C1-A453-F14DFE6E08E7}" presName="hierChild7" presStyleCnt="0"/>
      <dgm:spPr/>
    </dgm:pt>
  </dgm:ptLst>
  <dgm:cxnLst>
    <dgm:cxn modelId="{26F71A0F-5E40-4660-99E9-D125324F28D4}" type="presOf" srcId="{5D7148EB-AC94-4CC8-B96A-6515597184D1}" destId="{95D3BC87-915E-4208-8C78-C297CC425CB5}" srcOrd="0" destOrd="0" presId="urn:microsoft.com/office/officeart/2008/layout/NameandTitleOrganizationalChart"/>
    <dgm:cxn modelId="{329502F5-C137-4E3A-A11A-FD35D09AF25A}" type="presOf" srcId="{E4D9B5F0-E8B9-4480-B9F3-FD45891B139F}" destId="{002E51BF-BBF8-4AB1-BDDB-44DA62C58A2A}" srcOrd="1" destOrd="0" presId="urn:microsoft.com/office/officeart/2008/layout/NameandTitleOrganizationalChart"/>
    <dgm:cxn modelId="{5CD3482D-F634-4AFB-89A0-5FBEE3B0A9AA}" srcId="{C8B8C700-FC89-43DF-980F-58641478FA72}" destId="{3C1F33FD-7FEF-4DDA-86FA-D6237E69D9B1}" srcOrd="2" destOrd="0" parTransId="{9BC116B4-0ACA-43AA-8796-3C3719CED47C}" sibTransId="{7283EC5A-DE24-4268-98A7-FBA54B29F81D}"/>
    <dgm:cxn modelId="{6E406BB9-6DB1-4F13-B574-E55D19380BF4}" type="presOf" srcId="{669ABAC9-E65D-4467-A88C-CB1B13777DD2}" destId="{C4A23812-DE8A-4843-8634-206CEDA6AC9F}" srcOrd="0" destOrd="0" presId="urn:microsoft.com/office/officeart/2008/layout/NameandTitleOrganizationalChart"/>
    <dgm:cxn modelId="{E87C6B2F-DB85-4352-B99C-908DDABB6588}" type="presOf" srcId="{DE047481-6C5B-49D4-B487-F45853CC1287}" destId="{9569C569-914B-422E-BB85-E04B5CEA96F1}" srcOrd="0" destOrd="0" presId="urn:microsoft.com/office/officeart/2008/layout/NameandTitleOrganizationalChart"/>
    <dgm:cxn modelId="{56180C2C-0E53-4B0E-A9FD-128335E1A177}" type="presOf" srcId="{29D6DEF7-3966-456E-AB28-9F2F8A21499F}" destId="{1A519B34-4B67-4B31-904E-983E86B23B6A}" srcOrd="1" destOrd="0" presId="urn:microsoft.com/office/officeart/2008/layout/NameandTitleOrganizationalChart"/>
    <dgm:cxn modelId="{BC39C7D9-0708-4BA1-A252-ECFB06670611}" type="presOf" srcId="{8B28F4FB-5D33-46A0-B933-53DE0A25BFF3}" destId="{4CDD01DC-D180-4A40-A5A3-928E0FAEE473}" srcOrd="0" destOrd="0" presId="urn:microsoft.com/office/officeart/2008/layout/NameandTitleOrganizationalChart"/>
    <dgm:cxn modelId="{6C229B96-8152-45A6-AA9D-EE984B6D3FD2}" type="presOf" srcId="{4972016C-B815-42D3-B7BC-E4C31E0B4C65}" destId="{2EFBD608-F2C1-4FD0-BCBF-94DF155FE4A3}" srcOrd="0" destOrd="0" presId="urn:microsoft.com/office/officeart/2008/layout/NameandTitleOrganizationalChart"/>
    <dgm:cxn modelId="{DC328E4E-F410-4008-8E0C-EDC09988441B}" type="presOf" srcId="{1F187DDC-0F43-4ADC-A3A4-5609247D03AB}" destId="{4552133B-60E2-46D6-9F71-E3278F083D7C}" srcOrd="0" destOrd="0" presId="urn:microsoft.com/office/officeart/2008/layout/NameandTitleOrganizationalChart"/>
    <dgm:cxn modelId="{DAA06BC6-3F7A-4F4E-B50B-EB5A8F0F5EDE}" srcId="{C8B8C700-FC89-43DF-980F-58641478FA72}" destId="{E4D9B5F0-E8B9-4480-B9F3-FD45891B139F}" srcOrd="3" destOrd="0" parTransId="{4972016C-B815-42D3-B7BC-E4C31E0B4C65}" sibTransId="{5D7148EB-AC94-4CC8-B96A-6515597184D1}"/>
    <dgm:cxn modelId="{C488DAD5-F939-45B4-83CB-0824AB293767}" type="presOf" srcId="{3C1F33FD-7FEF-4DDA-86FA-D6237E69D9B1}" destId="{7A9A9C0C-042D-4D08-A7B7-6D1F91C8FA0A}" srcOrd="0" destOrd="0" presId="urn:microsoft.com/office/officeart/2008/layout/NameandTitleOrganizationalChart"/>
    <dgm:cxn modelId="{273DDC18-3DDF-4C34-B947-AA55A6204E37}" type="presOf" srcId="{3C1F33FD-7FEF-4DDA-86FA-D6237E69D9B1}" destId="{30170510-A6E9-4052-ABCF-154269BCCC96}" srcOrd="1" destOrd="0" presId="urn:microsoft.com/office/officeart/2008/layout/NameandTitleOrganizationalChart"/>
    <dgm:cxn modelId="{C950012E-F29F-44DE-9CA2-9FDE6D2A69DA}" type="presOf" srcId="{9BC116B4-0ACA-43AA-8796-3C3719CED47C}" destId="{C7CE833D-109E-4A98-A650-3A988C7DDDF0}" srcOrd="0" destOrd="0" presId="urn:microsoft.com/office/officeart/2008/layout/NameandTitleOrganizationalChart"/>
    <dgm:cxn modelId="{82B190FE-3426-4066-81D9-FA1C9A81EAE8}" type="presOf" srcId="{88356914-B545-4DED-AA4B-75DC9CF768BE}" destId="{29921760-F84B-458E-97FB-842E2B128AFA}" srcOrd="0" destOrd="0" presId="urn:microsoft.com/office/officeart/2008/layout/NameandTitleOrganizationalChart"/>
    <dgm:cxn modelId="{B599ECD4-3638-459F-A52C-8E57EB9AF5EA}" srcId="{8B28F4FB-5D33-46A0-B933-53DE0A25BFF3}" destId="{29D6DEF7-3966-456E-AB28-9F2F8A21499F}" srcOrd="0" destOrd="0" parTransId="{669ABAC9-E65D-4467-A88C-CB1B13777DD2}" sibTransId="{88356914-B545-4DED-AA4B-75DC9CF768BE}"/>
    <dgm:cxn modelId="{2B9BD557-51E0-4116-8B79-CC35467F1A0C}" srcId="{C8B8C700-FC89-43DF-980F-58641478FA72}" destId="{A02886FE-FC35-42C1-A453-F14DFE6E08E7}" srcOrd="0" destOrd="0" parTransId="{FEE437C6-8850-4000-91D6-539869072585}" sibTransId="{1F187DDC-0F43-4ADC-A3A4-5609247D03AB}"/>
    <dgm:cxn modelId="{078F4641-96B1-443D-B464-A075831DF111}" type="presOf" srcId="{A02886FE-FC35-42C1-A453-F14DFE6E08E7}" destId="{B66D0A67-C0CA-4D86-BDA6-2C1CA723B549}" srcOrd="1" destOrd="0" presId="urn:microsoft.com/office/officeart/2008/layout/NameandTitleOrganizationalChart"/>
    <dgm:cxn modelId="{C4664087-DCAF-4000-A35B-C52A374A4F08}" type="presOf" srcId="{7283EC5A-DE24-4268-98A7-FBA54B29F81D}" destId="{07047AAF-AD63-4F0E-B00A-A6A3499ED3CF}" srcOrd="0" destOrd="0" presId="urn:microsoft.com/office/officeart/2008/layout/NameandTitleOrganizationalChart"/>
    <dgm:cxn modelId="{6BBF46F4-1CE1-4A99-80A7-8C65389F4A9B}" type="presOf" srcId="{C8B8C700-FC89-43DF-980F-58641478FA72}" destId="{BE2C046D-2B56-4CB6-86C1-8F2371FB63AA}" srcOrd="1" destOrd="0" presId="urn:microsoft.com/office/officeart/2008/layout/NameandTitleOrganizationalChart"/>
    <dgm:cxn modelId="{D3054955-E961-48EB-B123-A1ECC0EB302A}" type="presOf" srcId="{A02886FE-FC35-42C1-A453-F14DFE6E08E7}" destId="{2CCD6C87-BB7D-4AEA-A2E1-3CC1E200D4E4}" srcOrd="0" destOrd="0" presId="urn:microsoft.com/office/officeart/2008/layout/NameandTitleOrganizationalChart"/>
    <dgm:cxn modelId="{C04E6B56-9D9B-4932-AD83-F028448A9326}" srcId="{C8B8C700-FC89-43DF-980F-58641478FA72}" destId="{8B28F4FB-5D33-46A0-B933-53DE0A25BFF3}" srcOrd="1" destOrd="0" parTransId="{237AC18B-FBEF-4701-B50C-7D3282FA3B38}" sibTransId="{18D51C41-785C-4AD8-9CF8-C439195AC7CC}"/>
    <dgm:cxn modelId="{051286F2-8C5B-432C-BA6A-3A6E363E7B85}" type="presOf" srcId="{FEE437C6-8850-4000-91D6-539869072585}" destId="{7950776E-CFD2-4C04-B32A-BEDC60BDD9F7}" srcOrd="0" destOrd="0" presId="urn:microsoft.com/office/officeart/2008/layout/NameandTitleOrganizationalChart"/>
    <dgm:cxn modelId="{8EB798BA-CA0F-4FA3-846D-71FDFDAFA083}" type="presOf" srcId="{8B28F4FB-5D33-46A0-B933-53DE0A25BFF3}" destId="{A7DF3890-2AE7-4A7C-9D05-ACB9704D7DE8}" srcOrd="1" destOrd="0" presId="urn:microsoft.com/office/officeart/2008/layout/NameandTitleOrganizationalChart"/>
    <dgm:cxn modelId="{1728BAC3-C10E-4061-AFE6-086AFA8793B6}" type="presOf" srcId="{74B18240-47BA-4F24-B989-00FE6D44D29A}" destId="{C3664621-75DB-43BB-93CD-E10A44229B14}" srcOrd="0" destOrd="0" presId="urn:microsoft.com/office/officeart/2008/layout/NameandTitleOrganizationalChart"/>
    <dgm:cxn modelId="{42CE1947-824D-488E-B86D-C2B756E73D91}" type="presOf" srcId="{18D51C41-785C-4AD8-9CF8-C439195AC7CC}" destId="{189A1F86-5F93-4159-8EC4-A2B3C6128CA8}" srcOrd="0" destOrd="0" presId="urn:microsoft.com/office/officeart/2008/layout/NameandTitleOrganizationalChart"/>
    <dgm:cxn modelId="{9ECF5AC5-7812-4199-93A7-B8CA1FE2B760}" srcId="{74B18240-47BA-4F24-B989-00FE6D44D29A}" destId="{C8B8C700-FC89-43DF-980F-58641478FA72}" srcOrd="0" destOrd="0" parTransId="{10709642-A790-4A80-87B3-3052363C996D}" sibTransId="{DE047481-6C5B-49D4-B487-F45853CC1287}"/>
    <dgm:cxn modelId="{73A6C1E0-E299-48F3-AE0C-7A3CDE793381}" type="presOf" srcId="{E4D9B5F0-E8B9-4480-B9F3-FD45891B139F}" destId="{0AF4D3E4-2F2E-4B51-B3CB-1A0706B8C715}" srcOrd="0" destOrd="0" presId="urn:microsoft.com/office/officeart/2008/layout/NameandTitleOrganizationalChart"/>
    <dgm:cxn modelId="{EDCCEE55-7301-472F-94CA-3679E6CF478C}" type="presOf" srcId="{237AC18B-FBEF-4701-B50C-7D3282FA3B38}" destId="{D488813B-B5FB-4609-A930-F8627E7B6DFF}" srcOrd="0" destOrd="0" presId="urn:microsoft.com/office/officeart/2008/layout/NameandTitleOrganizationalChart"/>
    <dgm:cxn modelId="{E16B5A75-4492-4509-91E6-017708C52738}" type="presOf" srcId="{29D6DEF7-3966-456E-AB28-9F2F8A21499F}" destId="{9864AE6D-0547-4FFC-B2FF-8430F7C170B7}" srcOrd="0" destOrd="0" presId="urn:microsoft.com/office/officeart/2008/layout/NameandTitleOrganizationalChart"/>
    <dgm:cxn modelId="{9C626391-07F3-4F8D-AA81-4E9D4325E3B2}" type="presOf" srcId="{C8B8C700-FC89-43DF-980F-58641478FA72}" destId="{FD9FD46A-572E-4BF8-A101-49DDAC4323DF}" srcOrd="0" destOrd="0" presId="urn:microsoft.com/office/officeart/2008/layout/NameandTitleOrganizationalChart"/>
    <dgm:cxn modelId="{2D929A87-7748-4907-8103-8FF715E233C5}" type="presParOf" srcId="{C3664621-75DB-43BB-93CD-E10A44229B14}" destId="{C76DFCD4-B264-48EA-8394-F430B2FF191E}" srcOrd="0" destOrd="0" presId="urn:microsoft.com/office/officeart/2008/layout/NameandTitleOrganizationalChart"/>
    <dgm:cxn modelId="{274E2740-5F8D-4D38-ACA0-4A1797731B7C}" type="presParOf" srcId="{C76DFCD4-B264-48EA-8394-F430B2FF191E}" destId="{6CBB8C05-8C63-4174-95B0-6DDCE106D105}" srcOrd="0" destOrd="0" presId="urn:microsoft.com/office/officeart/2008/layout/NameandTitleOrganizationalChart"/>
    <dgm:cxn modelId="{1453C143-3EDD-459F-95DD-144298A2CD5E}" type="presParOf" srcId="{6CBB8C05-8C63-4174-95B0-6DDCE106D105}" destId="{FD9FD46A-572E-4BF8-A101-49DDAC4323DF}" srcOrd="0" destOrd="0" presId="urn:microsoft.com/office/officeart/2008/layout/NameandTitleOrganizationalChart"/>
    <dgm:cxn modelId="{286DC41B-C974-40A6-8EA5-F243631AB6AE}" type="presParOf" srcId="{6CBB8C05-8C63-4174-95B0-6DDCE106D105}" destId="{9569C569-914B-422E-BB85-E04B5CEA96F1}" srcOrd="1" destOrd="0" presId="urn:microsoft.com/office/officeart/2008/layout/NameandTitleOrganizationalChart"/>
    <dgm:cxn modelId="{8F5A794C-2994-4C59-A395-ADD183655B3E}" type="presParOf" srcId="{6CBB8C05-8C63-4174-95B0-6DDCE106D105}" destId="{BE2C046D-2B56-4CB6-86C1-8F2371FB63AA}" srcOrd="2" destOrd="0" presId="urn:microsoft.com/office/officeart/2008/layout/NameandTitleOrganizationalChart"/>
    <dgm:cxn modelId="{1BC74DE0-8863-4311-914A-0F23036B72EC}" type="presParOf" srcId="{C76DFCD4-B264-48EA-8394-F430B2FF191E}" destId="{4D21EBC7-2898-48A6-91F3-9FBDEAD8BA22}" srcOrd="1" destOrd="0" presId="urn:microsoft.com/office/officeart/2008/layout/NameandTitleOrganizationalChart"/>
    <dgm:cxn modelId="{B869F92F-6965-4DC6-BA8A-CCA2D62944EA}" type="presParOf" srcId="{4D21EBC7-2898-48A6-91F3-9FBDEAD8BA22}" destId="{D488813B-B5FB-4609-A930-F8627E7B6DFF}" srcOrd="0" destOrd="0" presId="urn:microsoft.com/office/officeart/2008/layout/NameandTitleOrganizationalChart"/>
    <dgm:cxn modelId="{6C4AA9C5-FFD2-41E1-8C17-7A6747787033}" type="presParOf" srcId="{4D21EBC7-2898-48A6-91F3-9FBDEAD8BA22}" destId="{CBE1E8E1-5415-4C12-B13D-A1B304290697}" srcOrd="1" destOrd="0" presId="urn:microsoft.com/office/officeart/2008/layout/NameandTitleOrganizationalChart"/>
    <dgm:cxn modelId="{1782DBAE-F3DE-4EA3-BF79-D750A1B0F55A}" type="presParOf" srcId="{CBE1E8E1-5415-4C12-B13D-A1B304290697}" destId="{90BD3DC3-42DD-43E1-AA04-1081C78E88D4}" srcOrd="0" destOrd="0" presId="urn:microsoft.com/office/officeart/2008/layout/NameandTitleOrganizationalChart"/>
    <dgm:cxn modelId="{435FB451-9C6E-4576-A5F9-827C51EABA7F}" type="presParOf" srcId="{90BD3DC3-42DD-43E1-AA04-1081C78E88D4}" destId="{4CDD01DC-D180-4A40-A5A3-928E0FAEE473}" srcOrd="0" destOrd="0" presId="urn:microsoft.com/office/officeart/2008/layout/NameandTitleOrganizationalChart"/>
    <dgm:cxn modelId="{06314297-38C6-4FC0-9390-D99D995FC136}" type="presParOf" srcId="{90BD3DC3-42DD-43E1-AA04-1081C78E88D4}" destId="{189A1F86-5F93-4159-8EC4-A2B3C6128CA8}" srcOrd="1" destOrd="0" presId="urn:microsoft.com/office/officeart/2008/layout/NameandTitleOrganizationalChart"/>
    <dgm:cxn modelId="{7294CAF7-D1FA-40A5-8726-D98AB0258B6D}" type="presParOf" srcId="{90BD3DC3-42DD-43E1-AA04-1081C78E88D4}" destId="{A7DF3890-2AE7-4A7C-9D05-ACB9704D7DE8}" srcOrd="2" destOrd="0" presId="urn:microsoft.com/office/officeart/2008/layout/NameandTitleOrganizationalChart"/>
    <dgm:cxn modelId="{45637ADC-5B69-4BFA-95CF-FED296C42348}" type="presParOf" srcId="{CBE1E8E1-5415-4C12-B13D-A1B304290697}" destId="{52D68840-BE2B-4D53-920B-B8C5681549E1}" srcOrd="1" destOrd="0" presId="urn:microsoft.com/office/officeart/2008/layout/NameandTitleOrganizationalChart"/>
    <dgm:cxn modelId="{F72E240D-FD44-41A1-A610-A31F467E54C9}" type="presParOf" srcId="{52D68840-BE2B-4D53-920B-B8C5681549E1}" destId="{C4A23812-DE8A-4843-8634-206CEDA6AC9F}" srcOrd="0" destOrd="0" presId="urn:microsoft.com/office/officeart/2008/layout/NameandTitleOrganizationalChart"/>
    <dgm:cxn modelId="{84275F66-5CBB-41BC-BBE9-7ED46BC4AFA3}" type="presParOf" srcId="{52D68840-BE2B-4D53-920B-B8C5681549E1}" destId="{38920868-3C5F-4F3E-8196-B85FE44429EB}" srcOrd="1" destOrd="0" presId="urn:microsoft.com/office/officeart/2008/layout/NameandTitleOrganizationalChart"/>
    <dgm:cxn modelId="{3D9D81BD-7084-47D9-81C7-0A889D43AEFA}" type="presParOf" srcId="{38920868-3C5F-4F3E-8196-B85FE44429EB}" destId="{6BAC023E-373C-4F96-A963-387A7217C35A}" srcOrd="0" destOrd="0" presId="urn:microsoft.com/office/officeart/2008/layout/NameandTitleOrganizationalChart"/>
    <dgm:cxn modelId="{EC27F098-D9AF-4CB7-86EE-0FBBD26ADE09}" type="presParOf" srcId="{6BAC023E-373C-4F96-A963-387A7217C35A}" destId="{9864AE6D-0547-4FFC-B2FF-8430F7C170B7}" srcOrd="0" destOrd="0" presId="urn:microsoft.com/office/officeart/2008/layout/NameandTitleOrganizationalChart"/>
    <dgm:cxn modelId="{9416F2B6-AE2C-4FD9-937E-F768DDCD21EB}" type="presParOf" srcId="{6BAC023E-373C-4F96-A963-387A7217C35A}" destId="{29921760-F84B-458E-97FB-842E2B128AFA}" srcOrd="1" destOrd="0" presId="urn:microsoft.com/office/officeart/2008/layout/NameandTitleOrganizationalChart"/>
    <dgm:cxn modelId="{04A51763-CF54-499C-8E14-819BAADD1E08}" type="presParOf" srcId="{6BAC023E-373C-4F96-A963-387A7217C35A}" destId="{1A519B34-4B67-4B31-904E-983E86B23B6A}" srcOrd="2" destOrd="0" presId="urn:microsoft.com/office/officeart/2008/layout/NameandTitleOrganizationalChart"/>
    <dgm:cxn modelId="{41E349BB-A868-4E97-85F5-91C55E5EC05B}" type="presParOf" srcId="{38920868-3C5F-4F3E-8196-B85FE44429EB}" destId="{DFBE7514-4206-417D-B951-4125222C3990}" srcOrd="1" destOrd="0" presId="urn:microsoft.com/office/officeart/2008/layout/NameandTitleOrganizationalChart"/>
    <dgm:cxn modelId="{51B25D00-9C84-4E86-9740-20724D235240}" type="presParOf" srcId="{38920868-3C5F-4F3E-8196-B85FE44429EB}" destId="{3D775F59-E843-427C-B52E-5994325F4A09}" srcOrd="2" destOrd="0" presId="urn:microsoft.com/office/officeart/2008/layout/NameandTitleOrganizationalChart"/>
    <dgm:cxn modelId="{D4FE0D8D-54D6-451E-B26E-DC88DFFE2360}" type="presParOf" srcId="{CBE1E8E1-5415-4C12-B13D-A1B304290697}" destId="{32A99875-4F5F-44A9-B413-C4B9041025E1}" srcOrd="2" destOrd="0" presId="urn:microsoft.com/office/officeart/2008/layout/NameandTitleOrganizationalChart"/>
    <dgm:cxn modelId="{D54C4D62-A870-40A3-9450-B5790DAB2958}" type="presParOf" srcId="{4D21EBC7-2898-48A6-91F3-9FBDEAD8BA22}" destId="{C7CE833D-109E-4A98-A650-3A988C7DDDF0}" srcOrd="2" destOrd="0" presId="urn:microsoft.com/office/officeart/2008/layout/NameandTitleOrganizationalChart"/>
    <dgm:cxn modelId="{563FB890-AA29-4A36-9290-6996930D5CAC}" type="presParOf" srcId="{4D21EBC7-2898-48A6-91F3-9FBDEAD8BA22}" destId="{6184630B-2145-466C-91DD-DF6303B8D038}" srcOrd="3" destOrd="0" presId="urn:microsoft.com/office/officeart/2008/layout/NameandTitleOrganizationalChart"/>
    <dgm:cxn modelId="{0FCE701B-322D-4AFA-8B8E-85A86D859952}" type="presParOf" srcId="{6184630B-2145-466C-91DD-DF6303B8D038}" destId="{FE586A23-042D-48F8-A939-7B1068F92010}" srcOrd="0" destOrd="0" presId="urn:microsoft.com/office/officeart/2008/layout/NameandTitleOrganizationalChart"/>
    <dgm:cxn modelId="{47A16B3F-9452-4070-AA57-564343F7CD66}" type="presParOf" srcId="{FE586A23-042D-48F8-A939-7B1068F92010}" destId="{7A9A9C0C-042D-4D08-A7B7-6D1F91C8FA0A}" srcOrd="0" destOrd="0" presId="urn:microsoft.com/office/officeart/2008/layout/NameandTitleOrganizationalChart"/>
    <dgm:cxn modelId="{A671A059-6DBA-4A93-82F7-8E024A8CBCE6}" type="presParOf" srcId="{FE586A23-042D-48F8-A939-7B1068F92010}" destId="{07047AAF-AD63-4F0E-B00A-A6A3499ED3CF}" srcOrd="1" destOrd="0" presId="urn:microsoft.com/office/officeart/2008/layout/NameandTitleOrganizationalChart"/>
    <dgm:cxn modelId="{835C4C25-4B51-405B-8776-4BE6CEB4B5CF}" type="presParOf" srcId="{FE586A23-042D-48F8-A939-7B1068F92010}" destId="{30170510-A6E9-4052-ABCF-154269BCCC96}" srcOrd="2" destOrd="0" presId="urn:microsoft.com/office/officeart/2008/layout/NameandTitleOrganizationalChart"/>
    <dgm:cxn modelId="{97C1030C-89C3-48FE-8DFF-ACB5022B96C2}" type="presParOf" srcId="{6184630B-2145-466C-91DD-DF6303B8D038}" destId="{1251B070-2823-48A9-8D30-47B521BA0A1F}" srcOrd="1" destOrd="0" presId="urn:microsoft.com/office/officeart/2008/layout/NameandTitleOrganizationalChart"/>
    <dgm:cxn modelId="{145661AC-EBA2-49BA-92C5-6C6DCDADF030}" type="presParOf" srcId="{6184630B-2145-466C-91DD-DF6303B8D038}" destId="{1AD27450-60EA-4A14-B828-30B1EB7A8184}" srcOrd="2" destOrd="0" presId="urn:microsoft.com/office/officeart/2008/layout/NameandTitleOrganizationalChart"/>
    <dgm:cxn modelId="{A08DDF66-EA7E-4ED8-8669-16910D121194}" type="presParOf" srcId="{4D21EBC7-2898-48A6-91F3-9FBDEAD8BA22}" destId="{2EFBD608-F2C1-4FD0-BCBF-94DF155FE4A3}" srcOrd="4" destOrd="0" presId="urn:microsoft.com/office/officeart/2008/layout/NameandTitleOrganizationalChart"/>
    <dgm:cxn modelId="{F3FD25D5-82ED-47CD-937D-18FFC6C8C94C}" type="presParOf" srcId="{4D21EBC7-2898-48A6-91F3-9FBDEAD8BA22}" destId="{6E89603A-1CFA-4E31-96D4-B52483C8A68F}" srcOrd="5" destOrd="0" presId="urn:microsoft.com/office/officeart/2008/layout/NameandTitleOrganizationalChart"/>
    <dgm:cxn modelId="{C6FA8864-61F7-40A7-88D2-05A08B028077}" type="presParOf" srcId="{6E89603A-1CFA-4E31-96D4-B52483C8A68F}" destId="{6F5133E2-040C-4818-8791-8EE537D578F8}" srcOrd="0" destOrd="0" presId="urn:microsoft.com/office/officeart/2008/layout/NameandTitleOrganizationalChart"/>
    <dgm:cxn modelId="{A91B10D7-847C-426F-982C-573E58B805ED}" type="presParOf" srcId="{6F5133E2-040C-4818-8791-8EE537D578F8}" destId="{0AF4D3E4-2F2E-4B51-B3CB-1A0706B8C715}" srcOrd="0" destOrd="0" presId="urn:microsoft.com/office/officeart/2008/layout/NameandTitleOrganizationalChart"/>
    <dgm:cxn modelId="{A685FBAD-C784-4153-97E7-B6E85E2231DE}" type="presParOf" srcId="{6F5133E2-040C-4818-8791-8EE537D578F8}" destId="{95D3BC87-915E-4208-8C78-C297CC425CB5}" srcOrd="1" destOrd="0" presId="urn:microsoft.com/office/officeart/2008/layout/NameandTitleOrganizationalChart"/>
    <dgm:cxn modelId="{C8A9BA5A-DFF5-4A65-A77F-0D044368F1C2}" type="presParOf" srcId="{6F5133E2-040C-4818-8791-8EE537D578F8}" destId="{002E51BF-BBF8-4AB1-BDDB-44DA62C58A2A}" srcOrd="2" destOrd="0" presId="urn:microsoft.com/office/officeart/2008/layout/NameandTitleOrganizationalChart"/>
    <dgm:cxn modelId="{AFD6DEF9-FCC0-4000-B6D2-7E180933A82B}" type="presParOf" srcId="{6E89603A-1CFA-4E31-96D4-B52483C8A68F}" destId="{B2E16313-CF40-4C61-ABE3-CA1EDEF4A668}" srcOrd="1" destOrd="0" presId="urn:microsoft.com/office/officeart/2008/layout/NameandTitleOrganizationalChart"/>
    <dgm:cxn modelId="{F2B72405-DF31-4DA6-84FE-0FE68E3F3A89}" type="presParOf" srcId="{6E89603A-1CFA-4E31-96D4-B52483C8A68F}" destId="{959DD955-0961-4B81-BC2B-E359DEB5D4FC}" srcOrd="2" destOrd="0" presId="urn:microsoft.com/office/officeart/2008/layout/NameandTitleOrganizationalChart"/>
    <dgm:cxn modelId="{93934108-F1F2-4369-9FEE-21A6B8EF0508}" type="presParOf" srcId="{C76DFCD4-B264-48EA-8394-F430B2FF191E}" destId="{1FBE97C1-D977-4AFE-B9BC-BD1CB7617550}" srcOrd="2" destOrd="0" presId="urn:microsoft.com/office/officeart/2008/layout/NameandTitleOrganizationalChart"/>
    <dgm:cxn modelId="{EA50C769-9B35-446D-9E06-76996D0F8C1D}" type="presParOf" srcId="{1FBE97C1-D977-4AFE-B9BC-BD1CB7617550}" destId="{7950776E-CFD2-4C04-B32A-BEDC60BDD9F7}" srcOrd="0" destOrd="0" presId="urn:microsoft.com/office/officeart/2008/layout/NameandTitleOrganizationalChart"/>
    <dgm:cxn modelId="{FE47B564-84E9-44E0-B38C-CD4A22D4A909}" type="presParOf" srcId="{1FBE97C1-D977-4AFE-B9BC-BD1CB7617550}" destId="{1B99B81E-F981-4F5C-85F2-2B868AFB6621}" srcOrd="1" destOrd="0" presId="urn:microsoft.com/office/officeart/2008/layout/NameandTitleOrganizationalChart"/>
    <dgm:cxn modelId="{FB8E76CF-B6B4-4627-A201-D03639ADA485}" type="presParOf" srcId="{1B99B81E-F981-4F5C-85F2-2B868AFB6621}" destId="{E34F3AB7-A606-4965-97A4-9D117923DD18}" srcOrd="0" destOrd="0" presId="urn:microsoft.com/office/officeart/2008/layout/NameandTitleOrganizationalChart"/>
    <dgm:cxn modelId="{58FC2D88-CC92-4715-84E8-AF19DCEB79FA}" type="presParOf" srcId="{E34F3AB7-A606-4965-97A4-9D117923DD18}" destId="{2CCD6C87-BB7D-4AEA-A2E1-3CC1E200D4E4}" srcOrd="0" destOrd="0" presId="urn:microsoft.com/office/officeart/2008/layout/NameandTitleOrganizationalChart"/>
    <dgm:cxn modelId="{FF293B36-6DBE-42BC-B98E-9EBB603C4DAA}" type="presParOf" srcId="{E34F3AB7-A606-4965-97A4-9D117923DD18}" destId="{4552133B-60E2-46D6-9F71-E3278F083D7C}" srcOrd="1" destOrd="0" presId="urn:microsoft.com/office/officeart/2008/layout/NameandTitleOrganizationalChart"/>
    <dgm:cxn modelId="{55CA5038-573F-495A-B121-515CADBB7EF0}" type="presParOf" srcId="{E34F3AB7-A606-4965-97A4-9D117923DD18}" destId="{B66D0A67-C0CA-4D86-BDA6-2C1CA723B549}" srcOrd="2" destOrd="0" presId="urn:microsoft.com/office/officeart/2008/layout/NameandTitleOrganizationalChart"/>
    <dgm:cxn modelId="{D982B320-7E8E-4DDD-8809-A92F2F983572}" type="presParOf" srcId="{1B99B81E-F981-4F5C-85F2-2B868AFB6621}" destId="{3A2DA491-7630-497A-A1A8-8E1621C9C27D}" srcOrd="1" destOrd="0" presId="urn:microsoft.com/office/officeart/2008/layout/NameandTitleOrganizationalChart"/>
    <dgm:cxn modelId="{F74CC8C4-F685-4320-87D7-B9DF4827F767}" type="presParOf" srcId="{1B99B81E-F981-4F5C-85F2-2B868AFB6621}" destId="{A1FCE762-B48C-4E13-AE42-2311B9169D15}"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E45673-9FE1-48B5-8F29-F422BE72B4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ED86A30F-C16A-47DA-B2FB-08B3859D7693}">
      <dgm:prSet phldrT="[Texto]"/>
      <dgm:spPr/>
      <dgm:t>
        <a:bodyPr/>
        <a:lstStyle/>
        <a:p>
          <a:r>
            <a:rPr lang="es-EC" dirty="0" smtClean="0"/>
            <a:t>Contenedor</a:t>
          </a:r>
          <a:endParaRPr lang="es-EC" dirty="0"/>
        </a:p>
      </dgm:t>
    </dgm:pt>
    <dgm:pt modelId="{9AC0941E-3F31-41F6-93F7-23CC46D7E8A2}" type="parTrans" cxnId="{EE802170-321D-45B6-83F9-6BCB0287EAFE}">
      <dgm:prSet/>
      <dgm:spPr/>
      <dgm:t>
        <a:bodyPr/>
        <a:lstStyle/>
        <a:p>
          <a:endParaRPr lang="es-EC"/>
        </a:p>
      </dgm:t>
    </dgm:pt>
    <dgm:pt modelId="{0A2C2526-A253-44FE-99D3-57555B7BAC33}" type="sibTrans" cxnId="{EE802170-321D-45B6-83F9-6BCB0287EAFE}">
      <dgm:prSet/>
      <dgm:spPr/>
      <dgm:t>
        <a:bodyPr/>
        <a:lstStyle/>
        <a:p>
          <a:endParaRPr lang="es-EC"/>
        </a:p>
      </dgm:t>
    </dgm:pt>
    <dgm:pt modelId="{A07CCF79-2987-4DD5-B646-5AD3ADA17D38}">
      <dgm:prSet phldrT="[Texto]"/>
      <dgm:spPr/>
      <dgm:t>
        <a:bodyPr/>
        <a:lstStyle/>
        <a:p>
          <a:r>
            <a:rPr lang="es-EC" dirty="0" smtClean="0"/>
            <a:t>Identificadores</a:t>
          </a:r>
          <a:endParaRPr lang="es-EC" dirty="0"/>
        </a:p>
      </dgm:t>
    </dgm:pt>
    <dgm:pt modelId="{F0A573DB-E070-4485-917A-0024B0BB95C0}" type="parTrans" cxnId="{C153FD28-A16B-484C-BF1D-2587AE8602D4}">
      <dgm:prSet/>
      <dgm:spPr/>
      <dgm:t>
        <a:bodyPr/>
        <a:lstStyle/>
        <a:p>
          <a:endParaRPr lang="es-EC"/>
        </a:p>
      </dgm:t>
    </dgm:pt>
    <dgm:pt modelId="{5172D464-0B4E-42C7-AB86-E3E9F3940D77}" type="sibTrans" cxnId="{C153FD28-A16B-484C-BF1D-2587AE8602D4}">
      <dgm:prSet/>
      <dgm:spPr/>
      <dgm:t>
        <a:bodyPr/>
        <a:lstStyle/>
        <a:p>
          <a:endParaRPr lang="es-EC"/>
        </a:p>
      </dgm:t>
    </dgm:pt>
    <dgm:pt modelId="{25171999-2CC6-4802-818B-FFEE21460B79}">
      <dgm:prSet phldrT="[Texto]"/>
      <dgm:spPr/>
      <dgm:t>
        <a:bodyPr/>
        <a:lstStyle/>
        <a:p>
          <a:r>
            <a:rPr lang="es-EC" dirty="0" smtClean="0"/>
            <a:t>Clases</a:t>
          </a:r>
          <a:endParaRPr lang="es-EC" dirty="0"/>
        </a:p>
      </dgm:t>
    </dgm:pt>
    <dgm:pt modelId="{3A4B37B2-9B8E-42AE-B6DD-A6A817DB0081}" type="parTrans" cxnId="{69146BA7-B7B0-4270-8A8F-91E0152CD4E7}">
      <dgm:prSet/>
      <dgm:spPr/>
      <dgm:t>
        <a:bodyPr/>
        <a:lstStyle/>
        <a:p>
          <a:endParaRPr lang="es-EC"/>
        </a:p>
      </dgm:t>
    </dgm:pt>
    <dgm:pt modelId="{17A8EE87-EE2B-4C6A-8478-2A2070691FB0}" type="sibTrans" cxnId="{69146BA7-B7B0-4270-8A8F-91E0152CD4E7}">
      <dgm:prSet/>
      <dgm:spPr/>
      <dgm:t>
        <a:bodyPr/>
        <a:lstStyle/>
        <a:p>
          <a:endParaRPr lang="es-EC"/>
        </a:p>
      </dgm:t>
    </dgm:pt>
    <dgm:pt modelId="{A97980B3-F139-4872-A72C-441D0B792FEB}" type="pres">
      <dgm:prSet presAssocID="{19E45673-9FE1-48B5-8F29-F422BE72B461}" presName="hierChild1" presStyleCnt="0">
        <dgm:presLayoutVars>
          <dgm:chPref val="1"/>
          <dgm:dir/>
          <dgm:animOne val="branch"/>
          <dgm:animLvl val="lvl"/>
          <dgm:resizeHandles/>
        </dgm:presLayoutVars>
      </dgm:prSet>
      <dgm:spPr/>
      <dgm:t>
        <a:bodyPr/>
        <a:lstStyle/>
        <a:p>
          <a:endParaRPr lang="es-EC"/>
        </a:p>
      </dgm:t>
    </dgm:pt>
    <dgm:pt modelId="{5A2636D5-86D7-472F-876F-253D0BD3008F}" type="pres">
      <dgm:prSet presAssocID="{ED86A30F-C16A-47DA-B2FB-08B3859D7693}" presName="hierRoot1" presStyleCnt="0"/>
      <dgm:spPr/>
    </dgm:pt>
    <dgm:pt modelId="{CCB3B9E0-D652-44A3-96CC-26B0FF4A59ED}" type="pres">
      <dgm:prSet presAssocID="{ED86A30F-C16A-47DA-B2FB-08B3859D7693}" presName="composite" presStyleCnt="0"/>
      <dgm:spPr/>
    </dgm:pt>
    <dgm:pt modelId="{55F6FBE1-24BA-4AC1-8750-C10515F5F157}" type="pres">
      <dgm:prSet presAssocID="{ED86A30F-C16A-47DA-B2FB-08B3859D7693}" presName="background" presStyleLbl="node0" presStyleIdx="0" presStyleCnt="1"/>
      <dgm:spPr/>
    </dgm:pt>
    <dgm:pt modelId="{F5601AE0-BE0C-446C-B1C8-41F5F4796733}" type="pres">
      <dgm:prSet presAssocID="{ED86A30F-C16A-47DA-B2FB-08B3859D7693}" presName="text" presStyleLbl="fgAcc0" presStyleIdx="0" presStyleCnt="1">
        <dgm:presLayoutVars>
          <dgm:chPref val="3"/>
        </dgm:presLayoutVars>
      </dgm:prSet>
      <dgm:spPr/>
      <dgm:t>
        <a:bodyPr/>
        <a:lstStyle/>
        <a:p>
          <a:endParaRPr lang="es-EC"/>
        </a:p>
      </dgm:t>
    </dgm:pt>
    <dgm:pt modelId="{FD06552C-349D-4B70-87EF-03576D79BECF}" type="pres">
      <dgm:prSet presAssocID="{ED86A30F-C16A-47DA-B2FB-08B3859D7693}" presName="hierChild2" presStyleCnt="0"/>
      <dgm:spPr/>
    </dgm:pt>
    <dgm:pt modelId="{C109DE2C-04C3-4CD5-9D24-F12CCD5CBB6C}" type="pres">
      <dgm:prSet presAssocID="{F0A573DB-E070-4485-917A-0024B0BB95C0}" presName="Name10" presStyleLbl="parChTrans1D2" presStyleIdx="0" presStyleCnt="2"/>
      <dgm:spPr/>
      <dgm:t>
        <a:bodyPr/>
        <a:lstStyle/>
        <a:p>
          <a:endParaRPr lang="es-EC"/>
        </a:p>
      </dgm:t>
    </dgm:pt>
    <dgm:pt modelId="{BCD845BE-F03B-46F2-9D94-77E9B6D1C021}" type="pres">
      <dgm:prSet presAssocID="{A07CCF79-2987-4DD5-B646-5AD3ADA17D38}" presName="hierRoot2" presStyleCnt="0"/>
      <dgm:spPr/>
    </dgm:pt>
    <dgm:pt modelId="{CF170E07-32B2-4F3C-8F90-83307B9BDE9F}" type="pres">
      <dgm:prSet presAssocID="{A07CCF79-2987-4DD5-B646-5AD3ADA17D38}" presName="composite2" presStyleCnt="0"/>
      <dgm:spPr/>
    </dgm:pt>
    <dgm:pt modelId="{887B96DB-F364-4789-8BCC-6BC3CCD31164}" type="pres">
      <dgm:prSet presAssocID="{A07CCF79-2987-4DD5-B646-5AD3ADA17D38}" presName="background2" presStyleLbl="node2" presStyleIdx="0" presStyleCnt="2"/>
      <dgm:spPr/>
    </dgm:pt>
    <dgm:pt modelId="{1F08085F-784E-4F79-80F6-66DB95601A0C}" type="pres">
      <dgm:prSet presAssocID="{A07CCF79-2987-4DD5-B646-5AD3ADA17D38}" presName="text2" presStyleLbl="fgAcc2" presStyleIdx="0" presStyleCnt="2">
        <dgm:presLayoutVars>
          <dgm:chPref val="3"/>
        </dgm:presLayoutVars>
      </dgm:prSet>
      <dgm:spPr/>
      <dgm:t>
        <a:bodyPr/>
        <a:lstStyle/>
        <a:p>
          <a:endParaRPr lang="es-EC"/>
        </a:p>
      </dgm:t>
    </dgm:pt>
    <dgm:pt modelId="{7AE01848-5E85-436D-B20D-7AA58A5E5D35}" type="pres">
      <dgm:prSet presAssocID="{A07CCF79-2987-4DD5-B646-5AD3ADA17D38}" presName="hierChild3" presStyleCnt="0"/>
      <dgm:spPr/>
    </dgm:pt>
    <dgm:pt modelId="{B3970709-C8BD-4271-A889-723600B9C35E}" type="pres">
      <dgm:prSet presAssocID="{3A4B37B2-9B8E-42AE-B6DD-A6A817DB0081}" presName="Name10" presStyleLbl="parChTrans1D2" presStyleIdx="1" presStyleCnt="2"/>
      <dgm:spPr/>
      <dgm:t>
        <a:bodyPr/>
        <a:lstStyle/>
        <a:p>
          <a:endParaRPr lang="es-EC"/>
        </a:p>
      </dgm:t>
    </dgm:pt>
    <dgm:pt modelId="{09B21AC4-4D1D-4FE8-A599-790F4EEF2FE8}" type="pres">
      <dgm:prSet presAssocID="{25171999-2CC6-4802-818B-FFEE21460B79}" presName="hierRoot2" presStyleCnt="0"/>
      <dgm:spPr/>
    </dgm:pt>
    <dgm:pt modelId="{ACB0AD01-3A2E-4C95-82B6-B789E9B4435F}" type="pres">
      <dgm:prSet presAssocID="{25171999-2CC6-4802-818B-FFEE21460B79}" presName="composite2" presStyleCnt="0"/>
      <dgm:spPr/>
    </dgm:pt>
    <dgm:pt modelId="{01730FC3-59E1-4475-BFB6-0274C5FFB954}" type="pres">
      <dgm:prSet presAssocID="{25171999-2CC6-4802-818B-FFEE21460B79}" presName="background2" presStyleLbl="node2" presStyleIdx="1" presStyleCnt="2"/>
      <dgm:spPr/>
    </dgm:pt>
    <dgm:pt modelId="{C92FF23D-559D-4ED6-B864-29D7DCD23305}" type="pres">
      <dgm:prSet presAssocID="{25171999-2CC6-4802-818B-FFEE21460B79}" presName="text2" presStyleLbl="fgAcc2" presStyleIdx="1" presStyleCnt="2">
        <dgm:presLayoutVars>
          <dgm:chPref val="3"/>
        </dgm:presLayoutVars>
      </dgm:prSet>
      <dgm:spPr/>
      <dgm:t>
        <a:bodyPr/>
        <a:lstStyle/>
        <a:p>
          <a:endParaRPr lang="es-EC"/>
        </a:p>
      </dgm:t>
    </dgm:pt>
    <dgm:pt modelId="{430FEB53-CFE3-4425-89C4-FF1757310817}" type="pres">
      <dgm:prSet presAssocID="{25171999-2CC6-4802-818B-FFEE21460B79}" presName="hierChild3" presStyleCnt="0"/>
      <dgm:spPr/>
    </dgm:pt>
  </dgm:ptLst>
  <dgm:cxnLst>
    <dgm:cxn modelId="{EB1C16E0-834E-4B6E-855C-5DE1FCF16D8B}" type="presOf" srcId="{F0A573DB-E070-4485-917A-0024B0BB95C0}" destId="{C109DE2C-04C3-4CD5-9D24-F12CCD5CBB6C}" srcOrd="0" destOrd="0" presId="urn:microsoft.com/office/officeart/2005/8/layout/hierarchy1"/>
    <dgm:cxn modelId="{69146BA7-B7B0-4270-8A8F-91E0152CD4E7}" srcId="{ED86A30F-C16A-47DA-B2FB-08B3859D7693}" destId="{25171999-2CC6-4802-818B-FFEE21460B79}" srcOrd="1" destOrd="0" parTransId="{3A4B37B2-9B8E-42AE-B6DD-A6A817DB0081}" sibTransId="{17A8EE87-EE2B-4C6A-8478-2A2070691FB0}"/>
    <dgm:cxn modelId="{D7C0449B-10B4-400F-94B0-77F37553652E}" type="presOf" srcId="{25171999-2CC6-4802-818B-FFEE21460B79}" destId="{C92FF23D-559D-4ED6-B864-29D7DCD23305}" srcOrd="0" destOrd="0" presId="urn:microsoft.com/office/officeart/2005/8/layout/hierarchy1"/>
    <dgm:cxn modelId="{D53011EF-48E8-4ADB-82A2-2A8C68CD19F6}" type="presOf" srcId="{ED86A30F-C16A-47DA-B2FB-08B3859D7693}" destId="{F5601AE0-BE0C-446C-B1C8-41F5F4796733}" srcOrd="0" destOrd="0" presId="urn:microsoft.com/office/officeart/2005/8/layout/hierarchy1"/>
    <dgm:cxn modelId="{C9FACF3D-4DE4-496A-814B-356320E223C7}" type="presOf" srcId="{3A4B37B2-9B8E-42AE-B6DD-A6A817DB0081}" destId="{B3970709-C8BD-4271-A889-723600B9C35E}" srcOrd="0" destOrd="0" presId="urn:microsoft.com/office/officeart/2005/8/layout/hierarchy1"/>
    <dgm:cxn modelId="{EE802170-321D-45B6-83F9-6BCB0287EAFE}" srcId="{19E45673-9FE1-48B5-8F29-F422BE72B461}" destId="{ED86A30F-C16A-47DA-B2FB-08B3859D7693}" srcOrd="0" destOrd="0" parTransId="{9AC0941E-3F31-41F6-93F7-23CC46D7E8A2}" sibTransId="{0A2C2526-A253-44FE-99D3-57555B7BAC33}"/>
    <dgm:cxn modelId="{3710F453-EF13-4EE6-B514-4700DFE3514F}" type="presOf" srcId="{19E45673-9FE1-48B5-8F29-F422BE72B461}" destId="{A97980B3-F139-4872-A72C-441D0B792FEB}" srcOrd="0" destOrd="0" presId="urn:microsoft.com/office/officeart/2005/8/layout/hierarchy1"/>
    <dgm:cxn modelId="{C153FD28-A16B-484C-BF1D-2587AE8602D4}" srcId="{ED86A30F-C16A-47DA-B2FB-08B3859D7693}" destId="{A07CCF79-2987-4DD5-B646-5AD3ADA17D38}" srcOrd="0" destOrd="0" parTransId="{F0A573DB-E070-4485-917A-0024B0BB95C0}" sibTransId="{5172D464-0B4E-42C7-AB86-E3E9F3940D77}"/>
    <dgm:cxn modelId="{2A881938-E4D8-41A5-9091-C47017EB234E}" type="presOf" srcId="{A07CCF79-2987-4DD5-B646-5AD3ADA17D38}" destId="{1F08085F-784E-4F79-80F6-66DB95601A0C}" srcOrd="0" destOrd="0" presId="urn:microsoft.com/office/officeart/2005/8/layout/hierarchy1"/>
    <dgm:cxn modelId="{83D62489-813A-447F-AA47-7879E60EC62E}" type="presParOf" srcId="{A97980B3-F139-4872-A72C-441D0B792FEB}" destId="{5A2636D5-86D7-472F-876F-253D0BD3008F}" srcOrd="0" destOrd="0" presId="urn:microsoft.com/office/officeart/2005/8/layout/hierarchy1"/>
    <dgm:cxn modelId="{FC0FAE7E-A838-47FC-9B8D-CC5E42BA4F71}" type="presParOf" srcId="{5A2636D5-86D7-472F-876F-253D0BD3008F}" destId="{CCB3B9E0-D652-44A3-96CC-26B0FF4A59ED}" srcOrd="0" destOrd="0" presId="urn:microsoft.com/office/officeart/2005/8/layout/hierarchy1"/>
    <dgm:cxn modelId="{1988EB75-B3D9-4246-9D4C-71E8514FDFC0}" type="presParOf" srcId="{CCB3B9E0-D652-44A3-96CC-26B0FF4A59ED}" destId="{55F6FBE1-24BA-4AC1-8750-C10515F5F157}" srcOrd="0" destOrd="0" presId="urn:microsoft.com/office/officeart/2005/8/layout/hierarchy1"/>
    <dgm:cxn modelId="{BD16ED72-21F1-4E90-A24E-27126C32CFAC}" type="presParOf" srcId="{CCB3B9E0-D652-44A3-96CC-26B0FF4A59ED}" destId="{F5601AE0-BE0C-446C-B1C8-41F5F4796733}" srcOrd="1" destOrd="0" presId="urn:microsoft.com/office/officeart/2005/8/layout/hierarchy1"/>
    <dgm:cxn modelId="{70B6F68E-030E-406F-9B97-81D7AB8BFD95}" type="presParOf" srcId="{5A2636D5-86D7-472F-876F-253D0BD3008F}" destId="{FD06552C-349D-4B70-87EF-03576D79BECF}" srcOrd="1" destOrd="0" presId="urn:microsoft.com/office/officeart/2005/8/layout/hierarchy1"/>
    <dgm:cxn modelId="{5D230C22-D652-47A4-A010-9EAAE3A027CD}" type="presParOf" srcId="{FD06552C-349D-4B70-87EF-03576D79BECF}" destId="{C109DE2C-04C3-4CD5-9D24-F12CCD5CBB6C}" srcOrd="0" destOrd="0" presId="urn:microsoft.com/office/officeart/2005/8/layout/hierarchy1"/>
    <dgm:cxn modelId="{2C26ABBA-FAB2-4F84-A449-DCFF65956C90}" type="presParOf" srcId="{FD06552C-349D-4B70-87EF-03576D79BECF}" destId="{BCD845BE-F03B-46F2-9D94-77E9B6D1C021}" srcOrd="1" destOrd="0" presId="urn:microsoft.com/office/officeart/2005/8/layout/hierarchy1"/>
    <dgm:cxn modelId="{6772371C-0CA4-4E37-96DA-B213641CFE4A}" type="presParOf" srcId="{BCD845BE-F03B-46F2-9D94-77E9B6D1C021}" destId="{CF170E07-32B2-4F3C-8F90-83307B9BDE9F}" srcOrd="0" destOrd="0" presId="urn:microsoft.com/office/officeart/2005/8/layout/hierarchy1"/>
    <dgm:cxn modelId="{43821893-55F3-4B53-A8DA-6D9C63F4BF80}" type="presParOf" srcId="{CF170E07-32B2-4F3C-8F90-83307B9BDE9F}" destId="{887B96DB-F364-4789-8BCC-6BC3CCD31164}" srcOrd="0" destOrd="0" presId="urn:microsoft.com/office/officeart/2005/8/layout/hierarchy1"/>
    <dgm:cxn modelId="{26FF44C9-B2E9-433C-9056-4CE2E4E0D56C}" type="presParOf" srcId="{CF170E07-32B2-4F3C-8F90-83307B9BDE9F}" destId="{1F08085F-784E-4F79-80F6-66DB95601A0C}" srcOrd="1" destOrd="0" presId="urn:microsoft.com/office/officeart/2005/8/layout/hierarchy1"/>
    <dgm:cxn modelId="{B0FE074F-7AA0-4B62-B395-83BB9D4EF928}" type="presParOf" srcId="{BCD845BE-F03B-46F2-9D94-77E9B6D1C021}" destId="{7AE01848-5E85-436D-B20D-7AA58A5E5D35}" srcOrd="1" destOrd="0" presId="urn:microsoft.com/office/officeart/2005/8/layout/hierarchy1"/>
    <dgm:cxn modelId="{5843C8A5-75F5-43F3-8949-DD95EC5F64C0}" type="presParOf" srcId="{FD06552C-349D-4B70-87EF-03576D79BECF}" destId="{B3970709-C8BD-4271-A889-723600B9C35E}" srcOrd="2" destOrd="0" presId="urn:microsoft.com/office/officeart/2005/8/layout/hierarchy1"/>
    <dgm:cxn modelId="{85B41A9E-B5AB-4B45-8E65-4896D0CA0AFD}" type="presParOf" srcId="{FD06552C-349D-4B70-87EF-03576D79BECF}" destId="{09B21AC4-4D1D-4FE8-A599-790F4EEF2FE8}" srcOrd="3" destOrd="0" presId="urn:microsoft.com/office/officeart/2005/8/layout/hierarchy1"/>
    <dgm:cxn modelId="{F57FE105-B03E-48A0-B1E9-DE43BDD45EF2}" type="presParOf" srcId="{09B21AC4-4D1D-4FE8-A599-790F4EEF2FE8}" destId="{ACB0AD01-3A2E-4C95-82B6-B789E9B4435F}" srcOrd="0" destOrd="0" presId="urn:microsoft.com/office/officeart/2005/8/layout/hierarchy1"/>
    <dgm:cxn modelId="{A19AF360-1A9D-4A0E-9B96-7D60325472F0}" type="presParOf" srcId="{ACB0AD01-3A2E-4C95-82B6-B789E9B4435F}" destId="{01730FC3-59E1-4475-BFB6-0274C5FFB954}" srcOrd="0" destOrd="0" presId="urn:microsoft.com/office/officeart/2005/8/layout/hierarchy1"/>
    <dgm:cxn modelId="{539DB7CA-6DB4-4505-972F-5510B9560152}" type="presParOf" srcId="{ACB0AD01-3A2E-4C95-82B6-B789E9B4435F}" destId="{C92FF23D-559D-4ED6-B864-29D7DCD23305}" srcOrd="1" destOrd="0" presId="urn:microsoft.com/office/officeart/2005/8/layout/hierarchy1"/>
    <dgm:cxn modelId="{EB2537E2-5944-4E2E-AA8F-9D9B2763062C}" type="presParOf" srcId="{09B21AC4-4D1D-4FE8-A599-790F4EEF2FE8}" destId="{430FEB53-CFE3-4425-89C4-FF175731081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6025046" y="-921913"/>
          <a:ext cx="7172396" cy="7172396"/>
        </a:xfrm>
        <a:prstGeom prst="blockArc">
          <a:avLst>
            <a:gd name="adj1" fmla="val 18900000"/>
            <a:gd name="adj2" fmla="val 2700000"/>
            <a:gd name="adj3" fmla="val 301"/>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0DDA8B-1ADF-4A7D-AA04-6D0339956812}">
      <dsp:nvSpPr>
        <dsp:cNvPr id="0" name=""/>
        <dsp:cNvSpPr/>
      </dsp:nvSpPr>
      <dsp:spPr>
        <a:xfrm>
          <a:off x="427324" y="280602"/>
          <a:ext cx="7878757" cy="560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28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Introducción</a:t>
          </a:r>
          <a:endParaRPr lang="es-EC" sz="2000" kern="1200" dirty="0">
            <a:latin typeface="Arial" panose="020B0604020202020204" pitchFamily="34" charset="0"/>
            <a:cs typeface="Arial" panose="020B0604020202020204" pitchFamily="34" charset="0"/>
          </a:endParaRPr>
        </a:p>
      </dsp:txBody>
      <dsp:txXfrm>
        <a:off x="427324" y="280602"/>
        <a:ext cx="7878757" cy="560991"/>
      </dsp:txXfrm>
    </dsp:sp>
    <dsp:sp modelId="{BE3F36AB-BB4B-4F2A-A989-CD674746F7EA}">
      <dsp:nvSpPr>
        <dsp:cNvPr id="0" name=""/>
        <dsp:cNvSpPr/>
      </dsp:nvSpPr>
      <dsp:spPr>
        <a:xfrm>
          <a:off x="76705" y="210478"/>
          <a:ext cx="701239" cy="70123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01452-0052-40F3-B0E0-DE196AC37342}">
      <dsp:nvSpPr>
        <dsp:cNvPr id="0" name=""/>
        <dsp:cNvSpPr/>
      </dsp:nvSpPr>
      <dsp:spPr>
        <a:xfrm>
          <a:off x="888779" y="1121983"/>
          <a:ext cx="7417303" cy="560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287"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Objetivos</a:t>
          </a:r>
        </a:p>
      </dsp:txBody>
      <dsp:txXfrm>
        <a:off x="888779" y="1121983"/>
        <a:ext cx="7417303" cy="560991"/>
      </dsp:txXfrm>
    </dsp:sp>
    <dsp:sp modelId="{B0FD180F-7DE4-411B-BBAF-8290AD2DE8C4}">
      <dsp:nvSpPr>
        <dsp:cNvPr id="0" name=""/>
        <dsp:cNvSpPr/>
      </dsp:nvSpPr>
      <dsp:spPr>
        <a:xfrm>
          <a:off x="538159" y="1051859"/>
          <a:ext cx="701239" cy="70123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CAE3E-5976-4EE2-8F46-269116E6AF8C}">
      <dsp:nvSpPr>
        <dsp:cNvPr id="0" name=""/>
        <dsp:cNvSpPr/>
      </dsp:nvSpPr>
      <dsp:spPr>
        <a:xfrm>
          <a:off x="1099790" y="1963364"/>
          <a:ext cx="7206292" cy="560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28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Fundamentación Teórica</a:t>
          </a:r>
          <a:endParaRPr lang="es-EC" sz="2000" kern="1200" dirty="0">
            <a:latin typeface="Times New Roman" panose="02020603050405020304" pitchFamily="18" charset="0"/>
            <a:cs typeface="Times New Roman" panose="02020603050405020304" pitchFamily="18" charset="0"/>
          </a:endParaRPr>
        </a:p>
      </dsp:txBody>
      <dsp:txXfrm>
        <a:off x="1099790" y="1963364"/>
        <a:ext cx="7206292" cy="560991"/>
      </dsp:txXfrm>
    </dsp:sp>
    <dsp:sp modelId="{09B22A60-FCB7-49A1-BF25-EF5994FA2C0F}">
      <dsp:nvSpPr>
        <dsp:cNvPr id="0" name=""/>
        <dsp:cNvSpPr/>
      </dsp:nvSpPr>
      <dsp:spPr>
        <a:xfrm>
          <a:off x="749170" y="1893240"/>
          <a:ext cx="701239" cy="70123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B6942C-652C-47DA-8C79-D78A782059D1}">
      <dsp:nvSpPr>
        <dsp:cNvPr id="0" name=""/>
        <dsp:cNvSpPr/>
      </dsp:nvSpPr>
      <dsp:spPr>
        <a:xfrm>
          <a:off x="1099790" y="2804212"/>
          <a:ext cx="7206292" cy="560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28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Desarrollo y Evaluación</a:t>
          </a:r>
          <a:endParaRPr lang="es-EC" sz="2000" kern="1200" dirty="0">
            <a:latin typeface="Times New Roman" panose="02020603050405020304" pitchFamily="18" charset="0"/>
            <a:cs typeface="Times New Roman" panose="02020603050405020304" pitchFamily="18" charset="0"/>
          </a:endParaRPr>
        </a:p>
      </dsp:txBody>
      <dsp:txXfrm>
        <a:off x="1099790" y="2804212"/>
        <a:ext cx="7206292" cy="560991"/>
      </dsp:txXfrm>
    </dsp:sp>
    <dsp:sp modelId="{2C54FE2B-CA3D-4528-BBBA-7837DAA73DD7}">
      <dsp:nvSpPr>
        <dsp:cNvPr id="0" name=""/>
        <dsp:cNvSpPr/>
      </dsp:nvSpPr>
      <dsp:spPr>
        <a:xfrm>
          <a:off x="749170" y="2734088"/>
          <a:ext cx="701239" cy="70123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FA5D37-0263-48FE-92B8-429E6481BEAB}">
      <dsp:nvSpPr>
        <dsp:cNvPr id="0" name=""/>
        <dsp:cNvSpPr/>
      </dsp:nvSpPr>
      <dsp:spPr>
        <a:xfrm>
          <a:off x="888779" y="3645593"/>
          <a:ext cx="7417303" cy="560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287"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Resultados</a:t>
          </a:r>
        </a:p>
      </dsp:txBody>
      <dsp:txXfrm>
        <a:off x="888779" y="3645593"/>
        <a:ext cx="7417303" cy="560991"/>
      </dsp:txXfrm>
    </dsp:sp>
    <dsp:sp modelId="{B3E116FB-7744-4CF6-9DB6-12485C2CA169}">
      <dsp:nvSpPr>
        <dsp:cNvPr id="0" name=""/>
        <dsp:cNvSpPr/>
      </dsp:nvSpPr>
      <dsp:spPr>
        <a:xfrm>
          <a:off x="538159" y="3575469"/>
          <a:ext cx="701239" cy="70123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DCDAC-790C-413E-BB81-DC62676616D6}">
      <dsp:nvSpPr>
        <dsp:cNvPr id="0" name=""/>
        <dsp:cNvSpPr/>
      </dsp:nvSpPr>
      <dsp:spPr>
        <a:xfrm>
          <a:off x="427324" y="4486974"/>
          <a:ext cx="7878757" cy="560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287"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Conclusiones y Recomendaciones</a:t>
          </a:r>
        </a:p>
      </dsp:txBody>
      <dsp:txXfrm>
        <a:off x="427324" y="4486974"/>
        <a:ext cx="7878757" cy="560991"/>
      </dsp:txXfrm>
    </dsp:sp>
    <dsp:sp modelId="{FB38E14E-2C2C-4CB9-9A98-715BEDEB95F4}">
      <dsp:nvSpPr>
        <dsp:cNvPr id="0" name=""/>
        <dsp:cNvSpPr/>
      </dsp:nvSpPr>
      <dsp:spPr>
        <a:xfrm>
          <a:off x="76705" y="4416850"/>
          <a:ext cx="701239" cy="70123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0776E-CFD2-4C04-B32A-BEDC60BDD9F7}">
      <dsp:nvSpPr>
        <dsp:cNvPr id="0" name=""/>
        <dsp:cNvSpPr/>
      </dsp:nvSpPr>
      <dsp:spPr>
        <a:xfrm>
          <a:off x="5602560" y="863445"/>
          <a:ext cx="283405" cy="925868"/>
        </a:xfrm>
        <a:custGeom>
          <a:avLst/>
          <a:gdLst/>
          <a:ahLst/>
          <a:cxnLst/>
          <a:rect l="0" t="0" r="0" b="0"/>
          <a:pathLst>
            <a:path>
              <a:moveTo>
                <a:pt x="283405" y="0"/>
              </a:moveTo>
              <a:lnTo>
                <a:pt x="283405" y="925868"/>
              </a:lnTo>
              <a:lnTo>
                <a:pt x="0" y="9258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FBD608-F2C1-4FD0-BCBF-94DF155FE4A3}">
      <dsp:nvSpPr>
        <dsp:cNvPr id="0" name=""/>
        <dsp:cNvSpPr/>
      </dsp:nvSpPr>
      <dsp:spPr>
        <a:xfrm>
          <a:off x="5885965" y="863445"/>
          <a:ext cx="2225996" cy="1851736"/>
        </a:xfrm>
        <a:custGeom>
          <a:avLst/>
          <a:gdLst/>
          <a:ahLst/>
          <a:cxnLst/>
          <a:rect l="0" t="0" r="0" b="0"/>
          <a:pathLst>
            <a:path>
              <a:moveTo>
                <a:pt x="0" y="0"/>
              </a:moveTo>
              <a:lnTo>
                <a:pt x="0" y="1651290"/>
              </a:lnTo>
              <a:lnTo>
                <a:pt x="2225996" y="1651290"/>
              </a:lnTo>
              <a:lnTo>
                <a:pt x="2225996" y="1851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CE833D-109E-4A98-A650-3A988C7DDDF0}">
      <dsp:nvSpPr>
        <dsp:cNvPr id="0" name=""/>
        <dsp:cNvSpPr/>
      </dsp:nvSpPr>
      <dsp:spPr>
        <a:xfrm>
          <a:off x="5840245" y="863445"/>
          <a:ext cx="91440" cy="1851736"/>
        </a:xfrm>
        <a:custGeom>
          <a:avLst/>
          <a:gdLst/>
          <a:ahLst/>
          <a:cxnLst/>
          <a:rect l="0" t="0" r="0" b="0"/>
          <a:pathLst>
            <a:path>
              <a:moveTo>
                <a:pt x="45720" y="0"/>
              </a:moveTo>
              <a:lnTo>
                <a:pt x="45720" y="1851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23812-DE8A-4843-8634-206CEDA6AC9F}">
      <dsp:nvSpPr>
        <dsp:cNvPr id="0" name=""/>
        <dsp:cNvSpPr/>
      </dsp:nvSpPr>
      <dsp:spPr>
        <a:xfrm>
          <a:off x="3614249" y="3574234"/>
          <a:ext cx="91440" cy="496341"/>
        </a:xfrm>
        <a:custGeom>
          <a:avLst/>
          <a:gdLst/>
          <a:ahLst/>
          <a:cxnLst/>
          <a:rect l="0" t="0" r="0" b="0"/>
          <a:pathLst>
            <a:path>
              <a:moveTo>
                <a:pt x="45720" y="0"/>
              </a:moveTo>
              <a:lnTo>
                <a:pt x="45720" y="4963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88813B-B5FB-4609-A930-F8627E7B6DFF}">
      <dsp:nvSpPr>
        <dsp:cNvPr id="0" name=""/>
        <dsp:cNvSpPr/>
      </dsp:nvSpPr>
      <dsp:spPr>
        <a:xfrm>
          <a:off x="3659969" y="863445"/>
          <a:ext cx="2225996" cy="1851736"/>
        </a:xfrm>
        <a:custGeom>
          <a:avLst/>
          <a:gdLst/>
          <a:ahLst/>
          <a:cxnLst/>
          <a:rect l="0" t="0" r="0" b="0"/>
          <a:pathLst>
            <a:path>
              <a:moveTo>
                <a:pt x="2225996" y="0"/>
              </a:moveTo>
              <a:lnTo>
                <a:pt x="2225996" y="1651290"/>
              </a:lnTo>
              <a:lnTo>
                <a:pt x="0" y="1651290"/>
              </a:lnTo>
              <a:lnTo>
                <a:pt x="0" y="1851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9FD46A-572E-4BF8-A101-49DDAC4323DF}">
      <dsp:nvSpPr>
        <dsp:cNvPr id="0" name=""/>
        <dsp:cNvSpPr/>
      </dsp:nvSpPr>
      <dsp:spPr>
        <a:xfrm>
          <a:off x="5056372" y="4392"/>
          <a:ext cx="1659186" cy="859053"/>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21222" numCol="1" spcCol="1270" anchor="ctr" anchorCtr="0">
          <a:noAutofit/>
        </a:bodyPr>
        <a:lstStyle/>
        <a:p>
          <a:pPr lvl="0" algn="ctr" defTabSz="1111250">
            <a:lnSpc>
              <a:spcPct val="90000"/>
            </a:lnSpc>
            <a:spcBef>
              <a:spcPct val="0"/>
            </a:spcBef>
            <a:spcAft>
              <a:spcPct val="35000"/>
            </a:spcAft>
          </a:pPr>
          <a:endParaRPr lang="es-EC" sz="2500" kern="1200" dirty="0"/>
        </a:p>
      </dsp:txBody>
      <dsp:txXfrm>
        <a:off x="5056372" y="4392"/>
        <a:ext cx="1659186" cy="859053"/>
      </dsp:txXfrm>
    </dsp:sp>
    <dsp:sp modelId="{9569C569-914B-422E-BB85-E04B5CEA96F1}">
      <dsp:nvSpPr>
        <dsp:cNvPr id="0" name=""/>
        <dsp:cNvSpPr/>
      </dsp:nvSpPr>
      <dsp:spPr>
        <a:xfrm>
          <a:off x="5388209" y="672544"/>
          <a:ext cx="1493267" cy="2863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EC" sz="1400" b="1" kern="1200" dirty="0" smtClean="0"/>
            <a:t>Plataforma</a:t>
          </a:r>
          <a:endParaRPr lang="es-EC" sz="1400" b="1" kern="1200" dirty="0"/>
        </a:p>
      </dsp:txBody>
      <dsp:txXfrm>
        <a:off x="5388209" y="672544"/>
        <a:ext cx="1493267" cy="286351"/>
      </dsp:txXfrm>
    </dsp:sp>
    <dsp:sp modelId="{4CDD01DC-D180-4A40-A5A3-928E0FAEE473}">
      <dsp:nvSpPr>
        <dsp:cNvPr id="0" name=""/>
        <dsp:cNvSpPr/>
      </dsp:nvSpPr>
      <dsp:spPr>
        <a:xfrm>
          <a:off x="2830376" y="2715181"/>
          <a:ext cx="1659186" cy="85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21222" numCol="1" spcCol="1270" anchor="ctr" anchorCtr="0">
          <a:noAutofit/>
        </a:bodyPr>
        <a:lstStyle/>
        <a:p>
          <a:pPr lvl="0" algn="ctr" defTabSz="1111250">
            <a:lnSpc>
              <a:spcPct val="90000"/>
            </a:lnSpc>
            <a:spcBef>
              <a:spcPct val="0"/>
            </a:spcBef>
            <a:spcAft>
              <a:spcPct val="35000"/>
            </a:spcAft>
          </a:pPr>
          <a:r>
            <a:rPr lang="es-EC" sz="2500" kern="1200" dirty="0" err="1" smtClean="0"/>
            <a:t>express</a:t>
          </a:r>
          <a:endParaRPr lang="es-EC" sz="2500" kern="1200" dirty="0"/>
        </a:p>
      </dsp:txBody>
      <dsp:txXfrm>
        <a:off x="2830376" y="2715181"/>
        <a:ext cx="1659186" cy="859053"/>
      </dsp:txXfrm>
    </dsp:sp>
    <dsp:sp modelId="{189A1F86-5F93-4159-8EC4-A2B3C6128CA8}">
      <dsp:nvSpPr>
        <dsp:cNvPr id="0" name=""/>
        <dsp:cNvSpPr/>
      </dsp:nvSpPr>
      <dsp:spPr>
        <a:xfrm>
          <a:off x="3162213" y="3383334"/>
          <a:ext cx="1493267" cy="2863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C" sz="1200" b="1" kern="1200" dirty="0" smtClean="0"/>
            <a:t>Servidor HTTP</a:t>
          </a:r>
          <a:endParaRPr lang="es-EC" sz="1200" b="1" kern="1200" dirty="0"/>
        </a:p>
      </dsp:txBody>
      <dsp:txXfrm>
        <a:off x="3162213" y="3383334"/>
        <a:ext cx="1493267" cy="286351"/>
      </dsp:txXfrm>
    </dsp:sp>
    <dsp:sp modelId="{9864AE6D-0547-4FFC-B2FF-8430F7C170B7}">
      <dsp:nvSpPr>
        <dsp:cNvPr id="0" name=""/>
        <dsp:cNvSpPr/>
      </dsp:nvSpPr>
      <dsp:spPr>
        <a:xfrm>
          <a:off x="2830376" y="4070576"/>
          <a:ext cx="1659186" cy="85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21222" numCol="1" spcCol="1270" anchor="ctr" anchorCtr="0">
          <a:noAutofit/>
        </a:bodyPr>
        <a:lstStyle/>
        <a:p>
          <a:pPr lvl="0" algn="ctr" defTabSz="1111250">
            <a:lnSpc>
              <a:spcPct val="90000"/>
            </a:lnSpc>
            <a:spcBef>
              <a:spcPct val="0"/>
            </a:spcBef>
            <a:spcAft>
              <a:spcPct val="35000"/>
            </a:spcAft>
          </a:pPr>
          <a:r>
            <a:rPr lang="es-EC" sz="2500" kern="1200" dirty="0" smtClean="0"/>
            <a:t>Ruta estática</a:t>
          </a:r>
          <a:endParaRPr lang="es-EC" sz="2500" kern="1200" dirty="0"/>
        </a:p>
      </dsp:txBody>
      <dsp:txXfrm>
        <a:off x="2830376" y="4070576"/>
        <a:ext cx="1659186" cy="859053"/>
      </dsp:txXfrm>
    </dsp:sp>
    <dsp:sp modelId="{29921760-F84B-458E-97FB-842E2B128AFA}">
      <dsp:nvSpPr>
        <dsp:cNvPr id="0" name=""/>
        <dsp:cNvSpPr/>
      </dsp:nvSpPr>
      <dsp:spPr>
        <a:xfrm>
          <a:off x="3162213" y="4738728"/>
          <a:ext cx="1493267" cy="2863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r>
            <a:rPr lang="es-EC" sz="1800" kern="1200" dirty="0" err="1" smtClean="0"/>
            <a:t>public</a:t>
          </a:r>
          <a:endParaRPr lang="es-EC" sz="1800" kern="1200" dirty="0"/>
        </a:p>
      </dsp:txBody>
      <dsp:txXfrm>
        <a:off x="3162213" y="4738728"/>
        <a:ext cx="1493267" cy="286351"/>
      </dsp:txXfrm>
    </dsp:sp>
    <dsp:sp modelId="{7A9A9C0C-042D-4D08-A7B7-6D1F91C8FA0A}">
      <dsp:nvSpPr>
        <dsp:cNvPr id="0" name=""/>
        <dsp:cNvSpPr/>
      </dsp:nvSpPr>
      <dsp:spPr>
        <a:xfrm>
          <a:off x="5056372" y="2715181"/>
          <a:ext cx="1659186" cy="85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21222" numCol="1" spcCol="1270" anchor="ctr" anchorCtr="0">
          <a:noAutofit/>
        </a:bodyPr>
        <a:lstStyle/>
        <a:p>
          <a:pPr lvl="0" algn="ctr" defTabSz="1111250">
            <a:lnSpc>
              <a:spcPct val="90000"/>
            </a:lnSpc>
            <a:spcBef>
              <a:spcPct val="0"/>
            </a:spcBef>
            <a:spcAft>
              <a:spcPct val="35000"/>
            </a:spcAft>
          </a:pPr>
          <a:r>
            <a:rPr lang="es-EC" sz="2500" kern="1200" dirty="0" err="1" smtClean="0"/>
            <a:t>express-ws</a:t>
          </a:r>
          <a:endParaRPr lang="es-EC" sz="2500" kern="1200" dirty="0"/>
        </a:p>
      </dsp:txBody>
      <dsp:txXfrm>
        <a:off x="5056372" y="2715181"/>
        <a:ext cx="1659186" cy="859053"/>
      </dsp:txXfrm>
    </dsp:sp>
    <dsp:sp modelId="{07047AAF-AD63-4F0E-B00A-A6A3499ED3CF}">
      <dsp:nvSpPr>
        <dsp:cNvPr id="0" name=""/>
        <dsp:cNvSpPr/>
      </dsp:nvSpPr>
      <dsp:spPr>
        <a:xfrm>
          <a:off x="5388209" y="3383334"/>
          <a:ext cx="1493267" cy="2863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C" sz="1200" b="1" kern="1200" dirty="0" smtClean="0"/>
            <a:t>Servidor WebSocket</a:t>
          </a:r>
          <a:endParaRPr lang="es-EC" sz="1200" b="1" kern="1200" dirty="0"/>
        </a:p>
      </dsp:txBody>
      <dsp:txXfrm>
        <a:off x="5388209" y="3383334"/>
        <a:ext cx="1493267" cy="286351"/>
      </dsp:txXfrm>
    </dsp:sp>
    <dsp:sp modelId="{0AF4D3E4-2F2E-4B51-B3CB-1A0706B8C715}">
      <dsp:nvSpPr>
        <dsp:cNvPr id="0" name=""/>
        <dsp:cNvSpPr/>
      </dsp:nvSpPr>
      <dsp:spPr>
        <a:xfrm>
          <a:off x="7282368" y="2715181"/>
          <a:ext cx="1659186" cy="85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21222" numCol="1" spcCol="1270" anchor="ctr" anchorCtr="0">
          <a:noAutofit/>
        </a:bodyPr>
        <a:lstStyle/>
        <a:p>
          <a:pPr lvl="0" algn="ctr" defTabSz="1111250">
            <a:lnSpc>
              <a:spcPct val="90000"/>
            </a:lnSpc>
            <a:spcBef>
              <a:spcPct val="0"/>
            </a:spcBef>
            <a:spcAft>
              <a:spcPct val="35000"/>
            </a:spcAft>
          </a:pPr>
          <a:r>
            <a:rPr lang="es-EC" sz="2500" kern="1200" dirty="0" err="1" smtClean="0"/>
            <a:t>nedb</a:t>
          </a:r>
          <a:endParaRPr lang="es-EC" sz="2500" kern="1200" dirty="0"/>
        </a:p>
      </dsp:txBody>
      <dsp:txXfrm>
        <a:off x="7282368" y="2715181"/>
        <a:ext cx="1659186" cy="859053"/>
      </dsp:txXfrm>
    </dsp:sp>
    <dsp:sp modelId="{95D3BC87-915E-4208-8C78-C297CC425CB5}">
      <dsp:nvSpPr>
        <dsp:cNvPr id="0" name=""/>
        <dsp:cNvSpPr/>
      </dsp:nvSpPr>
      <dsp:spPr>
        <a:xfrm>
          <a:off x="7614206" y="3383334"/>
          <a:ext cx="1493267" cy="2863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C" sz="1200" b="1" kern="1200" dirty="0" smtClean="0"/>
            <a:t>Base de datos</a:t>
          </a:r>
          <a:endParaRPr lang="es-EC" sz="1200" b="1" kern="1200" dirty="0"/>
        </a:p>
      </dsp:txBody>
      <dsp:txXfrm>
        <a:off x="7614206" y="3383334"/>
        <a:ext cx="1493267" cy="286351"/>
      </dsp:txXfrm>
    </dsp:sp>
    <dsp:sp modelId="{2CCD6C87-BB7D-4AEA-A2E1-3CC1E200D4E4}">
      <dsp:nvSpPr>
        <dsp:cNvPr id="0" name=""/>
        <dsp:cNvSpPr/>
      </dsp:nvSpPr>
      <dsp:spPr>
        <a:xfrm>
          <a:off x="3943374" y="1359786"/>
          <a:ext cx="1659186" cy="859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21222" numCol="1" spcCol="1270" anchor="ctr" anchorCtr="0">
          <a:noAutofit/>
        </a:bodyPr>
        <a:lstStyle/>
        <a:p>
          <a:pPr lvl="0" algn="ctr" defTabSz="1111250">
            <a:lnSpc>
              <a:spcPct val="90000"/>
            </a:lnSpc>
            <a:spcBef>
              <a:spcPct val="0"/>
            </a:spcBef>
            <a:spcAft>
              <a:spcPct val="35000"/>
            </a:spcAft>
          </a:pPr>
          <a:r>
            <a:rPr lang="es-EC" sz="2500" kern="1200" dirty="0" smtClean="0"/>
            <a:t>Paquetes</a:t>
          </a:r>
          <a:endParaRPr lang="es-EC" sz="2500" kern="1200" dirty="0"/>
        </a:p>
      </dsp:txBody>
      <dsp:txXfrm>
        <a:off x="3943374" y="1359786"/>
        <a:ext cx="1659186" cy="859053"/>
      </dsp:txXfrm>
    </dsp:sp>
    <dsp:sp modelId="{4552133B-60E2-46D6-9F71-E3278F083D7C}">
      <dsp:nvSpPr>
        <dsp:cNvPr id="0" name=""/>
        <dsp:cNvSpPr/>
      </dsp:nvSpPr>
      <dsp:spPr>
        <a:xfrm>
          <a:off x="4275211" y="2027939"/>
          <a:ext cx="1493267" cy="2863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EC" sz="1400" b="1" kern="1200" dirty="0" smtClean="0"/>
            <a:t>Descargados</a:t>
          </a:r>
          <a:endParaRPr lang="es-EC" sz="1400" b="1" kern="1200" dirty="0"/>
        </a:p>
      </dsp:txBody>
      <dsp:txXfrm>
        <a:off x="4275211" y="2027939"/>
        <a:ext cx="1493267" cy="286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70709-C8BD-4271-A889-723600B9C35E}">
      <dsp:nvSpPr>
        <dsp:cNvPr id="0" name=""/>
        <dsp:cNvSpPr/>
      </dsp:nvSpPr>
      <dsp:spPr>
        <a:xfrm>
          <a:off x="1348091" y="663154"/>
          <a:ext cx="637384" cy="303337"/>
        </a:xfrm>
        <a:custGeom>
          <a:avLst/>
          <a:gdLst/>
          <a:ahLst/>
          <a:cxnLst/>
          <a:rect l="0" t="0" r="0" b="0"/>
          <a:pathLst>
            <a:path>
              <a:moveTo>
                <a:pt x="0" y="0"/>
              </a:moveTo>
              <a:lnTo>
                <a:pt x="0" y="206715"/>
              </a:lnTo>
              <a:lnTo>
                <a:pt x="637384" y="206715"/>
              </a:lnTo>
              <a:lnTo>
                <a:pt x="637384" y="30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09DE2C-04C3-4CD5-9D24-F12CCD5CBB6C}">
      <dsp:nvSpPr>
        <dsp:cNvPr id="0" name=""/>
        <dsp:cNvSpPr/>
      </dsp:nvSpPr>
      <dsp:spPr>
        <a:xfrm>
          <a:off x="710707" y="663154"/>
          <a:ext cx="637384" cy="303337"/>
        </a:xfrm>
        <a:custGeom>
          <a:avLst/>
          <a:gdLst/>
          <a:ahLst/>
          <a:cxnLst/>
          <a:rect l="0" t="0" r="0" b="0"/>
          <a:pathLst>
            <a:path>
              <a:moveTo>
                <a:pt x="637384" y="0"/>
              </a:moveTo>
              <a:lnTo>
                <a:pt x="637384" y="206715"/>
              </a:lnTo>
              <a:lnTo>
                <a:pt x="0" y="206715"/>
              </a:lnTo>
              <a:lnTo>
                <a:pt x="0" y="30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F6FBE1-24BA-4AC1-8750-C10515F5F157}">
      <dsp:nvSpPr>
        <dsp:cNvPr id="0" name=""/>
        <dsp:cNvSpPr/>
      </dsp:nvSpPr>
      <dsp:spPr>
        <a:xfrm>
          <a:off x="826595" y="853"/>
          <a:ext cx="1042993" cy="662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01AE0-BE0C-446C-B1C8-41F5F4796733}">
      <dsp:nvSpPr>
        <dsp:cNvPr id="0" name=""/>
        <dsp:cNvSpPr/>
      </dsp:nvSpPr>
      <dsp:spPr>
        <a:xfrm>
          <a:off x="942483" y="110947"/>
          <a:ext cx="1042993" cy="662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Contenedor</a:t>
          </a:r>
          <a:endParaRPr lang="es-EC" sz="1100" kern="1200" dirty="0"/>
        </a:p>
      </dsp:txBody>
      <dsp:txXfrm>
        <a:off x="961881" y="130345"/>
        <a:ext cx="1004197" cy="623504"/>
      </dsp:txXfrm>
    </dsp:sp>
    <dsp:sp modelId="{887B96DB-F364-4789-8BCC-6BC3CCD31164}">
      <dsp:nvSpPr>
        <dsp:cNvPr id="0" name=""/>
        <dsp:cNvSpPr/>
      </dsp:nvSpPr>
      <dsp:spPr>
        <a:xfrm>
          <a:off x="189210" y="966491"/>
          <a:ext cx="1042993" cy="662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8085F-784E-4F79-80F6-66DB95601A0C}">
      <dsp:nvSpPr>
        <dsp:cNvPr id="0" name=""/>
        <dsp:cNvSpPr/>
      </dsp:nvSpPr>
      <dsp:spPr>
        <a:xfrm>
          <a:off x="305098" y="1076585"/>
          <a:ext cx="1042993" cy="662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Identificadores</a:t>
          </a:r>
          <a:endParaRPr lang="es-EC" sz="1100" kern="1200" dirty="0"/>
        </a:p>
      </dsp:txBody>
      <dsp:txXfrm>
        <a:off x="324496" y="1095983"/>
        <a:ext cx="1004197" cy="623504"/>
      </dsp:txXfrm>
    </dsp:sp>
    <dsp:sp modelId="{01730FC3-59E1-4475-BFB6-0274C5FFB954}">
      <dsp:nvSpPr>
        <dsp:cNvPr id="0" name=""/>
        <dsp:cNvSpPr/>
      </dsp:nvSpPr>
      <dsp:spPr>
        <a:xfrm>
          <a:off x="1463980" y="966491"/>
          <a:ext cx="1042993" cy="662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FF23D-559D-4ED6-B864-29D7DCD23305}">
      <dsp:nvSpPr>
        <dsp:cNvPr id="0" name=""/>
        <dsp:cNvSpPr/>
      </dsp:nvSpPr>
      <dsp:spPr>
        <a:xfrm>
          <a:off x="1579868" y="1076585"/>
          <a:ext cx="1042993" cy="662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Clases</a:t>
          </a:r>
          <a:endParaRPr lang="es-EC" sz="1100" kern="1200" dirty="0"/>
        </a:p>
      </dsp:txBody>
      <dsp:txXfrm>
        <a:off x="1599266" y="1095983"/>
        <a:ext cx="1004197" cy="6235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9C972-2E18-4C29-B960-7960FE5BE901}" type="datetimeFigureOut">
              <a:rPr lang="es-EC" smtClean="0"/>
              <a:t>23/08/2021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48923-3937-41D0-A50C-CBB6EA745377}" type="slidenum">
              <a:rPr lang="es-EC" smtClean="0"/>
              <a:t>‹Nº›</a:t>
            </a:fld>
            <a:endParaRPr lang="es-EC"/>
          </a:p>
        </p:txBody>
      </p:sp>
    </p:spTree>
    <p:extLst>
      <p:ext uri="{BB962C8B-B14F-4D97-AF65-F5344CB8AC3E}">
        <p14:creationId xmlns:p14="http://schemas.microsoft.com/office/powerpoint/2010/main" val="290245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a:t>
            </a:fld>
            <a:endParaRPr lang="es-ES"/>
          </a:p>
        </p:txBody>
      </p:sp>
    </p:spTree>
    <p:extLst>
      <p:ext uri="{BB962C8B-B14F-4D97-AF65-F5344CB8AC3E}">
        <p14:creationId xmlns:p14="http://schemas.microsoft.com/office/powerpoint/2010/main" val="349654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11</a:t>
            </a:fld>
            <a:endParaRPr lang="es-ES"/>
          </a:p>
        </p:txBody>
      </p:sp>
    </p:spTree>
    <p:extLst>
      <p:ext uri="{BB962C8B-B14F-4D97-AF65-F5344CB8AC3E}">
        <p14:creationId xmlns:p14="http://schemas.microsoft.com/office/powerpoint/2010/main" val="199647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12</a:t>
            </a:fld>
            <a:endParaRPr lang="es-ES"/>
          </a:p>
        </p:txBody>
      </p:sp>
    </p:spTree>
    <p:extLst>
      <p:ext uri="{BB962C8B-B14F-4D97-AF65-F5344CB8AC3E}">
        <p14:creationId xmlns:p14="http://schemas.microsoft.com/office/powerpoint/2010/main" val="94222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13</a:t>
            </a:fld>
            <a:endParaRPr lang="es-ES"/>
          </a:p>
        </p:txBody>
      </p:sp>
    </p:spTree>
    <p:extLst>
      <p:ext uri="{BB962C8B-B14F-4D97-AF65-F5344CB8AC3E}">
        <p14:creationId xmlns:p14="http://schemas.microsoft.com/office/powerpoint/2010/main" val="328169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14</a:t>
            </a:fld>
            <a:endParaRPr lang="es-ES"/>
          </a:p>
        </p:txBody>
      </p:sp>
    </p:spTree>
    <p:extLst>
      <p:ext uri="{BB962C8B-B14F-4D97-AF65-F5344CB8AC3E}">
        <p14:creationId xmlns:p14="http://schemas.microsoft.com/office/powerpoint/2010/main" val="322064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15</a:t>
            </a:fld>
            <a:endParaRPr lang="es-ES"/>
          </a:p>
        </p:txBody>
      </p:sp>
    </p:spTree>
    <p:extLst>
      <p:ext uri="{BB962C8B-B14F-4D97-AF65-F5344CB8AC3E}">
        <p14:creationId xmlns:p14="http://schemas.microsoft.com/office/powerpoint/2010/main" val="4088952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16</a:t>
            </a:fld>
            <a:endParaRPr lang="es-ES"/>
          </a:p>
        </p:txBody>
      </p:sp>
    </p:spTree>
    <p:extLst>
      <p:ext uri="{BB962C8B-B14F-4D97-AF65-F5344CB8AC3E}">
        <p14:creationId xmlns:p14="http://schemas.microsoft.com/office/powerpoint/2010/main" val="3543184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17</a:t>
            </a:fld>
            <a:endParaRPr lang="es-ES"/>
          </a:p>
        </p:txBody>
      </p:sp>
    </p:spTree>
    <p:extLst>
      <p:ext uri="{BB962C8B-B14F-4D97-AF65-F5344CB8AC3E}">
        <p14:creationId xmlns:p14="http://schemas.microsoft.com/office/powerpoint/2010/main" val="191752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18</a:t>
            </a:fld>
            <a:endParaRPr lang="es-ES"/>
          </a:p>
        </p:txBody>
      </p:sp>
    </p:spTree>
    <p:extLst>
      <p:ext uri="{BB962C8B-B14F-4D97-AF65-F5344CB8AC3E}">
        <p14:creationId xmlns:p14="http://schemas.microsoft.com/office/powerpoint/2010/main" val="351799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19</a:t>
            </a:fld>
            <a:endParaRPr lang="es-ES"/>
          </a:p>
        </p:txBody>
      </p:sp>
    </p:spTree>
    <p:extLst>
      <p:ext uri="{BB962C8B-B14F-4D97-AF65-F5344CB8AC3E}">
        <p14:creationId xmlns:p14="http://schemas.microsoft.com/office/powerpoint/2010/main" val="248393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20</a:t>
            </a:fld>
            <a:endParaRPr lang="es-ES"/>
          </a:p>
        </p:txBody>
      </p:sp>
    </p:spTree>
    <p:extLst>
      <p:ext uri="{BB962C8B-B14F-4D97-AF65-F5344CB8AC3E}">
        <p14:creationId xmlns:p14="http://schemas.microsoft.com/office/powerpoint/2010/main" val="56088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a:t>
            </a:fld>
            <a:endParaRPr lang="es-ES"/>
          </a:p>
        </p:txBody>
      </p:sp>
    </p:spTree>
    <p:extLst>
      <p:ext uri="{BB962C8B-B14F-4D97-AF65-F5344CB8AC3E}">
        <p14:creationId xmlns:p14="http://schemas.microsoft.com/office/powerpoint/2010/main" val="95407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21</a:t>
            </a:fld>
            <a:endParaRPr lang="es-ES"/>
          </a:p>
        </p:txBody>
      </p:sp>
    </p:spTree>
    <p:extLst>
      <p:ext uri="{BB962C8B-B14F-4D97-AF65-F5344CB8AC3E}">
        <p14:creationId xmlns:p14="http://schemas.microsoft.com/office/powerpoint/2010/main" val="24748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22</a:t>
            </a:fld>
            <a:endParaRPr lang="es-ES"/>
          </a:p>
        </p:txBody>
      </p:sp>
    </p:spTree>
    <p:extLst>
      <p:ext uri="{BB962C8B-B14F-4D97-AF65-F5344CB8AC3E}">
        <p14:creationId xmlns:p14="http://schemas.microsoft.com/office/powerpoint/2010/main" val="352089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23</a:t>
            </a:fld>
            <a:endParaRPr lang="es-ES"/>
          </a:p>
        </p:txBody>
      </p:sp>
    </p:spTree>
    <p:extLst>
      <p:ext uri="{BB962C8B-B14F-4D97-AF65-F5344CB8AC3E}">
        <p14:creationId xmlns:p14="http://schemas.microsoft.com/office/powerpoint/2010/main" val="2123070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24</a:t>
            </a:fld>
            <a:endParaRPr lang="es-ES"/>
          </a:p>
        </p:txBody>
      </p:sp>
    </p:spTree>
    <p:extLst>
      <p:ext uri="{BB962C8B-B14F-4D97-AF65-F5344CB8AC3E}">
        <p14:creationId xmlns:p14="http://schemas.microsoft.com/office/powerpoint/2010/main" val="47094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25</a:t>
            </a:fld>
            <a:endParaRPr lang="es-ES"/>
          </a:p>
        </p:txBody>
      </p:sp>
    </p:spTree>
    <p:extLst>
      <p:ext uri="{BB962C8B-B14F-4D97-AF65-F5344CB8AC3E}">
        <p14:creationId xmlns:p14="http://schemas.microsoft.com/office/powerpoint/2010/main" val="2264407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26</a:t>
            </a:fld>
            <a:endParaRPr lang="es-ES"/>
          </a:p>
        </p:txBody>
      </p:sp>
    </p:spTree>
    <p:extLst>
      <p:ext uri="{BB962C8B-B14F-4D97-AF65-F5344CB8AC3E}">
        <p14:creationId xmlns:p14="http://schemas.microsoft.com/office/powerpoint/2010/main" val="651294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27</a:t>
            </a:fld>
            <a:endParaRPr lang="es-ES"/>
          </a:p>
        </p:txBody>
      </p:sp>
    </p:spTree>
    <p:extLst>
      <p:ext uri="{BB962C8B-B14F-4D97-AF65-F5344CB8AC3E}">
        <p14:creationId xmlns:p14="http://schemas.microsoft.com/office/powerpoint/2010/main" val="322010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28</a:t>
            </a:fld>
            <a:endParaRPr lang="es-ES"/>
          </a:p>
        </p:txBody>
      </p:sp>
    </p:spTree>
    <p:extLst>
      <p:ext uri="{BB962C8B-B14F-4D97-AF65-F5344CB8AC3E}">
        <p14:creationId xmlns:p14="http://schemas.microsoft.com/office/powerpoint/2010/main" val="3655896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29</a:t>
            </a:fld>
            <a:endParaRPr lang="es-ES"/>
          </a:p>
        </p:txBody>
      </p:sp>
    </p:spTree>
    <p:extLst>
      <p:ext uri="{BB962C8B-B14F-4D97-AF65-F5344CB8AC3E}">
        <p14:creationId xmlns:p14="http://schemas.microsoft.com/office/powerpoint/2010/main" val="2017141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30</a:t>
            </a:fld>
            <a:endParaRPr lang="es-ES"/>
          </a:p>
        </p:txBody>
      </p:sp>
    </p:spTree>
    <p:extLst>
      <p:ext uri="{BB962C8B-B14F-4D97-AF65-F5344CB8AC3E}">
        <p14:creationId xmlns:p14="http://schemas.microsoft.com/office/powerpoint/2010/main" val="352474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4</a:t>
            </a:fld>
            <a:endParaRPr lang="es-ES"/>
          </a:p>
        </p:txBody>
      </p:sp>
    </p:spTree>
    <p:extLst>
      <p:ext uri="{BB962C8B-B14F-4D97-AF65-F5344CB8AC3E}">
        <p14:creationId xmlns:p14="http://schemas.microsoft.com/office/powerpoint/2010/main" val="4193408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31</a:t>
            </a:fld>
            <a:endParaRPr lang="es-ES"/>
          </a:p>
        </p:txBody>
      </p:sp>
    </p:spTree>
    <p:extLst>
      <p:ext uri="{BB962C8B-B14F-4D97-AF65-F5344CB8AC3E}">
        <p14:creationId xmlns:p14="http://schemas.microsoft.com/office/powerpoint/2010/main" val="168195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5</a:t>
            </a:fld>
            <a:endParaRPr lang="es-ES"/>
          </a:p>
        </p:txBody>
      </p:sp>
    </p:spTree>
    <p:extLst>
      <p:ext uri="{BB962C8B-B14F-4D97-AF65-F5344CB8AC3E}">
        <p14:creationId xmlns:p14="http://schemas.microsoft.com/office/powerpoint/2010/main" val="360881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6</a:t>
            </a:fld>
            <a:endParaRPr lang="es-ES"/>
          </a:p>
        </p:txBody>
      </p:sp>
    </p:spTree>
    <p:extLst>
      <p:ext uri="{BB962C8B-B14F-4D97-AF65-F5344CB8AC3E}">
        <p14:creationId xmlns:p14="http://schemas.microsoft.com/office/powerpoint/2010/main" val="163734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7</a:t>
            </a:fld>
            <a:endParaRPr lang="es-ES"/>
          </a:p>
        </p:txBody>
      </p:sp>
    </p:spTree>
    <p:extLst>
      <p:ext uri="{BB962C8B-B14F-4D97-AF65-F5344CB8AC3E}">
        <p14:creationId xmlns:p14="http://schemas.microsoft.com/office/powerpoint/2010/main" val="229017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8</a:t>
            </a:fld>
            <a:endParaRPr lang="es-ES"/>
          </a:p>
        </p:txBody>
      </p:sp>
    </p:spTree>
    <p:extLst>
      <p:ext uri="{BB962C8B-B14F-4D97-AF65-F5344CB8AC3E}">
        <p14:creationId xmlns:p14="http://schemas.microsoft.com/office/powerpoint/2010/main" val="4178695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9</a:t>
            </a:fld>
            <a:endParaRPr lang="es-ES"/>
          </a:p>
        </p:txBody>
      </p:sp>
    </p:spTree>
    <p:extLst>
      <p:ext uri="{BB962C8B-B14F-4D97-AF65-F5344CB8AC3E}">
        <p14:creationId xmlns:p14="http://schemas.microsoft.com/office/powerpoint/2010/main" val="357954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10</a:t>
            </a:fld>
            <a:endParaRPr lang="es-ES"/>
          </a:p>
        </p:txBody>
      </p:sp>
    </p:spTree>
    <p:extLst>
      <p:ext uri="{BB962C8B-B14F-4D97-AF65-F5344CB8AC3E}">
        <p14:creationId xmlns:p14="http://schemas.microsoft.com/office/powerpoint/2010/main" val="169930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E3311D6F-EBDB-4A78-8639-B00D7BC6493A}" type="datetimeFigureOut">
              <a:rPr lang="es-EC" smtClean="0"/>
              <a:t>23/08/2021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362822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3311D6F-EBDB-4A78-8639-B00D7BC6493A}" type="datetimeFigureOut">
              <a:rPr lang="es-EC" smtClean="0"/>
              <a:t>23/08/2021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188940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3311D6F-EBDB-4A78-8639-B00D7BC6493A}" type="datetimeFigureOut">
              <a:rPr lang="es-EC" smtClean="0"/>
              <a:t>23/08/2021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137881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3311D6F-EBDB-4A78-8639-B00D7BC6493A}" type="datetimeFigureOut">
              <a:rPr lang="es-EC" smtClean="0"/>
              <a:t>23/08/2021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195649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3311D6F-EBDB-4A78-8639-B00D7BC6493A}" type="datetimeFigureOut">
              <a:rPr lang="es-EC" smtClean="0"/>
              <a:t>23/08/2021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3285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3311D6F-EBDB-4A78-8639-B00D7BC6493A}" type="datetimeFigureOut">
              <a:rPr lang="es-EC" smtClean="0"/>
              <a:t>23/08/2021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186049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3311D6F-EBDB-4A78-8639-B00D7BC6493A}" type="datetimeFigureOut">
              <a:rPr lang="es-EC" smtClean="0"/>
              <a:t>23/08/2021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339948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E3311D6F-EBDB-4A78-8639-B00D7BC6493A}" type="datetimeFigureOut">
              <a:rPr lang="es-EC" smtClean="0"/>
              <a:t>23/08/2021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306306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311D6F-EBDB-4A78-8639-B00D7BC6493A}" type="datetimeFigureOut">
              <a:rPr lang="es-EC" smtClean="0"/>
              <a:t>23/08/2021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66362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3311D6F-EBDB-4A78-8639-B00D7BC6493A}" type="datetimeFigureOut">
              <a:rPr lang="es-EC" smtClean="0"/>
              <a:t>23/08/2021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132060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3311D6F-EBDB-4A78-8639-B00D7BC6493A}" type="datetimeFigureOut">
              <a:rPr lang="es-EC" smtClean="0"/>
              <a:t>23/08/2021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8DB639-DD62-44DD-A044-F0E13703844F}" type="slidenum">
              <a:rPr lang="es-EC" smtClean="0"/>
              <a:t>‹Nº›</a:t>
            </a:fld>
            <a:endParaRPr lang="es-EC"/>
          </a:p>
        </p:txBody>
      </p:sp>
    </p:spTree>
    <p:extLst>
      <p:ext uri="{BB962C8B-B14F-4D97-AF65-F5344CB8AC3E}">
        <p14:creationId xmlns:p14="http://schemas.microsoft.com/office/powerpoint/2010/main" val="39508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11D6F-EBDB-4A78-8639-B00D7BC6493A}" type="datetimeFigureOut">
              <a:rPr lang="es-EC" smtClean="0"/>
              <a:t>23/08/2021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DB639-DD62-44DD-A044-F0E13703844F}" type="slidenum">
              <a:rPr lang="es-EC" smtClean="0"/>
              <a:t>‹Nº›</a:t>
            </a:fld>
            <a:endParaRPr lang="es-EC"/>
          </a:p>
        </p:txBody>
      </p:sp>
    </p:spTree>
    <p:extLst>
      <p:ext uri="{BB962C8B-B14F-4D97-AF65-F5344CB8AC3E}">
        <p14:creationId xmlns:p14="http://schemas.microsoft.com/office/powerpoint/2010/main" val="29281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5.JPG"/><Relationship Id="rId7" Type="http://schemas.openxmlformats.org/officeDocument/2006/relationships/diagramQuickStyle" Target="../diagrams/quickStyle3.xml"/><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28.png"/><Relationship Id="rId5" Type="http://schemas.openxmlformats.org/officeDocument/2006/relationships/diagramData" Target="../diagrams/data3.xml"/><Relationship Id="rId10" Type="http://schemas.openxmlformats.org/officeDocument/2006/relationships/image" Target="../media/image27.png"/><Relationship Id="rId4" Type="http://schemas.openxmlformats.org/officeDocument/2006/relationships/image" Target="../media/image26.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0"/>
            <a:ext cx="9144000" cy="369332"/>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 xmlns:a16="http://schemas.microsoft.com/office/drawing/2014/main" id="{BAA0CA17-B735-4AD8-97BC-B6DC046182AC}"/>
              </a:ext>
            </a:extLst>
          </p:cNvPr>
          <p:cNvSpPr txBox="1"/>
          <p:nvPr/>
        </p:nvSpPr>
        <p:spPr>
          <a:xfrm>
            <a:off x="1524000" y="6318000"/>
            <a:ext cx="9144000" cy="369332"/>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54" y="548680"/>
            <a:ext cx="48181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departamento de electrica, y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410" y="4752690"/>
            <a:ext cx="1274502" cy="1397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913456" y="1702157"/>
            <a:ext cx="8388752" cy="2077492"/>
          </a:xfrm>
          <a:prstGeom prst="rect">
            <a:avLst/>
          </a:prstGeom>
          <a:noFill/>
        </p:spPr>
        <p:txBody>
          <a:bodyPr wrap="square" rtlCol="0">
            <a:spAutoFit/>
          </a:body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TELECOMUNICACIONES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a:latin typeface="Times New Roman" panose="02020603050405020304" pitchFamily="18" charset="0"/>
                <a:cs typeface="Times New Roman" panose="02020603050405020304" pitchFamily="18" charset="0"/>
              </a:rPr>
              <a:t>CARRERA DE INGENIERÍA EN ELECTRÓNICA Y TELECOMUNICACIONES</a:t>
            </a:r>
          </a:p>
          <a:p>
            <a:pPr algn="ctr">
              <a:lnSpc>
                <a:spcPct val="150000"/>
              </a:lnSpc>
            </a:pPr>
            <a:endParaRPr lang="es-ES" sz="1600" dirty="0">
              <a:latin typeface="Arial" panose="020B0604020202020204" pitchFamily="34" charset="0"/>
              <a:cs typeface="Arial" panose="020B0604020202020204" pitchFamily="34" charset="0"/>
            </a:endParaRPr>
          </a:p>
          <a:p>
            <a:pPr algn="ctr">
              <a:lnSpc>
                <a:spcPct val="150000"/>
              </a:lnSpc>
            </a:pPr>
            <a:r>
              <a:rPr lang="es-EC" b="1" dirty="0" smtClean="0">
                <a:latin typeface="Times New Roman" panose="02020603050405020304" pitchFamily="18" charset="0"/>
                <a:cs typeface="Times New Roman" panose="02020603050405020304" pitchFamily="18" charset="0"/>
              </a:rPr>
              <a:t>ANÁLISIS DE INTERACTIVIDAD PARA TELEVISIÓN HIBRIDA PARA EL ESTÁNDAR DE TRANSMISIÓN DE LA PRÓXIMA GENERACIÓN ATSC 3.0</a:t>
            </a:r>
            <a:endParaRPr lang="es-ES" b="1" dirty="0">
              <a:latin typeface="Times New Roman" panose="02020603050405020304" pitchFamily="18" charset="0"/>
              <a:cs typeface="Times New Roman" panose="02020603050405020304" pitchFamily="18" charset="0"/>
            </a:endParaRPr>
          </a:p>
        </p:txBody>
      </p:sp>
      <p:sp>
        <p:nvSpPr>
          <p:cNvPr id="15" name="Rectángulo 14"/>
          <p:cNvSpPr/>
          <p:nvPr/>
        </p:nvSpPr>
        <p:spPr>
          <a:xfrm>
            <a:off x="2625956" y="4059232"/>
            <a:ext cx="6693939" cy="1077218"/>
          </a:xfrm>
          <a:prstGeom prst="rect">
            <a:avLst/>
          </a:prstGeom>
        </p:spPr>
        <p:txBody>
          <a:bodyPr wrap="square">
            <a:spAutoFit/>
          </a:bodyPr>
          <a:lstStyle/>
          <a:p>
            <a:pPr algn="ct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a:t>
            </a: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CHITUPANTA PALOMO VÍCTOR HUGO</a:t>
            </a:r>
          </a:p>
          <a:p>
            <a:pPr algn="ct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a:t>
            </a: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OLMEDO CIFUENTES, GONZALO FERNANDO Ph.D.</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3987419" y="5486009"/>
            <a:ext cx="4572000" cy="509755"/>
          </a:xfrm>
          <a:prstGeom prst="rect">
            <a:avLst/>
          </a:prstGeom>
        </p:spPr>
        <p:txBody>
          <a:bodyPr>
            <a:spAutoFit/>
          </a:bodyPr>
          <a:lstStyle/>
          <a:p>
            <a:pPr algn="ctr">
              <a:lnSpc>
                <a:spcPct val="200000"/>
              </a:lnSpc>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01 Septiembre</a:t>
            </a: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2021</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2" descr="Logo">
            <a:extLst>
              <a:ext uri="{FF2B5EF4-FFF2-40B4-BE49-F238E27FC236}">
                <a16:creationId xmlns:a16="http://schemas.microsoft.com/office/drawing/2014/main" xmlns="" id="{DD5626FC-2711-448C-AD34-3393BC5ED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3048" y="4824477"/>
            <a:ext cx="1254053" cy="12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4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7" name="1 CuadroTexto"/>
          <p:cNvSpPr txBox="1"/>
          <p:nvPr/>
        </p:nvSpPr>
        <p:spPr>
          <a:xfrm>
            <a:off x="1616366"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Metodología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2183157" y="1270179"/>
            <a:ext cx="7807429" cy="400110"/>
          </a:xfrm>
          <a:prstGeom prst="rect">
            <a:avLst/>
          </a:prstGeom>
        </p:spPr>
        <p:txBody>
          <a:bodyPr wrap="square">
            <a:spAutoFit/>
          </a:bodyPr>
          <a:lstStyle/>
          <a:p>
            <a:r>
              <a:rPr lang="es-EC" sz="2000" b="1" dirty="0"/>
              <a:t>Jerarquía de entrega de medios en transmisión adaptativa HTTP</a:t>
            </a:r>
            <a:endPar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410143" y="1920677"/>
            <a:ext cx="11120118" cy="3785856"/>
          </a:xfrm>
          <a:prstGeom prst="rect">
            <a:avLst/>
          </a:prstGeom>
        </p:spPr>
      </p:pic>
    </p:spTree>
    <p:extLst>
      <p:ext uri="{BB962C8B-B14F-4D97-AF65-F5344CB8AC3E}">
        <p14:creationId xmlns:p14="http://schemas.microsoft.com/office/powerpoint/2010/main" val="2554997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4" name="Rectángulo 3"/>
          <p:cNvSpPr/>
          <p:nvPr/>
        </p:nvSpPr>
        <p:spPr>
          <a:xfrm>
            <a:off x="678636" y="1216005"/>
            <a:ext cx="5408236" cy="369332"/>
          </a:xfrm>
          <a:prstGeom prst="rect">
            <a:avLst/>
          </a:prstGeom>
        </p:spPr>
        <p:txBody>
          <a:bodyPr wrap="square">
            <a:spAutoFit/>
          </a:bodyPr>
          <a:lstStyle/>
          <a:p>
            <a:r>
              <a:rPr lang="es-EC" b="1" i="1" dirty="0" smtClean="0">
                <a:latin typeface="Arial" panose="020B0604020202020204" pitchFamily="34" charset="0"/>
                <a:ea typeface="Times New Roman" panose="02020603050405020304" pitchFamily="18" charset="0"/>
                <a:cs typeface="Times New Roman" panose="02020603050405020304" pitchFamily="18" charset="0"/>
              </a:rPr>
              <a:t> Herramientas utilizadas en el servidor</a:t>
            </a:r>
            <a:endParaRPr lang="es-EC" b="1" i="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1 CuadroTexto"/>
          <p:cNvSpPr txBox="1"/>
          <p:nvPr/>
        </p:nvSpPr>
        <p:spPr>
          <a:xfrm>
            <a:off x="1616366"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Metodología</a:t>
            </a:r>
            <a:endParaRPr lang="es-ES"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243004321"/>
              </p:ext>
            </p:extLst>
          </p:nvPr>
        </p:nvGraphicFramePr>
        <p:xfrm>
          <a:off x="219441" y="1585337"/>
          <a:ext cx="11937850" cy="502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5153016" y="5476295"/>
            <a:ext cx="1444869" cy="1381705"/>
          </a:xfrm>
          <a:prstGeom prst="rect">
            <a:avLst/>
          </a:prstGeom>
        </p:spPr>
      </p:pic>
      <p:sp>
        <p:nvSpPr>
          <p:cNvPr id="8" name="Rectángulo 7"/>
          <p:cNvSpPr/>
          <p:nvPr/>
        </p:nvSpPr>
        <p:spPr>
          <a:xfrm>
            <a:off x="6188366" y="2781893"/>
            <a:ext cx="5003722" cy="1128514"/>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s-EC" dirty="0" err="1">
                <a:latin typeface="Arial" panose="020B0604020202020204" pitchFamily="34" charset="0"/>
                <a:ea typeface="Calibri" panose="020F0502020204030204" pitchFamily="34" charset="0"/>
                <a:cs typeface="Arial" panose="020B0604020202020204" pitchFamily="34" charset="0"/>
              </a:rPr>
              <a:t>n</a:t>
            </a:r>
            <a:r>
              <a:rPr lang="es-EC" dirty="0" err="1" smtClean="0">
                <a:latin typeface="Arial" panose="020B0604020202020204" pitchFamily="34" charset="0"/>
                <a:ea typeface="Calibri" panose="020F0502020204030204" pitchFamily="34" charset="0"/>
                <a:cs typeface="Arial" panose="020B0604020202020204" pitchFamily="34" charset="0"/>
              </a:rPr>
              <a:t>pm</a:t>
            </a:r>
            <a:r>
              <a:rPr lang="es-EC" dirty="0" smtClean="0">
                <a:latin typeface="Arial" panose="020B0604020202020204" pitchFamily="34" charset="0"/>
                <a:ea typeface="Calibri" panose="020F0502020204030204" pitchFamily="34" charset="0"/>
                <a:cs typeface="Arial" panose="020B0604020202020204" pitchFamily="34" charset="0"/>
              </a:rPr>
              <a:t> </a:t>
            </a:r>
            <a:r>
              <a:rPr lang="es-EC" dirty="0" err="1" smtClean="0">
                <a:latin typeface="Arial" panose="020B0604020202020204" pitchFamily="34" charset="0"/>
                <a:ea typeface="Calibri" panose="020F0502020204030204" pitchFamily="34" charset="0"/>
                <a:cs typeface="Arial" panose="020B0604020202020204" pitchFamily="34" charset="0"/>
              </a:rPr>
              <a:t>install</a:t>
            </a:r>
            <a:r>
              <a:rPr lang="es-EC" dirty="0" smtClean="0">
                <a:latin typeface="Arial" panose="020B0604020202020204" pitchFamily="34" charset="0"/>
                <a:ea typeface="Calibri" panose="020F0502020204030204" pitchFamily="34" charset="0"/>
                <a:cs typeface="Arial" panose="020B0604020202020204" pitchFamily="34" charset="0"/>
              </a:rPr>
              <a:t> </a:t>
            </a:r>
            <a:r>
              <a:rPr lang="es-EC" dirty="0" err="1" smtClean="0">
                <a:latin typeface="Arial" panose="020B0604020202020204" pitchFamily="34" charset="0"/>
                <a:ea typeface="Calibri" panose="020F0502020204030204" pitchFamily="34" charset="0"/>
                <a:cs typeface="Arial" panose="020B0604020202020204" pitchFamily="34" charset="0"/>
              </a:rPr>
              <a:t>express</a:t>
            </a:r>
            <a:endParaRPr lang="es-EC"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lgn="just">
              <a:spcAft>
                <a:spcPts val="800"/>
              </a:spcAft>
              <a:buFont typeface="Arial" panose="020B0604020202020204" pitchFamily="34" charset="0"/>
              <a:buChar char="•"/>
            </a:pPr>
            <a:r>
              <a:rPr lang="es-EC" dirty="0" err="1" smtClean="0">
                <a:latin typeface="Arial" panose="020B0604020202020204" pitchFamily="34" charset="0"/>
                <a:ea typeface="Calibri" panose="020F0502020204030204" pitchFamily="34" charset="0"/>
                <a:cs typeface="Arial" panose="020B0604020202020204" pitchFamily="34" charset="0"/>
              </a:rPr>
              <a:t>npm</a:t>
            </a:r>
            <a:r>
              <a:rPr lang="es-EC" dirty="0" smtClean="0">
                <a:latin typeface="Arial" panose="020B0604020202020204" pitchFamily="34" charset="0"/>
                <a:ea typeface="Calibri" panose="020F0502020204030204" pitchFamily="34" charset="0"/>
                <a:cs typeface="Arial" panose="020B0604020202020204" pitchFamily="34" charset="0"/>
              </a:rPr>
              <a:t> </a:t>
            </a:r>
            <a:r>
              <a:rPr lang="es-EC" dirty="0" err="1" smtClean="0">
                <a:latin typeface="Arial" panose="020B0604020202020204" pitchFamily="34" charset="0"/>
                <a:ea typeface="Calibri" panose="020F0502020204030204" pitchFamily="34" charset="0"/>
                <a:cs typeface="Arial" panose="020B0604020202020204" pitchFamily="34" charset="0"/>
              </a:rPr>
              <a:t>install</a:t>
            </a:r>
            <a:r>
              <a:rPr lang="es-EC" dirty="0" smtClean="0">
                <a:latin typeface="Arial" panose="020B0604020202020204" pitchFamily="34" charset="0"/>
                <a:ea typeface="Calibri" panose="020F0502020204030204" pitchFamily="34" charset="0"/>
                <a:cs typeface="Arial" panose="020B0604020202020204" pitchFamily="34" charset="0"/>
              </a:rPr>
              <a:t> </a:t>
            </a:r>
            <a:r>
              <a:rPr lang="es-EC" dirty="0" err="1" smtClean="0">
                <a:latin typeface="Arial" panose="020B0604020202020204" pitchFamily="34" charset="0"/>
                <a:ea typeface="Calibri" panose="020F0502020204030204" pitchFamily="34" charset="0"/>
                <a:cs typeface="Arial" panose="020B0604020202020204" pitchFamily="34" charset="0"/>
              </a:rPr>
              <a:t>express-ws</a:t>
            </a:r>
            <a:endParaRPr lang="es-EC"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800"/>
              </a:spcAft>
              <a:buFont typeface="Arial" panose="020B0604020202020204" pitchFamily="34" charset="0"/>
              <a:buChar char="•"/>
            </a:pPr>
            <a:r>
              <a:rPr lang="es-EC" dirty="0" err="1">
                <a:latin typeface="Arial" panose="020B0604020202020204" pitchFamily="34" charset="0"/>
                <a:ea typeface="Calibri" panose="020F0502020204030204" pitchFamily="34" charset="0"/>
                <a:cs typeface="Arial" panose="020B0604020202020204" pitchFamily="34" charset="0"/>
              </a:rPr>
              <a:t>n</a:t>
            </a:r>
            <a:r>
              <a:rPr lang="es-EC" dirty="0" err="1" smtClean="0">
                <a:latin typeface="Arial" panose="020B0604020202020204" pitchFamily="34" charset="0"/>
                <a:ea typeface="Calibri" panose="020F0502020204030204" pitchFamily="34" charset="0"/>
                <a:cs typeface="Arial" panose="020B0604020202020204" pitchFamily="34" charset="0"/>
              </a:rPr>
              <a:t>pm</a:t>
            </a:r>
            <a:r>
              <a:rPr lang="es-EC" dirty="0" smtClean="0">
                <a:latin typeface="Arial" panose="020B0604020202020204" pitchFamily="34" charset="0"/>
                <a:ea typeface="Calibri" panose="020F0502020204030204" pitchFamily="34" charset="0"/>
                <a:cs typeface="Arial" panose="020B0604020202020204" pitchFamily="34" charset="0"/>
              </a:rPr>
              <a:t> </a:t>
            </a:r>
            <a:r>
              <a:rPr lang="es-EC" dirty="0" err="1" smtClean="0">
                <a:latin typeface="Arial" panose="020B0604020202020204" pitchFamily="34" charset="0"/>
                <a:ea typeface="Calibri" panose="020F0502020204030204" pitchFamily="34" charset="0"/>
                <a:cs typeface="Arial" panose="020B0604020202020204" pitchFamily="34" charset="0"/>
              </a:rPr>
              <a:t>install</a:t>
            </a:r>
            <a:r>
              <a:rPr lang="es-EC" dirty="0" smtClean="0">
                <a:latin typeface="Arial" panose="020B0604020202020204" pitchFamily="34" charset="0"/>
                <a:ea typeface="Calibri" panose="020F0502020204030204" pitchFamily="34" charset="0"/>
                <a:cs typeface="Arial" panose="020B0604020202020204" pitchFamily="34" charset="0"/>
              </a:rPr>
              <a:t> </a:t>
            </a:r>
            <a:r>
              <a:rPr lang="es-EC" dirty="0" err="1" smtClean="0">
                <a:latin typeface="Arial" panose="020B0604020202020204" pitchFamily="34" charset="0"/>
                <a:ea typeface="Calibri" panose="020F0502020204030204" pitchFamily="34" charset="0"/>
                <a:cs typeface="Arial" panose="020B0604020202020204" pitchFamily="34" charset="0"/>
              </a:rPr>
              <a:t>nedb</a:t>
            </a:r>
            <a:endParaRPr lang="es-EC"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5693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Metodología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8" name="6 CuadroTexto"/>
          <p:cNvSpPr txBox="1"/>
          <p:nvPr/>
        </p:nvSpPr>
        <p:spPr>
          <a:xfrm>
            <a:off x="0" y="1230882"/>
            <a:ext cx="6668814"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Estructura básica de un documento HTML</a:t>
            </a:r>
            <a:endParaRPr lang="es-ES" sz="2400" b="1" dirty="0">
              <a:latin typeface="Times New Roman" panose="02020603050405020304" pitchFamily="18" charset="0"/>
              <a:cs typeface="Times New Roman" panose="02020603050405020304" pitchFamily="18" charset="0"/>
            </a:endParaRPr>
          </a:p>
        </p:txBody>
      </p:sp>
      <p:pic>
        <p:nvPicPr>
          <p:cNvPr id="7" name="Picture 1"/>
          <p:cNvPicPr/>
          <p:nvPr/>
        </p:nvPicPr>
        <p:blipFill>
          <a:blip r:embed="rId3">
            <a:extLst>
              <a:ext uri="{28A0092B-C50C-407E-A947-70E740481C1C}">
                <a14:useLocalDpi xmlns:a14="http://schemas.microsoft.com/office/drawing/2010/main" val="0"/>
              </a:ext>
            </a:extLst>
          </a:blip>
          <a:stretch>
            <a:fillRect/>
          </a:stretch>
        </p:blipFill>
        <p:spPr>
          <a:xfrm>
            <a:off x="84114" y="1707424"/>
            <a:ext cx="6337468" cy="4734940"/>
          </a:xfrm>
          <a:prstGeom prst="rect">
            <a:avLst/>
          </a:prstGeom>
        </p:spPr>
      </p:pic>
      <p:pic>
        <p:nvPicPr>
          <p:cNvPr id="4" name="Imagen 3"/>
          <p:cNvPicPr>
            <a:picLocks noChangeAspect="1"/>
          </p:cNvPicPr>
          <p:nvPr/>
        </p:nvPicPr>
        <p:blipFill>
          <a:blip r:embed="rId4"/>
          <a:stretch>
            <a:fillRect/>
          </a:stretch>
        </p:blipFill>
        <p:spPr>
          <a:xfrm>
            <a:off x="6800620" y="1670376"/>
            <a:ext cx="5361616" cy="1217639"/>
          </a:xfrm>
          <a:prstGeom prst="rect">
            <a:avLst/>
          </a:prstGeom>
        </p:spPr>
      </p:pic>
      <p:sp>
        <p:nvSpPr>
          <p:cNvPr id="9" name="6 CuadroTexto"/>
          <p:cNvSpPr txBox="1"/>
          <p:nvPr/>
        </p:nvSpPr>
        <p:spPr>
          <a:xfrm>
            <a:off x="6800620" y="1289361"/>
            <a:ext cx="5181084"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Sistema de mallas </a:t>
            </a:r>
            <a:r>
              <a:rPr lang="es-ES" sz="2400" b="1" dirty="0">
                <a:latin typeface="Times New Roman" panose="02020603050405020304" pitchFamily="18" charset="0"/>
                <a:cs typeface="Times New Roman" panose="02020603050405020304" pitchFamily="18" charset="0"/>
              </a:rPr>
              <a:t>mediante </a:t>
            </a:r>
            <a:r>
              <a:rPr lang="es-ES" sz="2400" b="1" dirty="0" smtClean="0">
                <a:latin typeface="Times New Roman" panose="02020603050405020304" pitchFamily="18" charset="0"/>
                <a:cs typeface="Times New Roman" panose="02020603050405020304" pitchFamily="18" charset="0"/>
              </a:rPr>
              <a:t>Bootstrap</a:t>
            </a:r>
            <a:endParaRPr lang="es-ES" sz="2400" b="1" dirty="0">
              <a:latin typeface="Times New Roman" panose="02020603050405020304" pitchFamily="18" charset="0"/>
              <a:cs typeface="Times New Roman" panose="02020603050405020304" pitchFamily="18" charset="0"/>
            </a:endParaRPr>
          </a:p>
        </p:txBody>
      </p:sp>
      <p:graphicFrame>
        <p:nvGraphicFramePr>
          <p:cNvPr id="11" name="Diagrama 10"/>
          <p:cNvGraphicFramePr/>
          <p:nvPr>
            <p:extLst>
              <p:ext uri="{D42A27DB-BD31-4B8C-83A1-F6EECF244321}">
                <p14:modId xmlns:p14="http://schemas.microsoft.com/office/powerpoint/2010/main" val="2200299567"/>
              </p:ext>
            </p:extLst>
          </p:nvPr>
        </p:nvGraphicFramePr>
        <p:xfrm>
          <a:off x="3334407" y="3070426"/>
          <a:ext cx="2812072" cy="1739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Imagen 9"/>
          <p:cNvPicPr>
            <a:picLocks noChangeAspect="1"/>
          </p:cNvPicPr>
          <p:nvPr/>
        </p:nvPicPr>
        <p:blipFill>
          <a:blip r:embed="rId10"/>
          <a:stretch>
            <a:fillRect/>
          </a:stretch>
        </p:blipFill>
        <p:spPr>
          <a:xfrm>
            <a:off x="7088240" y="3423036"/>
            <a:ext cx="4786376" cy="3230684"/>
          </a:xfrm>
          <a:prstGeom prst="rect">
            <a:avLst/>
          </a:prstGeom>
        </p:spPr>
      </p:pic>
      <p:pic>
        <p:nvPicPr>
          <p:cNvPr id="12" name="Imagen 11"/>
          <p:cNvPicPr>
            <a:picLocks noChangeAspect="1"/>
          </p:cNvPicPr>
          <p:nvPr/>
        </p:nvPicPr>
        <p:blipFill>
          <a:blip r:embed="rId11"/>
          <a:stretch>
            <a:fillRect/>
          </a:stretch>
        </p:blipFill>
        <p:spPr>
          <a:xfrm>
            <a:off x="7936491" y="5813806"/>
            <a:ext cx="1685492" cy="416842"/>
          </a:xfrm>
          <a:prstGeom prst="rect">
            <a:avLst/>
          </a:prstGeom>
        </p:spPr>
      </p:pic>
      <p:pic>
        <p:nvPicPr>
          <p:cNvPr id="14" name="Imagen 13"/>
          <p:cNvPicPr>
            <a:picLocks noChangeAspect="1"/>
          </p:cNvPicPr>
          <p:nvPr/>
        </p:nvPicPr>
        <p:blipFill>
          <a:blip r:embed="rId12"/>
          <a:stretch>
            <a:fillRect/>
          </a:stretch>
        </p:blipFill>
        <p:spPr>
          <a:xfrm>
            <a:off x="4686300" y="5142732"/>
            <a:ext cx="2296391" cy="1459923"/>
          </a:xfrm>
          <a:prstGeom prst="rect">
            <a:avLst/>
          </a:prstGeom>
        </p:spPr>
      </p:pic>
      <p:cxnSp>
        <p:nvCxnSpPr>
          <p:cNvPr id="16" name="Conector recto de flecha 15"/>
          <p:cNvCxnSpPr/>
          <p:nvPr/>
        </p:nvCxnSpPr>
        <p:spPr>
          <a:xfrm flipV="1">
            <a:off x="6982691" y="5992883"/>
            <a:ext cx="9538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982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30" name="6 CuadroTexto"/>
          <p:cNvSpPr txBox="1"/>
          <p:nvPr/>
        </p:nvSpPr>
        <p:spPr>
          <a:xfrm>
            <a:off x="3509602" y="1241770"/>
            <a:ext cx="5154539"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Importación de archivos externos</a:t>
            </a:r>
            <a:endParaRPr lang="es-ES" sz="2000" b="1" dirty="0">
              <a:latin typeface="Times New Roman" panose="02020603050405020304" pitchFamily="18" charset="0"/>
              <a:cs typeface="Times New Roman" panose="02020603050405020304" pitchFamily="18" charset="0"/>
            </a:endParaRPr>
          </a:p>
        </p:txBody>
      </p:sp>
      <p:pic>
        <p:nvPicPr>
          <p:cNvPr id="28" name="Picture 5"/>
          <p:cNvPicPr/>
          <p:nvPr/>
        </p:nvPicPr>
        <p:blipFill>
          <a:blip r:embed="rId3">
            <a:extLst>
              <a:ext uri="{28A0092B-C50C-407E-A947-70E740481C1C}">
                <a14:useLocalDpi xmlns:a14="http://schemas.microsoft.com/office/drawing/2010/main" val="0"/>
              </a:ext>
            </a:extLst>
          </a:blip>
          <a:stretch>
            <a:fillRect/>
          </a:stretch>
        </p:blipFill>
        <p:spPr bwMode="auto">
          <a:xfrm>
            <a:off x="129126" y="6397486"/>
            <a:ext cx="7327885" cy="300779"/>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64868" y="5882190"/>
            <a:ext cx="4634602" cy="369332"/>
          </a:xfrm>
          <a:prstGeom prst="rect">
            <a:avLst/>
          </a:prstGeom>
        </p:spPr>
        <p:txBody>
          <a:bodyPr wrap="none">
            <a:spAutoFit/>
          </a:bodyPr>
          <a:lstStyle/>
          <a:p>
            <a:r>
              <a:rPr lang="es-EC" i="1" dirty="0" smtClean="0">
                <a:latin typeface="Arial" panose="020B0604020202020204" pitchFamily="34" charset="0"/>
                <a:ea typeface="Calibri" panose="020F0502020204030204" pitchFamily="34" charset="0"/>
                <a:cs typeface="Times New Roman" panose="02020603050405020304" pitchFamily="18" charset="0"/>
              </a:rPr>
              <a:t>Importación </a:t>
            </a:r>
            <a:r>
              <a:rPr lang="es-EC" i="1" dirty="0">
                <a:latin typeface="Arial" panose="020B0604020202020204" pitchFamily="34" charset="0"/>
                <a:ea typeface="Calibri" panose="020F0502020204030204" pitchFamily="34" charset="0"/>
                <a:cs typeface="Times New Roman" panose="02020603050405020304" pitchFamily="18" charset="0"/>
              </a:rPr>
              <a:t>de archivo CSS para Bootstrap</a:t>
            </a:r>
            <a:endParaRPr lang="es-EC" dirty="0"/>
          </a:p>
        </p:txBody>
      </p:sp>
      <p:pic>
        <p:nvPicPr>
          <p:cNvPr id="31" name="Picture 7"/>
          <p:cNvPicPr/>
          <p:nvPr/>
        </p:nvPicPr>
        <p:blipFill>
          <a:blip r:embed="rId4">
            <a:extLst>
              <a:ext uri="{28A0092B-C50C-407E-A947-70E740481C1C}">
                <a14:useLocalDpi xmlns:a14="http://schemas.microsoft.com/office/drawing/2010/main" val="0"/>
              </a:ext>
            </a:extLst>
          </a:blip>
          <a:stretch>
            <a:fillRect/>
          </a:stretch>
        </p:blipFill>
        <p:spPr>
          <a:xfrm>
            <a:off x="100362" y="4605394"/>
            <a:ext cx="7385414" cy="268464"/>
          </a:xfrm>
          <a:prstGeom prst="rect">
            <a:avLst/>
          </a:prstGeom>
        </p:spPr>
      </p:pic>
      <p:pic>
        <p:nvPicPr>
          <p:cNvPr id="32" name="Picture 8"/>
          <p:cNvPicPr/>
          <p:nvPr/>
        </p:nvPicPr>
        <p:blipFill>
          <a:blip r:embed="rId5">
            <a:extLst>
              <a:ext uri="{28A0092B-C50C-407E-A947-70E740481C1C}">
                <a14:useLocalDpi xmlns:a14="http://schemas.microsoft.com/office/drawing/2010/main" val="0"/>
              </a:ext>
            </a:extLst>
          </a:blip>
          <a:stretch>
            <a:fillRect/>
          </a:stretch>
        </p:blipFill>
        <p:spPr bwMode="auto">
          <a:xfrm>
            <a:off x="100362" y="5511784"/>
            <a:ext cx="7456373" cy="188880"/>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64868" y="4135064"/>
            <a:ext cx="4467890" cy="369332"/>
          </a:xfrm>
          <a:prstGeom prst="rect">
            <a:avLst/>
          </a:prstGeom>
        </p:spPr>
        <p:txBody>
          <a:bodyPr wrap="none">
            <a:spAutoFit/>
          </a:bodyPr>
          <a:lstStyle/>
          <a:p>
            <a:r>
              <a:rPr lang="es-EC" i="1" dirty="0">
                <a:latin typeface="Arial" panose="020B0604020202020204" pitchFamily="34" charset="0"/>
                <a:ea typeface="Calibri" panose="020F0502020204030204" pitchFamily="34" charset="0"/>
                <a:cs typeface="Times New Roman" panose="02020603050405020304" pitchFamily="18" charset="0"/>
              </a:rPr>
              <a:t>Importación de archivo JavaScript chart.js</a:t>
            </a:r>
            <a:endParaRPr lang="es-EC" dirty="0"/>
          </a:p>
        </p:txBody>
      </p:sp>
      <p:sp>
        <p:nvSpPr>
          <p:cNvPr id="12" name="Rectángulo 11"/>
          <p:cNvSpPr/>
          <p:nvPr/>
        </p:nvSpPr>
        <p:spPr>
          <a:xfrm>
            <a:off x="64868" y="4802373"/>
            <a:ext cx="2505814" cy="560410"/>
          </a:xfrm>
          <a:prstGeom prst="rect">
            <a:avLst/>
          </a:prstGeom>
        </p:spPr>
        <p:txBody>
          <a:bodyPr wrap="none">
            <a:spAutoFit/>
          </a:bodyPr>
          <a:lstStyle/>
          <a:p>
            <a:pPr>
              <a:lnSpc>
                <a:spcPct val="200000"/>
              </a:lnSpc>
              <a:spcBef>
                <a:spcPts val="200"/>
              </a:spcBef>
              <a:spcAft>
                <a:spcPts val="0"/>
              </a:spcAft>
            </a:pPr>
            <a:r>
              <a:rPr lang="es-EC" i="1" dirty="0">
                <a:latin typeface="Arial" panose="020B0604020202020204" pitchFamily="34" charset="0"/>
                <a:ea typeface="Calibri" panose="020F0502020204030204" pitchFamily="34" charset="0"/>
                <a:cs typeface="Times New Roman" panose="02020603050405020304" pitchFamily="18" charset="0"/>
              </a:rPr>
              <a:t>Importación de dash.js</a:t>
            </a:r>
          </a:p>
        </p:txBody>
      </p:sp>
      <p:sp>
        <p:nvSpPr>
          <p:cNvPr id="13" name="6 CuadroTexto"/>
          <p:cNvSpPr txBox="1"/>
          <p:nvPr/>
        </p:nvSpPr>
        <p:spPr>
          <a:xfrm>
            <a:off x="495415" y="1691474"/>
            <a:ext cx="5154539"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Red de entrega de contenido--CDN</a:t>
            </a:r>
            <a:endParaRPr lang="es-ES" sz="2000" b="1" dirty="0">
              <a:latin typeface="Times New Roman" panose="02020603050405020304" pitchFamily="18" charset="0"/>
              <a:cs typeface="Times New Roman" panose="02020603050405020304" pitchFamily="18" charset="0"/>
            </a:endParaRPr>
          </a:p>
        </p:txBody>
      </p:sp>
      <p:pic>
        <p:nvPicPr>
          <p:cNvPr id="2054" name="Picture 6" descr="Por qué una CDN no resuelve todas sus necesidades de rendimiento -  Dotcom-Monitor Web Performance Blog"/>
          <p:cNvPicPr>
            <a:picLocks noChangeAspect="1" noChangeArrowheads="1"/>
          </p:cNvPicPr>
          <p:nvPr/>
        </p:nvPicPr>
        <p:blipFill rotWithShape="1">
          <a:blip r:embed="rId6">
            <a:extLst>
              <a:ext uri="{28A0092B-C50C-407E-A947-70E740481C1C}">
                <a14:useLocalDpi xmlns:a14="http://schemas.microsoft.com/office/drawing/2010/main" val="0"/>
              </a:ext>
            </a:extLst>
          </a:blip>
          <a:srcRect l="28384" t="17139" r="6254" b="22289"/>
          <a:stretch/>
        </p:blipFill>
        <p:spPr bwMode="auto">
          <a:xfrm>
            <a:off x="1445901" y="2065286"/>
            <a:ext cx="3253569" cy="19431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rvidor de archivos en la empresa. Modelos y evolución."/>
          <p:cNvPicPr>
            <a:picLocks noChangeAspect="1" noChangeArrowheads="1"/>
          </p:cNvPicPr>
          <p:nvPr/>
        </p:nvPicPr>
        <p:blipFill rotWithShape="1">
          <a:blip r:embed="rId7">
            <a:extLst>
              <a:ext uri="{28A0092B-C50C-407E-A947-70E740481C1C}">
                <a14:useLocalDpi xmlns:a14="http://schemas.microsoft.com/office/drawing/2010/main" val="0"/>
              </a:ext>
            </a:extLst>
          </a:blip>
          <a:srcRect l="19691" t="11002" r="18215" b="11789"/>
          <a:stretch/>
        </p:blipFill>
        <p:spPr bwMode="auto">
          <a:xfrm>
            <a:off x="8524250" y="2256292"/>
            <a:ext cx="2957208" cy="1634246"/>
          </a:xfrm>
          <a:prstGeom prst="rect">
            <a:avLst/>
          </a:prstGeom>
          <a:noFill/>
          <a:extLst>
            <a:ext uri="{909E8E84-426E-40DD-AFC4-6F175D3DCCD1}">
              <a14:hiddenFill xmlns:a14="http://schemas.microsoft.com/office/drawing/2010/main">
                <a:solidFill>
                  <a:srgbClr val="FFFFFF"/>
                </a:solidFill>
              </a14:hiddenFill>
            </a:ext>
          </a:extLst>
        </p:spPr>
      </p:pic>
      <p:sp>
        <p:nvSpPr>
          <p:cNvPr id="19" name="6 CuadroTexto"/>
          <p:cNvSpPr txBox="1"/>
          <p:nvPr/>
        </p:nvSpPr>
        <p:spPr>
          <a:xfrm>
            <a:off x="7037461" y="1749031"/>
            <a:ext cx="5154539"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Almacenamiento en un servidor local</a:t>
            </a:r>
            <a:endParaRPr lang="es-ES" sz="20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8820479" y="4135064"/>
            <a:ext cx="2364750" cy="369332"/>
          </a:xfrm>
          <a:prstGeom prst="rect">
            <a:avLst/>
          </a:prstGeom>
        </p:spPr>
        <p:txBody>
          <a:bodyPr wrap="none">
            <a:spAutoFit/>
          </a:bodyPr>
          <a:lstStyle/>
          <a:p>
            <a:r>
              <a:rPr lang="es-EC" i="1" dirty="0">
                <a:latin typeface="Arial" panose="020B0604020202020204" pitchFamily="34" charset="0"/>
                <a:ea typeface="Calibri" panose="020F0502020204030204" pitchFamily="34" charset="0"/>
                <a:cs typeface="Times New Roman" panose="02020603050405020304" pitchFamily="18" charset="0"/>
              </a:rPr>
              <a:t>Importación </a:t>
            </a:r>
            <a:r>
              <a:rPr lang="es-EC" i="1" dirty="0" smtClean="0">
                <a:latin typeface="Arial" panose="020B0604020202020204" pitchFamily="34" charset="0"/>
                <a:ea typeface="Calibri" panose="020F0502020204030204" pitchFamily="34" charset="0"/>
                <a:cs typeface="Times New Roman" panose="02020603050405020304" pitchFamily="18" charset="0"/>
              </a:rPr>
              <a:t>de clnt.js</a:t>
            </a:r>
            <a:endParaRPr lang="es-EC" dirty="0"/>
          </a:p>
        </p:txBody>
      </p:sp>
      <p:pic>
        <p:nvPicPr>
          <p:cNvPr id="7" name="Imagen 6"/>
          <p:cNvPicPr>
            <a:picLocks noChangeAspect="1"/>
          </p:cNvPicPr>
          <p:nvPr/>
        </p:nvPicPr>
        <p:blipFill>
          <a:blip r:embed="rId8"/>
          <a:stretch>
            <a:fillRect/>
          </a:stretch>
        </p:blipFill>
        <p:spPr>
          <a:xfrm>
            <a:off x="8534439" y="4626862"/>
            <a:ext cx="3027810" cy="225527"/>
          </a:xfrm>
          <a:prstGeom prst="rect">
            <a:avLst/>
          </a:prstGeom>
        </p:spPr>
      </p:pic>
    </p:spTree>
    <p:extLst>
      <p:ext uri="{BB962C8B-B14F-4D97-AF65-F5344CB8AC3E}">
        <p14:creationId xmlns:p14="http://schemas.microsoft.com/office/powerpoint/2010/main" val="4011501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30" name="6 CuadroTexto"/>
          <p:cNvSpPr txBox="1"/>
          <p:nvPr/>
        </p:nvSpPr>
        <p:spPr>
          <a:xfrm>
            <a:off x="878883" y="1352306"/>
            <a:ext cx="4371633"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Secciones Principales </a:t>
            </a:r>
            <a:endParaRPr lang="es-ES" sz="2000" b="1" dirty="0">
              <a:latin typeface="Times New Roman" panose="02020603050405020304" pitchFamily="18" charset="0"/>
              <a:cs typeface="Times New Roman" panose="02020603050405020304" pitchFamily="18" charset="0"/>
            </a:endParaRPr>
          </a:p>
        </p:txBody>
      </p:sp>
      <p:pic>
        <p:nvPicPr>
          <p:cNvPr id="13" name="Imagen 12"/>
          <p:cNvPicPr/>
          <p:nvPr/>
        </p:nvPicPr>
        <p:blipFill>
          <a:blip r:embed="rId3"/>
          <a:stretch>
            <a:fillRect/>
          </a:stretch>
        </p:blipFill>
        <p:spPr>
          <a:xfrm>
            <a:off x="802514" y="1707224"/>
            <a:ext cx="4524375" cy="2484120"/>
          </a:xfrm>
          <a:prstGeom prst="rect">
            <a:avLst/>
          </a:prstGeom>
        </p:spPr>
      </p:pic>
      <p:sp>
        <p:nvSpPr>
          <p:cNvPr id="14" name="6 CuadroTexto"/>
          <p:cNvSpPr txBox="1"/>
          <p:nvPr/>
        </p:nvSpPr>
        <p:spPr>
          <a:xfrm>
            <a:off x="6458198" y="1346144"/>
            <a:ext cx="4371633" cy="400110"/>
          </a:xfrm>
          <a:prstGeom prst="rect">
            <a:avLst/>
          </a:prstGeom>
          <a:noFill/>
        </p:spPr>
        <p:txBody>
          <a:bodyPr wrap="square" rtlCol="0">
            <a:spAutoFit/>
          </a:bodyPr>
          <a:lstStyle/>
          <a:p>
            <a:pPr algn="ctr"/>
            <a:r>
              <a:rPr lang="es-EC" sz="2000" b="1" dirty="0" smtClean="0">
                <a:latin typeface="Times New Roman" panose="02020603050405020304" pitchFamily="18" charset="0"/>
                <a:cs typeface="Times New Roman" panose="02020603050405020304" pitchFamily="18" charset="0"/>
              </a:rPr>
              <a:t>Estructura</a:t>
            </a:r>
            <a:r>
              <a:rPr lang="es-ES" sz="2000" b="1" dirty="0" smtClean="0">
                <a:latin typeface="Times New Roman" panose="02020603050405020304" pitchFamily="18" charset="0"/>
                <a:cs typeface="Times New Roman" panose="02020603050405020304" pitchFamily="18" charset="0"/>
              </a:rPr>
              <a:t> del </a:t>
            </a:r>
            <a:r>
              <a:rPr lang="es-EC" sz="2000" b="1" dirty="0" smtClean="0">
                <a:latin typeface="Times New Roman" panose="02020603050405020304" pitchFamily="18" charset="0"/>
                <a:cs typeface="Times New Roman" panose="02020603050405020304" pitchFamily="18" charset="0"/>
              </a:rPr>
              <a:t>Modelo DOM</a:t>
            </a:r>
            <a:endParaRPr lang="es-ES" sz="2000" b="1" dirty="0">
              <a:latin typeface="Times New Roman" panose="02020603050405020304" pitchFamily="18" charset="0"/>
              <a:cs typeface="Times New Roman" panose="02020603050405020304" pitchFamily="18" charset="0"/>
            </a:endParaRPr>
          </a:p>
        </p:txBody>
      </p:sp>
      <p:sp>
        <p:nvSpPr>
          <p:cNvPr id="15" name="Rectángulo 14"/>
          <p:cNvSpPr/>
          <p:nvPr/>
        </p:nvSpPr>
        <p:spPr>
          <a:xfrm>
            <a:off x="1035940" y="4289941"/>
            <a:ext cx="4057521" cy="1959511"/>
          </a:xfrm>
          <a:prstGeom prst="rect">
            <a:avLst/>
          </a:prstGeom>
        </p:spPr>
        <p:txBody>
          <a:bodyPr wrap="none">
            <a:spAutoFit/>
          </a:bodyPr>
          <a:lstStyle/>
          <a:p>
            <a:pPr algn="just">
              <a:lnSpc>
                <a:spcPct val="200000"/>
              </a:lnSpc>
              <a:spcAft>
                <a:spcPts val="800"/>
              </a:spcAft>
            </a:pPr>
            <a:r>
              <a:rPr lang="es-EC" dirty="0" smtClean="0">
                <a:latin typeface="Arial" panose="020B0604020202020204" pitchFamily="34" charset="0"/>
                <a:ea typeface="Calibri" panose="020F0502020204030204" pitchFamily="34" charset="0"/>
                <a:cs typeface="Arial" panose="020B0604020202020204" pitchFamily="34" charset="0"/>
              </a:rPr>
              <a:t>Sección navegación: 12 columnas</a:t>
            </a:r>
          </a:p>
          <a:p>
            <a:pPr algn="just">
              <a:lnSpc>
                <a:spcPct val="200000"/>
              </a:lnSpc>
              <a:spcAft>
                <a:spcPts val="800"/>
              </a:spcAft>
            </a:pPr>
            <a:r>
              <a:rPr lang="es-EC" dirty="0" smtClean="0">
                <a:latin typeface="Arial" panose="020B0604020202020204" pitchFamily="34" charset="0"/>
                <a:ea typeface="Calibri" panose="020F0502020204030204" pitchFamily="34" charset="0"/>
                <a:cs typeface="Arial" panose="020B0604020202020204" pitchFamily="34" charset="0"/>
              </a:rPr>
              <a:t>Sección de visualización: 9 Columnas</a:t>
            </a:r>
            <a:endParaRPr lang="es-EC"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s-EC" dirty="0" smtClean="0">
                <a:latin typeface="Arial" panose="020B0604020202020204" pitchFamily="34" charset="0"/>
                <a:ea typeface="Calibri" panose="020F0502020204030204" pitchFamily="34" charset="0"/>
                <a:cs typeface="Times New Roman" panose="02020603050405020304" pitchFamily="18" charset="0"/>
              </a:rPr>
              <a:t>Sección de descripción: 3 columnas</a:t>
            </a:r>
            <a:endParaRPr lang="es-EC" dirty="0" smtClean="0">
              <a:latin typeface="Arial" panose="020B0604020202020204" pitchFamily="34" charset="0"/>
              <a:ea typeface="Calibri" panose="020F0502020204030204" pitchFamily="34" charset="0"/>
              <a:cs typeface="Arial" panose="020B0604020202020204" pitchFamily="34" charset="0"/>
            </a:endParaRPr>
          </a:p>
        </p:txBody>
      </p:sp>
      <p:pic>
        <p:nvPicPr>
          <p:cNvPr id="16" name="Imagen 15"/>
          <p:cNvPicPr/>
          <p:nvPr/>
        </p:nvPicPr>
        <p:blipFill>
          <a:blip r:embed="rId4"/>
          <a:stretch>
            <a:fillRect/>
          </a:stretch>
        </p:blipFill>
        <p:spPr>
          <a:xfrm>
            <a:off x="6953931" y="1900266"/>
            <a:ext cx="4065905" cy="2124075"/>
          </a:xfrm>
          <a:prstGeom prst="rect">
            <a:avLst/>
          </a:prstGeom>
        </p:spPr>
      </p:pic>
      <p:sp>
        <p:nvSpPr>
          <p:cNvPr id="18" name="Rectángulo 17"/>
          <p:cNvSpPr/>
          <p:nvPr/>
        </p:nvSpPr>
        <p:spPr>
          <a:xfrm>
            <a:off x="6652109" y="4281014"/>
            <a:ext cx="4669548" cy="1959511"/>
          </a:xfrm>
          <a:prstGeom prst="rect">
            <a:avLst/>
          </a:prstGeom>
        </p:spPr>
        <p:txBody>
          <a:bodyPr wrap="none">
            <a:spAutoFit/>
          </a:bodyPr>
          <a:lstStyle/>
          <a:p>
            <a:pPr algn="just">
              <a:lnSpc>
                <a:spcPct val="200000"/>
              </a:lnSpc>
              <a:spcAft>
                <a:spcPts val="800"/>
              </a:spcAft>
            </a:pPr>
            <a:r>
              <a:rPr lang="es-EC" dirty="0" smtClean="0">
                <a:latin typeface="Arial" panose="020B0604020202020204" pitchFamily="34" charset="0"/>
                <a:ea typeface="Calibri" panose="020F0502020204030204" pitchFamily="34" charset="0"/>
                <a:cs typeface="Arial" panose="020B0604020202020204" pitchFamily="34" charset="0"/>
              </a:rPr>
              <a:t>Estructura jerárquica: Objetos padres, hijos</a:t>
            </a:r>
          </a:p>
          <a:p>
            <a:pPr algn="just">
              <a:lnSpc>
                <a:spcPct val="200000"/>
              </a:lnSpc>
              <a:spcAft>
                <a:spcPts val="800"/>
              </a:spcAft>
            </a:pPr>
            <a:r>
              <a:rPr lang="es-EC" dirty="0" smtClean="0">
                <a:latin typeface="Arial" panose="020B0604020202020204" pitchFamily="34" charset="0"/>
                <a:ea typeface="Calibri" panose="020F0502020204030204" pitchFamily="34" charset="0"/>
                <a:cs typeface="Arial" panose="020B0604020202020204" pitchFamily="34" charset="0"/>
              </a:rPr>
              <a:t>Objeto </a:t>
            </a:r>
            <a:r>
              <a:rPr lang="es-EC" dirty="0" err="1" smtClean="0">
                <a:latin typeface="Arial" panose="020B0604020202020204" pitchFamily="34" charset="0"/>
                <a:ea typeface="Calibri" panose="020F0502020204030204" pitchFamily="34" charset="0"/>
                <a:cs typeface="Arial" panose="020B0604020202020204" pitchFamily="34" charset="0"/>
              </a:rPr>
              <a:t>document</a:t>
            </a:r>
            <a:r>
              <a:rPr lang="es-EC"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evento presionar tecla</a:t>
            </a:r>
          </a:p>
          <a:p>
            <a:pPr algn="just">
              <a:lnSpc>
                <a:spcPct val="200000"/>
              </a:lnSpc>
              <a:spcAft>
                <a:spcPts val="800"/>
              </a:spcAft>
            </a:pPr>
            <a:r>
              <a:rPr lang="es-EC"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Objeto </a:t>
            </a:r>
            <a:r>
              <a:rPr lang="es-EC" dirty="0" err="1"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videoid</a:t>
            </a:r>
            <a:r>
              <a:rPr lang="es-EC"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s-EC"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s-EC"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evento </a:t>
            </a:r>
            <a:r>
              <a:rPr lang="es-EC" dirty="0" err="1"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playing</a:t>
            </a:r>
            <a:r>
              <a:rPr lang="es-EC"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s-EC"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C</a:t>
            </a:r>
            <a:r>
              <a:rPr lang="es-EC" dirty="0" err="1" smtClean="0"/>
              <a:t>ueChange</a:t>
            </a:r>
            <a:endParaRPr lang="es-EC"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9196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graphicFrame>
        <p:nvGraphicFramePr>
          <p:cNvPr id="3" name="Tabla 2"/>
          <p:cNvGraphicFramePr>
            <a:graphicFrameLocks noGrp="1"/>
          </p:cNvGraphicFramePr>
          <p:nvPr>
            <p:extLst>
              <p:ext uri="{D42A27DB-BD31-4B8C-83A1-F6EECF244321}">
                <p14:modId xmlns:p14="http://schemas.microsoft.com/office/powerpoint/2010/main" val="2413109964"/>
              </p:ext>
            </p:extLst>
          </p:nvPr>
        </p:nvGraphicFramePr>
        <p:xfrm>
          <a:off x="3048388" y="2465683"/>
          <a:ext cx="6441748" cy="2745863"/>
        </p:xfrm>
        <a:graphic>
          <a:graphicData uri="http://schemas.openxmlformats.org/drawingml/2006/table">
            <a:tbl>
              <a:tblPr firstRow="1" firstCol="1" bandRow="1">
                <a:tableStyleId>{5C22544A-7EE6-4342-B048-85BDC9FD1C3A}</a:tableStyleId>
              </a:tblPr>
              <a:tblGrid>
                <a:gridCol w="2311494"/>
                <a:gridCol w="2065127"/>
                <a:gridCol w="2065127"/>
              </a:tblGrid>
              <a:tr h="1099943">
                <a:tc>
                  <a:txBody>
                    <a:bodyPr/>
                    <a:lstStyle/>
                    <a:p>
                      <a:pPr algn="ctr">
                        <a:lnSpc>
                          <a:spcPct val="200000"/>
                        </a:lnSpc>
                        <a:spcAft>
                          <a:spcPts val="0"/>
                        </a:spcAft>
                      </a:pPr>
                      <a:r>
                        <a:rPr lang="es-EC" sz="1800" dirty="0">
                          <a:effectLst/>
                        </a:rPr>
                        <a:t>Versión</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dirty="0">
                          <a:effectLst/>
                        </a:rPr>
                        <a:t>Máxima tasa bit</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dirty="0">
                          <a:effectLst/>
                        </a:rPr>
                        <a:t>Escala de video</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24001">
                <a:tc>
                  <a:txBody>
                    <a:bodyPr/>
                    <a:lstStyle/>
                    <a:p>
                      <a:pPr algn="ctr">
                        <a:lnSpc>
                          <a:spcPct val="200000"/>
                        </a:lnSpc>
                        <a:spcAft>
                          <a:spcPts val="0"/>
                        </a:spcAft>
                      </a:pPr>
                      <a:r>
                        <a:rPr lang="es-EC" sz="1800" dirty="0">
                          <a:effectLst/>
                        </a:rPr>
                        <a:t>Versión 1</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dirty="0">
                          <a:effectLst/>
                        </a:rPr>
                        <a:t>1500k</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a:effectLst/>
                        </a:rPr>
                        <a:t>720</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24001">
                <a:tc>
                  <a:txBody>
                    <a:bodyPr/>
                    <a:lstStyle/>
                    <a:p>
                      <a:pPr algn="ctr">
                        <a:lnSpc>
                          <a:spcPct val="200000"/>
                        </a:lnSpc>
                        <a:spcAft>
                          <a:spcPts val="0"/>
                        </a:spcAft>
                      </a:pPr>
                      <a:r>
                        <a:rPr lang="es-EC" sz="1800" dirty="0">
                          <a:effectLst/>
                        </a:rPr>
                        <a:t>Versión 2</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dirty="0">
                          <a:effectLst/>
                        </a:rPr>
                        <a:t>800k</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a:effectLst/>
                        </a:rPr>
                        <a:t>540</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24001">
                <a:tc>
                  <a:txBody>
                    <a:bodyPr/>
                    <a:lstStyle/>
                    <a:p>
                      <a:pPr algn="ctr">
                        <a:lnSpc>
                          <a:spcPct val="200000"/>
                        </a:lnSpc>
                        <a:spcAft>
                          <a:spcPts val="0"/>
                        </a:spcAft>
                      </a:pPr>
                      <a:r>
                        <a:rPr lang="es-EC" sz="1800" dirty="0">
                          <a:effectLst/>
                        </a:rPr>
                        <a:t>Versión 3</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a:effectLst/>
                        </a:rPr>
                        <a:t>400k</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dirty="0">
                          <a:effectLst/>
                        </a:rPr>
                        <a:t>360</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ángulo 7"/>
          <p:cNvSpPr/>
          <p:nvPr/>
        </p:nvSpPr>
        <p:spPr>
          <a:xfrm>
            <a:off x="3048388" y="1519758"/>
            <a:ext cx="6076967" cy="369332"/>
          </a:xfrm>
          <a:prstGeom prst="rect">
            <a:avLst/>
          </a:prstGeom>
        </p:spPr>
        <p:txBody>
          <a:bodyPr wrap="square">
            <a:spAutoFit/>
          </a:bodyPr>
          <a:lstStyle/>
          <a:p>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Características de las versiones creadas mediante FFMPEG</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640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6" name="Rectángulo 5"/>
          <p:cNvSpPr/>
          <p:nvPr/>
        </p:nvSpPr>
        <p:spPr>
          <a:xfrm>
            <a:off x="3542524" y="1177545"/>
            <a:ext cx="4584845" cy="470000"/>
          </a:xfrm>
          <a:prstGeom prst="rect">
            <a:avLst/>
          </a:prstGeom>
        </p:spPr>
        <p:txBody>
          <a:bodyPr wrap="none">
            <a:spAutoFit/>
          </a:bodyPr>
          <a:lstStyle/>
          <a:p>
            <a:pPr>
              <a:lnSpc>
                <a:spcPct val="107000"/>
              </a:lnSpc>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Proceso para crear un </a:t>
            </a:r>
            <a:r>
              <a:rPr lang="es-ES" sz="2400" b="1" dirty="0" err="1">
                <a:latin typeface="Calibri" panose="020F0502020204030204" pitchFamily="34" charset="0"/>
                <a:ea typeface="Calibri" panose="020F0502020204030204" pitchFamily="34" charset="0"/>
                <a:cs typeface="Times New Roman" panose="02020603050405020304" pitchFamily="18" charset="0"/>
              </a:rPr>
              <a:t>stream</a:t>
            </a:r>
            <a:r>
              <a:rPr lang="es-ES" sz="2400" b="1" dirty="0">
                <a:latin typeface="Calibri" panose="020F0502020204030204" pitchFamily="34" charset="0"/>
                <a:ea typeface="Calibri" panose="020F0502020204030204" pitchFamily="34" charset="0"/>
                <a:cs typeface="Times New Roman" panose="02020603050405020304" pitchFamily="18" charset="0"/>
              </a:rPr>
              <a:t> </a:t>
            </a:r>
            <a:r>
              <a:rPr lang="es-ES" sz="2400" b="1" dirty="0" err="1">
                <a:latin typeface="Calibri" panose="020F0502020204030204" pitchFamily="34" charset="0"/>
                <a:ea typeface="Calibri" panose="020F0502020204030204" pitchFamily="34" charset="0"/>
                <a:cs typeface="Times New Roman" panose="02020603050405020304" pitchFamily="18" charset="0"/>
              </a:rPr>
              <a:t>dash</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 y="1575953"/>
            <a:ext cx="12191999" cy="685059"/>
          </a:xfrm>
          <a:prstGeom prst="rect">
            <a:avLst/>
          </a:prstGeom>
        </p:spPr>
        <p:txBody>
          <a:bodyPr wrap="square">
            <a:spAutoFit/>
          </a:bodyPr>
          <a:lstStyle/>
          <a:p>
            <a:pPr marL="342900" lvl="0" indent="-342900">
              <a:lnSpc>
                <a:spcPct val="107000"/>
              </a:lnSpc>
              <a:spcAft>
                <a:spcPts val="0"/>
              </a:spcAft>
              <a:buFont typeface="+mj-lt"/>
              <a:buAutoNum type="arabicPeriod"/>
            </a:pPr>
            <a:r>
              <a:rPr lang="es-ES" dirty="0" smtClean="0">
                <a:latin typeface="Calibri" panose="020F0502020204030204" pitchFamily="34" charset="0"/>
                <a:ea typeface="Calibri" panose="020F0502020204030204" pitchFamily="34" charset="0"/>
                <a:cs typeface="Times New Roman" panose="02020603050405020304" pitchFamily="18" charset="0"/>
              </a:rPr>
              <a:t>Ir </a:t>
            </a:r>
            <a:r>
              <a:rPr lang="es-ES" dirty="0">
                <a:latin typeface="Calibri" panose="020F0502020204030204" pitchFamily="34" charset="0"/>
                <a:ea typeface="Calibri" panose="020F0502020204030204" pitchFamily="34" charset="0"/>
                <a:cs typeface="Times New Roman" panose="02020603050405020304" pitchFamily="18" charset="0"/>
              </a:rPr>
              <a:t>a la carpeta </a:t>
            </a:r>
            <a:r>
              <a:rPr lang="es-ES" dirty="0" smtClean="0">
                <a:latin typeface="Calibri" panose="020F0502020204030204" pitchFamily="34" charset="0"/>
                <a:ea typeface="Calibri" panose="020F0502020204030204" pitchFamily="34" charset="0"/>
                <a:cs typeface="Times New Roman" panose="02020603050405020304" pitchFamily="18" charset="0"/>
              </a:rPr>
              <a:t>scripts-bento4-ffmpeg</a:t>
            </a:r>
          </a:p>
          <a:p>
            <a:pPr marL="342900" indent="-342900">
              <a:lnSpc>
                <a:spcPct val="107000"/>
              </a:lnSpc>
              <a:buFont typeface="+mj-lt"/>
              <a:buAutoNum type="arabicPeriod"/>
            </a:pPr>
            <a:r>
              <a:rPr lang="es-ES" dirty="0">
                <a:latin typeface="Calibri" panose="020F0502020204030204" pitchFamily="34" charset="0"/>
                <a:ea typeface="Calibri" panose="020F0502020204030204" pitchFamily="34" charset="0"/>
                <a:cs typeface="Times New Roman" panose="02020603050405020304" pitchFamily="18" charset="0"/>
              </a:rPr>
              <a:t>Editar el archivo </a:t>
            </a:r>
            <a:r>
              <a:rPr lang="es-ES" dirty="0" smtClean="0">
                <a:latin typeface="Calibri" panose="020F0502020204030204" pitchFamily="34" charset="0"/>
                <a:ea typeface="Calibri" panose="020F0502020204030204" pitchFamily="34" charset="0"/>
                <a:cs typeface="Times New Roman" panose="02020603050405020304" pitchFamily="18" charset="0"/>
              </a:rPr>
              <a:t>generar3asp.sh </a:t>
            </a:r>
            <a:r>
              <a:rPr lang="es-ES" dirty="0">
                <a:latin typeface="Calibri" panose="020F0502020204030204" pitchFamily="34" charset="0"/>
                <a:ea typeface="Calibri" panose="020F0502020204030204" pitchFamily="34" charset="0"/>
                <a:cs typeface="Times New Roman" panose="02020603050405020304" pitchFamily="18" charset="0"/>
              </a:rPr>
              <a:t>con bloc notas </a:t>
            </a:r>
            <a:r>
              <a:rPr lang="es-ES" dirty="0" smtClean="0">
                <a:latin typeface="Calibri" panose="020F0502020204030204" pitchFamily="34" charset="0"/>
                <a:ea typeface="Calibri" panose="020F0502020204030204" pitchFamily="34" charset="0"/>
                <a:cs typeface="Times New Roman" panose="02020603050405020304" pitchFamily="18" charset="0"/>
              </a:rPr>
              <a:t>y </a:t>
            </a:r>
            <a:r>
              <a:rPr lang="es-ES" dirty="0">
                <a:latin typeface="Calibri" panose="020F0502020204030204" pitchFamily="34" charset="0"/>
                <a:ea typeface="Calibri" panose="020F0502020204030204" pitchFamily="34" charset="0"/>
                <a:cs typeface="Times New Roman" panose="02020603050405020304" pitchFamily="18" charset="0"/>
              </a:rPr>
              <a:t>cambiar el nombre del </a:t>
            </a:r>
            <a:r>
              <a:rPr lang="es-ES" dirty="0" smtClean="0">
                <a:latin typeface="Calibri" panose="020F0502020204030204" pitchFamily="34" charset="0"/>
                <a:ea typeface="Calibri" panose="020F0502020204030204" pitchFamily="34" charset="0"/>
                <a:cs typeface="Times New Roman" panose="02020603050405020304" pitchFamily="18" charset="0"/>
              </a:rPr>
              <a:t>archivo y </a:t>
            </a:r>
            <a:r>
              <a:rPr lang="es-ES" dirty="0">
                <a:latin typeface="Calibri" panose="020F0502020204030204" pitchFamily="34" charset="0"/>
                <a:ea typeface="Calibri" panose="020F0502020204030204" pitchFamily="34" charset="0"/>
                <a:cs typeface="Times New Roman" panose="02020603050405020304" pitchFamily="18" charset="0"/>
              </a:rPr>
              <a:t>seleccionar calidades, guardar </a:t>
            </a:r>
            <a:r>
              <a:rPr lang="es-ES" dirty="0" smtClean="0">
                <a:latin typeface="Calibri" panose="020F0502020204030204" pitchFamily="34" charset="0"/>
                <a:ea typeface="Calibri" panose="020F0502020204030204" pitchFamily="34" charset="0"/>
                <a:cs typeface="Times New Roman" panose="02020603050405020304" pitchFamily="18" charset="0"/>
              </a:rPr>
              <a:t>salir.</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3"/>
          <a:stretch>
            <a:fillRect/>
          </a:stretch>
        </p:blipFill>
        <p:spPr>
          <a:xfrm>
            <a:off x="316850" y="2261011"/>
            <a:ext cx="11220154" cy="4285303"/>
          </a:xfrm>
          <a:prstGeom prst="rect">
            <a:avLst/>
          </a:prstGeom>
        </p:spPr>
      </p:pic>
    </p:spTree>
    <p:extLst>
      <p:ext uri="{BB962C8B-B14F-4D97-AF65-F5344CB8AC3E}">
        <p14:creationId xmlns:p14="http://schemas.microsoft.com/office/powerpoint/2010/main" val="1225324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6" name="Rectángulo 5"/>
          <p:cNvSpPr/>
          <p:nvPr/>
        </p:nvSpPr>
        <p:spPr>
          <a:xfrm>
            <a:off x="3542524" y="1177545"/>
            <a:ext cx="4584845" cy="470000"/>
          </a:xfrm>
          <a:prstGeom prst="rect">
            <a:avLst/>
          </a:prstGeom>
        </p:spPr>
        <p:txBody>
          <a:bodyPr wrap="none">
            <a:spAutoFit/>
          </a:bodyPr>
          <a:lstStyle/>
          <a:p>
            <a:pPr>
              <a:lnSpc>
                <a:spcPct val="107000"/>
              </a:lnSpc>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Proceso para crear un </a:t>
            </a:r>
            <a:r>
              <a:rPr lang="es-ES" sz="2400" b="1" dirty="0" err="1">
                <a:latin typeface="Calibri" panose="020F0502020204030204" pitchFamily="34" charset="0"/>
                <a:ea typeface="Calibri" panose="020F0502020204030204" pitchFamily="34" charset="0"/>
                <a:cs typeface="Times New Roman" panose="02020603050405020304" pitchFamily="18" charset="0"/>
              </a:rPr>
              <a:t>stream</a:t>
            </a:r>
            <a:r>
              <a:rPr lang="es-ES" sz="2400" b="1" dirty="0">
                <a:latin typeface="Calibri" panose="020F0502020204030204" pitchFamily="34" charset="0"/>
                <a:ea typeface="Calibri" panose="020F0502020204030204" pitchFamily="34" charset="0"/>
                <a:cs typeface="Times New Roman" panose="02020603050405020304" pitchFamily="18" charset="0"/>
              </a:rPr>
              <a:t> </a:t>
            </a:r>
            <a:r>
              <a:rPr lang="es-ES" sz="2400" b="1" dirty="0" err="1">
                <a:latin typeface="Calibri" panose="020F0502020204030204" pitchFamily="34" charset="0"/>
                <a:ea typeface="Calibri" panose="020F0502020204030204" pitchFamily="34" charset="0"/>
                <a:cs typeface="Times New Roman" panose="02020603050405020304" pitchFamily="18" charset="0"/>
              </a:rPr>
              <a:t>dash</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28472" y="1908078"/>
            <a:ext cx="12191999" cy="981423"/>
          </a:xfrm>
          <a:prstGeom prst="rect">
            <a:avLst/>
          </a:prstGeom>
        </p:spPr>
        <p:txBody>
          <a:bodyPr wrap="square">
            <a:spAutoFit/>
          </a:bodyPr>
          <a:lstStyle/>
          <a:p>
            <a:pPr marL="342900" indent="-342900">
              <a:lnSpc>
                <a:spcPct val="107000"/>
              </a:lnSpc>
              <a:buAutoNum type="arabicPeriod" startAt="3"/>
            </a:pPr>
            <a:r>
              <a:rPr lang="es-ES" dirty="0" smtClean="0"/>
              <a:t>Abrir </a:t>
            </a:r>
            <a:r>
              <a:rPr lang="es-ES" dirty="0"/>
              <a:t>un terminal en </a:t>
            </a:r>
            <a:r>
              <a:rPr lang="es-ES" dirty="0" smtClean="0"/>
              <a:t>el directorio de scripts de Bento4</a:t>
            </a:r>
            <a:endParaRPr lang="es-ES" dirty="0" smtClean="0"/>
          </a:p>
          <a:p>
            <a:pPr marL="342900" lvl="0" indent="-342900">
              <a:lnSpc>
                <a:spcPct val="107000"/>
              </a:lnSpc>
              <a:buFontTx/>
              <a:buAutoNum type="arabicPeriod" startAt="3"/>
            </a:pPr>
            <a:r>
              <a:rPr lang="es-ES" dirty="0"/>
              <a:t>Ejecutar: </a:t>
            </a:r>
            <a:r>
              <a:rPr lang="es-ES" dirty="0" smtClean="0"/>
              <a:t>generar3asp.sh</a:t>
            </a:r>
            <a:endParaRPr lang="es-EC" dirty="0"/>
          </a:p>
          <a:p>
            <a:pPr marL="342900" indent="-342900">
              <a:lnSpc>
                <a:spcPct val="107000"/>
              </a:lnSpc>
              <a:buAutoNum type="arabicPeriod" startAt="3"/>
            </a:pPr>
            <a:endParaRPr lang="es-EC" dirty="0"/>
          </a:p>
        </p:txBody>
      </p:sp>
      <p:pic>
        <p:nvPicPr>
          <p:cNvPr id="3" name="Imagen 2"/>
          <p:cNvPicPr>
            <a:picLocks noChangeAspect="1"/>
          </p:cNvPicPr>
          <p:nvPr/>
        </p:nvPicPr>
        <p:blipFill>
          <a:blip r:embed="rId3"/>
          <a:stretch>
            <a:fillRect/>
          </a:stretch>
        </p:blipFill>
        <p:spPr>
          <a:xfrm>
            <a:off x="2489569" y="2729987"/>
            <a:ext cx="6690753" cy="442579"/>
          </a:xfrm>
          <a:prstGeom prst="rect">
            <a:avLst/>
          </a:prstGeom>
        </p:spPr>
      </p:pic>
      <p:pic>
        <p:nvPicPr>
          <p:cNvPr id="11" name="Imagen 10"/>
          <p:cNvPicPr/>
          <p:nvPr/>
        </p:nvPicPr>
        <p:blipFill rotWithShape="1">
          <a:blip r:embed="rId4"/>
          <a:srcRect t="9525" b="10261"/>
          <a:stretch/>
        </p:blipFill>
        <p:spPr bwMode="auto">
          <a:xfrm>
            <a:off x="4234202" y="3268230"/>
            <a:ext cx="3774053" cy="2225019"/>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6632842" y="5645086"/>
            <a:ext cx="4410182"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Bento4: Fragmentos creados por cada versión</a:t>
            </a:r>
            <a:endParaRPr lang="es-ES" dirty="0">
              <a:solidFill>
                <a:srgbClr val="000000"/>
              </a:solidFill>
              <a:latin typeface="Times New Roman" panose="02020603050405020304" pitchFamily="18" charset="0"/>
              <a:ea typeface="Calibri" panose="020F0502020204030204" pitchFamily="34" charset="0"/>
            </a:endParaRPr>
          </a:p>
        </p:txBody>
      </p:sp>
      <p:sp>
        <p:nvSpPr>
          <p:cNvPr id="13" name="Rectángulo 12"/>
          <p:cNvSpPr/>
          <p:nvPr/>
        </p:nvSpPr>
        <p:spPr>
          <a:xfrm>
            <a:off x="851170" y="5645086"/>
            <a:ext cx="5270058" cy="646331"/>
          </a:xfrm>
          <a:prstGeom prst="rect">
            <a:avLst/>
          </a:prstGeom>
        </p:spPr>
        <p:txBody>
          <a:bodyPr wrap="square">
            <a:spAutoFit/>
          </a:bodyPr>
          <a:lstStyle/>
          <a:p>
            <a:pPr algn="just"/>
            <a:r>
              <a:rPr lang="es-EC" dirty="0" smtClean="0">
                <a:solidFill>
                  <a:srgbClr val="000000"/>
                </a:solidFill>
                <a:latin typeface="Times New Roman" panose="02020603050405020304" pitchFamily="18" charset="0"/>
                <a:ea typeface="Calibri" panose="020F0502020204030204" pitchFamily="34" charset="0"/>
              </a:rPr>
              <a:t>FFMPEG: Creación </a:t>
            </a:r>
            <a:r>
              <a:rPr lang="es-EC" dirty="0">
                <a:solidFill>
                  <a:srgbClr val="000000"/>
                </a:solidFill>
                <a:latin typeface="Times New Roman" panose="02020603050405020304" pitchFamily="18" charset="0"/>
                <a:ea typeface="Calibri" panose="020F0502020204030204" pitchFamily="34" charset="0"/>
              </a:rPr>
              <a:t>de las tres versiones del </a:t>
            </a:r>
            <a:r>
              <a:rPr lang="es-EC" dirty="0" smtClean="0">
                <a:solidFill>
                  <a:srgbClr val="000000"/>
                </a:solidFill>
                <a:latin typeface="Times New Roman" panose="02020603050405020304" pitchFamily="18" charset="0"/>
                <a:ea typeface="Calibri" panose="020F0502020204030204" pitchFamily="34" charset="0"/>
              </a:rPr>
              <a:t>archivo  video con </a:t>
            </a:r>
            <a:r>
              <a:rPr lang="es-EC" dirty="0">
                <a:solidFill>
                  <a:srgbClr val="000000"/>
                </a:solidFill>
                <a:latin typeface="Times New Roman" panose="02020603050405020304" pitchFamily="18" charset="0"/>
                <a:ea typeface="Calibri" panose="020F0502020204030204" pitchFamily="34" charset="0"/>
              </a:rPr>
              <a:t>sus respectivas </a:t>
            </a:r>
            <a:r>
              <a:rPr lang="es-EC" dirty="0" smtClean="0">
                <a:solidFill>
                  <a:srgbClr val="000000"/>
                </a:solidFill>
                <a:latin typeface="Times New Roman" panose="02020603050405020304" pitchFamily="18" charset="0"/>
                <a:ea typeface="Calibri" panose="020F0502020204030204" pitchFamily="34" charset="0"/>
              </a:rPr>
              <a:t>fragmentaciones.</a:t>
            </a:r>
            <a:endParaRPr lang="es-ES"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23916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3429062" y="1205609"/>
            <a:ext cx="9233210" cy="561949"/>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Creación del contenido MPEG-DASH</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Imagen 9"/>
          <p:cNvPicPr/>
          <p:nvPr/>
        </p:nvPicPr>
        <p:blipFill rotWithShape="1">
          <a:blip r:embed="rId3"/>
          <a:srcRect t="2527" b="10261"/>
          <a:stretch/>
        </p:blipFill>
        <p:spPr bwMode="auto">
          <a:xfrm>
            <a:off x="1028479" y="2993878"/>
            <a:ext cx="3774053" cy="2419130"/>
          </a:xfrm>
          <a:prstGeom prst="rect">
            <a:avLst/>
          </a:prstGeom>
          <a:ln>
            <a:noFill/>
          </a:ln>
          <a:extLst>
            <a:ext uri="{53640926-AAD7-44D8-BBD7-CCE9431645EC}">
              <a14:shadowObscured xmlns:a14="http://schemas.microsoft.com/office/drawing/2010/main"/>
            </a:ext>
          </a:extLst>
        </p:spPr>
      </p:pic>
      <p:pic>
        <p:nvPicPr>
          <p:cNvPr id="12" name="Imagen 11"/>
          <p:cNvPicPr/>
          <p:nvPr/>
        </p:nvPicPr>
        <p:blipFill>
          <a:blip r:embed="rId4"/>
          <a:stretch>
            <a:fillRect/>
          </a:stretch>
        </p:blipFill>
        <p:spPr>
          <a:xfrm>
            <a:off x="4423317" y="2800874"/>
            <a:ext cx="6244683" cy="3482558"/>
          </a:xfrm>
          <a:prstGeom prst="rect">
            <a:avLst/>
          </a:prstGeom>
        </p:spPr>
      </p:pic>
      <p:sp>
        <p:nvSpPr>
          <p:cNvPr id="4" name="Rectángulo 3"/>
          <p:cNvSpPr/>
          <p:nvPr/>
        </p:nvSpPr>
        <p:spPr>
          <a:xfrm>
            <a:off x="6761617" y="6283432"/>
            <a:ext cx="3602268"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rPr>
              <a:t>Bento4: P</a:t>
            </a:r>
            <a:r>
              <a:rPr lang="es-EC" dirty="0" smtClean="0">
                <a:solidFill>
                  <a:srgbClr val="000000"/>
                </a:solidFill>
                <a:latin typeface="Times New Roman" panose="02020603050405020304" pitchFamily="18" charset="0"/>
                <a:ea typeface="Calibri" panose="020F0502020204030204" pitchFamily="34" charset="0"/>
              </a:rPr>
              <a:t>resentación </a:t>
            </a:r>
            <a:r>
              <a:rPr lang="es-EC" dirty="0">
                <a:solidFill>
                  <a:srgbClr val="000000"/>
                </a:solidFill>
                <a:latin typeface="Times New Roman" panose="02020603050405020304" pitchFamily="18" charset="0"/>
                <a:ea typeface="Calibri" panose="020F0502020204030204" pitchFamily="34" charset="0"/>
              </a:rPr>
              <a:t>MPEG-DASH </a:t>
            </a:r>
            <a:endParaRPr lang="es-EC" dirty="0"/>
          </a:p>
        </p:txBody>
      </p:sp>
      <p:sp>
        <p:nvSpPr>
          <p:cNvPr id="13" name="Rectángulo 12"/>
          <p:cNvSpPr/>
          <p:nvPr/>
        </p:nvSpPr>
        <p:spPr>
          <a:xfrm>
            <a:off x="379216" y="1712145"/>
            <a:ext cx="10667999" cy="388696"/>
          </a:xfrm>
          <a:prstGeom prst="rect">
            <a:avLst/>
          </a:prstGeom>
        </p:spPr>
        <p:txBody>
          <a:bodyPr wrap="square">
            <a:spAutoFit/>
          </a:bodyPr>
          <a:lstStyle/>
          <a:p>
            <a:pPr lvl="0">
              <a:lnSpc>
                <a:spcPct val="107000"/>
              </a:lnSpc>
              <a:spcAft>
                <a:spcPts val="800"/>
              </a:spcAft>
            </a:pPr>
            <a:r>
              <a:rPr lang="es-ES" dirty="0" smtClean="0">
                <a:latin typeface="Calibri" panose="020F0502020204030204" pitchFamily="34" charset="0"/>
                <a:ea typeface="Calibri" panose="020F0502020204030204" pitchFamily="34" charset="0"/>
                <a:cs typeface="Times New Roman" panose="02020603050405020304" pitchFamily="18" charset="0"/>
              </a:rPr>
              <a:t>5.  Ejecutar</a:t>
            </a:r>
            <a:r>
              <a:rPr lang="es-ES" dirty="0">
                <a:latin typeface="Calibri" panose="020F0502020204030204" pitchFamily="34" charset="0"/>
                <a:ea typeface="Calibri" panose="020F0502020204030204" pitchFamily="34" charset="0"/>
                <a:cs typeface="Times New Roman" panose="02020603050405020304" pitchFamily="18" charset="0"/>
              </a:rPr>
              <a:t>: mp4dash &lt;nombres de archivos fragmetados.mp4&gt;</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a:blip r:embed="rId5"/>
          <a:stretch>
            <a:fillRect/>
          </a:stretch>
        </p:blipFill>
        <p:spPr>
          <a:xfrm>
            <a:off x="379216" y="2293845"/>
            <a:ext cx="11268719" cy="507029"/>
          </a:xfrm>
          <a:prstGeom prst="rect">
            <a:avLst/>
          </a:prstGeom>
        </p:spPr>
      </p:pic>
    </p:spTree>
    <p:extLst>
      <p:ext uri="{BB962C8B-B14F-4D97-AF65-F5344CB8AC3E}">
        <p14:creationId xmlns:p14="http://schemas.microsoft.com/office/powerpoint/2010/main" val="92394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3199448" y="1146410"/>
            <a:ext cx="6056523" cy="646331"/>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Resultado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la página web cargada en el navegador</a:t>
            </a:r>
          </a:p>
        </p:txBody>
      </p:sp>
      <p:pic>
        <p:nvPicPr>
          <p:cNvPr id="9" name="Imagen 8"/>
          <p:cNvPicPr/>
          <p:nvPr/>
        </p:nvPicPr>
        <p:blipFill>
          <a:blip r:embed="rId3"/>
          <a:stretch>
            <a:fillRect/>
          </a:stretch>
        </p:blipFill>
        <p:spPr>
          <a:xfrm>
            <a:off x="957590" y="1792741"/>
            <a:ext cx="10258564" cy="4652664"/>
          </a:xfrm>
          <a:prstGeom prst="rect">
            <a:avLst/>
          </a:prstGeom>
        </p:spPr>
      </p:pic>
    </p:spTree>
    <p:extLst>
      <p:ext uri="{BB962C8B-B14F-4D97-AF65-F5344CB8AC3E}">
        <p14:creationId xmlns:p14="http://schemas.microsoft.com/office/powerpoint/2010/main" val="4207996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Temario</a:t>
            </a:r>
          </a:p>
        </p:txBody>
      </p:sp>
      <p:graphicFrame>
        <p:nvGraphicFramePr>
          <p:cNvPr id="6" name="5 Diagrama">
            <a:extLst>
              <a:ext uri="{FF2B5EF4-FFF2-40B4-BE49-F238E27FC236}">
                <a16:creationId xmlns="" xmlns:a16="http://schemas.microsoft.com/office/drawing/2014/main" id="{CB7A2F70-7982-48EB-AB28-71226D68DDF0}"/>
              </a:ext>
            </a:extLst>
          </p:cNvPr>
          <p:cNvGraphicFramePr/>
          <p:nvPr>
            <p:extLst>
              <p:ext uri="{D42A27DB-BD31-4B8C-83A1-F6EECF244321}">
                <p14:modId xmlns:p14="http://schemas.microsoft.com/office/powerpoint/2010/main" val="1092422913"/>
              </p:ext>
            </p:extLst>
          </p:nvPr>
        </p:nvGraphicFramePr>
        <p:xfrm>
          <a:off x="2032000" y="1196775"/>
          <a:ext cx="8381242" cy="532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079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1524000" y="1136998"/>
            <a:ext cx="8564137" cy="646331"/>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Respuesta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la conexión del servidor </a:t>
            </a:r>
            <a:r>
              <a:rPr lang="es-EC"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websocket</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la preferencia de subtítulo</a:t>
            </a:r>
          </a:p>
        </p:txBody>
      </p:sp>
      <p:pic>
        <p:nvPicPr>
          <p:cNvPr id="10" name="Picture 1"/>
          <p:cNvPicPr/>
          <p:nvPr/>
        </p:nvPicPr>
        <p:blipFill rotWithShape="1">
          <a:blip r:embed="rId3"/>
          <a:srcRect b="4348"/>
          <a:stretch/>
        </p:blipFill>
        <p:spPr bwMode="auto">
          <a:xfrm>
            <a:off x="2330368" y="1711775"/>
            <a:ext cx="7531263" cy="1121323"/>
          </a:xfrm>
          <a:prstGeom prst="rect">
            <a:avLst/>
          </a:prstGeom>
          <a:ln>
            <a:noFill/>
          </a:ln>
          <a:extLst>
            <a:ext uri="{53640926-AAD7-44D8-BBD7-CCE9431645EC}">
              <a14:shadowObscured xmlns:a14="http://schemas.microsoft.com/office/drawing/2010/main"/>
            </a:ext>
          </a:extLst>
        </p:spPr>
      </p:pic>
      <p:sp>
        <p:nvSpPr>
          <p:cNvPr id="12" name="6 CuadroTexto"/>
          <p:cNvSpPr txBox="1"/>
          <p:nvPr/>
        </p:nvSpPr>
        <p:spPr>
          <a:xfrm>
            <a:off x="1855055" y="2833098"/>
            <a:ext cx="8564137" cy="1115947"/>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Respuestas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 presionar la tecla A, consultar  idioma y consultar </a:t>
            </a:r>
            <a:r>
              <a:rPr lang="es-EC"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MPDUrl</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200000"/>
              </a:lnSpc>
            </a:pP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Imagen 13"/>
          <p:cNvPicPr/>
          <p:nvPr/>
        </p:nvPicPr>
        <p:blipFill>
          <a:blip r:embed="rId4"/>
          <a:stretch>
            <a:fillRect/>
          </a:stretch>
        </p:blipFill>
        <p:spPr>
          <a:xfrm>
            <a:off x="1855054" y="3699117"/>
            <a:ext cx="8564137" cy="2980225"/>
          </a:xfrm>
          <a:prstGeom prst="rect">
            <a:avLst/>
          </a:prstGeom>
        </p:spPr>
      </p:pic>
      <p:sp>
        <p:nvSpPr>
          <p:cNvPr id="7" name="Flecha derecha 6"/>
          <p:cNvSpPr/>
          <p:nvPr/>
        </p:nvSpPr>
        <p:spPr>
          <a:xfrm>
            <a:off x="2015067" y="1711775"/>
            <a:ext cx="315301" cy="30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2015067" y="2589577"/>
            <a:ext cx="315301" cy="30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1366349" y="5037583"/>
            <a:ext cx="315301" cy="30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1376850" y="6060910"/>
            <a:ext cx="315301" cy="303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6412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110561" y="1381441"/>
            <a:ext cx="5661939" cy="1200329"/>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Notificación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del cambio del </a:t>
            </a: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texto de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los subtítulos</a:t>
            </a:r>
          </a:p>
          <a:p>
            <a:pPr lvl="1">
              <a:lnSpc>
                <a:spcPct val="200000"/>
              </a:lnSpc>
            </a:pP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6 CuadroTexto"/>
          <p:cNvSpPr txBox="1"/>
          <p:nvPr/>
        </p:nvSpPr>
        <p:spPr>
          <a:xfrm>
            <a:off x="6278781" y="1381441"/>
            <a:ext cx="5661939" cy="1200329"/>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Despliegue de anuncios con  3 opciones de votos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200000"/>
              </a:lnSpc>
            </a:pP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Imagen 12"/>
          <p:cNvPicPr/>
          <p:nvPr/>
        </p:nvPicPr>
        <p:blipFill>
          <a:blip r:embed="rId3"/>
          <a:stretch>
            <a:fillRect/>
          </a:stretch>
        </p:blipFill>
        <p:spPr>
          <a:xfrm>
            <a:off x="6562799" y="1981605"/>
            <a:ext cx="5413866" cy="2756382"/>
          </a:xfrm>
          <a:prstGeom prst="rect">
            <a:avLst/>
          </a:prstGeom>
        </p:spPr>
      </p:pic>
      <p:pic>
        <p:nvPicPr>
          <p:cNvPr id="3" name="Imagen 2"/>
          <p:cNvPicPr>
            <a:picLocks noChangeAspect="1"/>
          </p:cNvPicPr>
          <p:nvPr/>
        </p:nvPicPr>
        <p:blipFill>
          <a:blip r:embed="rId4"/>
          <a:stretch>
            <a:fillRect/>
          </a:stretch>
        </p:blipFill>
        <p:spPr>
          <a:xfrm>
            <a:off x="110561" y="1981605"/>
            <a:ext cx="6089037" cy="4096631"/>
          </a:xfrm>
          <a:prstGeom prst="rect">
            <a:avLst/>
          </a:prstGeom>
        </p:spPr>
      </p:pic>
      <p:cxnSp>
        <p:nvCxnSpPr>
          <p:cNvPr id="6" name="Conector recto 5"/>
          <p:cNvCxnSpPr/>
          <p:nvPr/>
        </p:nvCxnSpPr>
        <p:spPr>
          <a:xfrm>
            <a:off x="5488482" y="4218709"/>
            <a:ext cx="5680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5542518" y="5784273"/>
            <a:ext cx="5680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6 CuadroTexto"/>
          <p:cNvSpPr txBox="1"/>
          <p:nvPr/>
        </p:nvSpPr>
        <p:spPr>
          <a:xfrm>
            <a:off x="7026207" y="4737987"/>
            <a:ext cx="5165793" cy="1754326"/>
          </a:xfrm>
          <a:prstGeom prst="rect">
            <a:avLst/>
          </a:prstGeom>
          <a:noFill/>
        </p:spPr>
        <p:txBody>
          <a:bodyPr wrap="square" rtlCol="0">
            <a:spAutoFit/>
          </a:bodyPr>
          <a:lstStyle/>
          <a:p>
            <a:pPr lvl="1">
              <a:lnSpc>
                <a:spcPct val="15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TECLA                         OPCIÓN</a:t>
            </a:r>
          </a:p>
          <a:p>
            <a:pPr lvl="1">
              <a:lnSpc>
                <a:spcPct val="15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                                   75%</a:t>
            </a:r>
          </a:p>
          <a:p>
            <a:pPr lvl="1">
              <a:lnSpc>
                <a:spcPct val="150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                                   50%</a:t>
            </a:r>
          </a:p>
          <a:p>
            <a:pPr lvl="1">
              <a:lnSpc>
                <a:spcPct val="150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35%</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7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2531603" y="1177545"/>
            <a:ext cx="7128793" cy="1754326"/>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Adaptación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los segmentos según en ancho de banda de la red</a:t>
            </a:r>
          </a:p>
          <a:p>
            <a:pPr lvl="1">
              <a:lnSpc>
                <a:spcPct val="200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200000"/>
              </a:lnSpc>
            </a:pPr>
            <a:endPar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6 CuadroTexto"/>
          <p:cNvSpPr txBox="1"/>
          <p:nvPr/>
        </p:nvSpPr>
        <p:spPr>
          <a:xfrm>
            <a:off x="3775864" y="5657671"/>
            <a:ext cx="4282068" cy="1200329"/>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Primer escenario: aspecto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720.</a:t>
            </a:r>
          </a:p>
          <a:p>
            <a:pPr lvl="1">
              <a:lnSpc>
                <a:spcPct val="200000"/>
              </a:lnSpc>
            </a:pP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6"/>
          <p:cNvPicPr/>
          <p:nvPr/>
        </p:nvPicPr>
        <p:blipFill>
          <a:blip r:embed="rId3"/>
          <a:stretch>
            <a:fillRect/>
          </a:stretch>
        </p:blipFill>
        <p:spPr>
          <a:xfrm>
            <a:off x="1340334" y="2054708"/>
            <a:ext cx="9153128" cy="3595776"/>
          </a:xfrm>
          <a:prstGeom prst="rect">
            <a:avLst/>
          </a:prstGeom>
        </p:spPr>
      </p:pic>
      <p:cxnSp>
        <p:nvCxnSpPr>
          <p:cNvPr id="4" name="Conector recto 3"/>
          <p:cNvCxnSpPr/>
          <p:nvPr/>
        </p:nvCxnSpPr>
        <p:spPr>
          <a:xfrm>
            <a:off x="9195955" y="4021282"/>
            <a:ext cx="135081"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53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2531603" y="1177545"/>
            <a:ext cx="7128793" cy="1754326"/>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Adaptación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los segmentos según en ancho de banda de la red</a:t>
            </a:r>
          </a:p>
          <a:p>
            <a:pPr lvl="1">
              <a:lnSpc>
                <a:spcPct val="200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200000"/>
              </a:lnSpc>
            </a:pPr>
            <a:endPar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6 CuadroTexto"/>
          <p:cNvSpPr txBox="1"/>
          <p:nvPr/>
        </p:nvSpPr>
        <p:spPr>
          <a:xfrm>
            <a:off x="3945838" y="5249723"/>
            <a:ext cx="4282068" cy="1200329"/>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Segundo escenario: aspecto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a:t>
            </a: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540.</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200000"/>
              </a:lnSpc>
            </a:pP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5"/>
          <p:cNvPicPr/>
          <p:nvPr/>
        </p:nvPicPr>
        <p:blipFill>
          <a:blip r:embed="rId3"/>
          <a:stretch>
            <a:fillRect/>
          </a:stretch>
        </p:blipFill>
        <p:spPr>
          <a:xfrm>
            <a:off x="1524001" y="1811790"/>
            <a:ext cx="9144000" cy="3437933"/>
          </a:xfrm>
          <a:prstGeom prst="rect">
            <a:avLst/>
          </a:prstGeom>
        </p:spPr>
      </p:pic>
      <p:cxnSp>
        <p:nvCxnSpPr>
          <p:cNvPr id="7" name="Conector recto 6"/>
          <p:cNvCxnSpPr/>
          <p:nvPr/>
        </p:nvCxnSpPr>
        <p:spPr>
          <a:xfrm>
            <a:off x="9133609" y="3636818"/>
            <a:ext cx="135082"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511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2531603" y="1177545"/>
            <a:ext cx="7128793" cy="1754326"/>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Adaptación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los segmentos según en ancho de banda de la red</a:t>
            </a:r>
          </a:p>
          <a:p>
            <a:pPr lvl="1">
              <a:lnSpc>
                <a:spcPct val="200000"/>
              </a:lnSpc>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200000"/>
              </a:lnSpc>
            </a:pPr>
            <a:endPar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6 CuadroTexto"/>
          <p:cNvSpPr txBox="1"/>
          <p:nvPr/>
        </p:nvSpPr>
        <p:spPr>
          <a:xfrm>
            <a:off x="3945838" y="5657671"/>
            <a:ext cx="4282068" cy="1200329"/>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Tercer escenario: aspecto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a:t>
            </a: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360</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200000"/>
              </a:lnSpc>
            </a:pP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4"/>
          <p:cNvPicPr/>
          <p:nvPr/>
        </p:nvPicPr>
        <p:blipFill>
          <a:blip r:embed="rId3"/>
          <a:stretch>
            <a:fillRect/>
          </a:stretch>
        </p:blipFill>
        <p:spPr>
          <a:xfrm>
            <a:off x="1514872" y="1840881"/>
            <a:ext cx="9144000" cy="3382214"/>
          </a:xfrm>
          <a:prstGeom prst="rect">
            <a:avLst/>
          </a:prstGeom>
        </p:spPr>
      </p:pic>
      <p:cxnSp>
        <p:nvCxnSpPr>
          <p:cNvPr id="7" name="Conector recto 6"/>
          <p:cNvCxnSpPr/>
          <p:nvPr/>
        </p:nvCxnSpPr>
        <p:spPr>
          <a:xfrm>
            <a:off x="9351818" y="3792682"/>
            <a:ext cx="135082"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622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400302" y="1119368"/>
            <a:ext cx="11433717" cy="646331"/>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Análisis de tráfico con la herramienta </a:t>
            </a:r>
            <a:r>
              <a:rPr lang="es-EC"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wireshark</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para ver el comportamiento de la información a transmitir</a:t>
            </a:r>
          </a:p>
        </p:txBody>
      </p:sp>
      <p:sp>
        <p:nvSpPr>
          <p:cNvPr id="13" name="6 CuadroTexto"/>
          <p:cNvSpPr txBox="1"/>
          <p:nvPr/>
        </p:nvSpPr>
        <p:spPr>
          <a:xfrm>
            <a:off x="1131623" y="4492827"/>
            <a:ext cx="1380936" cy="2031325"/>
          </a:xfrm>
          <a:prstGeom prst="rect">
            <a:avLst/>
          </a:prstGeom>
          <a:noFill/>
        </p:spPr>
        <p:txBody>
          <a:bodyPr wrap="square" rtlCol="0">
            <a:spAutoFit/>
          </a:bodyPr>
          <a:lstStyle/>
          <a:p>
            <a:endParaRPr lang="es-EC" dirty="0"/>
          </a:p>
          <a:p>
            <a:pPr marL="285750" indent="-285750">
              <a:buFont typeface="Arial" panose="020B0604020202020204" pitchFamily="34" charset="0"/>
              <a:buChar char="•"/>
            </a:pPr>
            <a:r>
              <a:rPr lang="es-EC" b="1" dirty="0" err="1" smtClean="0"/>
              <a:t>Seq</a:t>
            </a:r>
            <a:endParaRPr lang="es-EC" b="1" dirty="0"/>
          </a:p>
          <a:p>
            <a:pPr marL="285750" indent="-285750">
              <a:buFont typeface="Arial" panose="020B0604020202020204" pitchFamily="34" charset="0"/>
              <a:buChar char="•"/>
            </a:pPr>
            <a:r>
              <a:rPr lang="es-EC" b="1" dirty="0" err="1" smtClean="0"/>
              <a:t>Ack</a:t>
            </a:r>
            <a:endParaRPr lang="es-EC" b="1" dirty="0" smtClean="0"/>
          </a:p>
          <a:p>
            <a:pPr marL="285750" indent="-285750">
              <a:buFont typeface="Arial" panose="020B0604020202020204" pitchFamily="34" charset="0"/>
              <a:buChar char="•"/>
            </a:pPr>
            <a:r>
              <a:rPr lang="es-EC" b="1" dirty="0" err="1" smtClean="0"/>
              <a:t>Src</a:t>
            </a:r>
            <a:r>
              <a:rPr lang="es-EC" b="1" dirty="0" smtClean="0"/>
              <a:t> Port</a:t>
            </a:r>
            <a:endParaRPr lang="es-EC" b="1" dirty="0"/>
          </a:p>
          <a:p>
            <a:pPr marL="285750" indent="-285750">
              <a:buFont typeface="Arial" panose="020B0604020202020204" pitchFamily="34" charset="0"/>
              <a:buChar char="•"/>
            </a:pPr>
            <a:r>
              <a:rPr lang="es-EC" b="1" dirty="0" err="1" smtClean="0"/>
              <a:t>Dst</a:t>
            </a:r>
            <a:r>
              <a:rPr lang="es-EC" b="1" dirty="0" smtClean="0"/>
              <a:t> Port</a:t>
            </a:r>
            <a:endParaRPr lang="es-EC" dirty="0"/>
          </a:p>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027715" y="2576945"/>
            <a:ext cx="10588129" cy="1985995"/>
          </a:xfrm>
          <a:prstGeom prst="rect">
            <a:avLst/>
          </a:prstGeom>
          <a:noFill/>
          <a:ln>
            <a:noFill/>
          </a:ln>
        </p:spPr>
      </p:pic>
      <p:sp>
        <p:nvSpPr>
          <p:cNvPr id="10" name="6 CuadroTexto"/>
          <p:cNvSpPr txBox="1"/>
          <p:nvPr/>
        </p:nvSpPr>
        <p:spPr>
          <a:xfrm>
            <a:off x="4151420" y="1559920"/>
            <a:ext cx="5081510" cy="1200329"/>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Parámetros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los campos en las capas</a:t>
            </a:r>
          </a:p>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1" name="Conector recto 20"/>
          <p:cNvCxnSpPr/>
          <p:nvPr/>
        </p:nvCxnSpPr>
        <p:spPr>
          <a:xfrm flipV="1">
            <a:off x="1027712" y="3383803"/>
            <a:ext cx="9986649" cy="103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1027713" y="3163511"/>
            <a:ext cx="9986649" cy="103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027712" y="3163511"/>
            <a:ext cx="0" cy="230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1014361" y="3163511"/>
            <a:ext cx="0" cy="230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angular 46"/>
          <p:cNvCxnSpPr/>
          <p:nvPr/>
        </p:nvCxnSpPr>
        <p:spPr>
          <a:xfrm rot="16200000" flipH="1">
            <a:off x="-155051" y="3927121"/>
            <a:ext cx="2045512" cy="708688"/>
          </a:xfrm>
          <a:prstGeom prst="bentConnector3">
            <a:avLst>
              <a:gd name="adj1" fmla="val 10019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506062" y="3269100"/>
            <a:ext cx="521651"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flipH="1">
            <a:off x="1027713" y="3111959"/>
            <a:ext cx="72330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flipH="1">
            <a:off x="1027712" y="2869505"/>
            <a:ext cx="72330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027712" y="2869505"/>
            <a:ext cx="0" cy="24245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8260772" y="2869505"/>
            <a:ext cx="0" cy="24245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0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181112"/>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Resultados</a:t>
            </a:r>
          </a:p>
        </p:txBody>
      </p:sp>
      <p:sp>
        <p:nvSpPr>
          <p:cNvPr id="28" name="6 CuadroTexto"/>
          <p:cNvSpPr txBox="1"/>
          <p:nvPr/>
        </p:nvSpPr>
        <p:spPr>
          <a:xfrm>
            <a:off x="-376136" y="1083761"/>
            <a:ext cx="12568136" cy="707886"/>
          </a:xfrm>
          <a:prstGeom prst="rect">
            <a:avLst/>
          </a:prstGeom>
          <a:noFill/>
        </p:spPr>
        <p:txBody>
          <a:bodyPr wrap="square" rtlCol="0">
            <a:spAutoFit/>
          </a:bodyPr>
          <a:lstStyle/>
          <a:p>
            <a:pPr lvl="1">
              <a:lnSpc>
                <a:spcPct val="200000"/>
              </a:lnSpc>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Análisis de tráfico con la herramienta </a:t>
            </a:r>
            <a:r>
              <a:rPr lang="es-EC"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wireshark</a:t>
            </a:r>
            <a:r>
              <a:rPr lang="es-EC"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para ver el comportamiento de la información a transmitir</a:t>
            </a:r>
          </a:p>
        </p:txBody>
      </p:sp>
      <p:sp>
        <p:nvSpPr>
          <p:cNvPr id="13" name="6 CuadroTexto"/>
          <p:cNvSpPr txBox="1"/>
          <p:nvPr/>
        </p:nvSpPr>
        <p:spPr>
          <a:xfrm>
            <a:off x="0" y="1526682"/>
            <a:ext cx="9240684" cy="1300612"/>
          </a:xfrm>
          <a:prstGeom prst="rect">
            <a:avLst/>
          </a:prstGeom>
          <a:noFill/>
        </p:spPr>
        <p:txBody>
          <a:bodyPr wrap="square" rtlCol="0">
            <a:spAutoFit/>
          </a:bodyPr>
          <a:lstStyle/>
          <a:p>
            <a:pPr lvl="1">
              <a:lnSpc>
                <a:spcPct val="200000"/>
              </a:lnSpc>
            </a:pPr>
            <a:r>
              <a:rPr lang="es-EC" sz="2400" b="1" dirty="0"/>
              <a:t>C</a:t>
            </a:r>
            <a:r>
              <a:rPr lang="es-EC" sz="2400" b="1" dirty="0" smtClean="0"/>
              <a:t>abecera </a:t>
            </a:r>
            <a:r>
              <a:rPr lang="es-EC" sz="2400" b="1" dirty="0"/>
              <a:t>de la capa de aplicación </a:t>
            </a:r>
            <a:endParaRPr lang="es-EC"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200000"/>
              </a:lnSpc>
            </a:pP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1"/>
          <p:cNvPicPr/>
          <p:nvPr/>
        </p:nvPicPr>
        <p:blipFill>
          <a:blip r:embed="rId3"/>
          <a:stretch>
            <a:fillRect/>
          </a:stretch>
        </p:blipFill>
        <p:spPr>
          <a:xfrm>
            <a:off x="3307404" y="2319697"/>
            <a:ext cx="6517532" cy="4207178"/>
          </a:xfrm>
          <a:prstGeom prst="rect">
            <a:avLst/>
          </a:prstGeom>
        </p:spPr>
      </p:pic>
      <p:cxnSp>
        <p:nvCxnSpPr>
          <p:cNvPr id="14" name="Conector recto 13"/>
          <p:cNvCxnSpPr/>
          <p:nvPr/>
        </p:nvCxnSpPr>
        <p:spPr>
          <a:xfrm flipH="1">
            <a:off x="3969327" y="3491345"/>
            <a:ext cx="1859973"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3969327" y="3789218"/>
            <a:ext cx="1859973" cy="103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a:off x="3633355" y="6234545"/>
            <a:ext cx="1416627" cy="69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H="1">
            <a:off x="3633356" y="6526875"/>
            <a:ext cx="1645226" cy="232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1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4295800" y="21084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05557" y="1586973"/>
            <a:ext cx="11603822" cy="5078313"/>
          </a:xfrm>
          <a:prstGeom prst="rect">
            <a:avLst/>
          </a:prstGeom>
          <a:noFill/>
        </p:spPr>
        <p:txBody>
          <a:bodyPr wrap="square" rtlCol="0">
            <a:spAutoFit/>
          </a:bodyPr>
          <a:lstStyle/>
          <a:p>
            <a:pPr marL="285750" indent="-285750" algn="just">
              <a:buFont typeface="Arial" panose="020B0604020202020204" pitchFamily="34" charset="0"/>
              <a:buChar char="•"/>
            </a:pPr>
            <a:r>
              <a:rPr lang="es-EC" dirty="0"/>
              <a:t>Se evaluó la estructura para la interactividad con la creación de una aplicación compuesta de archivos multimedia, HTML5, JavaScript y CSS. En el </a:t>
            </a:r>
            <a:r>
              <a:rPr lang="es-EC" dirty="0" smtClean="0"/>
              <a:t>archivo </a:t>
            </a:r>
            <a:r>
              <a:rPr lang="es-EC" dirty="0"/>
              <a:t>HTML se definió secciones de navegación, visualización y descripción que fueron distribuidas con el sistema de mallas de </a:t>
            </a:r>
            <a:r>
              <a:rPr lang="es-EC" dirty="0" err="1"/>
              <a:t>bootstrap</a:t>
            </a:r>
            <a:r>
              <a:rPr lang="es-EC" dirty="0"/>
              <a:t>, en el archivo de JavaScript se definió subrutinas que se ejecutan al iniciarse eventos como presionar una tecla, cambio de subtítulos entre otros. </a:t>
            </a: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En el estudio del arte en la norma A/331 se obtuvo información de los modos de transmisión que comprenden los protocolos ROUTE/DASH, MMTP/MPU para la entrega de contenido y servicios en radiodifusión y para banda ancha a través del protocolo HTTP. </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Con </a:t>
            </a:r>
            <a:r>
              <a:rPr lang="es-EC" dirty="0"/>
              <a:t>ayuda de la herramienta de </a:t>
            </a:r>
            <a:r>
              <a:rPr lang="es-EC" dirty="0" err="1"/>
              <a:t>Wireshark</a:t>
            </a:r>
            <a:r>
              <a:rPr lang="es-EC" dirty="0"/>
              <a:t> se capturo varios paquetes y se pudo verificar que se utilizó los protocolos: HTTP, TCP e IP los cuales están relacionados con la transmisión de contenido en banda ancha, los archivos de textos y multimedia están contenidos en la carga útil de la capa de aplicación. También se notó que la capa de red contiene información acerca de las direcciones IP del cliente y servidor, la capa de transporte presenta información acerca de los puertos de origen o destino relacionados con la aplicación. En el caso de una transmisión en </a:t>
            </a:r>
            <a:r>
              <a:rPr lang="es-EC" dirty="0" err="1"/>
              <a:t>broadcast</a:t>
            </a:r>
            <a:r>
              <a:rPr lang="es-EC" dirty="0"/>
              <a:t> de acuerdo </a:t>
            </a:r>
            <a:r>
              <a:rPr lang="es-EC" dirty="0" smtClean="0"/>
              <a:t>a la norma A/331, </a:t>
            </a:r>
            <a:r>
              <a:rPr lang="es-EC" dirty="0"/>
              <a:t>se presentan cambios en los protocolos utilizados por ejemplo se utiliza UDP en la capa de transporte y para reemplazar a HTTP se utiliza ROUTE o MMTP. </a:t>
            </a:r>
            <a:endParaRPr lang="es-EC" dirty="0" smtClean="0"/>
          </a:p>
          <a:p>
            <a:pPr algn="just"/>
            <a:endParaRPr lang="es-EC" dirty="0" smtClean="0"/>
          </a:p>
          <a:p>
            <a:pPr marL="28575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3691292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4295800" y="21084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477932" y="1411170"/>
            <a:ext cx="11498478" cy="369332"/>
          </a:xfrm>
          <a:prstGeom prst="rect">
            <a:avLst/>
          </a:prstGeom>
          <a:noFill/>
        </p:spPr>
        <p:txBody>
          <a:bodyPr wrap="square" rtlCol="0">
            <a:spAutoFit/>
          </a:bodyPr>
          <a:lstStyle/>
          <a:p>
            <a:pPr marL="285750" indent="-285750" algn="just">
              <a:buFont typeface="Arial" panose="020B0604020202020204" pitchFamily="34" charset="0"/>
              <a:buChar char="•"/>
            </a:pPr>
            <a:endParaRPr lang="es-EC" dirty="0"/>
          </a:p>
        </p:txBody>
      </p:sp>
      <p:sp>
        <p:nvSpPr>
          <p:cNvPr id="6" name="2 CuadroTexto"/>
          <p:cNvSpPr txBox="1"/>
          <p:nvPr/>
        </p:nvSpPr>
        <p:spPr>
          <a:xfrm>
            <a:off x="477932" y="1411170"/>
            <a:ext cx="11498478" cy="4524315"/>
          </a:xfrm>
          <a:prstGeom prst="rect">
            <a:avLst/>
          </a:prstGeom>
          <a:noFill/>
        </p:spPr>
        <p:txBody>
          <a:bodyPr wrap="square" rtlCol="0">
            <a:spAutoFit/>
          </a:bodyPr>
          <a:lstStyle/>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Se creó una presentación MPEG-DASH mediante los ejecutables disponibles en bento4.com. Se utilizó </a:t>
            </a:r>
            <a:r>
              <a:rPr lang="es-EC" dirty="0" err="1"/>
              <a:t>ffmpeg</a:t>
            </a:r>
            <a:r>
              <a:rPr lang="es-EC" dirty="0"/>
              <a:t> para crear 3 versiones de video, cada una codificada con diferentes tasas de bits, escalas de video y frecuencias de </a:t>
            </a:r>
            <a:r>
              <a:rPr lang="es-EC" dirty="0" smtClean="0"/>
              <a:t>muestreo, </a:t>
            </a:r>
            <a:r>
              <a:rPr lang="es-EC" dirty="0"/>
              <a:t>después de fragmentar las 3 versiones </a:t>
            </a:r>
            <a:r>
              <a:rPr lang="es-EC" dirty="0" smtClean="0"/>
              <a:t>de video mediante </a:t>
            </a:r>
            <a:r>
              <a:rPr lang="es-EC" dirty="0"/>
              <a:t>el comando </a:t>
            </a:r>
            <a:r>
              <a:rPr lang="es-EC" dirty="0" smtClean="0"/>
              <a:t>mp4fragment </a:t>
            </a:r>
            <a:r>
              <a:rPr lang="es-EC" dirty="0"/>
              <a:t>se ejecutó el comando mp4dash el cual genero una carpeta que contiene los segmentos de audio/video en diferentes calidades y el archivo </a:t>
            </a:r>
            <a:r>
              <a:rPr lang="es-EC" dirty="0" err="1"/>
              <a:t>mpd</a:t>
            </a:r>
            <a:r>
              <a:rPr lang="es-EC" dirty="0"/>
              <a:t> necesario para que el reproductor seleccione los segmentos de acuerdo al ancho de banda disponible. </a:t>
            </a:r>
          </a:p>
          <a:p>
            <a:pPr algn="just"/>
            <a:endParaRPr lang="es-EC" dirty="0"/>
          </a:p>
          <a:p>
            <a:pPr marL="285750" indent="-285750" algn="just">
              <a:buFont typeface="Arial" panose="020B0604020202020204" pitchFamily="34" charset="0"/>
              <a:buChar char="•"/>
            </a:pPr>
            <a:r>
              <a:rPr lang="es-EC" dirty="0" smtClean="0"/>
              <a:t>La </a:t>
            </a:r>
            <a:r>
              <a:rPr lang="es-EC" dirty="0"/>
              <a:t>ventaja de utilizar Node.js en comparación a las funciones de otros servidores es que se puede descargar módulos para ofrecer servicios adicionales como base de datos, servidor http y servidor </a:t>
            </a:r>
            <a:r>
              <a:rPr lang="es-EC" dirty="0" err="1"/>
              <a:t>websocket</a:t>
            </a:r>
            <a:r>
              <a:rPr lang="es-EC" dirty="0"/>
              <a:t>, todos controlados y personalizados mediante sentencias JavaScript. El módulo </a:t>
            </a:r>
            <a:r>
              <a:rPr lang="es-EC" dirty="0" err="1"/>
              <a:t>express</a:t>
            </a:r>
            <a:r>
              <a:rPr lang="es-EC" dirty="0"/>
              <a:t> permitió atender solicitudes http mediante el método GET en el caso de una consulta y POST cuando se envían datos hacia el servidor. Express-</a:t>
            </a:r>
            <a:r>
              <a:rPr lang="es-EC" dirty="0" err="1"/>
              <a:t>ws</a:t>
            </a:r>
            <a:r>
              <a:rPr lang="es-EC" dirty="0"/>
              <a:t> se usó para crear un servidor </a:t>
            </a:r>
            <a:r>
              <a:rPr lang="es-EC" dirty="0" err="1"/>
              <a:t>websocket</a:t>
            </a:r>
            <a:r>
              <a:rPr lang="es-EC" dirty="0"/>
              <a:t> en la ruta "/echo", una vez que se crea la conexión entre cliente y servidor se intercambiaron mensajes siguiendo el protocolo JSON-RPC. </a:t>
            </a:r>
            <a:r>
              <a:rPr lang="es-EC" dirty="0" err="1"/>
              <a:t>Nedb</a:t>
            </a:r>
            <a:r>
              <a:rPr lang="es-EC" dirty="0"/>
              <a:t> permitió crear una base de datos embebida, en el servidor se almaceno en un archivo llamado </a:t>
            </a:r>
            <a:r>
              <a:rPr lang="es-EC" dirty="0" err="1"/>
              <a:t>database.db</a:t>
            </a:r>
            <a:r>
              <a:rPr lang="es-EC" dirty="0"/>
              <a:t> y en formato JSON los votos seleccionados por el usuario. </a:t>
            </a:r>
            <a:endParaRPr lang="es-EC" dirty="0" smtClean="0"/>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2066109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4295800" y="21084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477932" y="1411170"/>
            <a:ext cx="11498478" cy="369332"/>
          </a:xfrm>
          <a:prstGeom prst="rect">
            <a:avLst/>
          </a:prstGeom>
          <a:noFill/>
        </p:spPr>
        <p:txBody>
          <a:bodyPr wrap="square" rtlCol="0">
            <a:spAutoFit/>
          </a:bodyPr>
          <a:lstStyle/>
          <a:p>
            <a:pPr marL="285750" indent="-285750" algn="just">
              <a:buFont typeface="Arial" panose="020B0604020202020204" pitchFamily="34" charset="0"/>
              <a:buChar char="•"/>
            </a:pPr>
            <a:endParaRPr lang="es-EC" dirty="0"/>
          </a:p>
        </p:txBody>
      </p:sp>
      <p:sp>
        <p:nvSpPr>
          <p:cNvPr id="6" name="2 CuadroTexto"/>
          <p:cNvSpPr txBox="1"/>
          <p:nvPr/>
        </p:nvSpPr>
        <p:spPr>
          <a:xfrm>
            <a:off x="477932" y="1411170"/>
            <a:ext cx="11498478" cy="3693319"/>
          </a:xfrm>
          <a:prstGeom prst="rect">
            <a:avLst/>
          </a:prstGeom>
          <a:noFill/>
        </p:spPr>
        <p:txBody>
          <a:bodyPr wrap="square" rtlCol="0">
            <a:spAutoFit/>
          </a:bodyPr>
          <a:lstStyle/>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Se </a:t>
            </a:r>
            <a:r>
              <a:rPr lang="es-EC" dirty="0"/>
              <a:t>utilizó dash.js que es una librería escrita en el lenguaje JavaScript y funciona como reproductor de contenido MPEG-DASH, gracias a los algoritmos de adaptación que implementa se pudo evidenciar que dependiendo de la tasa de transmisión disponible en la red del usuario se seleccionaron segmentos con diferentes escalas de video y calidad de audio, esta información es evidenciable en la cabecera de la solicitud http donde se incluye el nombre de la carpeta que contiene los segmentos. La carpeta con el nombre "1" corresponde a los archivos de mayor calidad mientras que las carpetas "2" y "3" almacenan archivos de calidad media y baja respectivamente. </a:t>
            </a: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Las redes de entrega de contenido </a:t>
            </a:r>
            <a:r>
              <a:rPr lang="es-EC" dirty="0" smtClean="0"/>
              <a:t>CDN, son </a:t>
            </a:r>
            <a:r>
              <a:rPr lang="es-EC" dirty="0"/>
              <a:t>útiles debido a que muchos archivos se encuentran disponibles en una red de servidores que los transfieren, de esta manera se puedo utilizar librerías sin la necesidad de descargar estos archivos de manera local. En este proyecto se usó la CDN de </a:t>
            </a:r>
            <a:r>
              <a:rPr lang="es-EC" dirty="0" err="1"/>
              <a:t>bootstrap</a:t>
            </a:r>
            <a:r>
              <a:rPr lang="es-EC" dirty="0"/>
              <a:t>, Chart.js y Dash.js dentro del documento </a:t>
            </a:r>
            <a:r>
              <a:rPr lang="es-EC" dirty="0" err="1"/>
              <a:t>html</a:t>
            </a:r>
            <a:r>
              <a:rPr lang="es-EC" dirty="0"/>
              <a:t>, mediante las etiquetas script, link y el atributo </a:t>
            </a:r>
            <a:r>
              <a:rPr lang="es-EC" dirty="0" err="1"/>
              <a:t>src</a:t>
            </a:r>
            <a:r>
              <a:rPr lang="es-EC" dirty="0"/>
              <a:t> que requiere especificar la dirección </a:t>
            </a:r>
            <a:r>
              <a:rPr lang="es-EC" dirty="0" err="1"/>
              <a:t>url</a:t>
            </a:r>
            <a:r>
              <a:rPr lang="es-EC" dirty="0"/>
              <a:t> de cada CDN. </a:t>
            </a:r>
            <a:endParaRPr lang="es-EC" dirty="0" smtClean="0"/>
          </a:p>
          <a:p>
            <a:pPr marL="28575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1904320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87815"/>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Introducción</a:t>
            </a:r>
            <a:r>
              <a:rPr lang="es-ES" sz="4800" b="1" dirty="0" smtClean="0">
                <a:solidFill>
                  <a:schemeClr val="bg1"/>
                </a:solidFill>
                <a:latin typeface="Arial" panose="020B0604020202020204" pitchFamily="34" charset="0"/>
                <a:cs typeface="Arial" panose="020B0604020202020204" pitchFamily="34" charset="0"/>
              </a:rPr>
              <a:t> </a:t>
            </a:r>
            <a:endParaRPr lang="es-ES" sz="4800" b="1" dirty="0">
              <a:solidFill>
                <a:schemeClr val="bg1"/>
              </a:solidFill>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a:stretch>
            <a:fillRect/>
          </a:stretch>
        </p:blipFill>
        <p:spPr>
          <a:xfrm>
            <a:off x="2030263" y="1339631"/>
            <a:ext cx="6215229" cy="5284042"/>
          </a:xfrm>
          <a:prstGeom prst="rect">
            <a:avLst/>
          </a:prstGeom>
        </p:spPr>
      </p:pic>
      <p:sp>
        <p:nvSpPr>
          <p:cNvPr id="14" name="Rectángulo 13"/>
          <p:cNvSpPr/>
          <p:nvPr/>
        </p:nvSpPr>
        <p:spPr>
          <a:xfrm>
            <a:off x="27824" y="2197860"/>
            <a:ext cx="3369983" cy="2869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MHP(</a:t>
            </a:r>
            <a:r>
              <a:rPr lang="es-EC" i="1" dirty="0" smtClean="0"/>
              <a:t>Multimedia </a:t>
            </a:r>
            <a:r>
              <a:rPr lang="es-EC" i="1" dirty="0"/>
              <a:t>Home Platform</a:t>
            </a:r>
            <a:r>
              <a:rPr lang="es-EC" dirty="0"/>
              <a:t>)</a:t>
            </a:r>
          </a:p>
        </p:txBody>
      </p:sp>
      <p:sp>
        <p:nvSpPr>
          <p:cNvPr id="27" name="Rectángulo 26"/>
          <p:cNvSpPr/>
          <p:nvPr/>
        </p:nvSpPr>
        <p:spPr>
          <a:xfrm>
            <a:off x="27824" y="3474532"/>
            <a:ext cx="4894027" cy="2664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ARIB (</a:t>
            </a:r>
            <a:r>
              <a:rPr lang="es-EC" i="1" dirty="0" smtClean="0"/>
              <a:t>Association </a:t>
            </a:r>
            <a:r>
              <a:rPr lang="es-EC" i="1" dirty="0"/>
              <a:t>of Radio Industries and Business</a:t>
            </a:r>
            <a:r>
              <a:rPr lang="es-EC" dirty="0"/>
              <a:t>)</a:t>
            </a:r>
          </a:p>
        </p:txBody>
      </p:sp>
      <p:sp>
        <p:nvSpPr>
          <p:cNvPr id="28" name="Rectángulo 27"/>
          <p:cNvSpPr/>
          <p:nvPr/>
        </p:nvSpPr>
        <p:spPr>
          <a:xfrm>
            <a:off x="27825" y="6314447"/>
            <a:ext cx="5627339" cy="3301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DASE </a:t>
            </a:r>
            <a:r>
              <a:rPr lang="es-EC" dirty="0" smtClean="0"/>
              <a:t>(</a:t>
            </a:r>
            <a:r>
              <a:rPr lang="es-EC" dirty="0"/>
              <a:t>Digital </a:t>
            </a:r>
            <a:r>
              <a:rPr lang="es-EC" i="1" dirty="0"/>
              <a:t>Television Application Software Environment</a:t>
            </a:r>
            <a:r>
              <a:rPr lang="es-EC" dirty="0"/>
              <a:t>)</a:t>
            </a:r>
          </a:p>
        </p:txBody>
      </p:sp>
      <p:sp>
        <p:nvSpPr>
          <p:cNvPr id="30" name="Rectángulo 29"/>
          <p:cNvSpPr/>
          <p:nvPr/>
        </p:nvSpPr>
        <p:spPr>
          <a:xfrm>
            <a:off x="27825" y="4882579"/>
            <a:ext cx="3269081" cy="309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IMP </a:t>
            </a:r>
            <a:r>
              <a:rPr lang="es-EC" i="1" dirty="0" smtClean="0"/>
              <a:t>(</a:t>
            </a:r>
            <a:r>
              <a:rPr lang="es-EC" i="1" dirty="0"/>
              <a:t>Interactive Media Platform)</a:t>
            </a:r>
            <a:r>
              <a:rPr lang="es-EC" dirty="0"/>
              <a:t> </a:t>
            </a:r>
          </a:p>
        </p:txBody>
      </p:sp>
      <p:pic>
        <p:nvPicPr>
          <p:cNvPr id="31" name="Imagen 30"/>
          <p:cNvPicPr>
            <a:picLocks noChangeAspect="1"/>
          </p:cNvPicPr>
          <p:nvPr/>
        </p:nvPicPr>
        <p:blipFill>
          <a:blip r:embed="rId4"/>
          <a:stretch>
            <a:fillRect/>
          </a:stretch>
        </p:blipFill>
        <p:spPr>
          <a:xfrm>
            <a:off x="27824" y="1296670"/>
            <a:ext cx="2002439" cy="879562"/>
          </a:xfrm>
          <a:prstGeom prst="rect">
            <a:avLst/>
          </a:prstGeom>
        </p:spPr>
      </p:pic>
      <p:pic>
        <p:nvPicPr>
          <p:cNvPr id="32" name="Imagen 31"/>
          <p:cNvPicPr>
            <a:picLocks noChangeAspect="1"/>
          </p:cNvPicPr>
          <p:nvPr/>
        </p:nvPicPr>
        <p:blipFill>
          <a:blip r:embed="rId5"/>
          <a:stretch>
            <a:fillRect/>
          </a:stretch>
        </p:blipFill>
        <p:spPr>
          <a:xfrm>
            <a:off x="27824" y="2580719"/>
            <a:ext cx="2002439" cy="864174"/>
          </a:xfrm>
          <a:prstGeom prst="rect">
            <a:avLst/>
          </a:prstGeom>
        </p:spPr>
      </p:pic>
      <p:pic>
        <p:nvPicPr>
          <p:cNvPr id="33" name="Picture 12" descr="UPDATE: Many downtown Lansing state offices closed Wednesday to reopen  Thursda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67" t="24487" r="17904" b="34368"/>
          <a:stretch/>
        </p:blipFill>
        <p:spPr bwMode="auto">
          <a:xfrm>
            <a:off x="27824" y="3921070"/>
            <a:ext cx="2002439" cy="873329"/>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p:cNvPicPr>
            <a:picLocks noChangeAspect="1"/>
          </p:cNvPicPr>
          <p:nvPr/>
        </p:nvPicPr>
        <p:blipFill rotWithShape="1">
          <a:blip r:embed="rId7">
            <a:extLst>
              <a:ext uri="{28A0092B-C50C-407E-A947-70E740481C1C}">
                <a14:useLocalDpi xmlns:a14="http://schemas.microsoft.com/office/drawing/2010/main" val="0"/>
              </a:ext>
            </a:extLst>
          </a:blip>
          <a:srcRect t="31859" b="30237"/>
          <a:stretch/>
        </p:blipFill>
        <p:spPr>
          <a:xfrm>
            <a:off x="27825" y="5368874"/>
            <a:ext cx="1884639" cy="945573"/>
          </a:xfrm>
          <a:prstGeom prst="rect">
            <a:avLst/>
          </a:prstGeom>
        </p:spPr>
      </p:pic>
      <p:pic>
        <p:nvPicPr>
          <p:cNvPr id="4" name="Imagen 3"/>
          <p:cNvPicPr>
            <a:picLocks noChangeAspect="1"/>
          </p:cNvPicPr>
          <p:nvPr/>
        </p:nvPicPr>
        <p:blipFill>
          <a:blip r:embed="rId8"/>
          <a:stretch>
            <a:fillRect/>
          </a:stretch>
        </p:blipFill>
        <p:spPr>
          <a:xfrm>
            <a:off x="8224166" y="1288144"/>
            <a:ext cx="3448050" cy="1744022"/>
          </a:xfrm>
          <a:prstGeom prst="rect">
            <a:avLst/>
          </a:prstGeom>
        </p:spPr>
      </p:pic>
      <p:pic>
        <p:nvPicPr>
          <p:cNvPr id="1028" name="Picture 4" descr="IP (protocolo Internet) | VoIP"/>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799" r="4966"/>
          <a:stretch/>
        </p:blipFill>
        <p:spPr bwMode="auto">
          <a:xfrm>
            <a:off x="8018483" y="3398633"/>
            <a:ext cx="1597852" cy="9311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La UIT adopta el estándar de televisión digital ATSC 3.0 | DPLNew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8191" y="3369220"/>
            <a:ext cx="1488688" cy="11037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ml5: imágenes, fotos de stock y vectores | Shutterstock"/>
          <p:cNvPicPr>
            <a:picLocks noChangeAspect="1" noChangeArrowheads="1"/>
          </p:cNvPicPr>
          <p:nvPr/>
        </p:nvPicPr>
        <p:blipFill rotWithShape="1">
          <a:blip r:embed="rId11">
            <a:extLst>
              <a:ext uri="{28A0092B-C50C-407E-A947-70E740481C1C}">
                <a14:useLocalDpi xmlns:a14="http://schemas.microsoft.com/office/drawing/2010/main" val="0"/>
              </a:ext>
            </a:extLst>
          </a:blip>
          <a:srcRect l="6344" t="11814" r="68356" b="34966"/>
          <a:stretch/>
        </p:blipFill>
        <p:spPr bwMode="auto">
          <a:xfrm>
            <a:off x="8153235" y="4962358"/>
            <a:ext cx="1555358" cy="1028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vaScript Funciones y Expresione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086" r="15792"/>
          <a:stretch/>
        </p:blipFill>
        <p:spPr bwMode="auto">
          <a:xfrm>
            <a:off x="10958091" y="5050164"/>
            <a:ext cx="725235" cy="10804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sigue degradados para tus web con CSS3 - Uneweb Instituto"/>
          <p:cNvPicPr>
            <a:picLocks noChangeAspect="1" noChangeArrowheads="1"/>
          </p:cNvPicPr>
          <p:nvPr/>
        </p:nvPicPr>
        <p:blipFill rotWithShape="1">
          <a:blip r:embed="rId13">
            <a:extLst>
              <a:ext uri="{28A0092B-C50C-407E-A947-70E740481C1C}">
                <a14:useLocalDpi xmlns:a14="http://schemas.microsoft.com/office/drawing/2010/main" val="0"/>
              </a:ext>
            </a:extLst>
          </a:blip>
          <a:srcRect l="12592" r="11440"/>
          <a:stretch/>
        </p:blipFill>
        <p:spPr bwMode="auto">
          <a:xfrm>
            <a:off x="9796325" y="4954077"/>
            <a:ext cx="871675" cy="114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par>
                                <p:cTn id="23" presetID="3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2000"/>
                                        <p:tgtEl>
                                          <p:spTgt spid="2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circle(in)">
                                      <p:cBhvr>
                                        <p:cTn id="52" dur="2000"/>
                                        <p:tgtEl>
                                          <p:spTgt spid="1028"/>
                                        </p:tgtEl>
                                      </p:cBhvr>
                                    </p:animEffect>
                                  </p:childTnLst>
                                </p:cTn>
                              </p:par>
                              <p:par>
                                <p:cTn id="53" presetID="6"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circle(in)">
                                      <p:cBhvr>
                                        <p:cTn id="55" dur="20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ircle(in)">
                                      <p:cBhvr>
                                        <p:cTn id="60" dur="2000"/>
                                        <p:tgtEl>
                                          <p:spTgt spid="35"/>
                                        </p:tgtEl>
                                      </p:cBhvr>
                                    </p:animEffect>
                                  </p:childTnLst>
                                </p:cTn>
                              </p:par>
                              <p:par>
                                <p:cTn id="61" presetID="6" presetClass="entr" presetSubtype="16" fill="hold" nodeType="with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circle(in)">
                                      <p:cBhvr>
                                        <p:cTn id="63" dur="2000"/>
                                        <p:tgtEl>
                                          <p:spTgt spid="1032"/>
                                        </p:tgtEl>
                                      </p:cBhvr>
                                    </p:animEffect>
                                  </p:childTnLst>
                                </p:cTn>
                              </p:par>
                              <p:par>
                                <p:cTn id="64" presetID="6" presetClass="entr" presetSubtype="16" fill="hold" nodeType="withEffect">
                                  <p:stCondLst>
                                    <p:cond delay="0"/>
                                  </p:stCondLst>
                                  <p:childTnLst>
                                    <p:set>
                                      <p:cBhvr>
                                        <p:cTn id="65" dur="1" fill="hold">
                                          <p:stCondLst>
                                            <p:cond delay="0"/>
                                          </p:stCondLst>
                                        </p:cTn>
                                        <p:tgtEl>
                                          <p:spTgt spid="1030"/>
                                        </p:tgtEl>
                                        <p:attrNameLst>
                                          <p:attrName>style.visibility</p:attrName>
                                        </p:attrNameLst>
                                      </p:cBhvr>
                                      <p:to>
                                        <p:strVal val="visible"/>
                                      </p:to>
                                    </p:set>
                                    <p:animEffect transition="in" filter="circle(in)">
                                      <p:cBhvr>
                                        <p:cTn id="66"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3683224" y="21084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198749" y="1411170"/>
            <a:ext cx="11710754" cy="4801314"/>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El </a:t>
            </a:r>
            <a:r>
              <a:rPr lang="es-EC" dirty="0">
                <a:latin typeface="Times New Roman" panose="02020603050405020304" pitchFamily="18" charset="0"/>
                <a:cs typeface="Times New Roman" panose="02020603050405020304" pitchFamily="18" charset="0"/>
              </a:rPr>
              <a:t>estándar ATSC 3.0 se configura como uno de los más avanzados a nivel global, donde se puede aprovechar sus beneficios y </a:t>
            </a:r>
            <a:r>
              <a:rPr lang="es-EC" dirty="0" smtClean="0">
                <a:latin typeface="Times New Roman" panose="02020603050405020304" pitchFamily="18" charset="0"/>
                <a:cs typeface="Times New Roman" panose="02020603050405020304" pitchFamily="18" charset="0"/>
              </a:rPr>
              <a:t>características, </a:t>
            </a:r>
            <a:r>
              <a:rPr lang="es-EC" dirty="0">
                <a:latin typeface="Times New Roman" panose="02020603050405020304" pitchFamily="18" charset="0"/>
                <a:cs typeface="Times New Roman" panose="02020603050405020304" pitchFamily="18" charset="0"/>
              </a:rPr>
              <a:t>es esencial para que </a:t>
            </a:r>
            <a:r>
              <a:rPr lang="es-EC" dirty="0" smtClean="0">
                <a:latin typeface="Times New Roman" panose="02020603050405020304" pitchFamily="18" charset="0"/>
                <a:cs typeface="Times New Roman" panose="02020603050405020304" pitchFamily="18" charset="0"/>
              </a:rPr>
              <a:t>la DTV </a:t>
            </a:r>
            <a:r>
              <a:rPr lang="es-EC" dirty="0">
                <a:latin typeface="Times New Roman" panose="02020603050405020304" pitchFamily="18" charset="0"/>
                <a:cs typeface="Times New Roman" panose="02020603050405020304" pitchFamily="18" charset="0"/>
              </a:rPr>
              <a:t>en el Ecuador se mantenga en línea con los estándares internacionales, brindando a los usuarios la oportunidad de aprovechar al máximo las ventajas gracias al uso de internet. Alcanzar este nivel de desarrollo facilitaría que a futuro se incorporen nuevas tecnologías, razón por la cual es fundamental explorar el campo investigativo en este </a:t>
            </a:r>
            <a:r>
              <a:rPr lang="es-EC" dirty="0" smtClean="0">
                <a:latin typeface="Times New Roman" panose="02020603050405020304" pitchFamily="18" charset="0"/>
                <a:cs typeface="Times New Roman" panose="02020603050405020304" pitchFamily="18" charset="0"/>
              </a:rPr>
              <a:t>ámbito.</a:t>
            </a:r>
          </a:p>
          <a:p>
            <a:pPr algn="just"/>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Al ser el Ecuador un país en el cual esta tecnología aún no se encuentra desarrollada es necesario ampliar el campo de investigación en esta área, para  que el espectro televisivo en el Ecuador desarrolle procesos de innovación y transformación para permitir al usuario hacer uso de nuevas tecnologías que contribuyan a la interacción con diferentes plataformas</a:t>
            </a:r>
            <a:r>
              <a:rPr lang="es-EC"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Respecto a la ejecución de la aplicación, debido a que se necesita reiniciar el servidor muy seguido mientras se hace pruebas con el código del lado del servidor se puede instalar el módulo </a:t>
            </a:r>
            <a:r>
              <a:rPr lang="es-EC" dirty="0" err="1">
                <a:latin typeface="Times New Roman" panose="02020603050405020304" pitchFamily="18" charset="0"/>
                <a:cs typeface="Times New Roman" panose="02020603050405020304" pitchFamily="18" charset="0"/>
              </a:rPr>
              <a:t>nodemon</a:t>
            </a:r>
            <a:r>
              <a:rPr lang="es-EC" dirty="0">
                <a:latin typeface="Times New Roman" panose="02020603050405020304" pitchFamily="18" charset="0"/>
                <a:cs typeface="Times New Roman" panose="02020603050405020304" pitchFamily="18" charset="0"/>
              </a:rPr>
              <a:t> mediante el administrador de paquetes </a:t>
            </a:r>
            <a:r>
              <a:rPr lang="es-EC" dirty="0" err="1">
                <a:latin typeface="Times New Roman" panose="02020603050405020304" pitchFamily="18" charset="0"/>
                <a:cs typeface="Times New Roman" panose="02020603050405020304" pitchFamily="18" charset="0"/>
              </a:rPr>
              <a:t>npm</a:t>
            </a:r>
            <a:r>
              <a:rPr lang="es-EC" dirty="0">
                <a:latin typeface="Times New Roman" panose="02020603050405020304" pitchFamily="18" charset="0"/>
                <a:cs typeface="Times New Roman" panose="02020603050405020304" pitchFamily="18" charset="0"/>
              </a:rPr>
              <a:t>, este módulo reinicia automáticamente el servidor cuando se detectan cambios en el código.</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116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1916833"/>
            <a:ext cx="9144000" cy="276998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pPr algn="ctr"/>
            <a:endParaRPr lang="es-ES" b="1" dirty="0" smtClean="0">
              <a:solidFill>
                <a:schemeClr val="bg1"/>
              </a:solidFill>
              <a:latin typeface="Times New Roman" panose="02020603050405020304" pitchFamily="18" charset="0"/>
              <a:cs typeface="Times New Roman" panose="02020603050405020304" pitchFamily="18" charset="0"/>
            </a:endParaRPr>
          </a:p>
          <a:p>
            <a:pPr algn="ctr"/>
            <a:endParaRPr lang="es-ES" b="1" dirty="0">
              <a:solidFill>
                <a:schemeClr val="bg1"/>
              </a:solidFill>
              <a:latin typeface="Times New Roman" panose="02020603050405020304" pitchFamily="18" charset="0"/>
              <a:cs typeface="Times New Roman" panose="02020603050405020304" pitchFamily="18" charset="0"/>
            </a:endParaRPr>
          </a:p>
          <a:p>
            <a:pPr algn="ctr"/>
            <a:r>
              <a:rPr lang="es-ES" sz="6000" b="1" i="1" dirty="0" smtClean="0">
                <a:solidFill>
                  <a:schemeClr val="bg1"/>
                </a:solidFill>
                <a:latin typeface="Times New Roman" panose="02020603050405020304" pitchFamily="18" charset="0"/>
                <a:cs typeface="Times New Roman" panose="02020603050405020304" pitchFamily="18" charset="0"/>
              </a:rPr>
              <a:t>  Muchas </a:t>
            </a:r>
          </a:p>
          <a:p>
            <a:pPr algn="ctr"/>
            <a:r>
              <a:rPr lang="es-ES" sz="6000" b="1" dirty="0">
                <a:solidFill>
                  <a:schemeClr val="bg1"/>
                </a:solidFill>
                <a:latin typeface="Times New Roman" panose="02020603050405020304" pitchFamily="18" charset="0"/>
                <a:cs typeface="Times New Roman" panose="02020603050405020304" pitchFamily="18" charset="0"/>
              </a:rPr>
              <a:t>GRACIAS</a:t>
            </a:r>
          </a:p>
          <a:p>
            <a:pPr algn="ctr"/>
            <a:endParaRPr lang="es-E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041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524000" y="87815"/>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Objetivos</a:t>
            </a:r>
            <a:r>
              <a:rPr lang="es-ES" sz="4800" b="1" dirty="0">
                <a:solidFill>
                  <a:schemeClr val="bg1"/>
                </a:solidFill>
                <a:latin typeface="Arial" panose="020B0604020202020204" pitchFamily="34" charset="0"/>
                <a:cs typeface="Arial" panose="020B0604020202020204" pitchFamily="34" charset="0"/>
              </a:rPr>
              <a:t> </a:t>
            </a:r>
          </a:p>
        </p:txBody>
      </p:sp>
      <p:sp>
        <p:nvSpPr>
          <p:cNvPr id="4" name="3 CuadroTexto"/>
          <p:cNvSpPr txBox="1"/>
          <p:nvPr/>
        </p:nvSpPr>
        <p:spPr>
          <a:xfrm>
            <a:off x="1524000" y="1458198"/>
            <a:ext cx="9144000" cy="5632311"/>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Objetivo </a:t>
            </a:r>
            <a:r>
              <a:rPr lang="es-EC" b="1" dirty="0" smtClean="0">
                <a:latin typeface="Times New Roman" panose="02020603050405020304" pitchFamily="18" charset="0"/>
                <a:cs typeface="Times New Roman" panose="02020603050405020304" pitchFamily="18" charset="0"/>
              </a:rPr>
              <a:t>General</a:t>
            </a:r>
          </a:p>
          <a:p>
            <a:endParaRPr lang="es-EC"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Analizar </a:t>
            </a:r>
            <a:r>
              <a:rPr lang="es-EC" dirty="0">
                <a:latin typeface="Times New Roman" panose="02020603050405020304" pitchFamily="18" charset="0"/>
                <a:cs typeface="Times New Roman" panose="02020603050405020304" pitchFamily="18" charset="0"/>
              </a:rPr>
              <a:t>y Evaluar la estructura, para la interactividad en HTML 5 con el estándar ATSC 3.0. </a:t>
            </a:r>
          </a:p>
          <a:p>
            <a:pPr algn="just"/>
            <a:endParaRPr lang="es-ES" dirty="0">
              <a:latin typeface="Times New Roman" panose="02020603050405020304" pitchFamily="18" charset="0"/>
              <a:cs typeface="Times New Roman" panose="02020603050405020304" pitchFamily="18" charset="0"/>
            </a:endParaRPr>
          </a:p>
          <a:p>
            <a:r>
              <a:rPr lang="es-EC" b="1" dirty="0">
                <a:latin typeface="Times New Roman" panose="02020603050405020304" pitchFamily="18" charset="0"/>
                <a:cs typeface="Times New Roman" panose="02020603050405020304" pitchFamily="18" charset="0"/>
              </a:rPr>
              <a:t>Objetivos </a:t>
            </a:r>
            <a:r>
              <a:rPr lang="es-EC" b="1" dirty="0" smtClean="0">
                <a:latin typeface="Times New Roman" panose="02020603050405020304" pitchFamily="18" charset="0"/>
                <a:cs typeface="Times New Roman" panose="02020603050405020304" pitchFamily="18" charset="0"/>
              </a:rPr>
              <a:t>Específicos</a:t>
            </a:r>
          </a:p>
          <a:p>
            <a:endParaRPr lang="es-EC" b="1"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Recopilar </a:t>
            </a:r>
            <a:r>
              <a:rPr lang="es-EC" dirty="0">
                <a:latin typeface="Times New Roman" panose="02020603050405020304" pitchFamily="18" charset="0"/>
                <a:cs typeface="Times New Roman" panose="02020603050405020304" pitchFamily="18" charset="0"/>
              </a:rPr>
              <a:t>información acerca de los modos de transmisión que existen en la actualidad y las plataformas de </a:t>
            </a:r>
            <a:r>
              <a:rPr lang="es-EC" dirty="0" smtClean="0">
                <a:latin typeface="Times New Roman" panose="02020603050405020304" pitchFamily="18" charset="0"/>
                <a:cs typeface="Times New Roman" panose="02020603050405020304" pitchFamily="18" charset="0"/>
              </a:rPr>
              <a:t>interactividad.</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Validar </a:t>
            </a:r>
            <a:r>
              <a:rPr lang="es-EC" dirty="0">
                <a:latin typeface="Times New Roman" panose="02020603050405020304" pitchFamily="18" charset="0"/>
                <a:cs typeface="Times New Roman" panose="02020603050405020304" pitchFamily="18" charset="0"/>
              </a:rPr>
              <a:t>el protocolo de comunicación de datos y la estructura de transmisión </a:t>
            </a:r>
            <a:r>
              <a:rPr lang="es-EC" dirty="0" smtClean="0">
                <a:latin typeface="Times New Roman" panose="02020603050405020304" pitchFamily="18" charset="0"/>
                <a:cs typeface="Times New Roman" panose="02020603050405020304" pitchFamily="18" charset="0"/>
              </a:rPr>
              <a:t>broadcast.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Diseñar </a:t>
            </a:r>
            <a:r>
              <a:rPr lang="es-EC" dirty="0">
                <a:latin typeface="Times New Roman" panose="02020603050405020304" pitchFamily="18" charset="0"/>
                <a:cs typeface="Times New Roman" panose="02020603050405020304" pitchFamily="18" charset="0"/>
              </a:rPr>
              <a:t>y Evaluar aplicaciones interactivas para el estándar ATSC </a:t>
            </a:r>
            <a:r>
              <a:rPr lang="es-EC" dirty="0" smtClean="0">
                <a:latin typeface="Times New Roman" panose="02020603050405020304" pitchFamily="18" charset="0"/>
                <a:cs typeface="Times New Roman" panose="02020603050405020304" pitchFamily="18" charset="0"/>
              </a:rPr>
              <a:t>3.0</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Analizar el proceso para  la transmisión en base al estándar ATSC 3.0</a:t>
            </a:r>
          </a:p>
          <a:p>
            <a:pPr marL="285750" lvl="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64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616366"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Marco Teórico</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a:extLst>
              <a:ext uri="{FF2B5EF4-FFF2-40B4-BE49-F238E27FC236}">
                <a16:creationId xmlns="" xmlns:a16="http://schemas.microsoft.com/office/drawing/2014/main" id="{4A1D3997-840A-4812-8207-04D0D14952B0}"/>
              </a:ext>
            </a:extLst>
          </p:cNvPr>
          <p:cNvSpPr>
            <a:spLocks noChangeArrowheads="1"/>
          </p:cNvSpPr>
          <p:nvPr/>
        </p:nvSpPr>
        <p:spPr bwMode="auto">
          <a:xfrm>
            <a:off x="2063553" y="226018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6" name="Imagen 15"/>
          <p:cNvPicPr/>
          <p:nvPr/>
        </p:nvPicPr>
        <p:blipFill>
          <a:blip r:embed="rId3"/>
          <a:stretch>
            <a:fillRect/>
          </a:stretch>
        </p:blipFill>
        <p:spPr>
          <a:xfrm>
            <a:off x="0" y="1912879"/>
            <a:ext cx="7081736" cy="4682473"/>
          </a:xfrm>
          <a:prstGeom prst="rect">
            <a:avLst/>
          </a:prstGeom>
        </p:spPr>
      </p:pic>
      <p:sp>
        <p:nvSpPr>
          <p:cNvPr id="7" name="Rectángulo 6"/>
          <p:cNvSpPr/>
          <p:nvPr/>
        </p:nvSpPr>
        <p:spPr>
          <a:xfrm>
            <a:off x="7499950" y="2018259"/>
            <a:ext cx="2830723" cy="10751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s-EC" sz="2400" dirty="0" smtClean="0">
                <a:solidFill>
                  <a:schemeClr val="tx1"/>
                </a:solidFill>
              </a:rPr>
              <a:t>MMTP</a:t>
            </a:r>
          </a:p>
          <a:p>
            <a:pPr lvl="0"/>
            <a:r>
              <a:rPr lang="es-EC" sz="1600" i="1" dirty="0" smtClean="0">
                <a:solidFill>
                  <a:schemeClr val="tx1"/>
                </a:solidFill>
              </a:rPr>
              <a:t>MPEG Media </a:t>
            </a:r>
            <a:r>
              <a:rPr lang="es-EC" sz="1600" i="1" dirty="0" err="1" smtClean="0">
                <a:solidFill>
                  <a:schemeClr val="tx1"/>
                </a:solidFill>
              </a:rPr>
              <a:t>Transport</a:t>
            </a:r>
            <a:r>
              <a:rPr lang="es-EC" sz="1600" i="1" dirty="0" smtClean="0">
                <a:solidFill>
                  <a:schemeClr val="tx1"/>
                </a:solidFill>
              </a:rPr>
              <a:t> </a:t>
            </a:r>
            <a:r>
              <a:rPr lang="es-EC" sz="1600" i="1" dirty="0" err="1" smtClean="0">
                <a:solidFill>
                  <a:schemeClr val="tx1"/>
                </a:solidFill>
              </a:rPr>
              <a:t>Protocol</a:t>
            </a:r>
            <a:endParaRPr lang="es-EC" sz="1600" i="1" dirty="0">
              <a:solidFill>
                <a:schemeClr val="tx1"/>
              </a:solidFill>
            </a:endParaRPr>
          </a:p>
        </p:txBody>
      </p:sp>
      <p:sp>
        <p:nvSpPr>
          <p:cNvPr id="8" name="Rectángulo 7"/>
          <p:cNvSpPr/>
          <p:nvPr/>
        </p:nvSpPr>
        <p:spPr>
          <a:xfrm>
            <a:off x="7499950" y="3897520"/>
            <a:ext cx="2830723" cy="10751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s-EC" sz="2400" dirty="0">
                <a:solidFill>
                  <a:schemeClr val="tx1"/>
                </a:solidFill>
              </a:rPr>
              <a:t>ROUTE</a:t>
            </a:r>
          </a:p>
          <a:p>
            <a:pPr lvl="0" algn="ctr"/>
            <a:r>
              <a:rPr lang="en-US" sz="1600" i="1" dirty="0">
                <a:solidFill>
                  <a:schemeClr val="tx1"/>
                </a:solidFill>
              </a:rPr>
              <a:t>Real-Time Object Delivery over Unidirectional Transport</a:t>
            </a:r>
            <a:endParaRPr lang="es-EC" sz="1600" i="1" dirty="0">
              <a:solidFill>
                <a:schemeClr val="tx1"/>
              </a:solidFill>
            </a:endParaRPr>
          </a:p>
        </p:txBody>
      </p:sp>
      <p:sp>
        <p:nvSpPr>
          <p:cNvPr id="9" name="Rectángulo 8"/>
          <p:cNvSpPr/>
          <p:nvPr/>
        </p:nvSpPr>
        <p:spPr>
          <a:xfrm>
            <a:off x="7499950" y="5776779"/>
            <a:ext cx="2830723" cy="891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s-EC" sz="2400" dirty="0">
                <a:solidFill>
                  <a:schemeClr val="tx1"/>
                </a:solidFill>
              </a:rPr>
              <a:t>HTTP</a:t>
            </a:r>
          </a:p>
          <a:p>
            <a:pPr lvl="0" algn="ctr"/>
            <a:r>
              <a:rPr lang="es-EC" sz="1600" i="1" dirty="0">
                <a:solidFill>
                  <a:schemeClr val="tx1"/>
                </a:solidFill>
              </a:rPr>
              <a:t>Hypertext Transfer Protocol</a:t>
            </a:r>
          </a:p>
        </p:txBody>
      </p:sp>
      <p:sp>
        <p:nvSpPr>
          <p:cNvPr id="4" name="Rectángulo 3"/>
          <p:cNvSpPr/>
          <p:nvPr/>
        </p:nvSpPr>
        <p:spPr>
          <a:xfrm>
            <a:off x="2939517" y="1333952"/>
            <a:ext cx="6167009" cy="523220"/>
          </a:xfrm>
          <a:prstGeom prst="rect">
            <a:avLst/>
          </a:prstGeom>
        </p:spPr>
        <p:txBody>
          <a:bodyPr wrap="none">
            <a:spAutoFit/>
          </a:bodyPr>
          <a:lstStyle/>
          <a:p>
            <a:pPr algn="ctr"/>
            <a:r>
              <a:rPr lang="es-EC" sz="2800" b="1" dirty="0">
                <a:latin typeface="Times New Roman" panose="02020603050405020304" pitchFamily="18" charset="0"/>
                <a:cs typeface="Times New Roman" panose="02020603050405020304" pitchFamily="18" charset="0"/>
              </a:rPr>
              <a:t>Pila de protocolo de ATSC </a:t>
            </a:r>
            <a:r>
              <a:rPr lang="es-EC" sz="2800" b="1" dirty="0" smtClean="0">
                <a:latin typeface="Times New Roman" panose="02020603050405020304" pitchFamily="18" charset="0"/>
                <a:cs typeface="Times New Roman" panose="02020603050405020304" pitchFamily="18" charset="0"/>
              </a:rPr>
              <a:t>3.0  (A/331) </a:t>
            </a:r>
            <a:endParaRPr lang="es-ES" sz="2800" b="1"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rotWithShape="1">
          <a:blip r:embed="rId4"/>
          <a:srcRect l="53632"/>
          <a:stretch/>
        </p:blipFill>
        <p:spPr>
          <a:xfrm>
            <a:off x="10668000" y="3650802"/>
            <a:ext cx="997460" cy="1996916"/>
          </a:xfrm>
          <a:prstGeom prst="rect">
            <a:avLst/>
          </a:prstGeom>
        </p:spPr>
      </p:pic>
      <p:pic>
        <p:nvPicPr>
          <p:cNvPr id="12" name="Imagen 11"/>
          <p:cNvPicPr>
            <a:picLocks noChangeAspect="1"/>
          </p:cNvPicPr>
          <p:nvPr/>
        </p:nvPicPr>
        <p:blipFill rotWithShape="1">
          <a:blip r:embed="rId4"/>
          <a:srcRect r="50676"/>
          <a:stretch/>
        </p:blipFill>
        <p:spPr>
          <a:xfrm>
            <a:off x="10668000" y="1599813"/>
            <a:ext cx="997460" cy="1877245"/>
          </a:xfrm>
          <a:prstGeom prst="rect">
            <a:avLst/>
          </a:prstGeom>
        </p:spPr>
      </p:pic>
    </p:spTree>
    <p:extLst>
      <p:ext uri="{BB962C8B-B14F-4D97-AF65-F5344CB8AC3E}">
        <p14:creationId xmlns:p14="http://schemas.microsoft.com/office/powerpoint/2010/main" val="729172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2400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616366"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Marco Teórico</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a:extLst>
              <a:ext uri="{FF2B5EF4-FFF2-40B4-BE49-F238E27FC236}">
                <a16:creationId xmlns="" xmlns:a16="http://schemas.microsoft.com/office/drawing/2014/main" id="{4A1D3997-840A-4812-8207-04D0D14952B0}"/>
              </a:ext>
            </a:extLst>
          </p:cNvPr>
          <p:cNvSpPr>
            <a:spLocks noChangeArrowheads="1"/>
          </p:cNvSpPr>
          <p:nvPr/>
        </p:nvSpPr>
        <p:spPr bwMode="auto">
          <a:xfrm>
            <a:off x="2063553" y="226018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ángulo 3"/>
          <p:cNvSpPr/>
          <p:nvPr/>
        </p:nvSpPr>
        <p:spPr>
          <a:xfrm>
            <a:off x="3761723" y="1333952"/>
            <a:ext cx="4522584" cy="523220"/>
          </a:xfrm>
          <a:prstGeom prst="rect">
            <a:avLst/>
          </a:prstGeom>
        </p:spPr>
        <p:txBody>
          <a:bodyPr wrap="none">
            <a:spAutoFit/>
          </a:bodyPr>
          <a:lstStyle/>
          <a:p>
            <a:pPr algn="ctr"/>
            <a:r>
              <a:rPr lang="es-EC" sz="2800" b="1" dirty="0"/>
              <a:t>S</a:t>
            </a:r>
            <a:r>
              <a:rPr lang="es-EC" sz="2800" b="1" dirty="0" smtClean="0"/>
              <a:t>eñalización </a:t>
            </a:r>
            <a:r>
              <a:rPr lang="es-EC" sz="2800" b="1" dirty="0"/>
              <a:t>de los </a:t>
            </a:r>
            <a:r>
              <a:rPr lang="es-EC" sz="2800" b="1" dirty="0" smtClean="0"/>
              <a:t>servicios</a:t>
            </a:r>
            <a:r>
              <a:rPr lang="es-EC" sz="2800" b="1" dirty="0" smtClean="0">
                <a:latin typeface="Times New Roman" panose="02020603050405020304" pitchFamily="18" charset="0"/>
                <a:cs typeface="Times New Roman" panose="02020603050405020304" pitchFamily="18" charset="0"/>
              </a:rPr>
              <a:t> </a:t>
            </a:r>
            <a:endParaRPr lang="es-ES" sz="2800" b="1"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rotWithShape="1">
          <a:blip r:embed="rId3"/>
          <a:srcRect r="5810" b="31966"/>
          <a:stretch/>
        </p:blipFill>
        <p:spPr>
          <a:xfrm>
            <a:off x="210790" y="1857172"/>
            <a:ext cx="11624449" cy="3609773"/>
          </a:xfrm>
          <a:prstGeom prst="rect">
            <a:avLst/>
          </a:prstGeom>
        </p:spPr>
      </p:pic>
      <p:sp>
        <p:nvSpPr>
          <p:cNvPr id="9" name="Rectángulo 8"/>
          <p:cNvSpPr/>
          <p:nvPr/>
        </p:nvSpPr>
        <p:spPr>
          <a:xfrm>
            <a:off x="1210074" y="5584183"/>
            <a:ext cx="3935979" cy="811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Tabla de Lista de Servicios SLT</a:t>
            </a:r>
            <a:endParaRPr lang="es-EC" sz="2400" b="1" dirty="0"/>
          </a:p>
        </p:txBody>
      </p:sp>
      <p:sp>
        <p:nvSpPr>
          <p:cNvPr id="11" name="Rectángulo 10"/>
          <p:cNvSpPr/>
          <p:nvPr/>
        </p:nvSpPr>
        <p:spPr>
          <a:xfrm>
            <a:off x="6188366" y="5584183"/>
            <a:ext cx="4902260" cy="811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Señalización de Capa de Servicios SLS</a:t>
            </a:r>
            <a:endParaRPr lang="es-EC" sz="2400" b="1" dirty="0"/>
          </a:p>
        </p:txBody>
      </p:sp>
    </p:spTree>
    <p:extLst>
      <p:ext uri="{BB962C8B-B14F-4D97-AF65-F5344CB8AC3E}">
        <p14:creationId xmlns:p14="http://schemas.microsoft.com/office/powerpoint/2010/main" val="406721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323493" y="1296791"/>
            <a:ext cx="9526757" cy="954107"/>
          </a:xfrm>
          <a:prstGeom prst="rect">
            <a:avLst/>
          </a:prstGeom>
          <a:noFill/>
        </p:spPr>
        <p:txBody>
          <a:bodyPr wrap="square" rtlCol="0">
            <a:spAutoFit/>
          </a:bodyPr>
          <a:lstStyle/>
          <a:p>
            <a:pPr lvl="0" algn="ctr"/>
            <a:r>
              <a:rPr lang="es-EC" sz="2800" b="1" dirty="0" smtClean="0">
                <a:latin typeface="Times New Roman" panose="02020603050405020304" pitchFamily="18" charset="0"/>
                <a:cs typeface="Times New Roman" panose="02020603050405020304" pitchFamily="18" charset="0"/>
              </a:rPr>
              <a:t>Entorno de ejecución de una aplicación en ATSC </a:t>
            </a:r>
            <a:r>
              <a:rPr lang="es-EC" sz="2800" b="1" dirty="0" smtClean="0">
                <a:latin typeface="Times New Roman" panose="02020603050405020304" pitchFamily="18" charset="0"/>
                <a:cs typeface="Times New Roman" panose="02020603050405020304" pitchFamily="18" charset="0"/>
              </a:rPr>
              <a:t>3.0  (A/334)</a:t>
            </a:r>
            <a:endParaRPr lang="es-EC" sz="2800" b="1" dirty="0">
              <a:latin typeface="Times New Roman" panose="02020603050405020304" pitchFamily="18" charset="0"/>
              <a:cs typeface="Times New Roman" panose="02020603050405020304" pitchFamily="18" charset="0"/>
            </a:endParaRPr>
          </a:p>
          <a:p>
            <a:pPr algn="ctr"/>
            <a:endParaRPr lang="es-ES" sz="2800" b="1" dirty="0">
              <a:latin typeface="Times New Roman" panose="02020603050405020304" pitchFamily="18" charset="0"/>
              <a:cs typeface="Times New Roman" panose="02020603050405020304" pitchFamily="18" charset="0"/>
            </a:endParaRPr>
          </a:p>
        </p:txBody>
      </p:sp>
      <p:pic>
        <p:nvPicPr>
          <p:cNvPr id="27" name="Imagen 26"/>
          <p:cNvPicPr/>
          <p:nvPr/>
        </p:nvPicPr>
        <p:blipFill>
          <a:blip r:embed="rId3"/>
          <a:stretch>
            <a:fillRect/>
          </a:stretch>
        </p:blipFill>
        <p:spPr>
          <a:xfrm>
            <a:off x="2947316" y="1773844"/>
            <a:ext cx="9244684" cy="4763143"/>
          </a:xfrm>
          <a:prstGeom prst="rect">
            <a:avLst/>
          </a:prstGeom>
        </p:spPr>
      </p:pic>
      <p:sp>
        <p:nvSpPr>
          <p:cNvPr id="28" name="1 CuadroTexto"/>
          <p:cNvSpPr txBox="1"/>
          <p:nvPr/>
        </p:nvSpPr>
        <p:spPr>
          <a:xfrm>
            <a:off x="1616366"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Marco Teórico</a:t>
            </a:r>
            <a:endParaRPr lang="es-ES" sz="4800" b="1" dirty="0">
              <a:solidFill>
                <a:schemeClr val="bg1"/>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204629" y="3382177"/>
            <a:ext cx="2888768" cy="2023530"/>
          </a:xfrm>
          <a:prstGeom prst="rect">
            <a:avLst/>
          </a:prstGeom>
        </p:spPr>
      </p:pic>
    </p:spTree>
    <p:extLst>
      <p:ext uri="{BB962C8B-B14F-4D97-AF65-F5344CB8AC3E}">
        <p14:creationId xmlns:p14="http://schemas.microsoft.com/office/powerpoint/2010/main" val="37349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323493" y="1296791"/>
            <a:ext cx="9526757" cy="954107"/>
          </a:xfrm>
          <a:prstGeom prst="rect">
            <a:avLst/>
          </a:prstGeom>
          <a:noFill/>
        </p:spPr>
        <p:txBody>
          <a:bodyPr wrap="square" rtlCol="0">
            <a:spAutoFit/>
          </a:bodyPr>
          <a:lstStyle/>
          <a:p>
            <a:pPr lvl="0" algn="ctr"/>
            <a:r>
              <a:rPr lang="es-EC" sz="2800" b="1" dirty="0" smtClean="0">
                <a:latin typeface="Times New Roman" panose="02020603050405020304" pitchFamily="18" charset="0"/>
                <a:cs typeface="Times New Roman" panose="02020603050405020304" pitchFamily="18" charset="0"/>
              </a:rPr>
              <a:t>MODELO CLIENTE /SEVIDOR</a:t>
            </a:r>
            <a:endParaRPr lang="es-EC" sz="2800" b="1" dirty="0">
              <a:latin typeface="Times New Roman" panose="02020603050405020304" pitchFamily="18" charset="0"/>
              <a:cs typeface="Times New Roman" panose="02020603050405020304" pitchFamily="18" charset="0"/>
            </a:endParaRPr>
          </a:p>
          <a:p>
            <a:pPr algn="ctr"/>
            <a:endParaRPr lang="es-ES" sz="2800" b="1" dirty="0">
              <a:latin typeface="Times New Roman" panose="02020603050405020304" pitchFamily="18" charset="0"/>
              <a:cs typeface="Times New Roman" panose="02020603050405020304" pitchFamily="18" charset="0"/>
            </a:endParaRPr>
          </a:p>
        </p:txBody>
      </p:sp>
      <p:sp>
        <p:nvSpPr>
          <p:cNvPr id="28" name="1 CuadroTexto"/>
          <p:cNvSpPr txBox="1"/>
          <p:nvPr/>
        </p:nvSpPr>
        <p:spPr>
          <a:xfrm>
            <a:off x="1616366"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pic>
        <p:nvPicPr>
          <p:cNvPr id="4" name="Imagen 3"/>
          <p:cNvPicPr>
            <a:picLocks noChangeAspect="1"/>
          </p:cNvPicPr>
          <p:nvPr/>
        </p:nvPicPr>
        <p:blipFill>
          <a:blip r:embed="rId3"/>
          <a:stretch>
            <a:fillRect/>
          </a:stretch>
        </p:blipFill>
        <p:spPr>
          <a:xfrm>
            <a:off x="605474" y="2535581"/>
            <a:ext cx="10962794" cy="2648878"/>
          </a:xfrm>
          <a:prstGeom prst="rect">
            <a:avLst/>
          </a:prstGeom>
        </p:spPr>
      </p:pic>
    </p:spTree>
    <p:extLst>
      <p:ext uri="{BB962C8B-B14F-4D97-AF65-F5344CB8AC3E}">
        <p14:creationId xmlns:p14="http://schemas.microsoft.com/office/powerpoint/2010/main" val="285416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1514872" y="15676"/>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4" name="Rectángulo 3"/>
          <p:cNvSpPr/>
          <p:nvPr/>
        </p:nvSpPr>
        <p:spPr>
          <a:xfrm>
            <a:off x="8454465" y="1630646"/>
            <a:ext cx="2700442" cy="1200329"/>
          </a:xfrm>
          <a:prstGeom prst="rect">
            <a:avLst/>
          </a:prstGeom>
        </p:spPr>
        <p:txBody>
          <a:bodyPr wrap="square">
            <a:spAutoFit/>
          </a:bodyPr>
          <a:lstStyle/>
          <a:p>
            <a:pPr algn="ctr"/>
            <a:r>
              <a:rPr lang="es-EC" b="1" i="1" dirty="0" smtClean="0">
                <a:latin typeface="Arial" panose="020B0604020202020204" pitchFamily="34" charset="0"/>
                <a:ea typeface="Times New Roman" panose="02020603050405020304" pitchFamily="18" charset="0"/>
                <a:cs typeface="Times New Roman" panose="02020603050405020304" pitchFamily="18" charset="0"/>
              </a:rPr>
              <a:t>Servidor WebSocket</a:t>
            </a:r>
          </a:p>
          <a:p>
            <a:pPr algn="ctr"/>
            <a:endParaRPr lang="es-EC" b="1" i="1" dirty="0" smtClean="0">
              <a:latin typeface="Arial" panose="020B0604020202020204" pitchFamily="34" charset="0"/>
              <a:ea typeface="Times New Roman" panose="02020603050405020304" pitchFamily="18" charset="0"/>
              <a:cs typeface="Times New Roman" panose="02020603050405020304" pitchFamily="18" charset="0"/>
            </a:endParaRPr>
          </a:p>
          <a:p>
            <a:pPr algn="just"/>
            <a:r>
              <a:rPr lang="es-EC" dirty="0" smtClean="0">
                <a:latin typeface="Arial" panose="020B0604020202020204" pitchFamily="34" charset="0"/>
                <a:ea typeface="Times New Roman" panose="02020603050405020304" pitchFamily="18" charset="0"/>
                <a:cs typeface="Times New Roman" panose="02020603050405020304" pitchFamily="18" charset="0"/>
              </a:rPr>
              <a:t>Envió de mensajes utilizando JSON-RPC.</a:t>
            </a:r>
            <a:endParaRPr lang="es-EC"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1 CuadroTexto"/>
          <p:cNvSpPr txBox="1"/>
          <p:nvPr/>
        </p:nvSpPr>
        <p:spPr>
          <a:xfrm>
            <a:off x="1616366"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Metodología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11" name="Rectángulo 10"/>
          <p:cNvSpPr/>
          <p:nvPr/>
        </p:nvSpPr>
        <p:spPr>
          <a:xfrm>
            <a:off x="7764299" y="3126347"/>
            <a:ext cx="3390608" cy="646331"/>
          </a:xfrm>
          <a:prstGeom prst="rect">
            <a:avLst/>
          </a:prstGeom>
        </p:spPr>
        <p:txBody>
          <a:bodyPr wrap="none">
            <a:spAutoFit/>
          </a:bodyPr>
          <a:lstStyle/>
          <a:p>
            <a:pPr>
              <a:lnSpc>
                <a:spcPct val="200000"/>
              </a:lnSpc>
              <a:spcBef>
                <a:spcPts val="200"/>
              </a:spcBef>
              <a:spcAft>
                <a:spcPts val="0"/>
              </a:spcAft>
            </a:pPr>
            <a:r>
              <a:rPr lang="es-EC" b="1" i="1" dirty="0" smtClean="0">
                <a:latin typeface="Arial" panose="020B0604020202020204" pitchFamily="34" charset="0"/>
                <a:ea typeface="Times New Roman" panose="02020603050405020304" pitchFamily="18" charset="0"/>
                <a:cs typeface="Times New Roman" panose="02020603050405020304" pitchFamily="18" charset="0"/>
              </a:rPr>
              <a:t>Métodos usados </a:t>
            </a:r>
            <a:r>
              <a:rPr lang="es-EC" b="1" i="1" dirty="0">
                <a:latin typeface="Arial" panose="020B0604020202020204" pitchFamily="34" charset="0"/>
                <a:ea typeface="Times New Roman" panose="02020603050405020304" pitchFamily="18" charset="0"/>
                <a:cs typeface="Times New Roman" panose="02020603050405020304" pitchFamily="18" charset="0"/>
              </a:rPr>
              <a:t>en ATSC 3.0</a:t>
            </a:r>
            <a:endParaRPr lang="es-EC" b="1" i="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ángulo 11"/>
          <p:cNvSpPr/>
          <p:nvPr/>
        </p:nvSpPr>
        <p:spPr>
          <a:xfrm>
            <a:off x="7817603" y="3645067"/>
            <a:ext cx="3974165" cy="2616101"/>
          </a:xfrm>
          <a:prstGeom prst="rect">
            <a:avLst/>
          </a:prstGeom>
        </p:spPr>
        <p:txBody>
          <a:bodyPr wrap="none">
            <a:spAutoFit/>
          </a:bodyPr>
          <a:lstStyle/>
          <a:p>
            <a:pPr marL="285750" indent="-285750" algn="just">
              <a:lnSpc>
                <a:spcPct val="20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cs typeface="Arial" panose="020B0604020202020204" pitchFamily="34" charset="0"/>
              </a:rPr>
              <a:t>N</a:t>
            </a:r>
            <a:r>
              <a:rPr lang="es-EC" dirty="0" smtClean="0">
                <a:latin typeface="Arial" panose="020B0604020202020204" pitchFamily="34" charset="0"/>
                <a:ea typeface="Calibri" panose="020F0502020204030204" pitchFamily="34" charset="0"/>
                <a:cs typeface="Arial" panose="020B0604020202020204" pitchFamily="34" charset="0"/>
              </a:rPr>
              <a:t>otificación </a:t>
            </a:r>
            <a:r>
              <a:rPr lang="es-EC" dirty="0">
                <a:latin typeface="Arial" panose="020B0604020202020204" pitchFamily="34" charset="0"/>
                <a:ea typeface="Calibri" panose="020F0502020204030204" pitchFamily="34" charset="0"/>
                <a:cs typeface="Arial" panose="020B0604020202020204" pitchFamily="34" charset="0"/>
              </a:rPr>
              <a:t>de cambio de </a:t>
            </a:r>
            <a:r>
              <a:rPr lang="es-EC" dirty="0" smtClean="0">
                <a:latin typeface="Arial" panose="020B0604020202020204" pitchFamily="34" charset="0"/>
                <a:ea typeface="Calibri" panose="020F0502020204030204" pitchFamily="34" charset="0"/>
                <a:cs typeface="Arial" panose="020B0604020202020204" pitchFamily="34" charset="0"/>
              </a:rPr>
              <a:t>idioma</a:t>
            </a:r>
          </a:p>
          <a:p>
            <a:pPr marL="285750" lvl="0" indent="-285750" algn="just">
              <a:lnSpc>
                <a:spcPct val="20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cs typeface="Arial" panose="020B0604020202020204" pitchFamily="34" charset="0"/>
              </a:rPr>
              <a:t>P</a:t>
            </a:r>
            <a:r>
              <a:rPr lang="es-EC" dirty="0" smtClean="0">
                <a:latin typeface="Arial" panose="020B0604020202020204" pitchFamily="34" charset="0"/>
                <a:ea typeface="Calibri" panose="020F0502020204030204" pitchFamily="34" charset="0"/>
                <a:cs typeface="Arial" panose="020B0604020202020204" pitchFamily="34" charset="0"/>
              </a:rPr>
              <a:t>referencias de lenguaje </a:t>
            </a:r>
          </a:p>
          <a:p>
            <a:pPr marL="285750" indent="-285750" algn="just">
              <a:lnSpc>
                <a:spcPct val="20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cs typeface="Arial" panose="020B0604020202020204" pitchFamily="34" charset="0"/>
              </a:rPr>
              <a:t>C</a:t>
            </a:r>
            <a:r>
              <a:rPr lang="es-EC" dirty="0" smtClean="0">
                <a:latin typeface="Arial" panose="020B0604020202020204" pitchFamily="34" charset="0"/>
                <a:ea typeface="Calibri" panose="020F0502020204030204" pitchFamily="34" charset="0"/>
                <a:cs typeface="Arial" panose="020B0604020202020204" pitchFamily="34" charset="0"/>
              </a:rPr>
              <a:t>onsulta del URL del </a:t>
            </a:r>
            <a:r>
              <a:rPr lang="es-EC" dirty="0" err="1" smtClean="0">
                <a:latin typeface="Arial" panose="020B0604020202020204" pitchFamily="34" charset="0"/>
                <a:ea typeface="Calibri" panose="020F0502020204030204" pitchFamily="34" charset="0"/>
                <a:cs typeface="Arial" panose="020B0604020202020204" pitchFamily="34" charset="0"/>
              </a:rPr>
              <a:t>mpd</a:t>
            </a:r>
            <a:endParaRPr lang="es-EC"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200000"/>
              </a:lnSpc>
              <a:spcAft>
                <a:spcPts val="800"/>
              </a:spcAft>
              <a:buFont typeface="Arial" panose="020B0604020202020204" pitchFamily="34" charset="0"/>
              <a:buChar char="•"/>
            </a:pP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Imagen 12"/>
          <p:cNvPicPr>
            <a:picLocks noChangeAspect="1"/>
          </p:cNvPicPr>
          <p:nvPr/>
        </p:nvPicPr>
        <p:blipFill>
          <a:blip r:embed="rId3"/>
          <a:stretch>
            <a:fillRect/>
          </a:stretch>
        </p:blipFill>
        <p:spPr>
          <a:xfrm>
            <a:off x="3080704" y="2086809"/>
            <a:ext cx="4736899" cy="3647376"/>
          </a:xfrm>
          <a:prstGeom prst="rect">
            <a:avLst/>
          </a:prstGeom>
        </p:spPr>
      </p:pic>
      <p:sp>
        <p:nvSpPr>
          <p:cNvPr id="14" name="Rectángulo 13"/>
          <p:cNvSpPr/>
          <p:nvPr/>
        </p:nvSpPr>
        <p:spPr>
          <a:xfrm>
            <a:off x="18862" y="1630646"/>
            <a:ext cx="2992019" cy="1200329"/>
          </a:xfrm>
          <a:prstGeom prst="rect">
            <a:avLst/>
          </a:prstGeom>
        </p:spPr>
        <p:txBody>
          <a:bodyPr wrap="square">
            <a:spAutoFit/>
          </a:bodyPr>
          <a:lstStyle/>
          <a:p>
            <a:pPr algn="ctr"/>
            <a:r>
              <a:rPr lang="es-EC" b="1" i="1" dirty="0" smtClean="0">
                <a:latin typeface="Arial" panose="020B0604020202020204" pitchFamily="34" charset="0"/>
                <a:ea typeface="Times New Roman" panose="02020603050405020304" pitchFamily="18" charset="0"/>
                <a:cs typeface="Times New Roman" panose="02020603050405020304" pitchFamily="18" charset="0"/>
              </a:rPr>
              <a:t>Servidor HTTP</a:t>
            </a:r>
            <a:endParaRPr lang="es-EC" b="1" i="1" dirty="0">
              <a:latin typeface="Arial" panose="020B0604020202020204" pitchFamily="34" charset="0"/>
              <a:ea typeface="Times New Roman" panose="02020603050405020304" pitchFamily="18" charset="0"/>
              <a:cs typeface="Times New Roman" panose="02020603050405020304" pitchFamily="18" charset="0"/>
            </a:endParaRPr>
          </a:p>
          <a:p>
            <a:pPr algn="ctr"/>
            <a:endParaRPr lang="es-EC" b="1" i="1" dirty="0" smtClean="0">
              <a:latin typeface="Arial" panose="020B0604020202020204" pitchFamily="34" charset="0"/>
              <a:ea typeface="Times New Roman" panose="02020603050405020304" pitchFamily="18" charset="0"/>
              <a:cs typeface="Times New Roman" panose="02020603050405020304" pitchFamily="18" charset="0"/>
            </a:endParaRPr>
          </a:p>
          <a:p>
            <a:pPr algn="just"/>
            <a:r>
              <a:rPr lang="es-EC" dirty="0" smtClean="0">
                <a:latin typeface="Arial" panose="020B0604020202020204" pitchFamily="34" charset="0"/>
                <a:ea typeface="Times New Roman" panose="02020603050405020304" pitchFamily="18" charset="0"/>
                <a:cs typeface="Times New Roman" panose="02020603050405020304" pitchFamily="18" charset="0"/>
              </a:rPr>
              <a:t>Envió de solicitudes con métodos GET y POST</a:t>
            </a:r>
            <a:endParaRPr lang="es-EC"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835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20880</TotalTime>
  <Words>1611</Words>
  <Application>Microsoft Office PowerPoint</Application>
  <PresentationFormat>Panorámica</PresentationFormat>
  <Paragraphs>260</Paragraphs>
  <Slides>31</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chitupanta</dc:creator>
  <cp:lastModifiedBy>victor chitupanta</cp:lastModifiedBy>
  <cp:revision>231</cp:revision>
  <dcterms:created xsi:type="dcterms:W3CDTF">2021-07-29T23:08:06Z</dcterms:created>
  <dcterms:modified xsi:type="dcterms:W3CDTF">2021-08-24T20:41:40Z</dcterms:modified>
</cp:coreProperties>
</file>