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308" r:id="rId4"/>
    <p:sldId id="333" r:id="rId5"/>
    <p:sldId id="328" r:id="rId6"/>
    <p:sldId id="327" r:id="rId7"/>
    <p:sldId id="324" r:id="rId8"/>
    <p:sldId id="325" r:id="rId9"/>
    <p:sldId id="335" r:id="rId10"/>
    <p:sldId id="323" r:id="rId11"/>
    <p:sldId id="309" r:id="rId12"/>
    <p:sldId id="310" r:id="rId13"/>
    <p:sldId id="319" r:id="rId14"/>
    <p:sldId id="322" r:id="rId15"/>
    <p:sldId id="321" r:id="rId16"/>
    <p:sldId id="320" r:id="rId17"/>
    <p:sldId id="312" r:id="rId18"/>
    <p:sldId id="334" r:id="rId19"/>
    <p:sldId id="326" r:id="rId20"/>
    <p:sldId id="314" r:id="rId21"/>
    <p:sldId id="315" r:id="rId22"/>
    <p:sldId id="306" r:id="rId2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B27E"/>
    <a:srgbClr val="B482DA"/>
    <a:srgbClr val="D6BBEB"/>
    <a:srgbClr val="A6DEC3"/>
    <a:srgbClr val="4472C4"/>
    <a:srgbClr val="CDACE6"/>
    <a:srgbClr val="B8FAD3"/>
    <a:srgbClr val="97FFC6"/>
    <a:srgbClr val="19BD7F"/>
    <a:srgbClr val="A8E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image" Target="../media/image39.png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image" Target="../media/image16.jpe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image" Target="../media/image39.png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image" Target="../media/image16.jpe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2291D3-99D8-43A9-95E8-72BB36B4CC74}" type="doc">
      <dgm:prSet loTypeId="urn:microsoft.com/office/officeart/2005/8/layout/vList3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CAAD075-D47C-4A2E-86D9-F22B66570FB9}">
      <dgm:prSet phldrT="[Texto]" custT="1"/>
      <dgm:spPr>
        <a:solidFill>
          <a:schemeClr val="accent1">
            <a:lumMod val="40000"/>
            <a:lumOff val="6000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pPr algn="just"/>
          <a:r>
            <a:rPr lang="es-MX" sz="21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La tecnología está cada vez más presente en los diversos ámbitos de la vida cotidiana del ser humano (Marín, 2013)</a:t>
          </a:r>
          <a:endParaRPr lang="es-ES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DB23BD-5817-4D20-9343-864117441B23}" type="parTrans" cxnId="{0F8FD8C5-0264-45C6-B923-B20EEB08DB6B}">
      <dgm:prSet/>
      <dgm:spPr/>
      <dgm:t>
        <a:bodyPr/>
        <a:lstStyle/>
        <a:p>
          <a:endParaRPr lang="es-ES"/>
        </a:p>
      </dgm:t>
    </dgm:pt>
    <dgm:pt modelId="{849F4A9F-6372-46F6-A60D-782E89C5869B}" type="sibTrans" cxnId="{0F8FD8C5-0264-45C6-B923-B20EEB08DB6B}">
      <dgm:prSet/>
      <dgm:spPr/>
      <dgm:t>
        <a:bodyPr/>
        <a:lstStyle/>
        <a:p>
          <a:endParaRPr lang="es-ES"/>
        </a:p>
      </dgm:t>
    </dgm:pt>
    <dgm:pt modelId="{ED8D5448-5EAC-4F61-BB63-3B9BCBE125D6}">
      <dgm:prSet phldrT="[Texto]" custT="1"/>
      <dgm:spPr>
        <a:solidFill>
          <a:srgbClr val="ADDDC7"/>
        </a:solidFill>
        <a:ln w="38100">
          <a:solidFill>
            <a:srgbClr val="44A277"/>
          </a:solidFill>
        </a:ln>
      </dgm:spPr>
      <dgm:t>
        <a:bodyPr/>
        <a:lstStyle/>
        <a:p>
          <a:pPr algn="just"/>
          <a:r>
            <a:rPr lang="es-MX" sz="21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El sistema educativo ecuatoriano ha cambiado en los últimos años, dejando atrás los procesos de enseñanza-aprendizaje tradicionales para dar paso a la aplicación de nuevas estrategias metodológicas (</a:t>
          </a:r>
          <a:r>
            <a:rPr lang="es-ES" sz="2100" b="0" i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Aguayza</a:t>
          </a:r>
          <a:r>
            <a:rPr lang="es-ES" sz="21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, García, Erazo &amp; Narváez</a:t>
          </a:r>
          <a:r>
            <a:rPr lang="en-US" sz="21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, 2020)</a:t>
          </a:r>
          <a:endParaRPr lang="es-ES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87CD2D-06D3-4143-AD2E-32692ED39463}" type="parTrans" cxnId="{74897863-346A-43C7-9607-ED6B5D143A6E}">
      <dgm:prSet/>
      <dgm:spPr/>
      <dgm:t>
        <a:bodyPr/>
        <a:lstStyle/>
        <a:p>
          <a:endParaRPr lang="es-ES"/>
        </a:p>
      </dgm:t>
    </dgm:pt>
    <dgm:pt modelId="{92E7655A-102E-4EF3-BBBC-97E29997F380}" type="sibTrans" cxnId="{74897863-346A-43C7-9607-ED6B5D143A6E}">
      <dgm:prSet/>
      <dgm:spPr/>
      <dgm:t>
        <a:bodyPr/>
        <a:lstStyle/>
        <a:p>
          <a:endParaRPr lang="es-ES"/>
        </a:p>
      </dgm:t>
    </dgm:pt>
    <dgm:pt modelId="{08EF3772-2CA8-40DE-94D2-A9ED6F042B04}">
      <dgm:prSet phldrT="[Texto]" custT="1"/>
      <dgm:spPr>
        <a:solidFill>
          <a:srgbClr val="D4ECBA"/>
        </a:solidFill>
        <a:ln w="38100">
          <a:solidFill>
            <a:srgbClr val="92D050"/>
          </a:solidFill>
        </a:ln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s-ES" sz="2100" b="0" i="0" u="none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Según el contexto actual se ve la necesidad de implicar las herramientas digitales en los procesos de enseñanza aprendizaje de los niños de preparatoria.</a:t>
          </a:r>
        </a:p>
      </dgm:t>
    </dgm:pt>
    <dgm:pt modelId="{41710C7E-3F02-439F-8D83-1D7B9FA601A0}" type="parTrans" cxnId="{C32FCF37-5620-4EA1-B293-D3FCD5E15DAC}">
      <dgm:prSet/>
      <dgm:spPr/>
      <dgm:t>
        <a:bodyPr/>
        <a:lstStyle/>
        <a:p>
          <a:endParaRPr lang="es-ES"/>
        </a:p>
      </dgm:t>
    </dgm:pt>
    <dgm:pt modelId="{9F6DDF7D-3705-4320-A9F6-36EC16EE1FE2}" type="sibTrans" cxnId="{C32FCF37-5620-4EA1-B293-D3FCD5E15DAC}">
      <dgm:prSet/>
      <dgm:spPr/>
      <dgm:t>
        <a:bodyPr/>
        <a:lstStyle/>
        <a:p>
          <a:endParaRPr lang="es-ES"/>
        </a:p>
      </dgm:t>
    </dgm:pt>
    <dgm:pt modelId="{343F724A-823C-49B0-9475-05C14639EB83}" type="pres">
      <dgm:prSet presAssocID="{422291D3-99D8-43A9-95E8-72BB36B4CC7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CEBC9DA-7392-4BBF-A882-A59D4963E8FE}" type="pres">
      <dgm:prSet presAssocID="{4CAAD075-D47C-4A2E-86D9-F22B66570FB9}" presName="composite" presStyleCnt="0"/>
      <dgm:spPr/>
    </dgm:pt>
    <dgm:pt modelId="{50A8F79E-A123-458E-A92D-406A6A4324DE}" type="pres">
      <dgm:prSet presAssocID="{4CAAD075-D47C-4A2E-86D9-F22B66570FB9}" presName="imgShp" presStyleLbl="fgImgPlace1" presStyleIdx="0" presStyleCnt="3" custLinFactNeighborX="734" custLinFactNeighborY="202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>
          <a:solidFill>
            <a:schemeClr val="accent1"/>
          </a:solidFill>
        </a:ln>
      </dgm:spPr>
    </dgm:pt>
    <dgm:pt modelId="{71646166-3F25-4871-AC13-8F78E5785FE8}" type="pres">
      <dgm:prSet presAssocID="{4CAAD075-D47C-4A2E-86D9-F22B66570FB9}" presName="txShp" presStyleLbl="node1" presStyleIdx="0" presStyleCnt="3" custScaleY="806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3E688D-4866-4591-97BA-0BA78541D62E}" type="pres">
      <dgm:prSet presAssocID="{849F4A9F-6372-46F6-A60D-782E89C5869B}" presName="spacing" presStyleCnt="0"/>
      <dgm:spPr/>
    </dgm:pt>
    <dgm:pt modelId="{B3424631-7532-4845-A484-9B6F952FD75E}" type="pres">
      <dgm:prSet presAssocID="{ED8D5448-5EAC-4F61-BB63-3B9BCBE125D6}" presName="composite" presStyleCnt="0"/>
      <dgm:spPr/>
    </dgm:pt>
    <dgm:pt modelId="{36AF29B8-34A6-41EF-8B5E-792F00F375F7}" type="pres">
      <dgm:prSet presAssocID="{ED8D5448-5EAC-4F61-BB63-3B9BCBE125D6}" presName="imgShp" presStyleLbl="fgImgPlace1" presStyleIdx="1" presStyleCnt="3" custLinFactNeighborY="-1405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>
          <a:solidFill>
            <a:srgbClr val="44A277"/>
          </a:solidFill>
        </a:ln>
      </dgm:spPr>
    </dgm:pt>
    <dgm:pt modelId="{55E9B122-D8FF-4566-8D4A-149D2C826D84}" type="pres">
      <dgm:prSet presAssocID="{ED8D5448-5EAC-4F61-BB63-3B9BCBE125D6}" presName="txShp" presStyleLbl="node1" presStyleIdx="1" presStyleCnt="3" custScaleY="100325" custLinFactNeighborY="-140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653806-E509-402C-B2BC-231F767181D1}" type="pres">
      <dgm:prSet presAssocID="{92E7655A-102E-4EF3-BBBC-97E29997F380}" presName="spacing" presStyleCnt="0"/>
      <dgm:spPr/>
    </dgm:pt>
    <dgm:pt modelId="{7372219D-AE40-4F19-9B25-F29F976267C8}" type="pres">
      <dgm:prSet presAssocID="{08EF3772-2CA8-40DE-94D2-A9ED6F042B04}" presName="composite" presStyleCnt="0"/>
      <dgm:spPr/>
    </dgm:pt>
    <dgm:pt modelId="{EAE3FFD9-146C-46A7-AC2F-E4E7EEC5C97C}" type="pres">
      <dgm:prSet presAssocID="{08EF3772-2CA8-40DE-94D2-A9ED6F042B04}" presName="imgShp" presStyleLbl="fgImgPlace1" presStyleIdx="2" presStyleCnt="3" custScaleY="103058" custLinFactNeighborY="-153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>
          <a:solidFill>
            <a:srgbClr val="92D050"/>
          </a:solidFill>
        </a:ln>
      </dgm:spPr>
    </dgm:pt>
    <dgm:pt modelId="{96B590D1-4D94-498A-BFFA-7FD641F3D015}" type="pres">
      <dgm:prSet presAssocID="{08EF3772-2CA8-40DE-94D2-A9ED6F042B04}" presName="txShp" presStyleLbl="node1" presStyleIdx="2" presStyleCnt="3" custScaleY="90380" custLinFactNeighborY="-153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F8FD8C5-0264-45C6-B923-B20EEB08DB6B}" srcId="{422291D3-99D8-43A9-95E8-72BB36B4CC74}" destId="{4CAAD075-D47C-4A2E-86D9-F22B66570FB9}" srcOrd="0" destOrd="0" parTransId="{3FDB23BD-5817-4D20-9343-864117441B23}" sibTransId="{849F4A9F-6372-46F6-A60D-782E89C5869B}"/>
    <dgm:cxn modelId="{DCFE31D2-1758-4843-8F92-BA8C63B1987B}" type="presOf" srcId="{08EF3772-2CA8-40DE-94D2-A9ED6F042B04}" destId="{96B590D1-4D94-498A-BFFA-7FD641F3D015}" srcOrd="0" destOrd="0" presId="urn:microsoft.com/office/officeart/2005/8/layout/vList3"/>
    <dgm:cxn modelId="{8D43999F-7567-4C8F-BA5C-27BF7AF6CA41}" type="presOf" srcId="{422291D3-99D8-43A9-95E8-72BB36B4CC74}" destId="{343F724A-823C-49B0-9475-05C14639EB83}" srcOrd="0" destOrd="0" presId="urn:microsoft.com/office/officeart/2005/8/layout/vList3"/>
    <dgm:cxn modelId="{C32FCF37-5620-4EA1-B293-D3FCD5E15DAC}" srcId="{422291D3-99D8-43A9-95E8-72BB36B4CC74}" destId="{08EF3772-2CA8-40DE-94D2-A9ED6F042B04}" srcOrd="2" destOrd="0" parTransId="{41710C7E-3F02-439F-8D83-1D7B9FA601A0}" sibTransId="{9F6DDF7D-3705-4320-A9F6-36EC16EE1FE2}"/>
    <dgm:cxn modelId="{BB81A130-FB19-465C-BB60-9114146DF54E}" type="presOf" srcId="{4CAAD075-D47C-4A2E-86D9-F22B66570FB9}" destId="{71646166-3F25-4871-AC13-8F78E5785FE8}" srcOrd="0" destOrd="0" presId="urn:microsoft.com/office/officeart/2005/8/layout/vList3"/>
    <dgm:cxn modelId="{74897863-346A-43C7-9607-ED6B5D143A6E}" srcId="{422291D3-99D8-43A9-95E8-72BB36B4CC74}" destId="{ED8D5448-5EAC-4F61-BB63-3B9BCBE125D6}" srcOrd="1" destOrd="0" parTransId="{F987CD2D-06D3-4143-AD2E-32692ED39463}" sibTransId="{92E7655A-102E-4EF3-BBBC-97E29997F380}"/>
    <dgm:cxn modelId="{D57BFF56-4AE7-46E9-B39D-316DCB3D67EC}" type="presOf" srcId="{ED8D5448-5EAC-4F61-BB63-3B9BCBE125D6}" destId="{55E9B122-D8FF-4566-8D4A-149D2C826D84}" srcOrd="0" destOrd="0" presId="urn:microsoft.com/office/officeart/2005/8/layout/vList3"/>
    <dgm:cxn modelId="{36742A5E-84C9-445E-916C-36EFAA5B39A8}" type="presParOf" srcId="{343F724A-823C-49B0-9475-05C14639EB83}" destId="{7CEBC9DA-7392-4BBF-A882-A59D4963E8FE}" srcOrd="0" destOrd="0" presId="urn:microsoft.com/office/officeart/2005/8/layout/vList3"/>
    <dgm:cxn modelId="{7D3F468C-03E5-41FC-AE9F-11E2B51C9CBD}" type="presParOf" srcId="{7CEBC9DA-7392-4BBF-A882-A59D4963E8FE}" destId="{50A8F79E-A123-458E-A92D-406A6A4324DE}" srcOrd="0" destOrd="0" presId="urn:microsoft.com/office/officeart/2005/8/layout/vList3"/>
    <dgm:cxn modelId="{BC906AD3-EB78-4BE9-A157-BA34C69D852B}" type="presParOf" srcId="{7CEBC9DA-7392-4BBF-A882-A59D4963E8FE}" destId="{71646166-3F25-4871-AC13-8F78E5785FE8}" srcOrd="1" destOrd="0" presId="urn:microsoft.com/office/officeart/2005/8/layout/vList3"/>
    <dgm:cxn modelId="{6A5E9126-4BFF-4848-8694-6AC583F5D77D}" type="presParOf" srcId="{343F724A-823C-49B0-9475-05C14639EB83}" destId="{863E688D-4866-4591-97BA-0BA78541D62E}" srcOrd="1" destOrd="0" presId="urn:microsoft.com/office/officeart/2005/8/layout/vList3"/>
    <dgm:cxn modelId="{A2D9210D-88F6-49AF-A373-07BED930B292}" type="presParOf" srcId="{343F724A-823C-49B0-9475-05C14639EB83}" destId="{B3424631-7532-4845-A484-9B6F952FD75E}" srcOrd="2" destOrd="0" presId="urn:microsoft.com/office/officeart/2005/8/layout/vList3"/>
    <dgm:cxn modelId="{F1D5F560-85CD-4C90-90AE-D4EC57AEAD88}" type="presParOf" srcId="{B3424631-7532-4845-A484-9B6F952FD75E}" destId="{36AF29B8-34A6-41EF-8B5E-792F00F375F7}" srcOrd="0" destOrd="0" presId="urn:microsoft.com/office/officeart/2005/8/layout/vList3"/>
    <dgm:cxn modelId="{91B76786-4697-4E38-A5A5-8AD4CB39C03A}" type="presParOf" srcId="{B3424631-7532-4845-A484-9B6F952FD75E}" destId="{55E9B122-D8FF-4566-8D4A-149D2C826D84}" srcOrd="1" destOrd="0" presId="urn:microsoft.com/office/officeart/2005/8/layout/vList3"/>
    <dgm:cxn modelId="{4DF26F41-EEA7-41AE-AF68-A861413CB254}" type="presParOf" srcId="{343F724A-823C-49B0-9475-05C14639EB83}" destId="{EE653806-E509-402C-B2BC-231F767181D1}" srcOrd="3" destOrd="0" presId="urn:microsoft.com/office/officeart/2005/8/layout/vList3"/>
    <dgm:cxn modelId="{2CBB39BE-1F8F-46D1-A73B-6DF6642277CB}" type="presParOf" srcId="{343F724A-823C-49B0-9475-05C14639EB83}" destId="{7372219D-AE40-4F19-9B25-F29F976267C8}" srcOrd="4" destOrd="0" presId="urn:microsoft.com/office/officeart/2005/8/layout/vList3"/>
    <dgm:cxn modelId="{AC7346C7-E68D-4A1B-9744-CF88A9217479}" type="presParOf" srcId="{7372219D-AE40-4F19-9B25-F29F976267C8}" destId="{EAE3FFD9-146C-46A7-AC2F-E4E7EEC5C97C}" srcOrd="0" destOrd="0" presId="urn:microsoft.com/office/officeart/2005/8/layout/vList3"/>
    <dgm:cxn modelId="{25DF30D5-1AA1-46D2-BEE8-330DD99D5EC7}" type="presParOf" srcId="{7372219D-AE40-4F19-9B25-F29F976267C8}" destId="{96B590D1-4D94-498A-BFFA-7FD641F3D01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3EEEAA1-FFC1-42CD-9D3F-245E0C036E1D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38EFD78-B178-4915-8965-FC0743856CB4}">
      <dgm:prSet phldrT="[Texto]"/>
      <dgm:spPr>
        <a:solidFill>
          <a:srgbClr val="ADC1E5"/>
        </a:solidFill>
        <a:ln w="38100">
          <a:solidFill>
            <a:srgbClr val="4472C4"/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 recomienda que las docentes se den la oportunidad de conocer más y variadas herramientas digitales e indagar sobre los diferentes usos que se les pueden dar a estas.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3DAD4D-DEAC-4730-B509-28279A8DF1DF}" type="parTrans" cxnId="{B212BD69-E1AC-423C-8B97-E799FC96CE37}">
      <dgm:prSet/>
      <dgm:spPr/>
      <dgm:t>
        <a:bodyPr/>
        <a:lstStyle/>
        <a:p>
          <a:endParaRPr lang="es-ES"/>
        </a:p>
      </dgm:t>
    </dgm:pt>
    <dgm:pt modelId="{9530EC41-002D-40A6-B8DF-B595753C8715}" type="sibTrans" cxnId="{B212BD69-E1AC-423C-8B97-E799FC96CE37}">
      <dgm:prSet/>
      <dgm:spPr/>
      <dgm:t>
        <a:bodyPr/>
        <a:lstStyle/>
        <a:p>
          <a:endParaRPr lang="es-ES"/>
        </a:p>
      </dgm:t>
    </dgm:pt>
    <dgm:pt modelId="{7198156C-A2D2-4B70-8259-B240165D2A3F}">
      <dgm:prSet phldrT="[Texto]"/>
      <dgm:spPr>
        <a:solidFill>
          <a:srgbClr val="A8DAE2"/>
        </a:solidFill>
        <a:ln w="38100">
          <a:solidFill>
            <a:srgbClr val="43AFC0"/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Crear material didáctico y juegos relacionados a la seriación utilizando herramientas digitales para que los niños puedan jugar y reforzar los conocimientos.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F37010-C17E-43B6-AEAB-9FB6E84964F0}" type="parTrans" cxnId="{73A5364E-AB2C-4537-A288-22246E56563F}">
      <dgm:prSet/>
      <dgm:spPr/>
      <dgm:t>
        <a:bodyPr/>
        <a:lstStyle/>
        <a:p>
          <a:endParaRPr lang="es-ES"/>
        </a:p>
      </dgm:t>
    </dgm:pt>
    <dgm:pt modelId="{74F85F65-AAF3-4963-AD08-7C9A9FD9DD48}" type="sibTrans" cxnId="{73A5364E-AB2C-4537-A288-22246E56563F}">
      <dgm:prSet/>
      <dgm:spPr/>
      <dgm:t>
        <a:bodyPr/>
        <a:lstStyle/>
        <a:p>
          <a:endParaRPr lang="es-ES"/>
        </a:p>
      </dgm:t>
    </dgm:pt>
    <dgm:pt modelId="{4181DEE3-A543-493A-84D2-5034A66E29BF}">
      <dgm:prSet phldrT="[Texto]"/>
      <dgm:spPr>
        <a:solidFill>
          <a:srgbClr val="AAE0CB"/>
        </a:solidFill>
        <a:ln w="38100">
          <a:solidFill>
            <a:srgbClr val="43BB8D"/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Actualización, capacitación e investigación constante de las docentes sobre la seriación y nuevas herramientas digitales que puedan aplicar en sus clases.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044D2D-5B03-4C5F-AAB8-0CFDC1E0B4E9}" type="parTrans" cxnId="{3A3F0DA3-52CD-46BD-B100-A1C2C04AD9B1}">
      <dgm:prSet/>
      <dgm:spPr/>
      <dgm:t>
        <a:bodyPr/>
        <a:lstStyle/>
        <a:p>
          <a:endParaRPr lang="es-ES"/>
        </a:p>
      </dgm:t>
    </dgm:pt>
    <dgm:pt modelId="{52FDE7BA-C203-4AF8-917A-BDDAA5D304DD}" type="sibTrans" cxnId="{3A3F0DA3-52CD-46BD-B100-A1C2C04AD9B1}">
      <dgm:prSet/>
      <dgm:spPr/>
      <dgm:t>
        <a:bodyPr/>
        <a:lstStyle/>
        <a:p>
          <a:endParaRPr lang="es-ES"/>
        </a:p>
      </dgm:t>
    </dgm:pt>
    <dgm:pt modelId="{11F0EFB7-93A6-4398-8B74-6C1931E606B6}">
      <dgm:prSet phldrT="[Texto]"/>
      <dgm:spPr>
        <a:solidFill>
          <a:srgbClr val="C5DFB3"/>
        </a:solidFill>
        <a:ln w="38100">
          <a:solidFill>
            <a:srgbClr val="70AD47"/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Usar la guía digital propuesta en la presente investigación, la cual sugiere actividades relacionadas a la seriación que buscan introducir a las educadoras y a los niños a la utilización de herramientas digitales.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2E1046-06E8-41BD-8E93-91A51E847DD6}" type="parTrans" cxnId="{DA7C8554-58F2-4EC5-A362-131D844E6241}">
      <dgm:prSet/>
      <dgm:spPr/>
      <dgm:t>
        <a:bodyPr/>
        <a:lstStyle/>
        <a:p>
          <a:endParaRPr lang="es-ES"/>
        </a:p>
      </dgm:t>
    </dgm:pt>
    <dgm:pt modelId="{C90DD9C2-9584-4A0C-8D69-349E58309C13}" type="sibTrans" cxnId="{DA7C8554-58F2-4EC5-A362-131D844E6241}">
      <dgm:prSet/>
      <dgm:spPr/>
      <dgm:t>
        <a:bodyPr/>
        <a:lstStyle/>
        <a:p>
          <a:endParaRPr lang="es-ES"/>
        </a:p>
      </dgm:t>
    </dgm:pt>
    <dgm:pt modelId="{C50D4B98-AC92-442D-A679-0C95CC31DE79}">
      <dgm:prSet phldrT="[Texto]"/>
      <dgm:spPr>
        <a:solidFill>
          <a:srgbClr val="AEE0B4"/>
        </a:solidFill>
        <a:ln w="38100">
          <a:solidFill>
            <a:srgbClr val="53BD60"/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Innovar la forma en la que se incluyen las herramientas digitales en la educación y tomar en cuenta otras metodologías que se puedan fusionar con el juego-trabajo para obtener un mejor aprendizaje.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ABEAC6-9F82-4C29-AF33-A532EAB638D7}" type="parTrans" cxnId="{74ECE64C-6360-4D78-8BD9-28FE2E27F9DF}">
      <dgm:prSet/>
      <dgm:spPr/>
      <dgm:t>
        <a:bodyPr/>
        <a:lstStyle/>
        <a:p>
          <a:endParaRPr lang="es-ES"/>
        </a:p>
      </dgm:t>
    </dgm:pt>
    <dgm:pt modelId="{09B0E197-E336-4A5C-B2CF-5B76250AD578}" type="sibTrans" cxnId="{74ECE64C-6360-4D78-8BD9-28FE2E27F9DF}">
      <dgm:prSet/>
      <dgm:spPr/>
      <dgm:t>
        <a:bodyPr/>
        <a:lstStyle/>
        <a:p>
          <a:endParaRPr lang="es-ES"/>
        </a:p>
      </dgm:t>
    </dgm:pt>
    <dgm:pt modelId="{F279BC08-05F7-4F0D-8A77-688AF89B3DA5}" type="pres">
      <dgm:prSet presAssocID="{D3EEEAA1-FFC1-42CD-9D3F-245E0C036E1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986946D-3377-41E9-B4E4-53B541822E04}" type="pres">
      <dgm:prSet presAssocID="{038EFD78-B178-4915-8965-FC0743856CB4}" presName="comp" presStyleCnt="0"/>
      <dgm:spPr/>
    </dgm:pt>
    <dgm:pt modelId="{B756E096-105E-44DB-8667-3E7899BFDFC9}" type="pres">
      <dgm:prSet presAssocID="{038EFD78-B178-4915-8965-FC0743856CB4}" presName="box" presStyleLbl="node1" presStyleIdx="0" presStyleCnt="5"/>
      <dgm:spPr/>
      <dgm:t>
        <a:bodyPr/>
        <a:lstStyle/>
        <a:p>
          <a:endParaRPr lang="es-ES"/>
        </a:p>
      </dgm:t>
    </dgm:pt>
    <dgm:pt modelId="{E91FDFC2-C94D-44B7-8A0C-A5A1045595DE}" type="pres">
      <dgm:prSet presAssocID="{038EFD78-B178-4915-8965-FC0743856CB4}" presName="img" presStyleLbl="fgImgPlace1" presStyleIdx="0" presStyleCnt="5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365" b="-39635"/>
          </a:stretch>
        </a:blipFill>
        <a:ln w="38100">
          <a:solidFill>
            <a:srgbClr val="4472C4"/>
          </a:solidFill>
        </a:ln>
      </dgm:spPr>
    </dgm:pt>
    <dgm:pt modelId="{34DE5607-2FF0-4A98-94C8-FD58B9376F4C}" type="pres">
      <dgm:prSet presAssocID="{038EFD78-B178-4915-8965-FC0743856CB4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6EB238-A287-42DC-98C1-6E6B4E6276C2}" type="pres">
      <dgm:prSet presAssocID="{9530EC41-002D-40A6-B8DF-B595753C8715}" presName="spacer" presStyleCnt="0"/>
      <dgm:spPr/>
    </dgm:pt>
    <dgm:pt modelId="{D90EF650-EE32-4675-9B3C-3A80CF52A844}" type="pres">
      <dgm:prSet presAssocID="{7198156C-A2D2-4B70-8259-B240165D2A3F}" presName="comp" presStyleCnt="0"/>
      <dgm:spPr/>
    </dgm:pt>
    <dgm:pt modelId="{48382D3F-87A8-48AE-A9E6-7FEA3559BE1E}" type="pres">
      <dgm:prSet presAssocID="{7198156C-A2D2-4B70-8259-B240165D2A3F}" presName="box" presStyleLbl="node1" presStyleIdx="1" presStyleCnt="5"/>
      <dgm:spPr/>
      <dgm:t>
        <a:bodyPr/>
        <a:lstStyle/>
        <a:p>
          <a:endParaRPr lang="es-ES"/>
        </a:p>
      </dgm:t>
    </dgm:pt>
    <dgm:pt modelId="{B51483B0-D796-4512-8943-88531A953800}" type="pres">
      <dgm:prSet presAssocID="{7198156C-A2D2-4B70-8259-B240165D2A3F}" presName="img" presStyleLbl="fgImgPlace1" presStyleIdx="1" presStyleCnt="5"/>
      <dgm:spPr>
        <a:blipFill dpi="0" rotWithShape="1">
          <a:blip xmlns:r="http://schemas.openxmlformats.org/officeDocument/2006/relationships" r:embed="rId2"/>
          <a:srcRect/>
          <a:stretch>
            <a:fillRect t="-50061" b="-53939"/>
          </a:stretch>
        </a:blipFill>
        <a:ln w="38100">
          <a:solidFill>
            <a:srgbClr val="43AFC0"/>
          </a:solidFill>
        </a:ln>
      </dgm:spPr>
    </dgm:pt>
    <dgm:pt modelId="{59FD491D-9304-4CA3-AB3B-9A1FF68B2773}" type="pres">
      <dgm:prSet presAssocID="{7198156C-A2D2-4B70-8259-B240165D2A3F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FA79DE-E91E-4A6E-85F2-39252FFDAF39}" type="pres">
      <dgm:prSet presAssocID="{74F85F65-AAF3-4963-AD08-7C9A9FD9DD48}" presName="spacer" presStyleCnt="0"/>
      <dgm:spPr/>
    </dgm:pt>
    <dgm:pt modelId="{9781DF6C-FE8B-4621-A5AA-42C990C98229}" type="pres">
      <dgm:prSet presAssocID="{4181DEE3-A543-493A-84D2-5034A66E29BF}" presName="comp" presStyleCnt="0"/>
      <dgm:spPr/>
    </dgm:pt>
    <dgm:pt modelId="{97560962-4519-4841-9F3A-0064639AC2D5}" type="pres">
      <dgm:prSet presAssocID="{4181DEE3-A543-493A-84D2-5034A66E29BF}" presName="box" presStyleLbl="node1" presStyleIdx="2" presStyleCnt="5"/>
      <dgm:spPr/>
      <dgm:t>
        <a:bodyPr/>
        <a:lstStyle/>
        <a:p>
          <a:endParaRPr lang="es-ES"/>
        </a:p>
      </dgm:t>
    </dgm:pt>
    <dgm:pt modelId="{BC7762E6-B9D1-4BFB-BA56-6FD99EF1D05C}" type="pres">
      <dgm:prSet presAssocID="{4181DEE3-A543-493A-84D2-5034A66E29BF}" presName="img" presStyleLbl="fgImgPlace1" presStyleIdx="2" presStyleCnt="5"/>
      <dgm:spPr>
        <a:blipFill>
          <a:blip xmlns:r="http://schemas.openxmlformats.org/officeDocument/2006/relationships" r:embed="rId3"/>
          <a:srcRect/>
          <a:stretch>
            <a:fillRect t="-15000" b="-15000"/>
          </a:stretch>
        </a:blipFill>
        <a:ln w="38100">
          <a:solidFill>
            <a:srgbClr val="43BB8D"/>
          </a:solidFill>
        </a:ln>
      </dgm:spPr>
    </dgm:pt>
    <dgm:pt modelId="{FFE8A080-BB7B-4A06-A878-C94C9F8E4AB8}" type="pres">
      <dgm:prSet presAssocID="{4181DEE3-A543-493A-84D2-5034A66E29BF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6AF36F-9719-4465-80D0-2036EDDAA8DD}" type="pres">
      <dgm:prSet presAssocID="{52FDE7BA-C203-4AF8-917A-BDDAA5D304DD}" presName="spacer" presStyleCnt="0"/>
      <dgm:spPr/>
    </dgm:pt>
    <dgm:pt modelId="{EEDD84C6-766D-4B81-A9BC-EC9F4165AE79}" type="pres">
      <dgm:prSet presAssocID="{C50D4B98-AC92-442D-A679-0C95CC31DE79}" presName="comp" presStyleCnt="0"/>
      <dgm:spPr/>
    </dgm:pt>
    <dgm:pt modelId="{F50FA476-9C12-437E-BEAC-A6BB145DCC49}" type="pres">
      <dgm:prSet presAssocID="{C50D4B98-AC92-442D-A679-0C95CC31DE79}" presName="box" presStyleLbl="node1" presStyleIdx="3" presStyleCnt="5"/>
      <dgm:spPr/>
      <dgm:t>
        <a:bodyPr/>
        <a:lstStyle/>
        <a:p>
          <a:endParaRPr lang="es-ES"/>
        </a:p>
      </dgm:t>
    </dgm:pt>
    <dgm:pt modelId="{2E5794DC-F4A4-4D70-9F69-D0F34FEC96B5}" type="pres">
      <dgm:prSet presAssocID="{C50D4B98-AC92-442D-A679-0C95CC31DE79}" presName="img" presStyleLbl="fgImgPlace1" presStyleIdx="3" presStyleCnt="5"/>
      <dgm:spPr>
        <a:blipFill dpi="0" rotWithShape="1">
          <a:blip xmlns:r="http://schemas.openxmlformats.org/officeDocument/2006/relationships" r:embed="rId4"/>
          <a:srcRect/>
          <a:stretch>
            <a:fillRect t="-8304" b="-27696"/>
          </a:stretch>
        </a:blipFill>
        <a:ln w="38100">
          <a:solidFill>
            <a:srgbClr val="53BD60"/>
          </a:solidFill>
        </a:ln>
      </dgm:spPr>
    </dgm:pt>
    <dgm:pt modelId="{8DEB6B52-A9A5-4BA6-BECF-C8CFEEF3998E}" type="pres">
      <dgm:prSet presAssocID="{C50D4B98-AC92-442D-A679-0C95CC31DE79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DCA6E1-0884-46F4-B2CD-03342CAD8F99}" type="pres">
      <dgm:prSet presAssocID="{09B0E197-E336-4A5C-B2CF-5B76250AD578}" presName="spacer" presStyleCnt="0"/>
      <dgm:spPr/>
    </dgm:pt>
    <dgm:pt modelId="{01A72F3F-845F-4D91-AA22-95C8EBE77DD2}" type="pres">
      <dgm:prSet presAssocID="{11F0EFB7-93A6-4398-8B74-6C1931E606B6}" presName="comp" presStyleCnt="0"/>
      <dgm:spPr/>
    </dgm:pt>
    <dgm:pt modelId="{2245D7E4-F848-4FD8-AA3A-6A4B3BF4E711}" type="pres">
      <dgm:prSet presAssocID="{11F0EFB7-93A6-4398-8B74-6C1931E606B6}" presName="box" presStyleLbl="node1" presStyleIdx="4" presStyleCnt="5"/>
      <dgm:spPr/>
      <dgm:t>
        <a:bodyPr/>
        <a:lstStyle/>
        <a:p>
          <a:endParaRPr lang="es-ES"/>
        </a:p>
      </dgm:t>
    </dgm:pt>
    <dgm:pt modelId="{C873DE00-796F-46B6-BC90-3E1A0A0ACE48}" type="pres">
      <dgm:prSet presAssocID="{11F0EFB7-93A6-4398-8B74-6C1931E606B6}" presName="img" presStyleLbl="fgImgPlace1" presStyleIdx="4" presStyleCnt="5"/>
      <dgm:spPr>
        <a:blipFill dpi="0" rotWithShape="1">
          <a:blip xmlns:r="http://schemas.openxmlformats.org/officeDocument/2006/relationships" r:embed="rId5"/>
          <a:srcRect/>
          <a:stretch>
            <a:fillRect t="-15246" b="-34754"/>
          </a:stretch>
        </a:blipFill>
        <a:ln w="38100">
          <a:solidFill>
            <a:srgbClr val="70AD47"/>
          </a:solidFill>
        </a:ln>
      </dgm:spPr>
    </dgm:pt>
    <dgm:pt modelId="{945D8933-002D-4B97-914E-457B92BDDA48}" type="pres">
      <dgm:prSet presAssocID="{11F0EFB7-93A6-4398-8B74-6C1931E606B6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06D5C63-EBDD-47B8-A3CB-C7AC36F2B057}" type="presOf" srcId="{7198156C-A2D2-4B70-8259-B240165D2A3F}" destId="{48382D3F-87A8-48AE-A9E6-7FEA3559BE1E}" srcOrd="0" destOrd="0" presId="urn:microsoft.com/office/officeart/2005/8/layout/vList4"/>
    <dgm:cxn modelId="{B212BD69-E1AC-423C-8B97-E799FC96CE37}" srcId="{D3EEEAA1-FFC1-42CD-9D3F-245E0C036E1D}" destId="{038EFD78-B178-4915-8965-FC0743856CB4}" srcOrd="0" destOrd="0" parTransId="{EC3DAD4D-DEAC-4730-B509-28279A8DF1DF}" sibTransId="{9530EC41-002D-40A6-B8DF-B595753C8715}"/>
    <dgm:cxn modelId="{3A3F0DA3-52CD-46BD-B100-A1C2C04AD9B1}" srcId="{D3EEEAA1-FFC1-42CD-9D3F-245E0C036E1D}" destId="{4181DEE3-A543-493A-84D2-5034A66E29BF}" srcOrd="2" destOrd="0" parTransId="{FC044D2D-5B03-4C5F-AAB8-0CFDC1E0B4E9}" sibTransId="{52FDE7BA-C203-4AF8-917A-BDDAA5D304DD}"/>
    <dgm:cxn modelId="{73A5364E-AB2C-4537-A288-22246E56563F}" srcId="{D3EEEAA1-FFC1-42CD-9D3F-245E0C036E1D}" destId="{7198156C-A2D2-4B70-8259-B240165D2A3F}" srcOrd="1" destOrd="0" parTransId="{AEF37010-C17E-43B6-AEAB-9FB6E84964F0}" sibTransId="{74F85F65-AAF3-4963-AD08-7C9A9FD9DD48}"/>
    <dgm:cxn modelId="{988E1EA2-342B-4236-9D6E-FA6EFEF0F057}" type="presOf" srcId="{11F0EFB7-93A6-4398-8B74-6C1931E606B6}" destId="{945D8933-002D-4B97-914E-457B92BDDA48}" srcOrd="1" destOrd="0" presId="urn:microsoft.com/office/officeart/2005/8/layout/vList4"/>
    <dgm:cxn modelId="{C9241796-3813-40C2-B8C8-25D309FB6406}" type="presOf" srcId="{038EFD78-B178-4915-8965-FC0743856CB4}" destId="{B756E096-105E-44DB-8667-3E7899BFDFC9}" srcOrd="0" destOrd="0" presId="urn:microsoft.com/office/officeart/2005/8/layout/vList4"/>
    <dgm:cxn modelId="{D51BF4FB-D0A5-4D26-8D22-588227F3B9CF}" type="presOf" srcId="{11F0EFB7-93A6-4398-8B74-6C1931E606B6}" destId="{2245D7E4-F848-4FD8-AA3A-6A4B3BF4E711}" srcOrd="0" destOrd="0" presId="urn:microsoft.com/office/officeart/2005/8/layout/vList4"/>
    <dgm:cxn modelId="{D132D670-1C80-498C-8496-4A09D431023D}" type="presOf" srcId="{C50D4B98-AC92-442D-A679-0C95CC31DE79}" destId="{F50FA476-9C12-437E-BEAC-A6BB145DCC49}" srcOrd="0" destOrd="0" presId="urn:microsoft.com/office/officeart/2005/8/layout/vList4"/>
    <dgm:cxn modelId="{74ECE64C-6360-4D78-8BD9-28FE2E27F9DF}" srcId="{D3EEEAA1-FFC1-42CD-9D3F-245E0C036E1D}" destId="{C50D4B98-AC92-442D-A679-0C95CC31DE79}" srcOrd="3" destOrd="0" parTransId="{C7ABEAC6-9F82-4C29-AF33-A532EAB638D7}" sibTransId="{09B0E197-E336-4A5C-B2CF-5B76250AD578}"/>
    <dgm:cxn modelId="{89FD9916-C0BD-42EA-9424-C63BB09A479A}" type="presOf" srcId="{D3EEEAA1-FFC1-42CD-9D3F-245E0C036E1D}" destId="{F279BC08-05F7-4F0D-8A77-688AF89B3DA5}" srcOrd="0" destOrd="0" presId="urn:microsoft.com/office/officeart/2005/8/layout/vList4"/>
    <dgm:cxn modelId="{09A0D12C-48E7-4EE7-81F9-4CC3CB9536BB}" type="presOf" srcId="{038EFD78-B178-4915-8965-FC0743856CB4}" destId="{34DE5607-2FF0-4A98-94C8-FD58B9376F4C}" srcOrd="1" destOrd="0" presId="urn:microsoft.com/office/officeart/2005/8/layout/vList4"/>
    <dgm:cxn modelId="{DA7C8554-58F2-4EC5-A362-131D844E6241}" srcId="{D3EEEAA1-FFC1-42CD-9D3F-245E0C036E1D}" destId="{11F0EFB7-93A6-4398-8B74-6C1931E606B6}" srcOrd="4" destOrd="0" parTransId="{822E1046-06E8-41BD-8E93-91A51E847DD6}" sibTransId="{C90DD9C2-9584-4A0C-8D69-349E58309C13}"/>
    <dgm:cxn modelId="{2EF6A45A-27B3-44E4-927E-2C6CC35D0DAF}" type="presOf" srcId="{4181DEE3-A543-493A-84D2-5034A66E29BF}" destId="{FFE8A080-BB7B-4A06-A878-C94C9F8E4AB8}" srcOrd="1" destOrd="0" presId="urn:microsoft.com/office/officeart/2005/8/layout/vList4"/>
    <dgm:cxn modelId="{1A3AF242-8902-4309-A74B-5BE34F4734A6}" type="presOf" srcId="{4181DEE3-A543-493A-84D2-5034A66E29BF}" destId="{97560962-4519-4841-9F3A-0064639AC2D5}" srcOrd="0" destOrd="0" presId="urn:microsoft.com/office/officeart/2005/8/layout/vList4"/>
    <dgm:cxn modelId="{2DAD9457-026A-4CD1-9DC8-CC6BA43F7D78}" type="presOf" srcId="{C50D4B98-AC92-442D-A679-0C95CC31DE79}" destId="{8DEB6B52-A9A5-4BA6-BECF-C8CFEEF3998E}" srcOrd="1" destOrd="0" presId="urn:microsoft.com/office/officeart/2005/8/layout/vList4"/>
    <dgm:cxn modelId="{34837EE4-BC6B-4B10-B921-5F9FFE1D93C5}" type="presOf" srcId="{7198156C-A2D2-4B70-8259-B240165D2A3F}" destId="{59FD491D-9304-4CA3-AB3B-9A1FF68B2773}" srcOrd="1" destOrd="0" presId="urn:microsoft.com/office/officeart/2005/8/layout/vList4"/>
    <dgm:cxn modelId="{027C1219-4F42-4ED1-9FD0-5872886E9B67}" type="presParOf" srcId="{F279BC08-05F7-4F0D-8A77-688AF89B3DA5}" destId="{9986946D-3377-41E9-B4E4-53B541822E04}" srcOrd="0" destOrd="0" presId="urn:microsoft.com/office/officeart/2005/8/layout/vList4"/>
    <dgm:cxn modelId="{FDB74ECA-3485-4846-A277-D49E633F01FB}" type="presParOf" srcId="{9986946D-3377-41E9-B4E4-53B541822E04}" destId="{B756E096-105E-44DB-8667-3E7899BFDFC9}" srcOrd="0" destOrd="0" presId="urn:microsoft.com/office/officeart/2005/8/layout/vList4"/>
    <dgm:cxn modelId="{3FF84461-8A91-4E88-BF5E-4AE89C095F6D}" type="presParOf" srcId="{9986946D-3377-41E9-B4E4-53B541822E04}" destId="{E91FDFC2-C94D-44B7-8A0C-A5A1045595DE}" srcOrd="1" destOrd="0" presId="urn:microsoft.com/office/officeart/2005/8/layout/vList4"/>
    <dgm:cxn modelId="{8F6F7004-C05E-4003-8781-F1CD04A85DDB}" type="presParOf" srcId="{9986946D-3377-41E9-B4E4-53B541822E04}" destId="{34DE5607-2FF0-4A98-94C8-FD58B9376F4C}" srcOrd="2" destOrd="0" presId="urn:microsoft.com/office/officeart/2005/8/layout/vList4"/>
    <dgm:cxn modelId="{2B48DEE0-855C-45A0-BB56-8BDEBFC086EB}" type="presParOf" srcId="{F279BC08-05F7-4F0D-8A77-688AF89B3DA5}" destId="{C06EB238-A287-42DC-98C1-6E6B4E6276C2}" srcOrd="1" destOrd="0" presId="urn:microsoft.com/office/officeart/2005/8/layout/vList4"/>
    <dgm:cxn modelId="{BE2FE59A-EA00-415C-82FA-53FB0D32862F}" type="presParOf" srcId="{F279BC08-05F7-4F0D-8A77-688AF89B3DA5}" destId="{D90EF650-EE32-4675-9B3C-3A80CF52A844}" srcOrd="2" destOrd="0" presId="urn:microsoft.com/office/officeart/2005/8/layout/vList4"/>
    <dgm:cxn modelId="{5ADDF4C1-3BE5-4087-B591-9B544A495BE7}" type="presParOf" srcId="{D90EF650-EE32-4675-9B3C-3A80CF52A844}" destId="{48382D3F-87A8-48AE-A9E6-7FEA3559BE1E}" srcOrd="0" destOrd="0" presId="urn:microsoft.com/office/officeart/2005/8/layout/vList4"/>
    <dgm:cxn modelId="{FE038B83-442B-4C91-AF85-9902DA535579}" type="presParOf" srcId="{D90EF650-EE32-4675-9B3C-3A80CF52A844}" destId="{B51483B0-D796-4512-8943-88531A953800}" srcOrd="1" destOrd="0" presId="urn:microsoft.com/office/officeart/2005/8/layout/vList4"/>
    <dgm:cxn modelId="{B480C1D7-EBB6-49C3-A2FE-BE64C7E69365}" type="presParOf" srcId="{D90EF650-EE32-4675-9B3C-3A80CF52A844}" destId="{59FD491D-9304-4CA3-AB3B-9A1FF68B2773}" srcOrd="2" destOrd="0" presId="urn:microsoft.com/office/officeart/2005/8/layout/vList4"/>
    <dgm:cxn modelId="{7E740EEC-7421-4FD7-BBA5-14AAA6B2C4D3}" type="presParOf" srcId="{F279BC08-05F7-4F0D-8A77-688AF89B3DA5}" destId="{5EFA79DE-E91E-4A6E-85F2-39252FFDAF39}" srcOrd="3" destOrd="0" presId="urn:microsoft.com/office/officeart/2005/8/layout/vList4"/>
    <dgm:cxn modelId="{9A991B0F-A8C0-4CF5-A25D-1E16C24F9736}" type="presParOf" srcId="{F279BC08-05F7-4F0D-8A77-688AF89B3DA5}" destId="{9781DF6C-FE8B-4621-A5AA-42C990C98229}" srcOrd="4" destOrd="0" presId="urn:microsoft.com/office/officeart/2005/8/layout/vList4"/>
    <dgm:cxn modelId="{B5E98C81-9495-469F-813E-2438A4519114}" type="presParOf" srcId="{9781DF6C-FE8B-4621-A5AA-42C990C98229}" destId="{97560962-4519-4841-9F3A-0064639AC2D5}" srcOrd="0" destOrd="0" presId="urn:microsoft.com/office/officeart/2005/8/layout/vList4"/>
    <dgm:cxn modelId="{635901E1-9AEA-4F9A-84CD-992FC425B5F2}" type="presParOf" srcId="{9781DF6C-FE8B-4621-A5AA-42C990C98229}" destId="{BC7762E6-B9D1-4BFB-BA56-6FD99EF1D05C}" srcOrd="1" destOrd="0" presId="urn:microsoft.com/office/officeart/2005/8/layout/vList4"/>
    <dgm:cxn modelId="{13AFF8D0-8421-4BAB-81B5-DF8780738D9B}" type="presParOf" srcId="{9781DF6C-FE8B-4621-A5AA-42C990C98229}" destId="{FFE8A080-BB7B-4A06-A878-C94C9F8E4AB8}" srcOrd="2" destOrd="0" presId="urn:microsoft.com/office/officeart/2005/8/layout/vList4"/>
    <dgm:cxn modelId="{E5BE55A9-FDDE-4734-BCCE-A46E91470180}" type="presParOf" srcId="{F279BC08-05F7-4F0D-8A77-688AF89B3DA5}" destId="{226AF36F-9719-4465-80D0-2036EDDAA8DD}" srcOrd="5" destOrd="0" presId="urn:microsoft.com/office/officeart/2005/8/layout/vList4"/>
    <dgm:cxn modelId="{E9041EDB-3660-4254-9D1B-CB4175D2DFCA}" type="presParOf" srcId="{F279BC08-05F7-4F0D-8A77-688AF89B3DA5}" destId="{EEDD84C6-766D-4B81-A9BC-EC9F4165AE79}" srcOrd="6" destOrd="0" presId="urn:microsoft.com/office/officeart/2005/8/layout/vList4"/>
    <dgm:cxn modelId="{BED59E68-5889-491B-8292-FB16F723E71E}" type="presParOf" srcId="{EEDD84C6-766D-4B81-A9BC-EC9F4165AE79}" destId="{F50FA476-9C12-437E-BEAC-A6BB145DCC49}" srcOrd="0" destOrd="0" presId="urn:microsoft.com/office/officeart/2005/8/layout/vList4"/>
    <dgm:cxn modelId="{4F902B7D-2DC0-4E54-A48E-EAF45648196C}" type="presParOf" srcId="{EEDD84C6-766D-4B81-A9BC-EC9F4165AE79}" destId="{2E5794DC-F4A4-4D70-9F69-D0F34FEC96B5}" srcOrd="1" destOrd="0" presId="urn:microsoft.com/office/officeart/2005/8/layout/vList4"/>
    <dgm:cxn modelId="{2CA3BE1E-D834-43DF-B024-22C49E65C49E}" type="presParOf" srcId="{EEDD84C6-766D-4B81-A9BC-EC9F4165AE79}" destId="{8DEB6B52-A9A5-4BA6-BECF-C8CFEEF3998E}" srcOrd="2" destOrd="0" presId="urn:microsoft.com/office/officeart/2005/8/layout/vList4"/>
    <dgm:cxn modelId="{95D110CD-8A46-4138-9EF1-BFEA26FBA5EB}" type="presParOf" srcId="{F279BC08-05F7-4F0D-8A77-688AF89B3DA5}" destId="{E8DCA6E1-0884-46F4-B2CD-03342CAD8F99}" srcOrd="7" destOrd="0" presId="urn:microsoft.com/office/officeart/2005/8/layout/vList4"/>
    <dgm:cxn modelId="{5EF31698-0ABB-40C9-A627-DDF9117DCEA6}" type="presParOf" srcId="{F279BC08-05F7-4F0D-8A77-688AF89B3DA5}" destId="{01A72F3F-845F-4D91-AA22-95C8EBE77DD2}" srcOrd="8" destOrd="0" presId="urn:microsoft.com/office/officeart/2005/8/layout/vList4"/>
    <dgm:cxn modelId="{28DACE5D-9FA2-42FF-BD96-B31C171AFBB1}" type="presParOf" srcId="{01A72F3F-845F-4D91-AA22-95C8EBE77DD2}" destId="{2245D7E4-F848-4FD8-AA3A-6A4B3BF4E711}" srcOrd="0" destOrd="0" presId="urn:microsoft.com/office/officeart/2005/8/layout/vList4"/>
    <dgm:cxn modelId="{82480962-408A-4645-BAE2-A377EED8547D}" type="presParOf" srcId="{01A72F3F-845F-4D91-AA22-95C8EBE77DD2}" destId="{C873DE00-796F-46B6-BC90-3E1A0A0ACE48}" srcOrd="1" destOrd="0" presId="urn:microsoft.com/office/officeart/2005/8/layout/vList4"/>
    <dgm:cxn modelId="{33D39707-6681-4BDB-BEBB-AC8DCC78BC53}" type="presParOf" srcId="{01A72F3F-845F-4D91-AA22-95C8EBE77DD2}" destId="{945D8933-002D-4B97-914E-457B92BDDA48}" srcOrd="2" destOrd="0" presId="urn:microsoft.com/office/officeart/2005/8/layout/vList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3FAC299-E8FA-4FE3-8791-FACC90D4422E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87ABCE-675F-4D9C-84E3-932B76484476}">
      <dgm:prSet phldrT="[Texto]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accent5"/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Brindar a las docentes una guía digital que contenga información, orientaciones y actividades relacionando herramientas digitales y la noción de seriación, mediante la utilización de una página web con la finalidad de ampliar el conocimiento de las docentes respecto a estas herramientas y el uso que pueden tener para desarrollar la seriación.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25D72E-908F-4855-A626-67302FDDFFAC}" type="parTrans" cxnId="{8EE19C00-476A-4221-BB73-D68918A662D2}">
      <dgm:prSet/>
      <dgm:spPr/>
      <dgm:t>
        <a:bodyPr/>
        <a:lstStyle/>
        <a:p>
          <a:endParaRPr lang="es-ES"/>
        </a:p>
      </dgm:t>
    </dgm:pt>
    <dgm:pt modelId="{C978FB52-727A-4B8A-A528-42F116745563}" type="sibTrans" cxnId="{8EE19C00-476A-4221-BB73-D68918A662D2}">
      <dgm:prSet/>
      <dgm:spPr/>
      <dgm:t>
        <a:bodyPr/>
        <a:lstStyle/>
        <a:p>
          <a:endParaRPr lang="es-ES"/>
        </a:p>
      </dgm:t>
    </dgm:pt>
    <dgm:pt modelId="{D52B8FA7-52D8-42C2-AA5F-55BE62D4267E}">
      <dgm:prSet phldrT="[Texto]"/>
      <dgm:spPr>
        <a:solidFill>
          <a:srgbClr val="DCF0C6"/>
        </a:solidFill>
        <a:ln w="38100">
          <a:solidFill>
            <a:srgbClr val="92D050"/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Recopilar información sobre los tipos de herramientas digitales con sus respectivos ejemplos enfocados a la educación infantil para que las docentes encuentren este contenido de manera organizada en un solo lugar.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2A4009-DD0C-429A-ABAF-2B57240F7EC1}" type="parTrans" cxnId="{EAEC0495-4D5D-4E4E-9ECB-9BF04223976B}">
      <dgm:prSet/>
      <dgm:spPr/>
      <dgm:t>
        <a:bodyPr/>
        <a:lstStyle/>
        <a:p>
          <a:endParaRPr lang="es-ES"/>
        </a:p>
      </dgm:t>
    </dgm:pt>
    <dgm:pt modelId="{755AAFB0-35F7-4415-B04B-C9A397B70EF2}" type="sibTrans" cxnId="{EAEC0495-4D5D-4E4E-9ECB-9BF04223976B}">
      <dgm:prSet/>
      <dgm:spPr/>
      <dgm:t>
        <a:bodyPr/>
        <a:lstStyle/>
        <a:p>
          <a:endParaRPr lang="es-ES"/>
        </a:p>
      </dgm:t>
    </dgm:pt>
    <dgm:pt modelId="{7CC8A656-697C-4EA5-B1FB-EC74B4DF7F91}">
      <dgm:prSet phldrT="[Texto]"/>
      <dgm:spPr>
        <a:solidFill>
          <a:schemeClr val="accent1">
            <a:lumMod val="20000"/>
            <a:lumOff val="8000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Entregar actividades realizadas en diversas herramientas digitales sobre las destrezas del ámbito de relaciones lógico matemáticas enfocadas a desarrollar la seriación para que sirvan de apoyo y guía para las docentes.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F72FF7-33B2-427A-BE9F-F0E6FE2E19A6}" type="parTrans" cxnId="{78F0FFAC-D656-4439-943E-B9B09283B333}">
      <dgm:prSet/>
      <dgm:spPr/>
      <dgm:t>
        <a:bodyPr/>
        <a:lstStyle/>
        <a:p>
          <a:endParaRPr lang="es-ES"/>
        </a:p>
      </dgm:t>
    </dgm:pt>
    <dgm:pt modelId="{9EEFFE21-6E72-4AA9-86BE-5813B281675C}" type="sibTrans" cxnId="{78F0FFAC-D656-4439-943E-B9B09283B333}">
      <dgm:prSet/>
      <dgm:spPr/>
      <dgm:t>
        <a:bodyPr/>
        <a:lstStyle/>
        <a:p>
          <a:endParaRPr lang="es-ES"/>
        </a:p>
      </dgm:t>
    </dgm:pt>
    <dgm:pt modelId="{7F0F3EC1-7FC5-446F-BE78-2E0EC17E3728}">
      <dgm:prSet phldrT="[Texto]"/>
      <dgm:spPr>
        <a:solidFill>
          <a:srgbClr val="B8E6D4"/>
        </a:solidFill>
        <a:ln w="38100">
          <a:solidFill>
            <a:srgbClr val="43BB8D"/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Proporcionar a las docentes información relacionada sobre cómo usar y para qué sirve cada herramienta digital, con la finalidad de dar a conocer las utilidades y funciones de las mismas.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2E66FD-8EAE-4978-9D61-A0E3648CB246}" type="parTrans" cxnId="{B57ACE55-4559-4995-9230-4EB59FA342A6}">
      <dgm:prSet/>
      <dgm:spPr/>
      <dgm:t>
        <a:bodyPr/>
        <a:lstStyle/>
        <a:p>
          <a:endParaRPr lang="es-ES"/>
        </a:p>
      </dgm:t>
    </dgm:pt>
    <dgm:pt modelId="{14B0EEC6-0120-4330-859F-BE95E84D27B5}" type="sibTrans" cxnId="{B57ACE55-4559-4995-9230-4EB59FA342A6}">
      <dgm:prSet/>
      <dgm:spPr/>
      <dgm:t>
        <a:bodyPr/>
        <a:lstStyle/>
        <a:p>
          <a:endParaRPr lang="es-ES"/>
        </a:p>
      </dgm:t>
    </dgm:pt>
    <dgm:pt modelId="{7E8529D4-D8F8-4F98-A7DF-9E3BAFF89B11}" type="pres">
      <dgm:prSet presAssocID="{A3FAC299-E8FA-4FE3-8791-FACC90D4422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C2BE64A-0362-4458-B865-41815AEC70AA}" type="pres">
      <dgm:prSet presAssocID="{0F87ABCE-675F-4D9C-84E3-932B76484476}" presName="singleCycle" presStyleCnt="0"/>
      <dgm:spPr/>
    </dgm:pt>
    <dgm:pt modelId="{5C833137-FE0B-4731-9DB6-E1F2C74155E0}" type="pres">
      <dgm:prSet presAssocID="{0F87ABCE-675F-4D9C-84E3-932B76484476}" presName="singleCenter" presStyleLbl="node1" presStyleIdx="0" presStyleCnt="4" custScaleX="258028" custScaleY="113996" custLinFactNeighborX="-781" custLinFactNeighborY="-11244">
        <dgm:presLayoutVars>
          <dgm:chMax val="7"/>
          <dgm:chPref val="7"/>
        </dgm:presLayoutVars>
      </dgm:prSet>
      <dgm:spPr/>
      <dgm:t>
        <a:bodyPr/>
        <a:lstStyle/>
        <a:p>
          <a:endParaRPr lang="es-ES"/>
        </a:p>
      </dgm:t>
    </dgm:pt>
    <dgm:pt modelId="{621A5CEE-F0F6-416A-B288-380239030290}" type="pres">
      <dgm:prSet presAssocID="{F42A4009-DD0C-429A-ABAF-2B57240F7EC1}" presName="Name56" presStyleLbl="parChTrans1D2" presStyleIdx="0" presStyleCnt="3"/>
      <dgm:spPr/>
      <dgm:t>
        <a:bodyPr/>
        <a:lstStyle/>
        <a:p>
          <a:endParaRPr lang="es-ES"/>
        </a:p>
      </dgm:t>
    </dgm:pt>
    <dgm:pt modelId="{41446A5B-10EF-43CD-B6BD-B1A885756AD3}" type="pres">
      <dgm:prSet presAssocID="{D52B8FA7-52D8-42C2-AA5F-55BE62D4267E}" presName="text0" presStyleLbl="node1" presStyleIdx="1" presStyleCnt="4" custScaleX="353687" custRadScaleRad="103580" custRadScaleInc="-9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78FC01-FCFB-4F3F-A873-DFCAB42E45B6}" type="pres">
      <dgm:prSet presAssocID="{80F72FF7-33B2-427A-BE9F-F0E6FE2E19A6}" presName="Name56" presStyleLbl="parChTrans1D2" presStyleIdx="1" presStyleCnt="3"/>
      <dgm:spPr/>
      <dgm:t>
        <a:bodyPr/>
        <a:lstStyle/>
        <a:p>
          <a:endParaRPr lang="es-ES"/>
        </a:p>
      </dgm:t>
    </dgm:pt>
    <dgm:pt modelId="{4F44C041-383B-4004-B446-0BEC37F3235C}" type="pres">
      <dgm:prSet presAssocID="{7CC8A656-697C-4EA5-B1FB-EC74B4DF7F91}" presName="text0" presStyleLbl="node1" presStyleIdx="2" presStyleCnt="4" custScaleX="282378" custScaleY="130230" custRadScaleRad="159260" custRadScaleInc="-178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4603BB-DB21-4BF1-86CD-210B625C69DE}" type="pres">
      <dgm:prSet presAssocID="{EC2E66FD-8EAE-4978-9D61-A0E3648CB246}" presName="Name56" presStyleLbl="parChTrans1D2" presStyleIdx="2" presStyleCnt="3"/>
      <dgm:spPr/>
      <dgm:t>
        <a:bodyPr/>
        <a:lstStyle/>
        <a:p>
          <a:endParaRPr lang="es-ES"/>
        </a:p>
      </dgm:t>
    </dgm:pt>
    <dgm:pt modelId="{CD3FAD53-18E3-484A-8376-FFB036BD4C03}" type="pres">
      <dgm:prSet presAssocID="{7F0F3EC1-7FC5-446F-BE78-2E0EC17E3728}" presName="text0" presStyleLbl="node1" presStyleIdx="3" presStyleCnt="4" custScaleX="260835" custScaleY="130309" custRadScaleRad="176083" custRadScaleInc="198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EE19C00-476A-4221-BB73-D68918A662D2}" srcId="{A3FAC299-E8FA-4FE3-8791-FACC90D4422E}" destId="{0F87ABCE-675F-4D9C-84E3-932B76484476}" srcOrd="0" destOrd="0" parTransId="{1325D72E-908F-4855-A626-67302FDDFFAC}" sibTransId="{C978FB52-727A-4B8A-A528-42F116745563}"/>
    <dgm:cxn modelId="{731E7CF0-D42C-4751-83FB-575DC6EFF4EB}" type="presOf" srcId="{A3FAC299-E8FA-4FE3-8791-FACC90D4422E}" destId="{7E8529D4-D8F8-4F98-A7DF-9E3BAFF89B11}" srcOrd="0" destOrd="0" presId="urn:microsoft.com/office/officeart/2008/layout/RadialCluster"/>
    <dgm:cxn modelId="{26E892B2-32EA-45EF-BB37-BCAAA9919B22}" type="presOf" srcId="{D52B8FA7-52D8-42C2-AA5F-55BE62D4267E}" destId="{41446A5B-10EF-43CD-B6BD-B1A885756AD3}" srcOrd="0" destOrd="0" presId="urn:microsoft.com/office/officeart/2008/layout/RadialCluster"/>
    <dgm:cxn modelId="{EAEC0495-4D5D-4E4E-9ECB-9BF04223976B}" srcId="{0F87ABCE-675F-4D9C-84E3-932B76484476}" destId="{D52B8FA7-52D8-42C2-AA5F-55BE62D4267E}" srcOrd="0" destOrd="0" parTransId="{F42A4009-DD0C-429A-ABAF-2B57240F7EC1}" sibTransId="{755AAFB0-35F7-4415-B04B-C9A397B70EF2}"/>
    <dgm:cxn modelId="{B57ACE55-4559-4995-9230-4EB59FA342A6}" srcId="{0F87ABCE-675F-4D9C-84E3-932B76484476}" destId="{7F0F3EC1-7FC5-446F-BE78-2E0EC17E3728}" srcOrd="2" destOrd="0" parTransId="{EC2E66FD-8EAE-4978-9D61-A0E3648CB246}" sibTransId="{14B0EEC6-0120-4330-859F-BE95E84D27B5}"/>
    <dgm:cxn modelId="{7AF73D73-E890-4478-BDF7-2FCEB2CB7FD9}" type="presOf" srcId="{F42A4009-DD0C-429A-ABAF-2B57240F7EC1}" destId="{621A5CEE-F0F6-416A-B288-380239030290}" srcOrd="0" destOrd="0" presId="urn:microsoft.com/office/officeart/2008/layout/RadialCluster"/>
    <dgm:cxn modelId="{78F0FFAC-D656-4439-943E-B9B09283B333}" srcId="{0F87ABCE-675F-4D9C-84E3-932B76484476}" destId="{7CC8A656-697C-4EA5-B1FB-EC74B4DF7F91}" srcOrd="1" destOrd="0" parTransId="{80F72FF7-33B2-427A-BE9F-F0E6FE2E19A6}" sibTransId="{9EEFFE21-6E72-4AA9-86BE-5813B281675C}"/>
    <dgm:cxn modelId="{C27A6766-3604-4D35-8351-2A867B98CF24}" type="presOf" srcId="{EC2E66FD-8EAE-4978-9D61-A0E3648CB246}" destId="{4A4603BB-DB21-4BF1-86CD-210B625C69DE}" srcOrd="0" destOrd="0" presId="urn:microsoft.com/office/officeart/2008/layout/RadialCluster"/>
    <dgm:cxn modelId="{41192A89-7028-440A-BC82-463B9FB5EECB}" type="presOf" srcId="{7F0F3EC1-7FC5-446F-BE78-2E0EC17E3728}" destId="{CD3FAD53-18E3-484A-8376-FFB036BD4C03}" srcOrd="0" destOrd="0" presId="urn:microsoft.com/office/officeart/2008/layout/RadialCluster"/>
    <dgm:cxn modelId="{98FA2693-7CD0-4B39-B897-68B0E24DE1A6}" type="presOf" srcId="{80F72FF7-33B2-427A-BE9F-F0E6FE2E19A6}" destId="{3378FC01-FCFB-4F3F-A873-DFCAB42E45B6}" srcOrd="0" destOrd="0" presId="urn:microsoft.com/office/officeart/2008/layout/RadialCluster"/>
    <dgm:cxn modelId="{435ABC83-C512-42C7-AB73-295F354C2178}" type="presOf" srcId="{0F87ABCE-675F-4D9C-84E3-932B76484476}" destId="{5C833137-FE0B-4731-9DB6-E1F2C74155E0}" srcOrd="0" destOrd="0" presId="urn:microsoft.com/office/officeart/2008/layout/RadialCluster"/>
    <dgm:cxn modelId="{21FE920C-5CC1-438E-8AA9-9BFB947BD49A}" type="presOf" srcId="{7CC8A656-697C-4EA5-B1FB-EC74B4DF7F91}" destId="{4F44C041-383B-4004-B446-0BEC37F3235C}" srcOrd="0" destOrd="0" presId="urn:microsoft.com/office/officeart/2008/layout/RadialCluster"/>
    <dgm:cxn modelId="{4C7146C6-8B34-4882-B3DE-D786BBC386EE}" type="presParOf" srcId="{7E8529D4-D8F8-4F98-A7DF-9E3BAFF89B11}" destId="{AC2BE64A-0362-4458-B865-41815AEC70AA}" srcOrd="0" destOrd="0" presId="urn:microsoft.com/office/officeart/2008/layout/RadialCluster"/>
    <dgm:cxn modelId="{9F89C904-B161-4512-96E6-781FC8B95E6F}" type="presParOf" srcId="{AC2BE64A-0362-4458-B865-41815AEC70AA}" destId="{5C833137-FE0B-4731-9DB6-E1F2C74155E0}" srcOrd="0" destOrd="0" presId="urn:microsoft.com/office/officeart/2008/layout/RadialCluster"/>
    <dgm:cxn modelId="{061303D8-2188-47CC-9257-1D29853CB621}" type="presParOf" srcId="{AC2BE64A-0362-4458-B865-41815AEC70AA}" destId="{621A5CEE-F0F6-416A-B288-380239030290}" srcOrd="1" destOrd="0" presId="urn:microsoft.com/office/officeart/2008/layout/RadialCluster"/>
    <dgm:cxn modelId="{79D18256-6CD2-4B0E-B73B-B5A2D175587B}" type="presParOf" srcId="{AC2BE64A-0362-4458-B865-41815AEC70AA}" destId="{41446A5B-10EF-43CD-B6BD-B1A885756AD3}" srcOrd="2" destOrd="0" presId="urn:microsoft.com/office/officeart/2008/layout/RadialCluster"/>
    <dgm:cxn modelId="{5D79780A-646B-43F4-9F45-3F485979AFEA}" type="presParOf" srcId="{AC2BE64A-0362-4458-B865-41815AEC70AA}" destId="{3378FC01-FCFB-4F3F-A873-DFCAB42E45B6}" srcOrd="3" destOrd="0" presId="urn:microsoft.com/office/officeart/2008/layout/RadialCluster"/>
    <dgm:cxn modelId="{24D7CDE0-ADDF-4A1A-8104-3B75A8B9AA1F}" type="presParOf" srcId="{AC2BE64A-0362-4458-B865-41815AEC70AA}" destId="{4F44C041-383B-4004-B446-0BEC37F3235C}" srcOrd="4" destOrd="0" presId="urn:microsoft.com/office/officeart/2008/layout/RadialCluster"/>
    <dgm:cxn modelId="{34261C58-3553-48C4-91CF-39AF0EE2B876}" type="presParOf" srcId="{AC2BE64A-0362-4458-B865-41815AEC70AA}" destId="{4A4603BB-DB21-4BF1-86CD-210B625C69DE}" srcOrd="5" destOrd="0" presId="urn:microsoft.com/office/officeart/2008/layout/RadialCluster"/>
    <dgm:cxn modelId="{9D131BE9-6DA3-44F7-8AA7-E433E440F55B}" type="presParOf" srcId="{AC2BE64A-0362-4458-B865-41815AEC70AA}" destId="{CD3FAD53-18E3-484A-8376-FFB036BD4C03}" srcOrd="6" destOrd="0" presId="urn:microsoft.com/office/officeart/2008/layout/RadialCluster"/>
  </dgm:cxnLst>
  <dgm:bg>
    <a:noFill/>
  </dgm:bg>
  <dgm:whole>
    <a:ln w="38100"/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BADDEC-60D5-4D08-83AD-62CCA86A4639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A3E046B-FCDC-48E1-A992-BF931921058B}">
      <dgm:prSet phldrT="[Texto]" custT="1"/>
      <dgm:spPr>
        <a:solidFill>
          <a:srgbClr val="D4ECBA"/>
        </a:solidFill>
        <a:ln w="38100">
          <a:solidFill>
            <a:srgbClr val="92D050"/>
          </a:solidFill>
        </a:ln>
      </dgm:spPr>
      <dgm:t>
        <a:bodyPr/>
        <a:lstStyle/>
        <a:p>
          <a:r>
            <a:rPr lang="es-E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través de una guía digital, docentes y niños podrán manipular materiales concretos y digitales para adquirir varios conocimientos, entre ellos las nociones de las matemáticas, como clasificación, comparación, correspondencia, seriación, entre otros (León &amp; Medina, 2016)</a:t>
          </a:r>
        </a:p>
      </dgm:t>
    </dgm:pt>
    <dgm:pt modelId="{B2B55A0E-ABD4-40F8-B62C-F3598FFC2C48}" type="parTrans" cxnId="{5DA12A15-861B-4BC8-BECC-D2F100CD5A94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C31C61-EA9E-4044-ACE6-D14F95A7CEF4}" type="sibTrans" cxnId="{5DA12A15-861B-4BC8-BECC-D2F100CD5A94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9C2D58-FF41-4273-88B0-25FA54F1E1B4}">
      <dgm:prSet phldrT="[Texto]" custT="1"/>
      <dgm:spPr>
        <a:solidFill>
          <a:srgbClr val="ADDDC7"/>
        </a:solidFill>
        <a:ln w="38100">
          <a:solidFill>
            <a:srgbClr val="44A277"/>
          </a:solidFill>
        </a:ln>
      </dgm:spPr>
      <dgm:t>
        <a:bodyPr/>
        <a:lstStyle/>
        <a:p>
          <a:r>
            <a:rPr lang="es-ES" sz="20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aprendizaje está atravesando una nueva etapa, la cual es denominada como “era digital”, además del contexto actual en educación virtual dado por la pandemia por Covid-19, por lo que es necesario la aplicación de las TAC en la enseñanza.</a:t>
          </a:r>
        </a:p>
      </dgm:t>
    </dgm:pt>
    <dgm:pt modelId="{F66D412E-6AB8-4AE5-8477-AEE6CDC6A410}" type="sibTrans" cxnId="{DB9C0675-1508-428E-9DBE-BC683A3E3C21}">
      <dgm:prSet custT="1"/>
      <dgm:spPr>
        <a:solidFill>
          <a:srgbClr val="44A277"/>
        </a:solidFill>
        <a:ln>
          <a:solidFill>
            <a:srgbClr val="44A277"/>
          </a:solidFill>
        </a:ln>
      </dgm:spPr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AB43E3-9C99-40A8-BC34-605ECB6AF0FE}" type="parTrans" cxnId="{DB9C0675-1508-428E-9DBE-BC683A3E3C21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6C1FC0-A3AC-4A4A-B5D6-A621B70623A3}">
      <dgm:prSet phldrT="[Texto]" custT="1"/>
      <dgm:spPr>
        <a:solidFill>
          <a:schemeClr val="accent1">
            <a:lumMod val="40000"/>
            <a:lumOff val="6000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s-E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Conocer el nivel de desarrollo de la seriación que han alcanzado los niños de preparatoria, a través de las herramientas digitales utilizadas por las docentes pues esta habilidad es fundamental para el aprendizaje posterior de procesos matemáticos superiores (Bullock et al., 2017).</a:t>
          </a:r>
        </a:p>
      </dgm:t>
    </dgm:pt>
    <dgm:pt modelId="{E01A4897-C33A-41C7-B2AD-1D6CA3A43010}" type="sibTrans" cxnId="{300E46AB-7FCA-4D5E-BD0E-AC2DB73E887C}">
      <dgm:prSet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ED72E5-2E61-4461-95DC-66BA9503A25B}" type="parTrans" cxnId="{300E46AB-7FCA-4D5E-BD0E-AC2DB73E887C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106E3D-7532-4E40-9FB6-C91E54A0C071}" type="pres">
      <dgm:prSet presAssocID="{83BADDEC-60D5-4D08-83AD-62CCA86A46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6EA21A0-CA5A-4E4D-9F44-E3C8AC3FA75C}" type="pres">
      <dgm:prSet presAssocID="{B16C1FC0-A3AC-4A4A-B5D6-A621B70623A3}" presName="node" presStyleLbl="node1" presStyleIdx="0" presStyleCnt="3" custScaleX="134120" custLinFactNeighborX="-1777" custLinFactNeighborY="2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3DD861-0C32-4170-B790-D28DF5B8CEFC}" type="pres">
      <dgm:prSet presAssocID="{E01A4897-C33A-41C7-B2AD-1D6CA3A43010}" presName="sibTrans" presStyleLbl="sibTrans2D1" presStyleIdx="0" presStyleCnt="2"/>
      <dgm:spPr/>
      <dgm:t>
        <a:bodyPr/>
        <a:lstStyle/>
        <a:p>
          <a:endParaRPr lang="es-ES"/>
        </a:p>
      </dgm:t>
    </dgm:pt>
    <dgm:pt modelId="{20D321D7-EC5E-4989-B279-86F0F88A7989}" type="pres">
      <dgm:prSet presAssocID="{E01A4897-C33A-41C7-B2AD-1D6CA3A43010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6F2EEE89-866D-48D3-8737-7B60E9BCF3E6}" type="pres">
      <dgm:prSet presAssocID="{AE9C2D58-FF41-4273-88B0-25FA54F1E1B4}" presName="node" presStyleLbl="node1" presStyleIdx="1" presStyleCnt="3" custScaleX="1176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67F113-6507-418A-A754-EB4B6BFDDA65}" type="pres">
      <dgm:prSet presAssocID="{F66D412E-6AB8-4AE5-8477-AEE6CDC6A410}" presName="sibTrans" presStyleLbl="sibTrans2D1" presStyleIdx="1" presStyleCnt="2"/>
      <dgm:spPr/>
      <dgm:t>
        <a:bodyPr/>
        <a:lstStyle/>
        <a:p>
          <a:endParaRPr lang="es-ES"/>
        </a:p>
      </dgm:t>
    </dgm:pt>
    <dgm:pt modelId="{3EA8F3E9-A774-4C8D-A071-617A5FCD39AB}" type="pres">
      <dgm:prSet presAssocID="{F66D412E-6AB8-4AE5-8477-AEE6CDC6A410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08C06516-95B9-4DEC-82DB-68B578751EE9}" type="pres">
      <dgm:prSet presAssocID="{BA3E046B-FCDC-48E1-A992-BF931921058B}" presName="node" presStyleLbl="node1" presStyleIdx="2" presStyleCnt="3" custScaleX="1290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00E46AB-7FCA-4D5E-BD0E-AC2DB73E887C}" srcId="{83BADDEC-60D5-4D08-83AD-62CCA86A4639}" destId="{B16C1FC0-A3AC-4A4A-B5D6-A621B70623A3}" srcOrd="0" destOrd="0" parTransId="{0EED72E5-2E61-4461-95DC-66BA9503A25B}" sibTransId="{E01A4897-C33A-41C7-B2AD-1D6CA3A43010}"/>
    <dgm:cxn modelId="{64AC243E-1E00-4BDD-BEEF-4D29723C7406}" type="presOf" srcId="{F66D412E-6AB8-4AE5-8477-AEE6CDC6A410}" destId="{F867F113-6507-418A-A754-EB4B6BFDDA65}" srcOrd="0" destOrd="0" presId="urn:microsoft.com/office/officeart/2005/8/layout/process1"/>
    <dgm:cxn modelId="{9F46B59D-AEA9-4805-97A4-106EC3C22100}" type="presOf" srcId="{B16C1FC0-A3AC-4A4A-B5D6-A621B70623A3}" destId="{96EA21A0-CA5A-4E4D-9F44-E3C8AC3FA75C}" srcOrd="0" destOrd="0" presId="urn:microsoft.com/office/officeart/2005/8/layout/process1"/>
    <dgm:cxn modelId="{5DA12A15-861B-4BC8-BECC-D2F100CD5A94}" srcId="{83BADDEC-60D5-4D08-83AD-62CCA86A4639}" destId="{BA3E046B-FCDC-48E1-A992-BF931921058B}" srcOrd="2" destOrd="0" parTransId="{B2B55A0E-ABD4-40F8-B62C-F3598FFC2C48}" sibTransId="{9EC31C61-EA9E-4044-ACE6-D14F95A7CEF4}"/>
    <dgm:cxn modelId="{DB9C0675-1508-428E-9DBE-BC683A3E3C21}" srcId="{83BADDEC-60D5-4D08-83AD-62CCA86A4639}" destId="{AE9C2D58-FF41-4273-88B0-25FA54F1E1B4}" srcOrd="1" destOrd="0" parTransId="{B9AB43E3-9C99-40A8-BC34-605ECB6AF0FE}" sibTransId="{F66D412E-6AB8-4AE5-8477-AEE6CDC6A410}"/>
    <dgm:cxn modelId="{82EF4F0A-C006-4AAB-AFE6-272C6158390C}" type="presOf" srcId="{E01A4897-C33A-41C7-B2AD-1D6CA3A43010}" destId="{20D321D7-EC5E-4989-B279-86F0F88A7989}" srcOrd="1" destOrd="0" presId="urn:microsoft.com/office/officeart/2005/8/layout/process1"/>
    <dgm:cxn modelId="{21588DB2-7B21-49FB-B8C1-35778C49E193}" type="presOf" srcId="{AE9C2D58-FF41-4273-88B0-25FA54F1E1B4}" destId="{6F2EEE89-866D-48D3-8737-7B60E9BCF3E6}" srcOrd="0" destOrd="0" presId="urn:microsoft.com/office/officeart/2005/8/layout/process1"/>
    <dgm:cxn modelId="{A5AFE1C8-B787-4E45-80D5-5DBCD0873420}" type="presOf" srcId="{BA3E046B-FCDC-48E1-A992-BF931921058B}" destId="{08C06516-95B9-4DEC-82DB-68B578751EE9}" srcOrd="0" destOrd="0" presId="urn:microsoft.com/office/officeart/2005/8/layout/process1"/>
    <dgm:cxn modelId="{780603F4-BF1A-45BC-A503-CE5E2C18A4D6}" type="presOf" srcId="{F66D412E-6AB8-4AE5-8477-AEE6CDC6A410}" destId="{3EA8F3E9-A774-4C8D-A071-617A5FCD39AB}" srcOrd="1" destOrd="0" presId="urn:microsoft.com/office/officeart/2005/8/layout/process1"/>
    <dgm:cxn modelId="{33FAAEDD-A7F4-4C2B-AB43-62A334D361A8}" type="presOf" srcId="{83BADDEC-60D5-4D08-83AD-62CCA86A4639}" destId="{DE106E3D-7532-4E40-9FB6-C91E54A0C071}" srcOrd="0" destOrd="0" presId="urn:microsoft.com/office/officeart/2005/8/layout/process1"/>
    <dgm:cxn modelId="{AB47654F-9D77-4765-9B36-14599DE7DEB5}" type="presOf" srcId="{E01A4897-C33A-41C7-B2AD-1D6CA3A43010}" destId="{FA3DD861-0C32-4170-B790-D28DF5B8CEFC}" srcOrd="0" destOrd="0" presId="urn:microsoft.com/office/officeart/2005/8/layout/process1"/>
    <dgm:cxn modelId="{B317E6A4-AF12-4D08-B341-EBEEC10DF254}" type="presParOf" srcId="{DE106E3D-7532-4E40-9FB6-C91E54A0C071}" destId="{96EA21A0-CA5A-4E4D-9F44-E3C8AC3FA75C}" srcOrd="0" destOrd="0" presId="urn:microsoft.com/office/officeart/2005/8/layout/process1"/>
    <dgm:cxn modelId="{B0C50EFA-6EA6-4C4F-9880-D25DF9FBB32B}" type="presParOf" srcId="{DE106E3D-7532-4E40-9FB6-C91E54A0C071}" destId="{FA3DD861-0C32-4170-B790-D28DF5B8CEFC}" srcOrd="1" destOrd="0" presId="urn:microsoft.com/office/officeart/2005/8/layout/process1"/>
    <dgm:cxn modelId="{E7F87B0C-7EBC-4582-8ED5-AE13FE41E39A}" type="presParOf" srcId="{FA3DD861-0C32-4170-B790-D28DF5B8CEFC}" destId="{20D321D7-EC5E-4989-B279-86F0F88A7989}" srcOrd="0" destOrd="0" presId="urn:microsoft.com/office/officeart/2005/8/layout/process1"/>
    <dgm:cxn modelId="{3925CD8E-FE9B-4F4F-B1C5-6A8C254A6C27}" type="presParOf" srcId="{DE106E3D-7532-4E40-9FB6-C91E54A0C071}" destId="{6F2EEE89-866D-48D3-8737-7B60E9BCF3E6}" srcOrd="2" destOrd="0" presId="urn:microsoft.com/office/officeart/2005/8/layout/process1"/>
    <dgm:cxn modelId="{1842CA2F-A1E7-4719-A1AA-51EB24145AA3}" type="presParOf" srcId="{DE106E3D-7532-4E40-9FB6-C91E54A0C071}" destId="{F867F113-6507-418A-A754-EB4B6BFDDA65}" srcOrd="3" destOrd="0" presId="urn:microsoft.com/office/officeart/2005/8/layout/process1"/>
    <dgm:cxn modelId="{DEA72954-2A2B-4AF5-AAB4-64B82DB96F68}" type="presParOf" srcId="{F867F113-6507-418A-A754-EB4B6BFDDA65}" destId="{3EA8F3E9-A774-4C8D-A071-617A5FCD39AB}" srcOrd="0" destOrd="0" presId="urn:microsoft.com/office/officeart/2005/8/layout/process1"/>
    <dgm:cxn modelId="{E918B0C4-B7EF-4F68-9041-1EC222693C36}" type="presParOf" srcId="{DE106E3D-7532-4E40-9FB6-C91E54A0C071}" destId="{08C06516-95B9-4DEC-82DB-68B578751EE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6E2AD2-5074-4337-B704-42511D8278A5}" type="doc">
      <dgm:prSet loTypeId="urn:microsoft.com/office/officeart/2005/8/layout/hierarchy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3352D0E-621F-4B37-B7E2-EA02246C9922}">
      <dgm:prSet phldrT="[Texto]" custT="1"/>
      <dgm:spPr>
        <a:solidFill>
          <a:srgbClr val="C7E1B5"/>
        </a:solidFill>
        <a:ln w="38100">
          <a:solidFill>
            <a:srgbClr val="70AD47"/>
          </a:solidFill>
        </a:ln>
      </dgm:spPr>
      <dgm:t>
        <a:bodyPr/>
        <a:lstStyle/>
        <a:p>
          <a:r>
            <a: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Analizar el uso de </a:t>
          </a:r>
          <a:r>
            <a: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herramientas digitales </a:t>
          </a:r>
          <a:r>
            <a: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 parte de las docentes durante la pandemia por Covid-19 y cómo estas ayudan en el desarrollo de la </a:t>
          </a:r>
          <a:r>
            <a:rPr lang="es-EC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seriación</a:t>
          </a:r>
          <a:r>
            <a: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los niños de preparatoria de la Unidad Educativa Marquesa de Solanda en el segundo quimestre del año lectivo 2020-2021.</a:t>
          </a:r>
          <a:endParaRPr lang="es-E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AB73D9-4BAC-4B81-9B9D-C6A132264EB3}" type="parTrans" cxnId="{B0BF75BC-F104-45F5-B448-B7F869E116FD}">
      <dgm:prSet/>
      <dgm:spPr/>
      <dgm:t>
        <a:bodyPr/>
        <a:lstStyle/>
        <a:p>
          <a:endParaRPr lang="es-ES"/>
        </a:p>
      </dgm:t>
    </dgm:pt>
    <dgm:pt modelId="{E7847195-572A-43BF-B588-36049741CC80}" type="sibTrans" cxnId="{B0BF75BC-F104-45F5-B448-B7F869E116FD}">
      <dgm:prSet/>
      <dgm:spPr/>
      <dgm:t>
        <a:bodyPr/>
        <a:lstStyle/>
        <a:p>
          <a:endParaRPr lang="es-ES"/>
        </a:p>
      </dgm:t>
    </dgm:pt>
    <dgm:pt modelId="{5EC753C6-1DB0-40E5-A510-68D365D0C678}">
      <dgm:prSet phldrT="[Texto]" custT="1"/>
      <dgm:spPr>
        <a:solidFill>
          <a:srgbClr val="CAD8EE"/>
        </a:solidFill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Determinar el </a:t>
          </a:r>
          <a:r>
            <a:rPr lang="es-EC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nivel de desarrollo </a:t>
          </a:r>
          <a:r>
            <a: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que han adquirido los </a:t>
          </a:r>
          <a:r>
            <a:rPr lang="es-EC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niños</a:t>
          </a:r>
          <a:r>
            <a: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referente a la </a:t>
          </a:r>
          <a:r>
            <a:rPr lang="es-EC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seriación</a:t>
          </a:r>
          <a:r>
            <a: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través de la virtualidad.</a:t>
          </a:r>
          <a:endParaRPr lang="es-E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C849EE-2B2D-40E6-804C-F9C4CE7CA097}" type="parTrans" cxnId="{A7F72A31-4B92-4DA4-A1EB-8F7CD3B6A70E}">
      <dgm:prSet/>
      <dgm:spPr/>
      <dgm:t>
        <a:bodyPr/>
        <a:lstStyle/>
        <a:p>
          <a:endParaRPr lang="es-ES"/>
        </a:p>
      </dgm:t>
    </dgm:pt>
    <dgm:pt modelId="{95AC3093-419E-4215-96DB-163445E3EEDD}" type="sibTrans" cxnId="{A7F72A31-4B92-4DA4-A1EB-8F7CD3B6A70E}">
      <dgm:prSet/>
      <dgm:spPr/>
      <dgm:t>
        <a:bodyPr/>
        <a:lstStyle/>
        <a:p>
          <a:endParaRPr lang="es-ES"/>
        </a:p>
      </dgm:t>
    </dgm:pt>
    <dgm:pt modelId="{15431AB9-E762-4EC7-B57C-5F0025401772}">
      <dgm:prSet phldrT="[Texto]" custT="1"/>
      <dgm:spPr>
        <a:solidFill>
          <a:srgbClr val="CAD8EE"/>
        </a:solidFill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Identificar la </a:t>
          </a:r>
          <a:r>
            <a:rPr lang="es-EC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  <a:r>
            <a: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que utilizan las docentes para desarrollar habilidades de seriación en los niños a través de herramientas digitales.</a:t>
          </a:r>
          <a:endParaRPr lang="es-E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32210F-0F6D-4B75-9018-89EC8F7952DB}" type="parTrans" cxnId="{2FC8594C-5056-49A2-8DF7-473D5039B26F}">
      <dgm:prSet/>
      <dgm:spPr/>
      <dgm:t>
        <a:bodyPr/>
        <a:lstStyle/>
        <a:p>
          <a:endParaRPr lang="es-ES"/>
        </a:p>
      </dgm:t>
    </dgm:pt>
    <dgm:pt modelId="{B6AF386F-23E6-4443-9C5B-D041E530BB78}" type="sibTrans" cxnId="{2FC8594C-5056-49A2-8DF7-473D5039B26F}">
      <dgm:prSet/>
      <dgm:spPr/>
      <dgm:t>
        <a:bodyPr/>
        <a:lstStyle/>
        <a:p>
          <a:endParaRPr lang="es-ES"/>
        </a:p>
      </dgm:t>
    </dgm:pt>
    <dgm:pt modelId="{C1C39A7D-378B-4F82-9D73-A27708AFBD2F}">
      <dgm:prSet phldrT="[Texto]" custT="1"/>
      <dgm:spPr>
        <a:solidFill>
          <a:srgbClr val="CAD8EE"/>
        </a:solidFill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Establecer la </a:t>
          </a:r>
          <a:r>
            <a:rPr lang="es-EC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necesidad</a:t>
          </a:r>
          <a:r>
            <a: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diseñar un </a:t>
          </a:r>
          <a:r>
            <a:rPr lang="es-EC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guía </a:t>
          </a:r>
          <a:r>
            <a: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 diferentes tipos de actividades y herramientas digitales que desarrollen la seriación en niños de 5 a 6 años.</a:t>
          </a:r>
          <a:endParaRPr lang="es-E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DE087-B5F7-444F-849A-734E8DF38E1B}" type="parTrans" cxnId="{F60AF675-7887-443B-8F38-275E09F36668}">
      <dgm:prSet/>
      <dgm:spPr/>
      <dgm:t>
        <a:bodyPr/>
        <a:lstStyle/>
        <a:p>
          <a:endParaRPr lang="es-ES"/>
        </a:p>
      </dgm:t>
    </dgm:pt>
    <dgm:pt modelId="{0295F396-B3F4-4EB4-88E7-D45E4B426295}" type="sibTrans" cxnId="{F60AF675-7887-443B-8F38-275E09F36668}">
      <dgm:prSet/>
      <dgm:spPr/>
      <dgm:t>
        <a:bodyPr/>
        <a:lstStyle/>
        <a:p>
          <a:endParaRPr lang="es-ES"/>
        </a:p>
      </dgm:t>
    </dgm:pt>
    <dgm:pt modelId="{70A88649-09CD-4DBE-8FEE-5758A2A4F9F3}">
      <dgm:prSet phldrT="[Texto]" custT="1"/>
      <dgm:spPr>
        <a:solidFill>
          <a:srgbClr val="CAD8EE"/>
        </a:solidFill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Establecer los </a:t>
          </a:r>
          <a:r>
            <a:rPr lang="es-EC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conocimientos</a:t>
          </a:r>
          <a:r>
            <a: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que tienen las </a:t>
          </a:r>
          <a:r>
            <a:rPr lang="es-EC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docentes</a:t>
          </a:r>
          <a:r>
            <a: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preparatoria con respecto a </a:t>
          </a:r>
          <a:r>
            <a:rPr lang="es-EC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herramientas digitales </a:t>
          </a:r>
          <a:r>
            <a: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 a la </a:t>
          </a:r>
          <a:r>
            <a:rPr lang="es-EC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seriación</a:t>
          </a:r>
          <a:r>
            <a: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00D08B-B2BE-4D3A-8AAD-4748DC4B5A81}" type="parTrans" cxnId="{6BA63B27-2BE2-436A-B7A4-AA2144A130AD}">
      <dgm:prSet/>
      <dgm:spPr/>
      <dgm:t>
        <a:bodyPr/>
        <a:lstStyle/>
        <a:p>
          <a:endParaRPr lang="es-ES"/>
        </a:p>
      </dgm:t>
    </dgm:pt>
    <dgm:pt modelId="{ACE87C8D-DDE7-4166-B942-B782B1E9C28B}" type="sibTrans" cxnId="{6BA63B27-2BE2-436A-B7A4-AA2144A130AD}">
      <dgm:prSet/>
      <dgm:spPr/>
      <dgm:t>
        <a:bodyPr/>
        <a:lstStyle/>
        <a:p>
          <a:endParaRPr lang="es-ES"/>
        </a:p>
      </dgm:t>
    </dgm:pt>
    <dgm:pt modelId="{9433FC20-B90E-48DE-B816-B11AD7487EAD}" type="pres">
      <dgm:prSet presAssocID="{E16E2AD2-5074-4337-B704-42511D8278A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CC6011-A5AF-42C8-A2D7-84B2FE0ED654}" type="pres">
      <dgm:prSet presAssocID="{63352D0E-621F-4B37-B7E2-EA02246C9922}" presName="vertOne" presStyleCnt="0"/>
      <dgm:spPr/>
    </dgm:pt>
    <dgm:pt modelId="{AA5B8DD0-1A9E-4B2C-A4AE-F1A03AE06911}" type="pres">
      <dgm:prSet presAssocID="{63352D0E-621F-4B37-B7E2-EA02246C9922}" presName="txOne" presStyleLbl="node0" presStyleIdx="0" presStyleCnt="1" custScaleY="559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3C5043-0753-45D0-BD07-1E14CB687304}" type="pres">
      <dgm:prSet presAssocID="{63352D0E-621F-4B37-B7E2-EA02246C9922}" presName="parTransOne" presStyleCnt="0"/>
      <dgm:spPr/>
    </dgm:pt>
    <dgm:pt modelId="{A037C3B2-EB9E-4E33-90AE-9582E878DBDB}" type="pres">
      <dgm:prSet presAssocID="{63352D0E-621F-4B37-B7E2-EA02246C9922}" presName="horzOne" presStyleCnt="0"/>
      <dgm:spPr/>
    </dgm:pt>
    <dgm:pt modelId="{0CDDEF34-1615-4092-BC11-B51241E0E33B}" type="pres">
      <dgm:prSet presAssocID="{5EC753C6-1DB0-40E5-A510-68D365D0C678}" presName="vertTwo" presStyleCnt="0"/>
      <dgm:spPr/>
    </dgm:pt>
    <dgm:pt modelId="{09200E2C-BC73-478A-A4E5-002AB546514C}" type="pres">
      <dgm:prSet presAssocID="{5EC753C6-1DB0-40E5-A510-68D365D0C678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D949B1-356A-4E5D-8C42-BCCFF1444837}" type="pres">
      <dgm:prSet presAssocID="{5EC753C6-1DB0-40E5-A510-68D365D0C678}" presName="horzTwo" presStyleCnt="0"/>
      <dgm:spPr/>
    </dgm:pt>
    <dgm:pt modelId="{FF12C0A3-F091-45A6-8BAF-285BC5A94AE6}" type="pres">
      <dgm:prSet presAssocID="{95AC3093-419E-4215-96DB-163445E3EEDD}" presName="sibSpaceTwo" presStyleCnt="0"/>
      <dgm:spPr/>
    </dgm:pt>
    <dgm:pt modelId="{26A0B20C-D3C1-4D3D-9017-AAF38456D396}" type="pres">
      <dgm:prSet presAssocID="{70A88649-09CD-4DBE-8FEE-5758A2A4F9F3}" presName="vertTwo" presStyleCnt="0"/>
      <dgm:spPr/>
    </dgm:pt>
    <dgm:pt modelId="{CC933D31-E702-4C78-9B64-592689CC4EBE}" type="pres">
      <dgm:prSet presAssocID="{70A88649-09CD-4DBE-8FEE-5758A2A4F9F3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A5748F-D7A5-4CD7-BE69-EAD9CE791A26}" type="pres">
      <dgm:prSet presAssocID="{70A88649-09CD-4DBE-8FEE-5758A2A4F9F3}" presName="horzTwo" presStyleCnt="0"/>
      <dgm:spPr/>
    </dgm:pt>
    <dgm:pt modelId="{99EC2754-1278-4E9E-B976-B24CE79D1722}" type="pres">
      <dgm:prSet presAssocID="{ACE87C8D-DDE7-4166-B942-B782B1E9C28B}" presName="sibSpaceTwo" presStyleCnt="0"/>
      <dgm:spPr/>
    </dgm:pt>
    <dgm:pt modelId="{F28AC8E4-ABB0-4EEB-86E4-0486B5246E13}" type="pres">
      <dgm:prSet presAssocID="{15431AB9-E762-4EC7-B57C-5F0025401772}" presName="vertTwo" presStyleCnt="0"/>
      <dgm:spPr/>
    </dgm:pt>
    <dgm:pt modelId="{37FCD328-4ADF-4742-934F-27A6983E5EFC}" type="pres">
      <dgm:prSet presAssocID="{15431AB9-E762-4EC7-B57C-5F0025401772}" presName="txTwo" presStyleLbl="node2" presStyleIdx="2" presStyleCnt="4" custScaleX="108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E39236-2F3C-4B73-B8B5-D0B45265ECEE}" type="pres">
      <dgm:prSet presAssocID="{15431AB9-E762-4EC7-B57C-5F0025401772}" presName="horzTwo" presStyleCnt="0"/>
      <dgm:spPr/>
    </dgm:pt>
    <dgm:pt modelId="{DEACEF34-AEE6-40E3-B55F-699A709E6946}" type="pres">
      <dgm:prSet presAssocID="{B6AF386F-23E6-4443-9C5B-D041E530BB78}" presName="sibSpaceTwo" presStyleCnt="0"/>
      <dgm:spPr/>
    </dgm:pt>
    <dgm:pt modelId="{EC0DCE73-78B4-44F3-A789-C8320DDBB8F8}" type="pres">
      <dgm:prSet presAssocID="{C1C39A7D-378B-4F82-9D73-A27708AFBD2F}" presName="vertTwo" presStyleCnt="0"/>
      <dgm:spPr/>
    </dgm:pt>
    <dgm:pt modelId="{0446A428-A552-4474-968D-4DEBB0905352}" type="pres">
      <dgm:prSet presAssocID="{C1C39A7D-378B-4F82-9D73-A27708AFBD2F}" presName="txTwo" presStyleLbl="node2" presStyleIdx="3" presStyleCnt="4" custScaleX="1124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1849F-4B14-4A3C-9361-E8B6BE798421}" type="pres">
      <dgm:prSet presAssocID="{C1C39A7D-378B-4F82-9D73-A27708AFBD2F}" presName="horzTwo" presStyleCnt="0"/>
      <dgm:spPr/>
    </dgm:pt>
  </dgm:ptLst>
  <dgm:cxnLst>
    <dgm:cxn modelId="{CD224411-D4B6-4CC8-9E2D-D6328FF1D343}" type="presOf" srcId="{15431AB9-E762-4EC7-B57C-5F0025401772}" destId="{37FCD328-4ADF-4742-934F-27A6983E5EFC}" srcOrd="0" destOrd="0" presId="urn:microsoft.com/office/officeart/2005/8/layout/hierarchy4"/>
    <dgm:cxn modelId="{704A44D5-229A-40D9-B315-772EA94D0433}" type="presOf" srcId="{E16E2AD2-5074-4337-B704-42511D8278A5}" destId="{9433FC20-B90E-48DE-B816-B11AD7487EAD}" srcOrd="0" destOrd="0" presId="urn:microsoft.com/office/officeart/2005/8/layout/hierarchy4"/>
    <dgm:cxn modelId="{F60AF675-7887-443B-8F38-275E09F36668}" srcId="{63352D0E-621F-4B37-B7E2-EA02246C9922}" destId="{C1C39A7D-378B-4F82-9D73-A27708AFBD2F}" srcOrd="3" destOrd="0" parTransId="{34EDE087-B5F7-444F-849A-734E8DF38E1B}" sibTransId="{0295F396-B3F4-4EB4-88E7-D45E4B426295}"/>
    <dgm:cxn modelId="{6E277A40-2A62-4C1F-860C-77A2F589F6C7}" type="presOf" srcId="{70A88649-09CD-4DBE-8FEE-5758A2A4F9F3}" destId="{CC933D31-E702-4C78-9B64-592689CC4EBE}" srcOrd="0" destOrd="0" presId="urn:microsoft.com/office/officeart/2005/8/layout/hierarchy4"/>
    <dgm:cxn modelId="{A7F72A31-4B92-4DA4-A1EB-8F7CD3B6A70E}" srcId="{63352D0E-621F-4B37-B7E2-EA02246C9922}" destId="{5EC753C6-1DB0-40E5-A510-68D365D0C678}" srcOrd="0" destOrd="0" parTransId="{3BC849EE-2B2D-40E6-804C-F9C4CE7CA097}" sibTransId="{95AC3093-419E-4215-96DB-163445E3EEDD}"/>
    <dgm:cxn modelId="{F294F445-B59B-41C5-97E9-E108AB8C60DB}" type="presOf" srcId="{63352D0E-621F-4B37-B7E2-EA02246C9922}" destId="{AA5B8DD0-1A9E-4B2C-A4AE-F1A03AE06911}" srcOrd="0" destOrd="0" presId="urn:microsoft.com/office/officeart/2005/8/layout/hierarchy4"/>
    <dgm:cxn modelId="{2FC8594C-5056-49A2-8DF7-473D5039B26F}" srcId="{63352D0E-621F-4B37-B7E2-EA02246C9922}" destId="{15431AB9-E762-4EC7-B57C-5F0025401772}" srcOrd="2" destOrd="0" parTransId="{5632210F-0F6D-4B75-9018-89EC8F7952DB}" sibTransId="{B6AF386F-23E6-4443-9C5B-D041E530BB78}"/>
    <dgm:cxn modelId="{6BA63B27-2BE2-436A-B7A4-AA2144A130AD}" srcId="{63352D0E-621F-4B37-B7E2-EA02246C9922}" destId="{70A88649-09CD-4DBE-8FEE-5758A2A4F9F3}" srcOrd="1" destOrd="0" parTransId="{AC00D08B-B2BE-4D3A-8AAD-4748DC4B5A81}" sibTransId="{ACE87C8D-DDE7-4166-B942-B782B1E9C28B}"/>
    <dgm:cxn modelId="{6C3185CF-2573-4BA8-A292-D1F84A845214}" type="presOf" srcId="{C1C39A7D-378B-4F82-9D73-A27708AFBD2F}" destId="{0446A428-A552-4474-968D-4DEBB0905352}" srcOrd="0" destOrd="0" presId="urn:microsoft.com/office/officeart/2005/8/layout/hierarchy4"/>
    <dgm:cxn modelId="{B0BF75BC-F104-45F5-B448-B7F869E116FD}" srcId="{E16E2AD2-5074-4337-B704-42511D8278A5}" destId="{63352D0E-621F-4B37-B7E2-EA02246C9922}" srcOrd="0" destOrd="0" parTransId="{08AB73D9-4BAC-4B81-9B9D-C6A132264EB3}" sibTransId="{E7847195-572A-43BF-B588-36049741CC80}"/>
    <dgm:cxn modelId="{5BFC308B-4DF1-4A1B-B95A-284A340D9A19}" type="presOf" srcId="{5EC753C6-1DB0-40E5-A510-68D365D0C678}" destId="{09200E2C-BC73-478A-A4E5-002AB546514C}" srcOrd="0" destOrd="0" presId="urn:microsoft.com/office/officeart/2005/8/layout/hierarchy4"/>
    <dgm:cxn modelId="{10D37661-22CF-45B1-9A1D-AA37A606E8D7}" type="presParOf" srcId="{9433FC20-B90E-48DE-B816-B11AD7487EAD}" destId="{19CC6011-A5AF-42C8-A2D7-84B2FE0ED654}" srcOrd="0" destOrd="0" presId="urn:microsoft.com/office/officeart/2005/8/layout/hierarchy4"/>
    <dgm:cxn modelId="{5404D2A2-FA47-42B6-BDEF-0E13B0AD2F80}" type="presParOf" srcId="{19CC6011-A5AF-42C8-A2D7-84B2FE0ED654}" destId="{AA5B8DD0-1A9E-4B2C-A4AE-F1A03AE06911}" srcOrd="0" destOrd="0" presId="urn:microsoft.com/office/officeart/2005/8/layout/hierarchy4"/>
    <dgm:cxn modelId="{C693621F-3B82-443A-89EB-4E51B22B22B1}" type="presParOf" srcId="{19CC6011-A5AF-42C8-A2D7-84B2FE0ED654}" destId="{D03C5043-0753-45D0-BD07-1E14CB687304}" srcOrd="1" destOrd="0" presId="urn:microsoft.com/office/officeart/2005/8/layout/hierarchy4"/>
    <dgm:cxn modelId="{8E6D0834-78B5-4AE8-9348-DC2197CA615D}" type="presParOf" srcId="{19CC6011-A5AF-42C8-A2D7-84B2FE0ED654}" destId="{A037C3B2-EB9E-4E33-90AE-9582E878DBDB}" srcOrd="2" destOrd="0" presId="urn:microsoft.com/office/officeart/2005/8/layout/hierarchy4"/>
    <dgm:cxn modelId="{21C554E9-D8E2-48EA-A402-DBAFC2B32D28}" type="presParOf" srcId="{A037C3B2-EB9E-4E33-90AE-9582E878DBDB}" destId="{0CDDEF34-1615-4092-BC11-B51241E0E33B}" srcOrd="0" destOrd="0" presId="urn:microsoft.com/office/officeart/2005/8/layout/hierarchy4"/>
    <dgm:cxn modelId="{CFDEB5CB-BC54-4392-8B16-63DD428F2806}" type="presParOf" srcId="{0CDDEF34-1615-4092-BC11-B51241E0E33B}" destId="{09200E2C-BC73-478A-A4E5-002AB546514C}" srcOrd="0" destOrd="0" presId="urn:microsoft.com/office/officeart/2005/8/layout/hierarchy4"/>
    <dgm:cxn modelId="{DDCFBA2F-2433-4280-BE48-75E1356F42F9}" type="presParOf" srcId="{0CDDEF34-1615-4092-BC11-B51241E0E33B}" destId="{6DD949B1-356A-4E5D-8C42-BCCFF1444837}" srcOrd="1" destOrd="0" presId="urn:microsoft.com/office/officeart/2005/8/layout/hierarchy4"/>
    <dgm:cxn modelId="{43DA5CA2-19DC-4964-B45D-A54B0F67DFC8}" type="presParOf" srcId="{A037C3B2-EB9E-4E33-90AE-9582E878DBDB}" destId="{FF12C0A3-F091-45A6-8BAF-285BC5A94AE6}" srcOrd="1" destOrd="0" presId="urn:microsoft.com/office/officeart/2005/8/layout/hierarchy4"/>
    <dgm:cxn modelId="{53A2D228-D850-4684-9198-E2BB9EF0416D}" type="presParOf" srcId="{A037C3B2-EB9E-4E33-90AE-9582E878DBDB}" destId="{26A0B20C-D3C1-4D3D-9017-AAF38456D396}" srcOrd="2" destOrd="0" presId="urn:microsoft.com/office/officeart/2005/8/layout/hierarchy4"/>
    <dgm:cxn modelId="{F8AC229C-6494-4C3A-95B6-AF0686ACC872}" type="presParOf" srcId="{26A0B20C-D3C1-4D3D-9017-AAF38456D396}" destId="{CC933D31-E702-4C78-9B64-592689CC4EBE}" srcOrd="0" destOrd="0" presId="urn:microsoft.com/office/officeart/2005/8/layout/hierarchy4"/>
    <dgm:cxn modelId="{E864C613-098F-4858-AA65-A5CF77478A4B}" type="presParOf" srcId="{26A0B20C-D3C1-4D3D-9017-AAF38456D396}" destId="{3CA5748F-D7A5-4CD7-BE69-EAD9CE791A26}" srcOrd="1" destOrd="0" presId="urn:microsoft.com/office/officeart/2005/8/layout/hierarchy4"/>
    <dgm:cxn modelId="{2CE50164-FB30-4EDC-B077-A4FCC590A507}" type="presParOf" srcId="{A037C3B2-EB9E-4E33-90AE-9582E878DBDB}" destId="{99EC2754-1278-4E9E-B976-B24CE79D1722}" srcOrd="3" destOrd="0" presId="urn:microsoft.com/office/officeart/2005/8/layout/hierarchy4"/>
    <dgm:cxn modelId="{11F281E5-594C-42F7-88F3-F598A8922785}" type="presParOf" srcId="{A037C3B2-EB9E-4E33-90AE-9582E878DBDB}" destId="{F28AC8E4-ABB0-4EEB-86E4-0486B5246E13}" srcOrd="4" destOrd="0" presId="urn:microsoft.com/office/officeart/2005/8/layout/hierarchy4"/>
    <dgm:cxn modelId="{B15CCA31-6782-4FF8-936B-EAF12BB4D085}" type="presParOf" srcId="{F28AC8E4-ABB0-4EEB-86E4-0486B5246E13}" destId="{37FCD328-4ADF-4742-934F-27A6983E5EFC}" srcOrd="0" destOrd="0" presId="urn:microsoft.com/office/officeart/2005/8/layout/hierarchy4"/>
    <dgm:cxn modelId="{6F07BF3B-8FAD-4628-9E8B-CA676322C612}" type="presParOf" srcId="{F28AC8E4-ABB0-4EEB-86E4-0486B5246E13}" destId="{5CE39236-2F3C-4B73-B8B5-D0B45265ECEE}" srcOrd="1" destOrd="0" presId="urn:microsoft.com/office/officeart/2005/8/layout/hierarchy4"/>
    <dgm:cxn modelId="{F2E28435-7D2F-4BF9-AB38-1331A2D6B2B0}" type="presParOf" srcId="{A037C3B2-EB9E-4E33-90AE-9582E878DBDB}" destId="{DEACEF34-AEE6-40E3-B55F-699A709E6946}" srcOrd="5" destOrd="0" presId="urn:microsoft.com/office/officeart/2005/8/layout/hierarchy4"/>
    <dgm:cxn modelId="{7DB8E231-04C3-4DB7-B8C3-2E53EE8A66A1}" type="presParOf" srcId="{A037C3B2-EB9E-4E33-90AE-9582E878DBDB}" destId="{EC0DCE73-78B4-44F3-A789-C8320DDBB8F8}" srcOrd="6" destOrd="0" presId="urn:microsoft.com/office/officeart/2005/8/layout/hierarchy4"/>
    <dgm:cxn modelId="{75C152F6-D47B-49E2-BB68-790E12955B80}" type="presParOf" srcId="{EC0DCE73-78B4-44F3-A789-C8320DDBB8F8}" destId="{0446A428-A552-4474-968D-4DEBB0905352}" srcOrd="0" destOrd="0" presId="urn:microsoft.com/office/officeart/2005/8/layout/hierarchy4"/>
    <dgm:cxn modelId="{9D134DAF-626C-4C99-8812-5616783358C2}" type="presParOf" srcId="{EC0DCE73-78B4-44F3-A789-C8320DDBB8F8}" destId="{E571849F-4B14-4A3C-9361-E8B6BE79842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B26B4E-81FE-48D6-9818-4F48CD93F6A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5AF425B-E738-4E84-A0EB-A885FF9A500D}">
      <dgm:prSet phldrT="[Texto]"/>
      <dgm:spPr>
        <a:solidFill>
          <a:srgbClr val="D6BBEB"/>
        </a:solidFill>
        <a:ln w="38100">
          <a:solidFill>
            <a:srgbClr val="7030A0"/>
          </a:solidFill>
        </a:ln>
      </dgm:spPr>
      <dgm:t>
        <a:bodyPr/>
        <a:lstStyle/>
        <a:p>
          <a:r>
            <a:rPr lang="es-EC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Herramientas de Información</a:t>
          </a:r>
          <a:endParaRPr lang="es-E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48900F-6B74-434A-9539-F90FFD9E643C}" type="parTrans" cxnId="{55B670F1-9568-4DF3-9A60-0810BB8DFA7C}">
      <dgm:prSet/>
      <dgm:spPr/>
      <dgm:t>
        <a:bodyPr/>
        <a:lstStyle/>
        <a:p>
          <a:endParaRPr lang="es-ES"/>
        </a:p>
      </dgm:t>
    </dgm:pt>
    <dgm:pt modelId="{0FA8E537-EE03-46DC-87AA-A1F936FD8221}" type="sibTrans" cxnId="{55B670F1-9568-4DF3-9A60-0810BB8DFA7C}">
      <dgm:prSet/>
      <dgm:spPr/>
      <dgm:t>
        <a:bodyPr/>
        <a:lstStyle/>
        <a:p>
          <a:endParaRPr lang="es-ES"/>
        </a:p>
      </dgm:t>
    </dgm:pt>
    <dgm:pt modelId="{B152DDB6-1885-485E-A013-CBF24CA9F699}">
      <dgm:prSet phldrT="[Texto]"/>
      <dgm:spPr>
        <a:solidFill>
          <a:srgbClr val="D6BBEB"/>
        </a:solidFill>
        <a:ln w="38100">
          <a:solidFill>
            <a:srgbClr val="7030A0"/>
          </a:solidFill>
        </a:ln>
      </dgm:spPr>
      <dgm:t>
        <a:bodyPr/>
        <a:lstStyle/>
        <a:p>
          <a:r>
            <a:rPr lang="es-EC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Utilizadas para buscar y recopilar información, novedades o datos actualizados sobre algún tema.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7F0949-72F7-41DB-B1DC-544C02CEF098}" type="parTrans" cxnId="{E2B31D12-DD59-46CC-9283-7770C8E51B36}">
      <dgm:prSet/>
      <dgm:spPr/>
      <dgm:t>
        <a:bodyPr/>
        <a:lstStyle/>
        <a:p>
          <a:endParaRPr lang="es-ES"/>
        </a:p>
      </dgm:t>
    </dgm:pt>
    <dgm:pt modelId="{3155078A-4D64-4DE6-8944-C710BDD79078}" type="sibTrans" cxnId="{E2B31D12-DD59-46CC-9283-7770C8E51B36}">
      <dgm:prSet/>
      <dgm:spPr/>
      <dgm:t>
        <a:bodyPr/>
        <a:lstStyle/>
        <a:p>
          <a:endParaRPr lang="es-ES"/>
        </a:p>
      </dgm:t>
    </dgm:pt>
    <dgm:pt modelId="{860BB112-1D75-450D-952E-7906CDA26B89}">
      <dgm:prSet phldrT="[Texto]"/>
      <dgm:spPr>
        <a:solidFill>
          <a:srgbClr val="D6BBEB"/>
        </a:solidFill>
        <a:ln w="38100">
          <a:solidFill>
            <a:srgbClr val="7030A0"/>
          </a:solidFill>
        </a:ln>
      </dgm:spPr>
      <dgm:t>
        <a:bodyPr/>
        <a:lstStyle/>
        <a:p>
          <a:r>
            <a:rPr lang="es-EC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 ejemplo, motores de búsqueda como Google Chrome.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652D6A-0BFF-48C6-8640-6D9CB57704CF}" type="parTrans" cxnId="{F1180020-6568-4610-BCF7-85602F46B69D}">
      <dgm:prSet/>
      <dgm:spPr/>
      <dgm:t>
        <a:bodyPr/>
        <a:lstStyle/>
        <a:p>
          <a:endParaRPr lang="es-ES"/>
        </a:p>
      </dgm:t>
    </dgm:pt>
    <dgm:pt modelId="{69808D0B-CB66-4BB5-B61F-C740C88F3FDE}" type="sibTrans" cxnId="{F1180020-6568-4610-BCF7-85602F46B69D}">
      <dgm:prSet/>
      <dgm:spPr/>
      <dgm:t>
        <a:bodyPr/>
        <a:lstStyle/>
        <a:p>
          <a:endParaRPr lang="es-ES"/>
        </a:p>
      </dgm:t>
    </dgm:pt>
    <dgm:pt modelId="{BCC9CBA4-D4BF-4668-A926-5D0D44C5B298}">
      <dgm:prSet phldrT="[Texto]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s-EC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Herramientas de Creación</a:t>
          </a:r>
          <a:endParaRPr lang="es-E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E8C826-1C83-4348-935E-832009BE4F44}" type="parTrans" cxnId="{2E81242B-A0E5-4917-8C90-1634100ABED6}">
      <dgm:prSet/>
      <dgm:spPr/>
      <dgm:t>
        <a:bodyPr/>
        <a:lstStyle/>
        <a:p>
          <a:endParaRPr lang="es-ES"/>
        </a:p>
      </dgm:t>
    </dgm:pt>
    <dgm:pt modelId="{697F218C-7610-4362-BBB6-BA8310432F94}" type="sibTrans" cxnId="{2E81242B-A0E5-4917-8C90-1634100ABED6}">
      <dgm:prSet/>
      <dgm:spPr/>
      <dgm:t>
        <a:bodyPr/>
        <a:lstStyle/>
        <a:p>
          <a:endParaRPr lang="es-ES"/>
        </a:p>
      </dgm:t>
    </dgm:pt>
    <dgm:pt modelId="{380EA193-6FB3-4678-8DBA-F1B7648F4EC4}">
      <dgm:prSet phldrT="[Texto]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Sirven para crear archivos, actividades, juegos, material visual, de audio y video. 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2B7AA-FD82-49EE-83F4-D0091005EA8D}" type="parTrans" cxnId="{B90CF60F-7342-4B2D-9F5C-BA5EA541935A}">
      <dgm:prSet/>
      <dgm:spPr/>
      <dgm:t>
        <a:bodyPr/>
        <a:lstStyle/>
        <a:p>
          <a:endParaRPr lang="es-ES"/>
        </a:p>
      </dgm:t>
    </dgm:pt>
    <dgm:pt modelId="{DD920409-8BF4-448F-AF3E-E921B29D98E4}" type="sibTrans" cxnId="{B90CF60F-7342-4B2D-9F5C-BA5EA541935A}">
      <dgm:prSet/>
      <dgm:spPr/>
      <dgm:t>
        <a:bodyPr/>
        <a:lstStyle/>
        <a:p>
          <a:endParaRPr lang="es-ES"/>
        </a:p>
      </dgm:t>
    </dgm:pt>
    <dgm:pt modelId="{46B0AD9D-82BB-4735-858F-1AE3A20A064E}">
      <dgm:prSet phldrT="[Texto]"/>
      <dgm:spPr>
        <a:solidFill>
          <a:schemeClr val="accent5">
            <a:lumMod val="40000"/>
            <a:lumOff val="60000"/>
          </a:schemeClr>
        </a:solidFill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s-EC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 ejemplo, herramientas de gamificación como Educaplay, Cerebriti, etc.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703633-412E-4CD7-8286-A039EA54B146}" type="parTrans" cxnId="{A362DEEA-5BAB-4FAA-B4B4-BFE4AF632DA3}">
      <dgm:prSet/>
      <dgm:spPr/>
      <dgm:t>
        <a:bodyPr/>
        <a:lstStyle/>
        <a:p>
          <a:endParaRPr lang="es-ES"/>
        </a:p>
      </dgm:t>
    </dgm:pt>
    <dgm:pt modelId="{625A4C6F-072C-48ED-84AC-A3BBEFEDA16B}" type="sibTrans" cxnId="{A362DEEA-5BAB-4FAA-B4B4-BFE4AF632DA3}">
      <dgm:prSet/>
      <dgm:spPr/>
      <dgm:t>
        <a:bodyPr/>
        <a:lstStyle/>
        <a:p>
          <a:endParaRPr lang="es-ES"/>
        </a:p>
      </dgm:t>
    </dgm:pt>
    <dgm:pt modelId="{93E3BF4C-B533-4323-8457-AB841840EA9F}">
      <dgm:prSet phldrT="[Texto]"/>
      <dgm:spPr>
        <a:solidFill>
          <a:srgbClr val="A6DEC3"/>
        </a:solidFill>
        <a:ln w="38100">
          <a:solidFill>
            <a:srgbClr val="44B27E"/>
          </a:solidFill>
        </a:ln>
      </dgm:spPr>
      <dgm:t>
        <a:bodyPr/>
        <a:lstStyle/>
        <a:p>
          <a:r>
            <a:rPr lang="es-EC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Herramientas de Organización</a:t>
          </a:r>
          <a:endParaRPr lang="es-E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C069CA-6D8A-409A-82E1-A4E8E3B044E0}" type="parTrans" cxnId="{482E52E1-D830-4E01-A896-9FC7A6C84797}">
      <dgm:prSet/>
      <dgm:spPr/>
      <dgm:t>
        <a:bodyPr/>
        <a:lstStyle/>
        <a:p>
          <a:endParaRPr lang="es-ES"/>
        </a:p>
      </dgm:t>
    </dgm:pt>
    <dgm:pt modelId="{0BEC5D04-0FCE-4EF4-82D6-242A2B1B54C5}" type="sibTrans" cxnId="{482E52E1-D830-4E01-A896-9FC7A6C84797}">
      <dgm:prSet/>
      <dgm:spPr/>
      <dgm:t>
        <a:bodyPr/>
        <a:lstStyle/>
        <a:p>
          <a:endParaRPr lang="es-ES"/>
        </a:p>
      </dgm:t>
    </dgm:pt>
    <dgm:pt modelId="{69706C85-F499-437D-9009-47C4162796A8}">
      <dgm:prSet phldrT="[Texto]"/>
      <dgm:spPr>
        <a:solidFill>
          <a:srgbClr val="A6DEC3"/>
        </a:solidFill>
        <a:ln w="38100">
          <a:solidFill>
            <a:srgbClr val="44B27E"/>
          </a:solidFill>
        </a:ln>
      </dgm:spPr>
      <dgm:t>
        <a:bodyPr/>
        <a:lstStyle/>
        <a:p>
          <a:r>
            <a:rPr lang="es-EC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Utilizadas para gestionar el aula y almacenar información. 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0ABFB3-CE45-4872-A6F7-31F9C60B9474}" type="parTrans" cxnId="{40A930A1-3CD3-40E9-A385-116E4C97A466}">
      <dgm:prSet/>
      <dgm:spPr/>
      <dgm:t>
        <a:bodyPr/>
        <a:lstStyle/>
        <a:p>
          <a:endParaRPr lang="es-ES"/>
        </a:p>
      </dgm:t>
    </dgm:pt>
    <dgm:pt modelId="{FA741EE4-E091-44EB-B0C7-988DEF1D7671}" type="sibTrans" cxnId="{40A930A1-3CD3-40E9-A385-116E4C97A466}">
      <dgm:prSet/>
      <dgm:spPr/>
      <dgm:t>
        <a:bodyPr/>
        <a:lstStyle/>
        <a:p>
          <a:endParaRPr lang="es-ES"/>
        </a:p>
      </dgm:t>
    </dgm:pt>
    <dgm:pt modelId="{6AB84B43-A54E-4D6F-A23B-C71092C06F0E}">
      <dgm:prSet phldrT="[Texto]"/>
      <dgm:spPr>
        <a:solidFill>
          <a:srgbClr val="A6DEC3"/>
        </a:solidFill>
        <a:ln w="38100">
          <a:solidFill>
            <a:srgbClr val="44B27E"/>
          </a:solidFill>
        </a:ln>
      </dgm:spPr>
      <dgm:t>
        <a:bodyPr/>
        <a:lstStyle/>
        <a:p>
          <a:r>
            <a:rPr lang="es-EC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 ejemplo, Google Classroom, Schoology, Microsoft Teams, etc.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FAB615-8935-4D36-ACED-9BD8C7A1FB47}" type="parTrans" cxnId="{367C9D2D-758A-46BC-9587-A6E38DCC713F}">
      <dgm:prSet/>
      <dgm:spPr/>
      <dgm:t>
        <a:bodyPr/>
        <a:lstStyle/>
        <a:p>
          <a:endParaRPr lang="es-ES"/>
        </a:p>
      </dgm:t>
    </dgm:pt>
    <dgm:pt modelId="{9D3658BE-9C94-407E-8116-216E73CB8372}" type="sibTrans" cxnId="{367C9D2D-758A-46BC-9587-A6E38DCC713F}">
      <dgm:prSet/>
      <dgm:spPr/>
      <dgm:t>
        <a:bodyPr/>
        <a:lstStyle/>
        <a:p>
          <a:endParaRPr lang="es-ES"/>
        </a:p>
      </dgm:t>
    </dgm:pt>
    <dgm:pt modelId="{4E27963E-845E-4D0C-9B08-6DF8B21BAC5C}">
      <dgm:prSet phldrT="[Texto]"/>
      <dgm:spPr>
        <a:solidFill>
          <a:schemeClr val="accent6">
            <a:lumMod val="40000"/>
            <a:lumOff val="60000"/>
          </a:schemeClr>
        </a:solidFill>
        <a:ln w="38100">
          <a:solidFill>
            <a:schemeClr val="accent6"/>
          </a:solidFill>
        </a:ln>
      </dgm:spPr>
      <dgm:t>
        <a:bodyPr/>
        <a:lstStyle/>
        <a:p>
          <a:r>
            <a:rPr lang="es-EC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Herramientas de Comunicación</a:t>
          </a:r>
          <a:endParaRPr lang="es-E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D7DB76-F826-4741-A323-CAAA6F5EF788}" type="parTrans" cxnId="{201E1402-F945-4BDE-B9D1-F964B81163E2}">
      <dgm:prSet/>
      <dgm:spPr/>
      <dgm:t>
        <a:bodyPr/>
        <a:lstStyle/>
        <a:p>
          <a:endParaRPr lang="es-ES"/>
        </a:p>
      </dgm:t>
    </dgm:pt>
    <dgm:pt modelId="{2972A820-984E-47AB-84D4-A3312AD2D19E}" type="sibTrans" cxnId="{201E1402-F945-4BDE-B9D1-F964B81163E2}">
      <dgm:prSet/>
      <dgm:spPr/>
      <dgm:t>
        <a:bodyPr/>
        <a:lstStyle/>
        <a:p>
          <a:endParaRPr lang="es-ES"/>
        </a:p>
      </dgm:t>
    </dgm:pt>
    <dgm:pt modelId="{1C816DE4-603B-4449-BB87-ECED308AA3CA}">
      <dgm:prSet phldrT="[Texto]"/>
      <dgm:spPr>
        <a:solidFill>
          <a:srgbClr val="B8FAD3"/>
        </a:solidFill>
        <a:ln w="38100">
          <a:solidFill>
            <a:srgbClr val="00B050"/>
          </a:solidFill>
        </a:ln>
      </dgm:spPr>
      <dgm:t>
        <a:bodyPr/>
        <a:lstStyle/>
        <a:p>
          <a:r>
            <a:rPr lang="es-EC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Herramientas de Evaluación</a:t>
          </a:r>
          <a:endParaRPr lang="es-E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2BAE70-21BC-45F8-89B7-779DCB55BD2B}" type="parTrans" cxnId="{8077CD3D-B129-4768-AB9B-7379419EA8FB}">
      <dgm:prSet/>
      <dgm:spPr/>
      <dgm:t>
        <a:bodyPr/>
        <a:lstStyle/>
        <a:p>
          <a:endParaRPr lang="es-ES"/>
        </a:p>
      </dgm:t>
    </dgm:pt>
    <dgm:pt modelId="{D9E084DF-7C86-46E1-A452-4A2870766314}" type="sibTrans" cxnId="{8077CD3D-B129-4768-AB9B-7379419EA8FB}">
      <dgm:prSet/>
      <dgm:spPr/>
      <dgm:t>
        <a:bodyPr/>
        <a:lstStyle/>
        <a:p>
          <a:endParaRPr lang="es-ES"/>
        </a:p>
      </dgm:t>
    </dgm:pt>
    <dgm:pt modelId="{2E22F823-BD8D-4ADC-8313-975B0D72D2C6}">
      <dgm:prSet phldrT="[Texto]"/>
      <dgm:spPr>
        <a:solidFill>
          <a:schemeClr val="accent6">
            <a:lumMod val="40000"/>
            <a:lumOff val="60000"/>
          </a:schemeClr>
        </a:solidFill>
        <a:ln w="38100">
          <a:solidFill>
            <a:schemeClr val="accent6"/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Utilizadas para brindar comunicación fluida entre los miembros de la comunidad educativa.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007BBD-9B2E-432E-8E4B-B89958DEEE12}" type="parTrans" cxnId="{9CE6007F-DF68-4DE4-806A-8ADFA6024BC9}">
      <dgm:prSet/>
      <dgm:spPr/>
      <dgm:t>
        <a:bodyPr/>
        <a:lstStyle/>
        <a:p>
          <a:endParaRPr lang="es-ES"/>
        </a:p>
      </dgm:t>
    </dgm:pt>
    <dgm:pt modelId="{4CF807F5-548F-4592-99F2-5357B3A727F8}" type="sibTrans" cxnId="{9CE6007F-DF68-4DE4-806A-8ADFA6024BC9}">
      <dgm:prSet/>
      <dgm:spPr/>
      <dgm:t>
        <a:bodyPr/>
        <a:lstStyle/>
        <a:p>
          <a:endParaRPr lang="es-ES"/>
        </a:p>
      </dgm:t>
    </dgm:pt>
    <dgm:pt modelId="{86FA0B93-55B0-4E6C-A30B-171714DF5372}">
      <dgm:prSet phldrT="[Texto]"/>
      <dgm:spPr>
        <a:solidFill>
          <a:srgbClr val="B8FAD3"/>
        </a:solidFill>
        <a:ln w="38100">
          <a:solidFill>
            <a:srgbClr val="00B050"/>
          </a:solidFill>
        </a:ln>
      </dgm:spPr>
      <dgm:t>
        <a:bodyPr/>
        <a:lstStyle/>
        <a:p>
          <a:r>
            <a:rPr lang="es-EC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 ejemplo, Kahoot, Google Forms, Quizizz, etc.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712D75-051C-4DD6-9C88-DFE2E2FC447D}" type="parTrans" cxnId="{F827823C-4A29-4BA4-BE3D-71D669154609}">
      <dgm:prSet/>
      <dgm:spPr/>
      <dgm:t>
        <a:bodyPr/>
        <a:lstStyle/>
        <a:p>
          <a:endParaRPr lang="es-ES"/>
        </a:p>
      </dgm:t>
    </dgm:pt>
    <dgm:pt modelId="{633F07F2-F208-4600-9BDA-852E29DD0E97}" type="sibTrans" cxnId="{F827823C-4A29-4BA4-BE3D-71D669154609}">
      <dgm:prSet/>
      <dgm:spPr/>
      <dgm:t>
        <a:bodyPr/>
        <a:lstStyle/>
        <a:p>
          <a:endParaRPr lang="es-ES"/>
        </a:p>
      </dgm:t>
    </dgm:pt>
    <dgm:pt modelId="{731F567C-007D-4B00-8CDC-B37687BDF98F}">
      <dgm:prSet phldrT="[Texto]"/>
      <dgm:spPr>
        <a:solidFill>
          <a:srgbClr val="B8FAD3"/>
        </a:solidFill>
        <a:ln w="38100">
          <a:solidFill>
            <a:srgbClr val="00B050"/>
          </a:solidFill>
        </a:ln>
      </dgm:spPr>
      <dgm:t>
        <a:bodyPr/>
        <a:lstStyle/>
        <a:p>
          <a:r>
            <a:rPr lang="es-ES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Utilizadas para obtener información con el fin de verificar y comprobar el avance de los estudiantes.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EA0E61-AF6D-4E46-8BC7-E06C4CB8A39D}" type="parTrans" cxnId="{8F0A85C7-572C-46E8-81DB-C018D8D6EB5E}">
      <dgm:prSet/>
      <dgm:spPr/>
      <dgm:t>
        <a:bodyPr/>
        <a:lstStyle/>
        <a:p>
          <a:endParaRPr lang="es-ES"/>
        </a:p>
      </dgm:t>
    </dgm:pt>
    <dgm:pt modelId="{5EE8DEE9-7F01-4E9D-AB2D-BE6E9B5BF6ED}" type="sibTrans" cxnId="{8F0A85C7-572C-46E8-81DB-C018D8D6EB5E}">
      <dgm:prSet/>
      <dgm:spPr/>
      <dgm:t>
        <a:bodyPr/>
        <a:lstStyle/>
        <a:p>
          <a:endParaRPr lang="es-ES"/>
        </a:p>
      </dgm:t>
    </dgm:pt>
    <dgm:pt modelId="{2DA29515-A0F0-47DD-8DE7-8F85B83D43B2}">
      <dgm:prSet phldrT="[Texto]"/>
      <dgm:spPr>
        <a:solidFill>
          <a:schemeClr val="accent6">
            <a:lumMod val="40000"/>
            <a:lumOff val="60000"/>
          </a:schemeClr>
        </a:solidFill>
        <a:ln w="38100">
          <a:solidFill>
            <a:schemeClr val="accent6"/>
          </a:solidFill>
        </a:ln>
      </dgm:spPr>
      <dgm:t>
        <a:bodyPr/>
        <a:lstStyle/>
        <a:p>
          <a:r>
            <a:rPr lang="es-EC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 ejemplo, Zoom, Whatsapp, Google Meet, etc.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D064A5-D6A3-4FFE-963E-BC7F3583C98B}" type="sibTrans" cxnId="{97EABA31-CAA7-42F5-948B-F8B533A5834C}">
      <dgm:prSet/>
      <dgm:spPr/>
      <dgm:t>
        <a:bodyPr/>
        <a:lstStyle/>
        <a:p>
          <a:endParaRPr lang="es-ES"/>
        </a:p>
      </dgm:t>
    </dgm:pt>
    <dgm:pt modelId="{4AE98240-BAFE-479E-B019-EBEFF5C79BBE}" type="parTrans" cxnId="{97EABA31-CAA7-42F5-948B-F8B533A5834C}">
      <dgm:prSet/>
      <dgm:spPr/>
      <dgm:t>
        <a:bodyPr/>
        <a:lstStyle/>
        <a:p>
          <a:endParaRPr lang="es-ES"/>
        </a:p>
      </dgm:t>
    </dgm:pt>
    <dgm:pt modelId="{02377A29-2988-4E46-B5D4-51F1B3A21A50}" type="pres">
      <dgm:prSet presAssocID="{9CB26B4E-81FE-48D6-9818-4F48CD93F6A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5EDC4DA-B354-481E-9033-1F359E9E2E0D}" type="pres">
      <dgm:prSet presAssocID="{A5AF425B-E738-4E84-A0EB-A885FF9A500D}" presName="comp" presStyleCnt="0"/>
      <dgm:spPr/>
    </dgm:pt>
    <dgm:pt modelId="{77F31971-ECB1-4455-AAAA-70612BB91FAD}" type="pres">
      <dgm:prSet presAssocID="{A5AF425B-E738-4E84-A0EB-A885FF9A500D}" presName="box" presStyleLbl="node1" presStyleIdx="0" presStyleCnt="5"/>
      <dgm:spPr/>
      <dgm:t>
        <a:bodyPr/>
        <a:lstStyle/>
        <a:p>
          <a:endParaRPr lang="es-ES"/>
        </a:p>
      </dgm:t>
    </dgm:pt>
    <dgm:pt modelId="{C2BA75E9-46BF-433B-A157-CA45C84676D3}" type="pres">
      <dgm:prSet presAssocID="{A5AF425B-E738-4E84-A0EB-A885FF9A500D}" presName="img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38100">
          <a:noFill/>
        </a:ln>
      </dgm:spPr>
    </dgm:pt>
    <dgm:pt modelId="{251B8197-9268-4E62-812D-DB8FB84F8CD4}" type="pres">
      <dgm:prSet presAssocID="{A5AF425B-E738-4E84-A0EB-A885FF9A500D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BD2E38-8C23-434F-B6F1-1EB1AB83817A}" type="pres">
      <dgm:prSet presAssocID="{0FA8E537-EE03-46DC-87AA-A1F936FD8221}" presName="spacer" presStyleCnt="0"/>
      <dgm:spPr/>
    </dgm:pt>
    <dgm:pt modelId="{EE6A23F2-19B8-4675-8241-E546A8B3D6CB}" type="pres">
      <dgm:prSet presAssocID="{BCC9CBA4-D4BF-4668-A926-5D0D44C5B298}" presName="comp" presStyleCnt="0"/>
      <dgm:spPr/>
    </dgm:pt>
    <dgm:pt modelId="{6F1DEBCC-DBE6-4888-8DD5-89F802225C44}" type="pres">
      <dgm:prSet presAssocID="{BCC9CBA4-D4BF-4668-A926-5D0D44C5B298}" presName="box" presStyleLbl="node1" presStyleIdx="1" presStyleCnt="5"/>
      <dgm:spPr/>
      <dgm:t>
        <a:bodyPr/>
        <a:lstStyle/>
        <a:p>
          <a:endParaRPr lang="es-ES"/>
        </a:p>
      </dgm:t>
    </dgm:pt>
    <dgm:pt modelId="{47C58C0A-4E6A-4E24-AD37-D69B63B901E1}" type="pres">
      <dgm:prSet presAssocID="{BCC9CBA4-D4BF-4668-A926-5D0D44C5B298}" presName="img" presStyleLbl="fgImgPlace1" presStyleIdx="1" presStyleCnt="5"/>
      <dgm:spPr>
        <a:blipFill>
          <a:blip xmlns:r="http://schemas.openxmlformats.org/officeDocument/2006/relationships" r:embed="rId2"/>
          <a:srcRect/>
          <a:stretch>
            <a:fillRect t="-19000" b="-19000"/>
          </a:stretch>
        </a:blipFill>
        <a:ln>
          <a:noFill/>
        </a:ln>
      </dgm:spPr>
    </dgm:pt>
    <dgm:pt modelId="{BA5F2046-59BD-4B15-9D07-FC6B6C02B4C7}" type="pres">
      <dgm:prSet presAssocID="{BCC9CBA4-D4BF-4668-A926-5D0D44C5B298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B48F53-7D25-4783-B8AB-4BFCCCB80748}" type="pres">
      <dgm:prSet presAssocID="{697F218C-7610-4362-BBB6-BA8310432F94}" presName="spacer" presStyleCnt="0"/>
      <dgm:spPr/>
    </dgm:pt>
    <dgm:pt modelId="{F5B39CEB-6D5F-4057-AD58-CFC886E00997}" type="pres">
      <dgm:prSet presAssocID="{93E3BF4C-B533-4323-8457-AB841840EA9F}" presName="comp" presStyleCnt="0"/>
      <dgm:spPr/>
    </dgm:pt>
    <dgm:pt modelId="{B85BF1EE-B35F-4660-87ED-2010A349F618}" type="pres">
      <dgm:prSet presAssocID="{93E3BF4C-B533-4323-8457-AB841840EA9F}" presName="box" presStyleLbl="node1" presStyleIdx="2" presStyleCnt="5"/>
      <dgm:spPr/>
      <dgm:t>
        <a:bodyPr/>
        <a:lstStyle/>
        <a:p>
          <a:endParaRPr lang="es-ES"/>
        </a:p>
      </dgm:t>
    </dgm:pt>
    <dgm:pt modelId="{4E8CD2E4-084D-45D3-B859-F241CBB283FE}" type="pres">
      <dgm:prSet presAssocID="{93E3BF4C-B533-4323-8457-AB841840EA9F}" presName="img" presStyleLbl="fgImgPlace1" presStyleIdx="2" presStyleCnt="5"/>
      <dgm:spPr>
        <a:blipFill>
          <a:blip xmlns:r="http://schemas.openxmlformats.org/officeDocument/2006/relationships" r:embed="rId3"/>
          <a:srcRect/>
          <a:stretch>
            <a:fillRect t="-23000" b="-23000"/>
          </a:stretch>
        </a:blipFill>
        <a:ln>
          <a:noFill/>
        </a:ln>
      </dgm:spPr>
    </dgm:pt>
    <dgm:pt modelId="{D35611CD-D008-47B9-8A0E-7E531FF0C2F2}" type="pres">
      <dgm:prSet presAssocID="{93E3BF4C-B533-4323-8457-AB841840EA9F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89AA58-110C-4828-97BA-AFF3357D9B3B}" type="pres">
      <dgm:prSet presAssocID="{0BEC5D04-0FCE-4EF4-82D6-242A2B1B54C5}" presName="spacer" presStyleCnt="0"/>
      <dgm:spPr/>
    </dgm:pt>
    <dgm:pt modelId="{2F9E999A-A5B1-4308-9CA8-35CD165EEC7D}" type="pres">
      <dgm:prSet presAssocID="{4E27963E-845E-4D0C-9B08-6DF8B21BAC5C}" presName="comp" presStyleCnt="0"/>
      <dgm:spPr/>
    </dgm:pt>
    <dgm:pt modelId="{70B228A4-22EC-4288-A8E0-D71CD22AB487}" type="pres">
      <dgm:prSet presAssocID="{4E27963E-845E-4D0C-9B08-6DF8B21BAC5C}" presName="box" presStyleLbl="node1" presStyleIdx="3" presStyleCnt="5"/>
      <dgm:spPr/>
      <dgm:t>
        <a:bodyPr/>
        <a:lstStyle/>
        <a:p>
          <a:endParaRPr lang="es-ES"/>
        </a:p>
      </dgm:t>
    </dgm:pt>
    <dgm:pt modelId="{76CEF514-848E-416B-A4B9-DDC7A5F26D87}" type="pres">
      <dgm:prSet presAssocID="{4E27963E-845E-4D0C-9B08-6DF8B21BAC5C}" presName="img" presStyleLbl="fgImgPlace1" presStyleIdx="3" presStyleCnt="5"/>
      <dgm:spPr>
        <a:blipFill>
          <a:blip xmlns:r="http://schemas.openxmlformats.org/officeDocument/2006/relationships" r:embed="rId4"/>
          <a:srcRect/>
          <a:stretch>
            <a:fillRect t="-20000" b="-20000"/>
          </a:stretch>
        </a:blipFill>
        <a:ln>
          <a:noFill/>
        </a:ln>
      </dgm:spPr>
    </dgm:pt>
    <dgm:pt modelId="{AA07C981-2661-4DF8-9C71-A663A452AB1A}" type="pres">
      <dgm:prSet presAssocID="{4E27963E-845E-4D0C-9B08-6DF8B21BAC5C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A0227F-9315-4B95-ABE5-863DF4CA070F}" type="pres">
      <dgm:prSet presAssocID="{2972A820-984E-47AB-84D4-A3312AD2D19E}" presName="spacer" presStyleCnt="0"/>
      <dgm:spPr/>
    </dgm:pt>
    <dgm:pt modelId="{B464A7E1-0728-4206-9220-581A0C92CED2}" type="pres">
      <dgm:prSet presAssocID="{1C816DE4-603B-4449-BB87-ECED308AA3CA}" presName="comp" presStyleCnt="0"/>
      <dgm:spPr/>
    </dgm:pt>
    <dgm:pt modelId="{0C3AB0E4-4440-4E04-B36D-C925AA312491}" type="pres">
      <dgm:prSet presAssocID="{1C816DE4-603B-4449-BB87-ECED308AA3CA}" presName="box" presStyleLbl="node1" presStyleIdx="4" presStyleCnt="5"/>
      <dgm:spPr/>
      <dgm:t>
        <a:bodyPr/>
        <a:lstStyle/>
        <a:p>
          <a:endParaRPr lang="es-ES"/>
        </a:p>
      </dgm:t>
    </dgm:pt>
    <dgm:pt modelId="{F79D1804-6A0F-4BEC-8CEF-9FE2EFA91F27}" type="pres">
      <dgm:prSet presAssocID="{1C816DE4-603B-4449-BB87-ECED308AA3CA}" presName="img" presStyleLbl="fgImgPlace1" presStyleIdx="4" presStyleCnt="5"/>
      <dgm:spPr>
        <a:blipFill>
          <a:blip xmlns:r="http://schemas.openxmlformats.org/officeDocument/2006/relationships" r:embed="rId5"/>
          <a:srcRect/>
          <a:stretch>
            <a:fillRect t="-19000" b="-19000"/>
          </a:stretch>
        </a:blipFill>
        <a:ln>
          <a:noFill/>
        </a:ln>
      </dgm:spPr>
    </dgm:pt>
    <dgm:pt modelId="{DC73D0E5-700B-4F03-BF89-061703333A59}" type="pres">
      <dgm:prSet presAssocID="{1C816DE4-603B-4449-BB87-ECED308AA3CA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1321BFE-32EE-4E54-A2DD-9F969ACE58A5}" type="presOf" srcId="{B152DDB6-1885-485E-A013-CBF24CA9F699}" destId="{251B8197-9268-4E62-812D-DB8FB84F8CD4}" srcOrd="1" destOrd="1" presId="urn:microsoft.com/office/officeart/2005/8/layout/vList4"/>
    <dgm:cxn modelId="{92E43452-4BB3-4736-A16C-B9F8CEE1348F}" type="presOf" srcId="{860BB112-1D75-450D-952E-7906CDA26B89}" destId="{251B8197-9268-4E62-812D-DB8FB84F8CD4}" srcOrd="1" destOrd="2" presId="urn:microsoft.com/office/officeart/2005/8/layout/vList4"/>
    <dgm:cxn modelId="{AF1EA0B7-0A0B-414B-BE69-79192586C1B9}" type="presOf" srcId="{380EA193-6FB3-4678-8DBA-F1B7648F4EC4}" destId="{6F1DEBCC-DBE6-4888-8DD5-89F802225C44}" srcOrd="0" destOrd="1" presId="urn:microsoft.com/office/officeart/2005/8/layout/vList4"/>
    <dgm:cxn modelId="{F1180020-6568-4610-BCF7-85602F46B69D}" srcId="{A5AF425B-E738-4E84-A0EB-A885FF9A500D}" destId="{860BB112-1D75-450D-952E-7906CDA26B89}" srcOrd="1" destOrd="0" parTransId="{DC652D6A-0BFF-48C6-8640-6D9CB57704CF}" sibTransId="{69808D0B-CB66-4BB5-B61F-C740C88F3FDE}"/>
    <dgm:cxn modelId="{857E1BA6-8D10-46FF-9F72-F5ECA7E0AAE0}" type="presOf" srcId="{380EA193-6FB3-4678-8DBA-F1B7648F4EC4}" destId="{BA5F2046-59BD-4B15-9D07-FC6B6C02B4C7}" srcOrd="1" destOrd="1" presId="urn:microsoft.com/office/officeart/2005/8/layout/vList4"/>
    <dgm:cxn modelId="{9CE6007F-DF68-4DE4-806A-8ADFA6024BC9}" srcId="{4E27963E-845E-4D0C-9B08-6DF8B21BAC5C}" destId="{2E22F823-BD8D-4ADC-8313-975B0D72D2C6}" srcOrd="0" destOrd="0" parTransId="{A5007BBD-9B2E-432E-8E4B-B89958DEEE12}" sibTransId="{4CF807F5-548F-4592-99F2-5357B3A727F8}"/>
    <dgm:cxn modelId="{6E72A68E-91B8-42B3-BDAB-2CCE4E0ED4B3}" type="presOf" srcId="{BCC9CBA4-D4BF-4668-A926-5D0D44C5B298}" destId="{BA5F2046-59BD-4B15-9D07-FC6B6C02B4C7}" srcOrd="1" destOrd="0" presId="urn:microsoft.com/office/officeart/2005/8/layout/vList4"/>
    <dgm:cxn modelId="{2E81242B-A0E5-4917-8C90-1634100ABED6}" srcId="{9CB26B4E-81FE-48D6-9818-4F48CD93F6AF}" destId="{BCC9CBA4-D4BF-4668-A926-5D0D44C5B298}" srcOrd="1" destOrd="0" parTransId="{3FE8C826-1C83-4348-935E-832009BE4F44}" sibTransId="{697F218C-7610-4362-BBB6-BA8310432F94}"/>
    <dgm:cxn modelId="{854D21E5-5DA0-4F32-837C-3D37743B43ED}" type="presOf" srcId="{86FA0B93-55B0-4E6C-A30B-171714DF5372}" destId="{DC73D0E5-700B-4F03-BF89-061703333A59}" srcOrd="1" destOrd="2" presId="urn:microsoft.com/office/officeart/2005/8/layout/vList4"/>
    <dgm:cxn modelId="{482E52E1-D830-4E01-A896-9FC7A6C84797}" srcId="{9CB26B4E-81FE-48D6-9818-4F48CD93F6AF}" destId="{93E3BF4C-B533-4323-8457-AB841840EA9F}" srcOrd="2" destOrd="0" parTransId="{E6C069CA-6D8A-409A-82E1-A4E8E3B044E0}" sibTransId="{0BEC5D04-0FCE-4EF4-82D6-242A2B1B54C5}"/>
    <dgm:cxn modelId="{06D1AD23-D086-454F-B9DB-AD2539506779}" type="presOf" srcId="{A5AF425B-E738-4E84-A0EB-A885FF9A500D}" destId="{251B8197-9268-4E62-812D-DB8FB84F8CD4}" srcOrd="1" destOrd="0" presId="urn:microsoft.com/office/officeart/2005/8/layout/vList4"/>
    <dgm:cxn modelId="{C971635A-F49A-4D2F-8129-70C1BF839975}" type="presOf" srcId="{4E27963E-845E-4D0C-9B08-6DF8B21BAC5C}" destId="{AA07C981-2661-4DF8-9C71-A663A452AB1A}" srcOrd="1" destOrd="0" presId="urn:microsoft.com/office/officeart/2005/8/layout/vList4"/>
    <dgm:cxn modelId="{97EABA31-CAA7-42F5-948B-F8B533A5834C}" srcId="{4E27963E-845E-4D0C-9B08-6DF8B21BAC5C}" destId="{2DA29515-A0F0-47DD-8DE7-8F85B83D43B2}" srcOrd="1" destOrd="0" parTransId="{4AE98240-BAFE-479E-B019-EBEFF5C79BBE}" sibTransId="{84D064A5-D6A3-4FFE-963E-BC7F3583C98B}"/>
    <dgm:cxn modelId="{2037C64C-F010-4983-856F-59E8EEE12756}" type="presOf" srcId="{BCC9CBA4-D4BF-4668-A926-5D0D44C5B298}" destId="{6F1DEBCC-DBE6-4888-8DD5-89F802225C44}" srcOrd="0" destOrd="0" presId="urn:microsoft.com/office/officeart/2005/8/layout/vList4"/>
    <dgm:cxn modelId="{CFA5AC3F-BBE7-4D3B-8D0A-D6EE8927CAD6}" type="presOf" srcId="{6AB84B43-A54E-4D6F-A23B-C71092C06F0E}" destId="{B85BF1EE-B35F-4660-87ED-2010A349F618}" srcOrd="0" destOrd="2" presId="urn:microsoft.com/office/officeart/2005/8/layout/vList4"/>
    <dgm:cxn modelId="{EDD24C74-6E40-40AE-AC99-5847802C1E7B}" type="presOf" srcId="{4E27963E-845E-4D0C-9B08-6DF8B21BAC5C}" destId="{70B228A4-22EC-4288-A8E0-D71CD22AB487}" srcOrd="0" destOrd="0" presId="urn:microsoft.com/office/officeart/2005/8/layout/vList4"/>
    <dgm:cxn modelId="{49FA91D9-74AD-4DFF-BE28-2651A4229A3E}" type="presOf" srcId="{2DA29515-A0F0-47DD-8DE7-8F85B83D43B2}" destId="{AA07C981-2661-4DF8-9C71-A663A452AB1A}" srcOrd="1" destOrd="2" presId="urn:microsoft.com/office/officeart/2005/8/layout/vList4"/>
    <dgm:cxn modelId="{12526E6E-6441-4C52-9C81-C2F99A02CDC5}" type="presOf" srcId="{731F567C-007D-4B00-8CDC-B37687BDF98F}" destId="{0C3AB0E4-4440-4E04-B36D-C925AA312491}" srcOrd="0" destOrd="1" presId="urn:microsoft.com/office/officeart/2005/8/layout/vList4"/>
    <dgm:cxn modelId="{E2B31D12-DD59-46CC-9283-7770C8E51B36}" srcId="{A5AF425B-E738-4E84-A0EB-A885FF9A500D}" destId="{B152DDB6-1885-485E-A013-CBF24CA9F699}" srcOrd="0" destOrd="0" parTransId="{967F0949-72F7-41DB-B1DC-544C02CEF098}" sibTransId="{3155078A-4D64-4DE6-8944-C710BDD79078}"/>
    <dgm:cxn modelId="{8077CD3D-B129-4768-AB9B-7379419EA8FB}" srcId="{9CB26B4E-81FE-48D6-9818-4F48CD93F6AF}" destId="{1C816DE4-603B-4449-BB87-ECED308AA3CA}" srcOrd="4" destOrd="0" parTransId="{2C2BAE70-21BC-45F8-89B7-779DCB55BD2B}" sibTransId="{D9E084DF-7C86-46E1-A452-4A2870766314}"/>
    <dgm:cxn modelId="{367C9D2D-758A-46BC-9587-A6E38DCC713F}" srcId="{93E3BF4C-B533-4323-8457-AB841840EA9F}" destId="{6AB84B43-A54E-4D6F-A23B-C71092C06F0E}" srcOrd="1" destOrd="0" parTransId="{03FAB615-8935-4D36-ACED-9BD8C7A1FB47}" sibTransId="{9D3658BE-9C94-407E-8116-216E73CB8372}"/>
    <dgm:cxn modelId="{F827823C-4A29-4BA4-BE3D-71D669154609}" srcId="{1C816DE4-603B-4449-BB87-ECED308AA3CA}" destId="{86FA0B93-55B0-4E6C-A30B-171714DF5372}" srcOrd="1" destOrd="0" parTransId="{BF712D75-051C-4DD6-9C88-DFE2E2FC447D}" sibTransId="{633F07F2-F208-4600-9BDA-852E29DD0E97}"/>
    <dgm:cxn modelId="{747F0C2B-7219-4029-B1DE-7474483E9E57}" type="presOf" srcId="{860BB112-1D75-450D-952E-7906CDA26B89}" destId="{77F31971-ECB1-4455-AAAA-70612BB91FAD}" srcOrd="0" destOrd="2" presId="urn:microsoft.com/office/officeart/2005/8/layout/vList4"/>
    <dgm:cxn modelId="{083E4647-8471-4B6C-941D-97FE91864EBF}" type="presOf" srcId="{6AB84B43-A54E-4D6F-A23B-C71092C06F0E}" destId="{D35611CD-D008-47B9-8A0E-7E531FF0C2F2}" srcOrd="1" destOrd="2" presId="urn:microsoft.com/office/officeart/2005/8/layout/vList4"/>
    <dgm:cxn modelId="{31D2D33A-DB88-4C71-9672-209106E82418}" type="presOf" srcId="{93E3BF4C-B533-4323-8457-AB841840EA9F}" destId="{D35611CD-D008-47B9-8A0E-7E531FF0C2F2}" srcOrd="1" destOrd="0" presId="urn:microsoft.com/office/officeart/2005/8/layout/vList4"/>
    <dgm:cxn modelId="{C374FFCD-03BD-4453-941E-B0BE60A3989C}" type="presOf" srcId="{A5AF425B-E738-4E84-A0EB-A885FF9A500D}" destId="{77F31971-ECB1-4455-AAAA-70612BB91FAD}" srcOrd="0" destOrd="0" presId="urn:microsoft.com/office/officeart/2005/8/layout/vList4"/>
    <dgm:cxn modelId="{63F4933F-B6EA-4263-96C8-ABAA9C1566D4}" type="presOf" srcId="{B152DDB6-1885-485E-A013-CBF24CA9F699}" destId="{77F31971-ECB1-4455-AAAA-70612BB91FAD}" srcOrd="0" destOrd="1" presId="urn:microsoft.com/office/officeart/2005/8/layout/vList4"/>
    <dgm:cxn modelId="{201E1402-F945-4BDE-B9D1-F964B81163E2}" srcId="{9CB26B4E-81FE-48D6-9818-4F48CD93F6AF}" destId="{4E27963E-845E-4D0C-9B08-6DF8B21BAC5C}" srcOrd="3" destOrd="0" parTransId="{43D7DB76-F826-4741-A323-CAAA6F5EF788}" sibTransId="{2972A820-984E-47AB-84D4-A3312AD2D19E}"/>
    <dgm:cxn modelId="{B90CF60F-7342-4B2D-9F5C-BA5EA541935A}" srcId="{BCC9CBA4-D4BF-4668-A926-5D0D44C5B298}" destId="{380EA193-6FB3-4678-8DBA-F1B7648F4EC4}" srcOrd="0" destOrd="0" parTransId="{4902B7AA-FD82-49EE-83F4-D0091005EA8D}" sibTransId="{DD920409-8BF4-448F-AF3E-E921B29D98E4}"/>
    <dgm:cxn modelId="{55B670F1-9568-4DF3-9A60-0810BB8DFA7C}" srcId="{9CB26B4E-81FE-48D6-9818-4F48CD93F6AF}" destId="{A5AF425B-E738-4E84-A0EB-A885FF9A500D}" srcOrd="0" destOrd="0" parTransId="{D948900F-6B74-434A-9539-F90FFD9E643C}" sibTransId="{0FA8E537-EE03-46DC-87AA-A1F936FD8221}"/>
    <dgm:cxn modelId="{BE87BDB5-A071-4754-9507-76FD9AA7D1B5}" type="presOf" srcId="{2E22F823-BD8D-4ADC-8313-975B0D72D2C6}" destId="{70B228A4-22EC-4288-A8E0-D71CD22AB487}" srcOrd="0" destOrd="1" presId="urn:microsoft.com/office/officeart/2005/8/layout/vList4"/>
    <dgm:cxn modelId="{E9D6371A-835F-40FF-97C8-3AD505413037}" type="presOf" srcId="{731F567C-007D-4B00-8CDC-B37687BDF98F}" destId="{DC73D0E5-700B-4F03-BF89-061703333A59}" srcOrd="1" destOrd="1" presId="urn:microsoft.com/office/officeart/2005/8/layout/vList4"/>
    <dgm:cxn modelId="{C45612EE-6653-4762-99D3-24796A0645A8}" type="presOf" srcId="{86FA0B93-55B0-4E6C-A30B-171714DF5372}" destId="{0C3AB0E4-4440-4E04-B36D-C925AA312491}" srcOrd="0" destOrd="2" presId="urn:microsoft.com/office/officeart/2005/8/layout/vList4"/>
    <dgm:cxn modelId="{E51BBD18-5560-454B-8CF5-848F5C07A143}" type="presOf" srcId="{9CB26B4E-81FE-48D6-9818-4F48CD93F6AF}" destId="{02377A29-2988-4E46-B5D4-51F1B3A21A50}" srcOrd="0" destOrd="0" presId="urn:microsoft.com/office/officeart/2005/8/layout/vList4"/>
    <dgm:cxn modelId="{05CD92B8-5E3F-4569-AD94-2C08B54CDCFC}" type="presOf" srcId="{69706C85-F499-437D-9009-47C4162796A8}" destId="{B85BF1EE-B35F-4660-87ED-2010A349F618}" srcOrd="0" destOrd="1" presId="urn:microsoft.com/office/officeart/2005/8/layout/vList4"/>
    <dgm:cxn modelId="{E0B1046D-25A5-4DFC-A66C-2402DCD93D30}" type="presOf" srcId="{46B0AD9D-82BB-4735-858F-1AE3A20A064E}" destId="{6F1DEBCC-DBE6-4888-8DD5-89F802225C44}" srcOrd="0" destOrd="2" presId="urn:microsoft.com/office/officeart/2005/8/layout/vList4"/>
    <dgm:cxn modelId="{1208E7BD-C5CC-4B25-84AE-9D23CBFF9523}" type="presOf" srcId="{93E3BF4C-B533-4323-8457-AB841840EA9F}" destId="{B85BF1EE-B35F-4660-87ED-2010A349F618}" srcOrd="0" destOrd="0" presId="urn:microsoft.com/office/officeart/2005/8/layout/vList4"/>
    <dgm:cxn modelId="{8F0A85C7-572C-46E8-81DB-C018D8D6EB5E}" srcId="{1C816DE4-603B-4449-BB87-ECED308AA3CA}" destId="{731F567C-007D-4B00-8CDC-B37687BDF98F}" srcOrd="0" destOrd="0" parTransId="{F1EA0E61-AF6D-4E46-8BC7-E06C4CB8A39D}" sibTransId="{5EE8DEE9-7F01-4E9D-AB2D-BE6E9B5BF6ED}"/>
    <dgm:cxn modelId="{FD1D928F-BF74-4A5A-84EC-D7815E86A36C}" type="presOf" srcId="{2E22F823-BD8D-4ADC-8313-975B0D72D2C6}" destId="{AA07C981-2661-4DF8-9C71-A663A452AB1A}" srcOrd="1" destOrd="1" presId="urn:microsoft.com/office/officeart/2005/8/layout/vList4"/>
    <dgm:cxn modelId="{E0E1CC1C-23F0-4ED6-A924-751CFCD7FCA0}" type="presOf" srcId="{69706C85-F499-437D-9009-47C4162796A8}" destId="{D35611CD-D008-47B9-8A0E-7E531FF0C2F2}" srcOrd="1" destOrd="1" presId="urn:microsoft.com/office/officeart/2005/8/layout/vList4"/>
    <dgm:cxn modelId="{40A930A1-3CD3-40E9-A385-116E4C97A466}" srcId="{93E3BF4C-B533-4323-8457-AB841840EA9F}" destId="{69706C85-F499-437D-9009-47C4162796A8}" srcOrd="0" destOrd="0" parTransId="{4D0ABFB3-CE45-4872-A6F7-31F9C60B9474}" sibTransId="{FA741EE4-E091-44EB-B0C7-988DEF1D7671}"/>
    <dgm:cxn modelId="{2C9EB207-BF86-467B-B801-567A7BF30490}" type="presOf" srcId="{1C816DE4-603B-4449-BB87-ECED308AA3CA}" destId="{DC73D0E5-700B-4F03-BF89-061703333A59}" srcOrd="1" destOrd="0" presId="urn:microsoft.com/office/officeart/2005/8/layout/vList4"/>
    <dgm:cxn modelId="{E4243269-38C3-4474-A038-BCE51E85ACB1}" type="presOf" srcId="{1C816DE4-603B-4449-BB87-ECED308AA3CA}" destId="{0C3AB0E4-4440-4E04-B36D-C925AA312491}" srcOrd="0" destOrd="0" presId="urn:microsoft.com/office/officeart/2005/8/layout/vList4"/>
    <dgm:cxn modelId="{28EB751F-3126-4A4D-8165-BACDAC974C24}" type="presOf" srcId="{46B0AD9D-82BB-4735-858F-1AE3A20A064E}" destId="{BA5F2046-59BD-4B15-9D07-FC6B6C02B4C7}" srcOrd="1" destOrd="2" presId="urn:microsoft.com/office/officeart/2005/8/layout/vList4"/>
    <dgm:cxn modelId="{F796B9C8-B937-43D6-A05F-F79E43DB35D9}" type="presOf" srcId="{2DA29515-A0F0-47DD-8DE7-8F85B83D43B2}" destId="{70B228A4-22EC-4288-A8E0-D71CD22AB487}" srcOrd="0" destOrd="2" presId="urn:microsoft.com/office/officeart/2005/8/layout/vList4"/>
    <dgm:cxn modelId="{A362DEEA-5BAB-4FAA-B4B4-BFE4AF632DA3}" srcId="{BCC9CBA4-D4BF-4668-A926-5D0D44C5B298}" destId="{46B0AD9D-82BB-4735-858F-1AE3A20A064E}" srcOrd="1" destOrd="0" parTransId="{C0703633-412E-4CD7-8286-A039EA54B146}" sibTransId="{625A4C6F-072C-48ED-84AC-A3BBEFEDA16B}"/>
    <dgm:cxn modelId="{0CF23046-0B08-47E8-B604-D6E7978814F3}" type="presParOf" srcId="{02377A29-2988-4E46-B5D4-51F1B3A21A50}" destId="{85EDC4DA-B354-481E-9033-1F359E9E2E0D}" srcOrd="0" destOrd="0" presId="urn:microsoft.com/office/officeart/2005/8/layout/vList4"/>
    <dgm:cxn modelId="{B3B6DE87-932F-44FF-B687-C00FCCAF5A86}" type="presParOf" srcId="{85EDC4DA-B354-481E-9033-1F359E9E2E0D}" destId="{77F31971-ECB1-4455-AAAA-70612BB91FAD}" srcOrd="0" destOrd="0" presId="urn:microsoft.com/office/officeart/2005/8/layout/vList4"/>
    <dgm:cxn modelId="{4C21339D-9FC1-49D0-8119-51FAB32D705A}" type="presParOf" srcId="{85EDC4DA-B354-481E-9033-1F359E9E2E0D}" destId="{C2BA75E9-46BF-433B-A157-CA45C84676D3}" srcOrd="1" destOrd="0" presId="urn:microsoft.com/office/officeart/2005/8/layout/vList4"/>
    <dgm:cxn modelId="{2B5E18A7-8572-4960-ABB1-1D4D37F00C0E}" type="presParOf" srcId="{85EDC4DA-B354-481E-9033-1F359E9E2E0D}" destId="{251B8197-9268-4E62-812D-DB8FB84F8CD4}" srcOrd="2" destOrd="0" presId="urn:microsoft.com/office/officeart/2005/8/layout/vList4"/>
    <dgm:cxn modelId="{9118709E-F534-4164-AA6A-E02E1024D4F5}" type="presParOf" srcId="{02377A29-2988-4E46-B5D4-51F1B3A21A50}" destId="{C8BD2E38-8C23-434F-B6F1-1EB1AB83817A}" srcOrd="1" destOrd="0" presId="urn:microsoft.com/office/officeart/2005/8/layout/vList4"/>
    <dgm:cxn modelId="{F67F1A55-094E-4722-9270-375AA938BAA5}" type="presParOf" srcId="{02377A29-2988-4E46-B5D4-51F1B3A21A50}" destId="{EE6A23F2-19B8-4675-8241-E546A8B3D6CB}" srcOrd="2" destOrd="0" presId="urn:microsoft.com/office/officeart/2005/8/layout/vList4"/>
    <dgm:cxn modelId="{83A47D34-6961-4395-BF96-584E35BADBC7}" type="presParOf" srcId="{EE6A23F2-19B8-4675-8241-E546A8B3D6CB}" destId="{6F1DEBCC-DBE6-4888-8DD5-89F802225C44}" srcOrd="0" destOrd="0" presId="urn:microsoft.com/office/officeart/2005/8/layout/vList4"/>
    <dgm:cxn modelId="{A0DB2CBF-854D-4B8D-A4C4-E41C0269E8BA}" type="presParOf" srcId="{EE6A23F2-19B8-4675-8241-E546A8B3D6CB}" destId="{47C58C0A-4E6A-4E24-AD37-D69B63B901E1}" srcOrd="1" destOrd="0" presId="urn:microsoft.com/office/officeart/2005/8/layout/vList4"/>
    <dgm:cxn modelId="{BA911912-8F06-4961-8642-6B561FBC3A98}" type="presParOf" srcId="{EE6A23F2-19B8-4675-8241-E546A8B3D6CB}" destId="{BA5F2046-59BD-4B15-9D07-FC6B6C02B4C7}" srcOrd="2" destOrd="0" presId="urn:microsoft.com/office/officeart/2005/8/layout/vList4"/>
    <dgm:cxn modelId="{13900901-6EA8-43CA-82C8-5D0D2589C1AE}" type="presParOf" srcId="{02377A29-2988-4E46-B5D4-51F1B3A21A50}" destId="{71B48F53-7D25-4783-B8AB-4BFCCCB80748}" srcOrd="3" destOrd="0" presId="urn:microsoft.com/office/officeart/2005/8/layout/vList4"/>
    <dgm:cxn modelId="{B044F57C-884C-4E0D-B70F-9E26B9DE7E56}" type="presParOf" srcId="{02377A29-2988-4E46-B5D4-51F1B3A21A50}" destId="{F5B39CEB-6D5F-4057-AD58-CFC886E00997}" srcOrd="4" destOrd="0" presId="urn:microsoft.com/office/officeart/2005/8/layout/vList4"/>
    <dgm:cxn modelId="{CC48241C-12CD-47D2-84FE-0D53E11854DF}" type="presParOf" srcId="{F5B39CEB-6D5F-4057-AD58-CFC886E00997}" destId="{B85BF1EE-B35F-4660-87ED-2010A349F618}" srcOrd="0" destOrd="0" presId="urn:microsoft.com/office/officeart/2005/8/layout/vList4"/>
    <dgm:cxn modelId="{1DCF1377-26E5-481C-939F-5EADBF093EA9}" type="presParOf" srcId="{F5B39CEB-6D5F-4057-AD58-CFC886E00997}" destId="{4E8CD2E4-084D-45D3-B859-F241CBB283FE}" srcOrd="1" destOrd="0" presId="urn:microsoft.com/office/officeart/2005/8/layout/vList4"/>
    <dgm:cxn modelId="{0F336932-024B-4706-8BE4-9984D9B91FE3}" type="presParOf" srcId="{F5B39CEB-6D5F-4057-AD58-CFC886E00997}" destId="{D35611CD-D008-47B9-8A0E-7E531FF0C2F2}" srcOrd="2" destOrd="0" presId="urn:microsoft.com/office/officeart/2005/8/layout/vList4"/>
    <dgm:cxn modelId="{86605471-4D93-4824-903B-B687A45C1CA3}" type="presParOf" srcId="{02377A29-2988-4E46-B5D4-51F1B3A21A50}" destId="{FB89AA58-110C-4828-97BA-AFF3357D9B3B}" srcOrd="5" destOrd="0" presId="urn:microsoft.com/office/officeart/2005/8/layout/vList4"/>
    <dgm:cxn modelId="{AFD821D6-EB3E-41BD-AB17-2A2DDB34A23A}" type="presParOf" srcId="{02377A29-2988-4E46-B5D4-51F1B3A21A50}" destId="{2F9E999A-A5B1-4308-9CA8-35CD165EEC7D}" srcOrd="6" destOrd="0" presId="urn:microsoft.com/office/officeart/2005/8/layout/vList4"/>
    <dgm:cxn modelId="{A85FEBD3-1A12-43F7-A185-2EFF3EC022CA}" type="presParOf" srcId="{2F9E999A-A5B1-4308-9CA8-35CD165EEC7D}" destId="{70B228A4-22EC-4288-A8E0-D71CD22AB487}" srcOrd="0" destOrd="0" presId="urn:microsoft.com/office/officeart/2005/8/layout/vList4"/>
    <dgm:cxn modelId="{4297C05D-00CE-4712-B604-C2334A3E47FF}" type="presParOf" srcId="{2F9E999A-A5B1-4308-9CA8-35CD165EEC7D}" destId="{76CEF514-848E-416B-A4B9-DDC7A5F26D87}" srcOrd="1" destOrd="0" presId="urn:microsoft.com/office/officeart/2005/8/layout/vList4"/>
    <dgm:cxn modelId="{16E880F1-FEEF-4E50-9947-DDFCF80EF71F}" type="presParOf" srcId="{2F9E999A-A5B1-4308-9CA8-35CD165EEC7D}" destId="{AA07C981-2661-4DF8-9C71-A663A452AB1A}" srcOrd="2" destOrd="0" presId="urn:microsoft.com/office/officeart/2005/8/layout/vList4"/>
    <dgm:cxn modelId="{0EB386F7-2562-4936-94DE-2C77300C5880}" type="presParOf" srcId="{02377A29-2988-4E46-B5D4-51F1B3A21A50}" destId="{C4A0227F-9315-4B95-ABE5-863DF4CA070F}" srcOrd="7" destOrd="0" presId="urn:microsoft.com/office/officeart/2005/8/layout/vList4"/>
    <dgm:cxn modelId="{EF1131DD-9695-452C-BDBF-76278EC2BCC0}" type="presParOf" srcId="{02377A29-2988-4E46-B5D4-51F1B3A21A50}" destId="{B464A7E1-0728-4206-9220-581A0C92CED2}" srcOrd="8" destOrd="0" presId="urn:microsoft.com/office/officeart/2005/8/layout/vList4"/>
    <dgm:cxn modelId="{23DDB281-BA35-4A56-A3A2-9A80F170AD38}" type="presParOf" srcId="{B464A7E1-0728-4206-9220-581A0C92CED2}" destId="{0C3AB0E4-4440-4E04-B36D-C925AA312491}" srcOrd="0" destOrd="0" presId="urn:microsoft.com/office/officeart/2005/8/layout/vList4"/>
    <dgm:cxn modelId="{8B2D4B1F-AAE6-4067-85CF-5713B47FAC6A}" type="presParOf" srcId="{B464A7E1-0728-4206-9220-581A0C92CED2}" destId="{F79D1804-6A0F-4BEC-8CEF-9FE2EFA91F27}" srcOrd="1" destOrd="0" presId="urn:microsoft.com/office/officeart/2005/8/layout/vList4"/>
    <dgm:cxn modelId="{48BC9EE5-A5A9-4761-847B-576FD9D0117E}" type="presParOf" srcId="{B464A7E1-0728-4206-9220-581A0C92CED2}" destId="{DC73D0E5-700B-4F03-BF89-061703333A5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EF05FF-FB91-4211-A144-E399FAD2F901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4BBEB08-57ED-4C50-A03F-776FDA93CB15}">
      <dgm:prSet phldrT="[Texto]" custT="1"/>
      <dgm:spPr>
        <a:solidFill>
          <a:srgbClr val="5B9BD5">
            <a:alpha val="49804"/>
          </a:srgbClr>
        </a:solidFill>
        <a:ln w="38100">
          <a:solidFill>
            <a:srgbClr val="5B9BD5"/>
          </a:solidFill>
        </a:ln>
      </dgm:spPr>
      <dgm:t>
        <a:bodyPr/>
        <a:lstStyle/>
        <a:p>
          <a:r>
            <a:rPr lang="es-E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Mixto</a:t>
          </a:r>
        </a:p>
      </dgm:t>
    </dgm:pt>
    <dgm:pt modelId="{E1A3FF84-E018-4B8C-9C06-0150A4CEC038}" type="parTrans" cxnId="{924F48A6-3CD4-46B1-A5D2-66E6300B6E80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947353-04F7-49BA-81AE-2EB7891F12C5}" type="sibTrans" cxnId="{924F48A6-3CD4-46B1-A5D2-66E6300B6E80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9443C0-2C80-4F6D-95FC-1A8C636D46FB}">
      <dgm:prSet phldrT="[Texto]" custT="1"/>
      <dgm:spPr>
        <a:solidFill>
          <a:schemeClr val="accent1">
            <a:lumMod val="20000"/>
            <a:lumOff val="80000"/>
            <a:alpha val="5000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s-E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Documental</a:t>
          </a:r>
          <a:r>
            <a:rPr lang="es-ES" sz="28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    Campo</a:t>
          </a:r>
          <a:endParaRPr lang="es-E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1AC453-4A93-4AF6-92F2-A0EEC1D5F217}" type="parTrans" cxnId="{48C62D29-AFDF-411B-A8E5-7E803151DD98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886979-F7E1-4C08-AF96-4F3BCF35A232}" type="sibTrans" cxnId="{48C62D29-AFDF-411B-A8E5-7E803151DD98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0872DB-DA18-46D5-8442-E63617968515}">
      <dgm:prSet phldrT="[Texto]" custT="1"/>
      <dgm:spPr>
        <a:solidFill>
          <a:srgbClr val="B2DE82">
            <a:alpha val="49804"/>
          </a:srgbClr>
        </a:solidFill>
        <a:ln w="38100">
          <a:solidFill>
            <a:srgbClr val="92D050"/>
          </a:solidFill>
        </a:ln>
      </dgm:spPr>
      <dgm:t>
        <a:bodyPr/>
        <a:lstStyle/>
        <a:p>
          <a:r>
            <a:rPr lang="es-E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Descriptivo</a:t>
          </a:r>
        </a:p>
      </dgm:t>
    </dgm:pt>
    <dgm:pt modelId="{43716567-1440-432B-9795-ABBC5C4AC0CD}" type="parTrans" cxnId="{9B253AA6-6504-4DF6-8F4C-C84D25BAB3F6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B726D7-AE2B-47C4-9231-4F44D105AF83}" type="sibTrans" cxnId="{9B253AA6-6504-4DF6-8F4C-C84D25BAB3F6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D750AD-3BC1-41E4-B036-2D5887CB43FF}">
      <dgm:prSet phldrT="[Texto]" custT="1"/>
      <dgm:spPr>
        <a:solidFill>
          <a:srgbClr val="DCF0C6">
            <a:alpha val="49804"/>
          </a:srgbClr>
        </a:solidFill>
        <a:ln w="38100">
          <a:solidFill>
            <a:srgbClr val="92D050"/>
          </a:solidFill>
        </a:ln>
      </dgm:spPr>
      <dgm:t>
        <a:bodyPr/>
        <a:lstStyle/>
        <a:p>
          <a:r>
            <a:rPr lang="es-E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Aplicada</a:t>
          </a:r>
        </a:p>
      </dgm:t>
    </dgm:pt>
    <dgm:pt modelId="{870C6A14-45E3-44F1-8C43-3B96E6959DEC}" type="parTrans" cxnId="{B5A79B6A-1FEF-43DB-84D1-1F989A145A9F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A86D0C-EB6D-4F08-9498-A3F79FB3B404}" type="sibTrans" cxnId="{B5A79B6A-1FEF-43DB-84D1-1F989A145A9F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BCBF9E-CF8B-43E7-A981-765B708C01CD}" type="pres">
      <dgm:prSet presAssocID="{AFEF05FF-FB91-4211-A144-E399FAD2F9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F2B80F8-C05A-4EE4-9E2E-95A087F96789}" type="pres">
      <dgm:prSet presAssocID="{A4BBEB08-57ED-4C50-A03F-776FDA93CB15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EFBC1-1884-4A00-9071-D85C238B1B21}" type="pres">
      <dgm:prSet presAssocID="{22947353-04F7-49BA-81AE-2EB7891F12C5}" presName="space" presStyleCnt="0"/>
      <dgm:spPr/>
    </dgm:pt>
    <dgm:pt modelId="{8121E77F-D18D-49E8-8F0E-C50CC7A88A15}" type="pres">
      <dgm:prSet presAssocID="{549443C0-2C80-4F6D-95FC-1A8C636D46FB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3B1298-315E-41CB-AA90-ACD4E7571CD8}" type="pres">
      <dgm:prSet presAssocID="{EB886979-F7E1-4C08-AF96-4F3BCF35A232}" presName="space" presStyleCnt="0"/>
      <dgm:spPr/>
    </dgm:pt>
    <dgm:pt modelId="{1F6C0358-04B7-47CE-8DF7-3976E6317CC6}" type="pres">
      <dgm:prSet presAssocID="{7E0872DB-DA18-46D5-8442-E63617968515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4561F4-E5AD-4052-8F93-35DB16A53C96}" type="pres">
      <dgm:prSet presAssocID="{01B726D7-AE2B-47C4-9231-4F44D105AF83}" presName="space" presStyleCnt="0"/>
      <dgm:spPr/>
    </dgm:pt>
    <dgm:pt modelId="{B023A915-A6B0-4BC7-A41A-F7DE6770436F}" type="pres">
      <dgm:prSet presAssocID="{9AD750AD-3BC1-41E4-B036-2D5887CB43FF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E520AB2-181F-4F0D-9D92-4CBEC93E6C8A}" type="presOf" srcId="{A4BBEB08-57ED-4C50-A03F-776FDA93CB15}" destId="{5F2B80F8-C05A-4EE4-9E2E-95A087F96789}" srcOrd="0" destOrd="0" presId="urn:microsoft.com/office/officeart/2005/8/layout/venn3"/>
    <dgm:cxn modelId="{885136B8-B56A-45A8-838D-8239A25544FD}" type="presOf" srcId="{9AD750AD-3BC1-41E4-B036-2D5887CB43FF}" destId="{B023A915-A6B0-4BC7-A41A-F7DE6770436F}" srcOrd="0" destOrd="0" presId="urn:microsoft.com/office/officeart/2005/8/layout/venn3"/>
    <dgm:cxn modelId="{B5A79B6A-1FEF-43DB-84D1-1F989A145A9F}" srcId="{AFEF05FF-FB91-4211-A144-E399FAD2F901}" destId="{9AD750AD-3BC1-41E4-B036-2D5887CB43FF}" srcOrd="3" destOrd="0" parTransId="{870C6A14-45E3-44F1-8C43-3B96E6959DEC}" sibTransId="{67A86D0C-EB6D-4F08-9498-A3F79FB3B404}"/>
    <dgm:cxn modelId="{2A98730A-7948-4276-BC95-476EB58808E4}" type="presOf" srcId="{549443C0-2C80-4F6D-95FC-1A8C636D46FB}" destId="{8121E77F-D18D-49E8-8F0E-C50CC7A88A15}" srcOrd="0" destOrd="0" presId="urn:microsoft.com/office/officeart/2005/8/layout/venn3"/>
    <dgm:cxn modelId="{DD8E4A78-C715-4C22-B88D-49513253725F}" type="presOf" srcId="{7E0872DB-DA18-46D5-8442-E63617968515}" destId="{1F6C0358-04B7-47CE-8DF7-3976E6317CC6}" srcOrd="0" destOrd="0" presId="urn:microsoft.com/office/officeart/2005/8/layout/venn3"/>
    <dgm:cxn modelId="{18B5025E-994A-4D7F-99B8-89242CF6AE60}" type="presOf" srcId="{AFEF05FF-FB91-4211-A144-E399FAD2F901}" destId="{EDBCBF9E-CF8B-43E7-A981-765B708C01CD}" srcOrd="0" destOrd="0" presId="urn:microsoft.com/office/officeart/2005/8/layout/venn3"/>
    <dgm:cxn modelId="{924F48A6-3CD4-46B1-A5D2-66E6300B6E80}" srcId="{AFEF05FF-FB91-4211-A144-E399FAD2F901}" destId="{A4BBEB08-57ED-4C50-A03F-776FDA93CB15}" srcOrd="0" destOrd="0" parTransId="{E1A3FF84-E018-4B8C-9C06-0150A4CEC038}" sibTransId="{22947353-04F7-49BA-81AE-2EB7891F12C5}"/>
    <dgm:cxn modelId="{9B253AA6-6504-4DF6-8F4C-C84D25BAB3F6}" srcId="{AFEF05FF-FB91-4211-A144-E399FAD2F901}" destId="{7E0872DB-DA18-46D5-8442-E63617968515}" srcOrd="2" destOrd="0" parTransId="{43716567-1440-432B-9795-ABBC5C4AC0CD}" sibTransId="{01B726D7-AE2B-47C4-9231-4F44D105AF83}"/>
    <dgm:cxn modelId="{48C62D29-AFDF-411B-A8E5-7E803151DD98}" srcId="{AFEF05FF-FB91-4211-A144-E399FAD2F901}" destId="{549443C0-2C80-4F6D-95FC-1A8C636D46FB}" srcOrd="1" destOrd="0" parTransId="{0C1AC453-4A93-4AF6-92F2-A0EEC1D5F217}" sibTransId="{EB886979-F7E1-4C08-AF96-4F3BCF35A232}"/>
    <dgm:cxn modelId="{72789D0C-3A03-4C0C-A11F-0F2CE4BB2DA7}" type="presParOf" srcId="{EDBCBF9E-CF8B-43E7-A981-765B708C01CD}" destId="{5F2B80F8-C05A-4EE4-9E2E-95A087F96789}" srcOrd="0" destOrd="0" presId="urn:microsoft.com/office/officeart/2005/8/layout/venn3"/>
    <dgm:cxn modelId="{2B760C1B-D335-4423-AC76-605C8756DA09}" type="presParOf" srcId="{EDBCBF9E-CF8B-43E7-A981-765B708C01CD}" destId="{536EFBC1-1884-4A00-9071-D85C238B1B21}" srcOrd="1" destOrd="0" presId="urn:microsoft.com/office/officeart/2005/8/layout/venn3"/>
    <dgm:cxn modelId="{09B2F9E4-FC23-4496-8359-737556B9C55B}" type="presParOf" srcId="{EDBCBF9E-CF8B-43E7-A981-765B708C01CD}" destId="{8121E77F-D18D-49E8-8F0E-C50CC7A88A15}" srcOrd="2" destOrd="0" presId="urn:microsoft.com/office/officeart/2005/8/layout/venn3"/>
    <dgm:cxn modelId="{2E2BD2C7-7236-4987-A505-0D323AA88B91}" type="presParOf" srcId="{EDBCBF9E-CF8B-43E7-A981-765B708C01CD}" destId="{DA3B1298-315E-41CB-AA90-ACD4E7571CD8}" srcOrd="3" destOrd="0" presId="urn:microsoft.com/office/officeart/2005/8/layout/venn3"/>
    <dgm:cxn modelId="{F8FB84F3-3B3E-4C79-A598-4F732036077D}" type="presParOf" srcId="{EDBCBF9E-CF8B-43E7-A981-765B708C01CD}" destId="{1F6C0358-04B7-47CE-8DF7-3976E6317CC6}" srcOrd="4" destOrd="0" presId="urn:microsoft.com/office/officeart/2005/8/layout/venn3"/>
    <dgm:cxn modelId="{30A5FB05-18CE-4386-BEF8-BA0D8D359E05}" type="presParOf" srcId="{EDBCBF9E-CF8B-43E7-A981-765B708C01CD}" destId="{6D4561F4-E5AD-4052-8F93-35DB16A53C96}" srcOrd="5" destOrd="0" presId="urn:microsoft.com/office/officeart/2005/8/layout/venn3"/>
    <dgm:cxn modelId="{65B52B7A-5BD7-4CBC-8463-EC49A3824CF4}" type="presParOf" srcId="{EDBCBF9E-CF8B-43E7-A981-765B708C01CD}" destId="{B023A915-A6B0-4BC7-A41A-F7DE6770436F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EF05FF-FB91-4211-A144-E399FAD2F901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4BBEB08-57ED-4C50-A03F-776FDA93CB15}">
      <dgm:prSet phldrT="[Texto]" custT="1"/>
      <dgm:spPr>
        <a:solidFill>
          <a:schemeClr val="accent1">
            <a:lumMod val="40000"/>
            <a:lumOff val="60000"/>
            <a:alpha val="5000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s-E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Unidad</a:t>
          </a:r>
          <a:r>
            <a:rPr lang="es-ES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Educativa Marquesa de Solanda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A3FF84-E018-4B8C-9C06-0150A4CEC038}" type="parTrans" cxnId="{924F48A6-3CD4-46B1-A5D2-66E6300B6E80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947353-04F7-49BA-81AE-2EB7891F12C5}" type="sibTrans" cxnId="{924F48A6-3CD4-46B1-A5D2-66E6300B6E80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9443C0-2C80-4F6D-95FC-1A8C636D46FB}">
      <dgm:prSet phldrT="[Texto]" custT="1"/>
      <dgm:spPr>
        <a:solidFill>
          <a:srgbClr val="ADDDC7">
            <a:alpha val="50000"/>
          </a:srgbClr>
        </a:solidFill>
        <a:ln w="38100">
          <a:solidFill>
            <a:srgbClr val="44A277"/>
          </a:solidFill>
        </a:ln>
      </dgm:spPr>
      <dgm:t>
        <a:bodyPr/>
        <a:lstStyle/>
        <a:p>
          <a:r>
            <a:rPr lang="es-E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Preparatoria</a:t>
          </a:r>
        </a:p>
        <a:p>
          <a:r>
            <a:rPr lang="es-E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“C” y “F”</a:t>
          </a:r>
        </a:p>
        <a:p>
          <a:r>
            <a:rPr lang="es-ES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(5-6 años)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1AC453-4A93-4AF6-92F2-A0EEC1D5F217}" type="parTrans" cxnId="{48C62D29-AFDF-411B-A8E5-7E803151DD98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886979-F7E1-4C08-AF96-4F3BCF35A232}" type="sibTrans" cxnId="{48C62D29-AFDF-411B-A8E5-7E803151DD98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0872DB-DA18-46D5-8442-E63617968515}">
      <dgm:prSet phldrT="[Texto]" custT="1"/>
      <dgm:spPr>
        <a:solidFill>
          <a:srgbClr val="D4ECBA">
            <a:alpha val="50000"/>
          </a:srgbClr>
        </a:solidFill>
        <a:ln w="38100">
          <a:solidFill>
            <a:srgbClr val="92D050"/>
          </a:solidFill>
        </a:ln>
      </dgm:spPr>
      <dgm:t>
        <a:bodyPr/>
        <a:lstStyle/>
        <a:p>
          <a:r>
            <a:rPr lang="es-E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63 </a:t>
          </a:r>
        </a:p>
        <a:p>
          <a:r>
            <a:rPr lang="es-ES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Infantes</a:t>
          </a:r>
        </a:p>
        <a:p>
          <a:r>
            <a:rPr lang="es-E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30 niñas</a:t>
          </a:r>
        </a:p>
        <a:p>
          <a:r>
            <a:rPr lang="es-E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33 niños</a:t>
          </a:r>
        </a:p>
      </dgm:t>
    </dgm:pt>
    <dgm:pt modelId="{43716567-1440-432B-9795-ABBC5C4AC0CD}" type="parTrans" cxnId="{9B253AA6-6504-4DF6-8F4C-C84D25BAB3F6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B726D7-AE2B-47C4-9231-4F44D105AF83}" type="sibTrans" cxnId="{9B253AA6-6504-4DF6-8F4C-C84D25BAB3F6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D750AD-3BC1-41E4-B036-2D5887CB43FF}">
      <dgm:prSet phldrT="[Texto]" custT="1"/>
      <dgm:spPr>
        <a:solidFill>
          <a:srgbClr val="D6BBEB">
            <a:alpha val="49804"/>
          </a:srgbClr>
        </a:solidFill>
        <a:ln w="38100">
          <a:solidFill>
            <a:srgbClr val="7030A0"/>
          </a:solidFill>
        </a:ln>
      </dgm:spPr>
      <dgm:t>
        <a:bodyPr/>
        <a:lstStyle/>
        <a:p>
          <a:r>
            <a:rPr lang="es-E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s-ES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       Docente titulares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0C6A14-45E3-44F1-8C43-3B96E6959DEC}" type="parTrans" cxnId="{B5A79B6A-1FEF-43DB-84D1-1F989A145A9F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A86D0C-EB6D-4F08-9498-A3F79FB3B404}" type="sibTrans" cxnId="{B5A79B6A-1FEF-43DB-84D1-1F989A145A9F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BCBF9E-CF8B-43E7-A981-765B708C01CD}" type="pres">
      <dgm:prSet presAssocID="{AFEF05FF-FB91-4211-A144-E399FAD2F9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F2B80F8-C05A-4EE4-9E2E-95A087F96789}" type="pres">
      <dgm:prSet presAssocID="{A4BBEB08-57ED-4C50-A03F-776FDA93CB15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EFBC1-1884-4A00-9071-D85C238B1B21}" type="pres">
      <dgm:prSet presAssocID="{22947353-04F7-49BA-81AE-2EB7891F12C5}" presName="space" presStyleCnt="0"/>
      <dgm:spPr/>
    </dgm:pt>
    <dgm:pt modelId="{8121E77F-D18D-49E8-8F0E-C50CC7A88A15}" type="pres">
      <dgm:prSet presAssocID="{549443C0-2C80-4F6D-95FC-1A8C636D46FB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3B1298-315E-41CB-AA90-ACD4E7571CD8}" type="pres">
      <dgm:prSet presAssocID="{EB886979-F7E1-4C08-AF96-4F3BCF35A232}" presName="space" presStyleCnt="0"/>
      <dgm:spPr/>
    </dgm:pt>
    <dgm:pt modelId="{1F6C0358-04B7-47CE-8DF7-3976E6317CC6}" type="pres">
      <dgm:prSet presAssocID="{7E0872DB-DA18-46D5-8442-E63617968515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4561F4-E5AD-4052-8F93-35DB16A53C96}" type="pres">
      <dgm:prSet presAssocID="{01B726D7-AE2B-47C4-9231-4F44D105AF83}" presName="space" presStyleCnt="0"/>
      <dgm:spPr/>
    </dgm:pt>
    <dgm:pt modelId="{B023A915-A6B0-4BC7-A41A-F7DE6770436F}" type="pres">
      <dgm:prSet presAssocID="{9AD750AD-3BC1-41E4-B036-2D5887CB43FF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E520AB2-181F-4F0D-9D92-4CBEC93E6C8A}" type="presOf" srcId="{A4BBEB08-57ED-4C50-A03F-776FDA93CB15}" destId="{5F2B80F8-C05A-4EE4-9E2E-95A087F96789}" srcOrd="0" destOrd="0" presId="urn:microsoft.com/office/officeart/2005/8/layout/venn3"/>
    <dgm:cxn modelId="{885136B8-B56A-45A8-838D-8239A25544FD}" type="presOf" srcId="{9AD750AD-3BC1-41E4-B036-2D5887CB43FF}" destId="{B023A915-A6B0-4BC7-A41A-F7DE6770436F}" srcOrd="0" destOrd="0" presId="urn:microsoft.com/office/officeart/2005/8/layout/venn3"/>
    <dgm:cxn modelId="{B5A79B6A-1FEF-43DB-84D1-1F989A145A9F}" srcId="{AFEF05FF-FB91-4211-A144-E399FAD2F901}" destId="{9AD750AD-3BC1-41E4-B036-2D5887CB43FF}" srcOrd="3" destOrd="0" parTransId="{870C6A14-45E3-44F1-8C43-3B96E6959DEC}" sibTransId="{67A86D0C-EB6D-4F08-9498-A3F79FB3B404}"/>
    <dgm:cxn modelId="{2A98730A-7948-4276-BC95-476EB58808E4}" type="presOf" srcId="{549443C0-2C80-4F6D-95FC-1A8C636D46FB}" destId="{8121E77F-D18D-49E8-8F0E-C50CC7A88A15}" srcOrd="0" destOrd="0" presId="urn:microsoft.com/office/officeart/2005/8/layout/venn3"/>
    <dgm:cxn modelId="{DD8E4A78-C715-4C22-B88D-49513253725F}" type="presOf" srcId="{7E0872DB-DA18-46D5-8442-E63617968515}" destId="{1F6C0358-04B7-47CE-8DF7-3976E6317CC6}" srcOrd="0" destOrd="0" presId="urn:microsoft.com/office/officeart/2005/8/layout/venn3"/>
    <dgm:cxn modelId="{18B5025E-994A-4D7F-99B8-89242CF6AE60}" type="presOf" srcId="{AFEF05FF-FB91-4211-A144-E399FAD2F901}" destId="{EDBCBF9E-CF8B-43E7-A981-765B708C01CD}" srcOrd="0" destOrd="0" presId="urn:microsoft.com/office/officeart/2005/8/layout/venn3"/>
    <dgm:cxn modelId="{924F48A6-3CD4-46B1-A5D2-66E6300B6E80}" srcId="{AFEF05FF-FB91-4211-A144-E399FAD2F901}" destId="{A4BBEB08-57ED-4C50-A03F-776FDA93CB15}" srcOrd="0" destOrd="0" parTransId="{E1A3FF84-E018-4B8C-9C06-0150A4CEC038}" sibTransId="{22947353-04F7-49BA-81AE-2EB7891F12C5}"/>
    <dgm:cxn modelId="{9B253AA6-6504-4DF6-8F4C-C84D25BAB3F6}" srcId="{AFEF05FF-FB91-4211-A144-E399FAD2F901}" destId="{7E0872DB-DA18-46D5-8442-E63617968515}" srcOrd="2" destOrd="0" parTransId="{43716567-1440-432B-9795-ABBC5C4AC0CD}" sibTransId="{01B726D7-AE2B-47C4-9231-4F44D105AF83}"/>
    <dgm:cxn modelId="{48C62D29-AFDF-411B-A8E5-7E803151DD98}" srcId="{AFEF05FF-FB91-4211-A144-E399FAD2F901}" destId="{549443C0-2C80-4F6D-95FC-1A8C636D46FB}" srcOrd="1" destOrd="0" parTransId="{0C1AC453-4A93-4AF6-92F2-A0EEC1D5F217}" sibTransId="{EB886979-F7E1-4C08-AF96-4F3BCF35A232}"/>
    <dgm:cxn modelId="{72789D0C-3A03-4C0C-A11F-0F2CE4BB2DA7}" type="presParOf" srcId="{EDBCBF9E-CF8B-43E7-A981-765B708C01CD}" destId="{5F2B80F8-C05A-4EE4-9E2E-95A087F96789}" srcOrd="0" destOrd="0" presId="urn:microsoft.com/office/officeart/2005/8/layout/venn3"/>
    <dgm:cxn modelId="{2B760C1B-D335-4423-AC76-605C8756DA09}" type="presParOf" srcId="{EDBCBF9E-CF8B-43E7-A981-765B708C01CD}" destId="{536EFBC1-1884-4A00-9071-D85C238B1B21}" srcOrd="1" destOrd="0" presId="urn:microsoft.com/office/officeart/2005/8/layout/venn3"/>
    <dgm:cxn modelId="{09B2F9E4-FC23-4496-8359-737556B9C55B}" type="presParOf" srcId="{EDBCBF9E-CF8B-43E7-A981-765B708C01CD}" destId="{8121E77F-D18D-49E8-8F0E-C50CC7A88A15}" srcOrd="2" destOrd="0" presId="urn:microsoft.com/office/officeart/2005/8/layout/venn3"/>
    <dgm:cxn modelId="{2E2BD2C7-7236-4987-A505-0D323AA88B91}" type="presParOf" srcId="{EDBCBF9E-CF8B-43E7-A981-765B708C01CD}" destId="{DA3B1298-315E-41CB-AA90-ACD4E7571CD8}" srcOrd="3" destOrd="0" presId="urn:microsoft.com/office/officeart/2005/8/layout/venn3"/>
    <dgm:cxn modelId="{F8FB84F3-3B3E-4C79-A598-4F732036077D}" type="presParOf" srcId="{EDBCBF9E-CF8B-43E7-A981-765B708C01CD}" destId="{1F6C0358-04B7-47CE-8DF7-3976E6317CC6}" srcOrd="4" destOrd="0" presId="urn:microsoft.com/office/officeart/2005/8/layout/venn3"/>
    <dgm:cxn modelId="{30A5FB05-18CE-4386-BEF8-BA0D8D359E05}" type="presParOf" srcId="{EDBCBF9E-CF8B-43E7-A981-765B708C01CD}" destId="{6D4561F4-E5AD-4052-8F93-35DB16A53C96}" srcOrd="5" destOrd="0" presId="urn:microsoft.com/office/officeart/2005/8/layout/venn3"/>
    <dgm:cxn modelId="{65B52B7A-5BD7-4CBC-8463-EC49A3824CF4}" type="presParOf" srcId="{EDBCBF9E-CF8B-43E7-A981-765B708C01CD}" destId="{B023A915-A6B0-4BC7-A41A-F7DE6770436F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EF05FF-FB91-4211-A144-E399FAD2F901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4BBEB08-57ED-4C50-A03F-776FDA93CB15}">
      <dgm:prSet phldrT="[Texto]" custT="1"/>
      <dgm:spPr>
        <a:solidFill>
          <a:schemeClr val="accent1">
            <a:alpha val="5000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A3FF84-E018-4B8C-9C06-0150A4CEC038}" type="parTrans" cxnId="{924F48A6-3CD4-46B1-A5D2-66E6300B6E80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947353-04F7-49BA-81AE-2EB7891F12C5}" type="sibTrans" cxnId="{924F48A6-3CD4-46B1-A5D2-66E6300B6E80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9443C0-2C80-4F6D-95FC-1A8C636D46FB}">
      <dgm:prSet phldrT="[Texto]" custT="1"/>
      <dgm:spPr>
        <a:solidFill>
          <a:schemeClr val="accent1">
            <a:lumMod val="20000"/>
            <a:lumOff val="80000"/>
            <a:alpha val="5000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s-E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Lista</a:t>
          </a:r>
          <a:r>
            <a:rPr lang="es-ES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de cotejo</a:t>
          </a:r>
        </a:p>
        <a:p>
          <a:r>
            <a:rPr lang="es-ES" sz="2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(niños)</a:t>
          </a:r>
        </a:p>
      </dgm:t>
    </dgm:pt>
    <dgm:pt modelId="{0C1AC453-4A93-4AF6-92F2-A0EEC1D5F217}" type="parTrans" cxnId="{48C62D29-AFDF-411B-A8E5-7E803151DD98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886979-F7E1-4C08-AF96-4F3BCF35A232}" type="sibTrans" cxnId="{48C62D29-AFDF-411B-A8E5-7E803151DD98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AC7D9E-09AF-496F-B5B7-302A691CAC2A}">
      <dgm:prSet phldrT="[Texto]" custT="1"/>
      <dgm:spPr>
        <a:solidFill>
          <a:schemeClr val="accent1">
            <a:lumMod val="20000"/>
            <a:lumOff val="80000"/>
            <a:alpha val="5000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CDBD52-38EF-4B1B-AA11-70CF95E5C87F}" type="parTrans" cxnId="{3ACD0184-FFCC-4CB6-BB5D-BB8DD8AACE7A}">
      <dgm:prSet/>
      <dgm:spPr/>
      <dgm:t>
        <a:bodyPr/>
        <a:lstStyle/>
        <a:p>
          <a:endParaRPr lang="es-ES"/>
        </a:p>
      </dgm:t>
    </dgm:pt>
    <dgm:pt modelId="{1635D571-1657-491F-B5C2-196CF73C3C79}" type="sibTrans" cxnId="{3ACD0184-FFCC-4CB6-BB5D-BB8DD8AACE7A}">
      <dgm:prSet/>
      <dgm:spPr/>
      <dgm:t>
        <a:bodyPr/>
        <a:lstStyle/>
        <a:p>
          <a:endParaRPr lang="es-ES"/>
        </a:p>
      </dgm:t>
    </dgm:pt>
    <dgm:pt modelId="{EDBCBF9E-CF8B-43E7-A981-765B708C01CD}" type="pres">
      <dgm:prSet presAssocID="{AFEF05FF-FB91-4211-A144-E399FAD2F9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F2B80F8-C05A-4EE4-9E2E-95A087F96789}" type="pres">
      <dgm:prSet presAssocID="{A4BBEB08-57ED-4C50-A03F-776FDA93CB15}" presName="Name5" presStyleLbl="vennNode1" presStyleIdx="0" presStyleCnt="3" custScaleX="1027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6EFBC1-1884-4A00-9071-D85C238B1B21}" type="pres">
      <dgm:prSet presAssocID="{22947353-04F7-49BA-81AE-2EB7891F12C5}" presName="space" presStyleCnt="0"/>
      <dgm:spPr/>
    </dgm:pt>
    <dgm:pt modelId="{8121E77F-D18D-49E8-8F0E-C50CC7A88A15}" type="pres">
      <dgm:prSet presAssocID="{549443C0-2C80-4F6D-95FC-1A8C636D46FB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3B1298-315E-41CB-AA90-ACD4E7571CD8}" type="pres">
      <dgm:prSet presAssocID="{EB886979-F7E1-4C08-AF96-4F3BCF35A232}" presName="space" presStyleCnt="0"/>
      <dgm:spPr/>
    </dgm:pt>
    <dgm:pt modelId="{FBEED3E4-60E1-4999-AEFF-3E981EA610EC}" type="pres">
      <dgm:prSet presAssocID="{F2AC7D9E-09AF-496F-B5B7-302A691CAC2A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8C62D29-AFDF-411B-A8E5-7E803151DD98}" srcId="{AFEF05FF-FB91-4211-A144-E399FAD2F901}" destId="{549443C0-2C80-4F6D-95FC-1A8C636D46FB}" srcOrd="1" destOrd="0" parTransId="{0C1AC453-4A93-4AF6-92F2-A0EEC1D5F217}" sibTransId="{EB886979-F7E1-4C08-AF96-4F3BCF35A232}"/>
    <dgm:cxn modelId="{86204C05-695E-48D3-9B7B-A032D9B51B9D}" type="presOf" srcId="{F2AC7D9E-09AF-496F-B5B7-302A691CAC2A}" destId="{FBEED3E4-60E1-4999-AEFF-3E981EA610EC}" srcOrd="0" destOrd="0" presId="urn:microsoft.com/office/officeart/2005/8/layout/venn3"/>
    <dgm:cxn modelId="{3ACD0184-FFCC-4CB6-BB5D-BB8DD8AACE7A}" srcId="{AFEF05FF-FB91-4211-A144-E399FAD2F901}" destId="{F2AC7D9E-09AF-496F-B5B7-302A691CAC2A}" srcOrd="2" destOrd="0" parTransId="{4ACDBD52-38EF-4B1B-AA11-70CF95E5C87F}" sibTransId="{1635D571-1657-491F-B5C2-196CF73C3C79}"/>
    <dgm:cxn modelId="{924F48A6-3CD4-46B1-A5D2-66E6300B6E80}" srcId="{AFEF05FF-FB91-4211-A144-E399FAD2F901}" destId="{A4BBEB08-57ED-4C50-A03F-776FDA93CB15}" srcOrd="0" destOrd="0" parTransId="{E1A3FF84-E018-4B8C-9C06-0150A4CEC038}" sibTransId="{22947353-04F7-49BA-81AE-2EB7891F12C5}"/>
    <dgm:cxn modelId="{DE520AB2-181F-4F0D-9D92-4CBEC93E6C8A}" type="presOf" srcId="{A4BBEB08-57ED-4C50-A03F-776FDA93CB15}" destId="{5F2B80F8-C05A-4EE4-9E2E-95A087F96789}" srcOrd="0" destOrd="0" presId="urn:microsoft.com/office/officeart/2005/8/layout/venn3"/>
    <dgm:cxn modelId="{18B5025E-994A-4D7F-99B8-89242CF6AE60}" type="presOf" srcId="{AFEF05FF-FB91-4211-A144-E399FAD2F901}" destId="{EDBCBF9E-CF8B-43E7-A981-765B708C01CD}" srcOrd="0" destOrd="0" presId="urn:microsoft.com/office/officeart/2005/8/layout/venn3"/>
    <dgm:cxn modelId="{2A98730A-7948-4276-BC95-476EB58808E4}" type="presOf" srcId="{549443C0-2C80-4F6D-95FC-1A8C636D46FB}" destId="{8121E77F-D18D-49E8-8F0E-C50CC7A88A15}" srcOrd="0" destOrd="0" presId="urn:microsoft.com/office/officeart/2005/8/layout/venn3"/>
    <dgm:cxn modelId="{72789D0C-3A03-4C0C-A11F-0F2CE4BB2DA7}" type="presParOf" srcId="{EDBCBF9E-CF8B-43E7-A981-765B708C01CD}" destId="{5F2B80F8-C05A-4EE4-9E2E-95A087F96789}" srcOrd="0" destOrd="0" presId="urn:microsoft.com/office/officeart/2005/8/layout/venn3"/>
    <dgm:cxn modelId="{2B760C1B-D335-4423-AC76-605C8756DA09}" type="presParOf" srcId="{EDBCBF9E-CF8B-43E7-A981-765B708C01CD}" destId="{536EFBC1-1884-4A00-9071-D85C238B1B21}" srcOrd="1" destOrd="0" presId="urn:microsoft.com/office/officeart/2005/8/layout/venn3"/>
    <dgm:cxn modelId="{09B2F9E4-FC23-4496-8359-737556B9C55B}" type="presParOf" srcId="{EDBCBF9E-CF8B-43E7-A981-765B708C01CD}" destId="{8121E77F-D18D-49E8-8F0E-C50CC7A88A15}" srcOrd="2" destOrd="0" presId="urn:microsoft.com/office/officeart/2005/8/layout/venn3"/>
    <dgm:cxn modelId="{9AB61F44-83EC-4104-B8B4-2C71A5A5B78B}" type="presParOf" srcId="{EDBCBF9E-CF8B-43E7-A981-765B708C01CD}" destId="{DA3B1298-315E-41CB-AA90-ACD4E7571CD8}" srcOrd="3" destOrd="0" presId="urn:microsoft.com/office/officeart/2005/8/layout/venn3"/>
    <dgm:cxn modelId="{5BDFCA01-7F26-42B2-B4A9-76572BD83EE2}" type="presParOf" srcId="{EDBCBF9E-CF8B-43E7-A981-765B708C01CD}" destId="{FBEED3E4-60E1-4999-AEFF-3E981EA610EC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EF05FF-FB91-4211-A144-E399FAD2F901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E0872DB-DA18-46D5-8442-E63617968515}">
      <dgm:prSet phldrT="[Texto]" custT="1"/>
      <dgm:spPr>
        <a:solidFill>
          <a:srgbClr val="B2DE82">
            <a:alpha val="50000"/>
          </a:srgbClr>
        </a:solidFill>
        <a:ln w="38100">
          <a:solidFill>
            <a:srgbClr val="92D050"/>
          </a:solidFill>
        </a:ln>
      </dgm:spPr>
      <dgm:t>
        <a:bodyPr/>
        <a:lstStyle/>
        <a:p>
          <a:r>
            <a:rPr lang="es-ES" sz="2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Encuesta</a:t>
          </a:r>
          <a:endParaRPr lang="es-ES" sz="2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716567-1440-432B-9795-ABBC5C4AC0CD}" type="parTrans" cxnId="{9B253AA6-6504-4DF6-8F4C-C84D25BAB3F6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B726D7-AE2B-47C4-9231-4F44D105AF83}" type="sibTrans" cxnId="{9B253AA6-6504-4DF6-8F4C-C84D25BAB3F6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D750AD-3BC1-41E4-B036-2D5887CB43FF}">
      <dgm:prSet phldrT="[Texto]" custT="1"/>
      <dgm:spPr>
        <a:solidFill>
          <a:srgbClr val="DCF0C6">
            <a:alpha val="49804"/>
          </a:srgbClr>
        </a:solidFill>
        <a:ln w="38100">
          <a:solidFill>
            <a:srgbClr val="92D050"/>
          </a:solidFill>
        </a:ln>
      </dgm:spPr>
      <dgm:t>
        <a:bodyPr/>
        <a:lstStyle/>
        <a:p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0C6A14-45E3-44F1-8C43-3B96E6959DEC}" type="parTrans" cxnId="{B5A79B6A-1FEF-43DB-84D1-1F989A145A9F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A86D0C-EB6D-4F08-9498-A3F79FB3B404}" type="sibTrans" cxnId="{B5A79B6A-1FEF-43DB-84D1-1F989A145A9F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BCBF9E-CF8B-43E7-A981-765B708C01CD}" type="pres">
      <dgm:prSet presAssocID="{AFEF05FF-FB91-4211-A144-E399FAD2F9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F6C0358-04B7-47CE-8DF7-3976E6317CC6}" type="pres">
      <dgm:prSet presAssocID="{7E0872DB-DA18-46D5-8442-E63617968515}" presName="Name5" presStyleLbl="vennNode1" presStyleIdx="0" presStyleCnt="2" custScaleX="102800" custLinFactNeighborX="-145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4561F4-E5AD-4052-8F93-35DB16A53C96}" type="pres">
      <dgm:prSet presAssocID="{01B726D7-AE2B-47C4-9231-4F44D105AF83}" presName="space" presStyleCnt="0"/>
      <dgm:spPr/>
    </dgm:pt>
    <dgm:pt modelId="{B023A915-A6B0-4BC7-A41A-F7DE6770436F}" type="pres">
      <dgm:prSet presAssocID="{9AD750AD-3BC1-41E4-B036-2D5887CB43FF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5A79B6A-1FEF-43DB-84D1-1F989A145A9F}" srcId="{AFEF05FF-FB91-4211-A144-E399FAD2F901}" destId="{9AD750AD-3BC1-41E4-B036-2D5887CB43FF}" srcOrd="1" destOrd="0" parTransId="{870C6A14-45E3-44F1-8C43-3B96E6959DEC}" sibTransId="{67A86D0C-EB6D-4F08-9498-A3F79FB3B404}"/>
    <dgm:cxn modelId="{DD8E4A78-C715-4C22-B88D-49513253725F}" type="presOf" srcId="{7E0872DB-DA18-46D5-8442-E63617968515}" destId="{1F6C0358-04B7-47CE-8DF7-3976E6317CC6}" srcOrd="0" destOrd="0" presId="urn:microsoft.com/office/officeart/2005/8/layout/venn3"/>
    <dgm:cxn modelId="{9B253AA6-6504-4DF6-8F4C-C84D25BAB3F6}" srcId="{AFEF05FF-FB91-4211-A144-E399FAD2F901}" destId="{7E0872DB-DA18-46D5-8442-E63617968515}" srcOrd="0" destOrd="0" parTransId="{43716567-1440-432B-9795-ABBC5C4AC0CD}" sibTransId="{01B726D7-AE2B-47C4-9231-4F44D105AF83}"/>
    <dgm:cxn modelId="{18B5025E-994A-4D7F-99B8-89242CF6AE60}" type="presOf" srcId="{AFEF05FF-FB91-4211-A144-E399FAD2F901}" destId="{EDBCBF9E-CF8B-43E7-A981-765B708C01CD}" srcOrd="0" destOrd="0" presId="urn:microsoft.com/office/officeart/2005/8/layout/venn3"/>
    <dgm:cxn modelId="{885136B8-B56A-45A8-838D-8239A25544FD}" type="presOf" srcId="{9AD750AD-3BC1-41E4-B036-2D5887CB43FF}" destId="{B023A915-A6B0-4BC7-A41A-F7DE6770436F}" srcOrd="0" destOrd="0" presId="urn:microsoft.com/office/officeart/2005/8/layout/venn3"/>
    <dgm:cxn modelId="{F8FB84F3-3B3E-4C79-A598-4F732036077D}" type="presParOf" srcId="{EDBCBF9E-CF8B-43E7-A981-765B708C01CD}" destId="{1F6C0358-04B7-47CE-8DF7-3976E6317CC6}" srcOrd="0" destOrd="0" presId="urn:microsoft.com/office/officeart/2005/8/layout/venn3"/>
    <dgm:cxn modelId="{30A5FB05-18CE-4386-BEF8-BA0D8D359E05}" type="presParOf" srcId="{EDBCBF9E-CF8B-43E7-A981-765B708C01CD}" destId="{6D4561F4-E5AD-4052-8F93-35DB16A53C96}" srcOrd="1" destOrd="0" presId="urn:microsoft.com/office/officeart/2005/8/layout/venn3"/>
    <dgm:cxn modelId="{65B52B7A-5BD7-4CBC-8463-EC49A3824CF4}" type="presParOf" srcId="{EDBCBF9E-CF8B-43E7-A981-765B708C01CD}" destId="{B023A915-A6B0-4BC7-A41A-F7DE6770436F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EEEAA1-FFC1-42CD-9D3F-245E0C036E1D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38EFD78-B178-4915-8965-FC0743856CB4}">
      <dgm:prSet phldrT="[Texto]"/>
      <dgm:spPr>
        <a:solidFill>
          <a:srgbClr val="ADC1E5"/>
        </a:solidFill>
        <a:ln w="38100">
          <a:solidFill>
            <a:srgbClr val="4472C4"/>
          </a:solidFill>
        </a:ln>
      </dgm:spPr>
      <dgm:t>
        <a:bodyPr/>
        <a:lstStyle/>
        <a:p>
          <a:r>
            <a:rPr lang="es-MX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uso de HD ha permitido la correcta adquisición de la noción de seriación a través de la virtualidad. Las docentes utilizan adecuadamente las HD que conocen a pesar de la poca innovación.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3DAD4D-DEAC-4730-B509-28279A8DF1DF}" type="parTrans" cxnId="{B212BD69-E1AC-423C-8B97-E799FC96CE37}">
      <dgm:prSet/>
      <dgm:spPr/>
      <dgm:t>
        <a:bodyPr/>
        <a:lstStyle/>
        <a:p>
          <a:endParaRPr lang="es-ES"/>
        </a:p>
      </dgm:t>
    </dgm:pt>
    <dgm:pt modelId="{9530EC41-002D-40A6-B8DF-B595753C8715}" type="sibTrans" cxnId="{B212BD69-E1AC-423C-8B97-E799FC96CE37}">
      <dgm:prSet/>
      <dgm:spPr/>
      <dgm:t>
        <a:bodyPr/>
        <a:lstStyle/>
        <a:p>
          <a:endParaRPr lang="es-ES"/>
        </a:p>
      </dgm:t>
    </dgm:pt>
    <dgm:pt modelId="{7198156C-A2D2-4B70-8259-B240165D2A3F}">
      <dgm:prSet phldrT="[Texto]"/>
      <dgm:spPr>
        <a:solidFill>
          <a:srgbClr val="A8DAE2"/>
        </a:solidFill>
        <a:ln w="38100">
          <a:solidFill>
            <a:srgbClr val="43AFC0"/>
          </a:solidFill>
        </a:ln>
      </dgm:spPr>
      <dgm:t>
        <a:bodyPr/>
        <a:lstStyle/>
        <a:p>
          <a:r>
            <a:rPr lang="es-MX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88,9% de estudiantes han adquirido un alto nivel de desarrollo de la noción de seriación y el 11,1% estan en proceso de adquirirla.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F37010-C17E-43B6-AEAB-9FB6E84964F0}" type="parTrans" cxnId="{73A5364E-AB2C-4537-A288-22246E56563F}">
      <dgm:prSet/>
      <dgm:spPr/>
      <dgm:t>
        <a:bodyPr/>
        <a:lstStyle/>
        <a:p>
          <a:endParaRPr lang="es-ES"/>
        </a:p>
      </dgm:t>
    </dgm:pt>
    <dgm:pt modelId="{74F85F65-AAF3-4963-AD08-7C9A9FD9DD48}" type="sibTrans" cxnId="{73A5364E-AB2C-4537-A288-22246E56563F}">
      <dgm:prSet/>
      <dgm:spPr/>
      <dgm:t>
        <a:bodyPr/>
        <a:lstStyle/>
        <a:p>
          <a:endParaRPr lang="es-ES"/>
        </a:p>
      </dgm:t>
    </dgm:pt>
    <dgm:pt modelId="{4181DEE3-A543-493A-84D2-5034A66E29BF}">
      <dgm:prSet phldrT="[Texto]" custT="1"/>
      <dgm:spPr>
        <a:solidFill>
          <a:srgbClr val="AAE0CB"/>
        </a:solidFill>
        <a:ln w="38100">
          <a:solidFill>
            <a:srgbClr val="43BB8D"/>
          </a:solidFill>
        </a:ln>
      </dgm:spPr>
      <dgm:t>
        <a:bodyPr/>
        <a:lstStyle/>
        <a:p>
          <a:r>
            <a:rPr lang="es-MX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Las docentes tienen el conocimiento sobre las HD que manejan, pero teóricamente no saben la definición, tipos y funciones de las HD que se plantean en la investigación. También conocen el proceso para adquirir la seriación y como desarrollarla, más no su definición ni para qué sirve.</a:t>
          </a:r>
          <a:endParaRPr lang="es-E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044D2D-5B03-4C5F-AAB8-0CFDC1E0B4E9}" type="parTrans" cxnId="{3A3F0DA3-52CD-46BD-B100-A1C2C04AD9B1}">
      <dgm:prSet/>
      <dgm:spPr/>
      <dgm:t>
        <a:bodyPr/>
        <a:lstStyle/>
        <a:p>
          <a:endParaRPr lang="es-ES"/>
        </a:p>
      </dgm:t>
    </dgm:pt>
    <dgm:pt modelId="{52FDE7BA-C203-4AF8-917A-BDDAA5D304DD}" type="sibTrans" cxnId="{3A3F0DA3-52CD-46BD-B100-A1C2C04AD9B1}">
      <dgm:prSet/>
      <dgm:spPr/>
      <dgm:t>
        <a:bodyPr/>
        <a:lstStyle/>
        <a:p>
          <a:endParaRPr lang="es-ES"/>
        </a:p>
      </dgm:t>
    </dgm:pt>
    <dgm:pt modelId="{11F0EFB7-93A6-4398-8B74-6C1931E606B6}">
      <dgm:prSet phldrT="[Texto]"/>
      <dgm:spPr>
        <a:solidFill>
          <a:srgbClr val="C5DFB3"/>
        </a:solidFill>
        <a:ln w="38100">
          <a:solidFill>
            <a:srgbClr val="70AD47"/>
          </a:solidFill>
        </a:ln>
      </dgm:spPr>
      <dgm:t>
        <a:bodyPr/>
        <a:lstStyle/>
        <a:p>
          <a:r>
            <a:rPr lang="es-MX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Existe la necesidad de diseñar una guía en línea con diferentes tipos de actividades usando diversas HD, así como también explicando el uso de las mismas</a:t>
          </a:r>
          <a:r>
            <a:rPr lang="es-MX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El uso de material concreto es necesario y permite innovar.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2E1046-06E8-41BD-8E93-91A51E847DD6}" type="parTrans" cxnId="{DA7C8554-58F2-4EC5-A362-131D844E6241}">
      <dgm:prSet/>
      <dgm:spPr/>
      <dgm:t>
        <a:bodyPr/>
        <a:lstStyle/>
        <a:p>
          <a:endParaRPr lang="es-ES"/>
        </a:p>
      </dgm:t>
    </dgm:pt>
    <dgm:pt modelId="{C90DD9C2-9584-4A0C-8D69-349E58309C13}" type="sibTrans" cxnId="{DA7C8554-58F2-4EC5-A362-131D844E6241}">
      <dgm:prSet/>
      <dgm:spPr/>
      <dgm:t>
        <a:bodyPr/>
        <a:lstStyle/>
        <a:p>
          <a:endParaRPr lang="es-ES"/>
        </a:p>
      </dgm:t>
    </dgm:pt>
    <dgm:pt modelId="{C50D4B98-AC92-442D-A679-0C95CC31DE79}">
      <dgm:prSet phldrT="[Texto]"/>
      <dgm:spPr>
        <a:solidFill>
          <a:srgbClr val="AEE0B4"/>
        </a:solidFill>
        <a:ln w="38100">
          <a:solidFill>
            <a:srgbClr val="53BD60"/>
          </a:solidFill>
        </a:ln>
      </dgm:spPr>
      <dgm:t>
        <a:bodyPr/>
        <a:lstStyle/>
        <a:p>
          <a:r>
            <a:rPr lang="es-MX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metodología que manejan es de juego-trabajo utilizando material  didáctico y </a:t>
          </a:r>
          <a:r>
            <a:rPr lang="es-MX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HD enfocadas a la ed. Infantil para trabajar y recopilar </a:t>
          </a:r>
          <a:r>
            <a:rPr lang="es-MX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</a:t>
          </a:r>
          <a:r>
            <a:rPr lang="es-MX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ABEAC6-9F82-4C29-AF33-A532EAB638D7}" type="parTrans" cxnId="{74ECE64C-6360-4D78-8BD9-28FE2E27F9DF}">
      <dgm:prSet/>
      <dgm:spPr/>
      <dgm:t>
        <a:bodyPr/>
        <a:lstStyle/>
        <a:p>
          <a:endParaRPr lang="es-ES"/>
        </a:p>
      </dgm:t>
    </dgm:pt>
    <dgm:pt modelId="{09B0E197-E336-4A5C-B2CF-5B76250AD578}" type="sibTrans" cxnId="{74ECE64C-6360-4D78-8BD9-28FE2E27F9DF}">
      <dgm:prSet/>
      <dgm:spPr/>
      <dgm:t>
        <a:bodyPr/>
        <a:lstStyle/>
        <a:p>
          <a:endParaRPr lang="es-ES"/>
        </a:p>
      </dgm:t>
    </dgm:pt>
    <dgm:pt modelId="{F279BC08-05F7-4F0D-8A77-688AF89B3DA5}" type="pres">
      <dgm:prSet presAssocID="{D3EEEAA1-FFC1-42CD-9D3F-245E0C036E1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986946D-3377-41E9-B4E4-53B541822E04}" type="pres">
      <dgm:prSet presAssocID="{038EFD78-B178-4915-8965-FC0743856CB4}" presName="comp" presStyleCnt="0"/>
      <dgm:spPr/>
    </dgm:pt>
    <dgm:pt modelId="{B756E096-105E-44DB-8667-3E7899BFDFC9}" type="pres">
      <dgm:prSet presAssocID="{038EFD78-B178-4915-8965-FC0743856CB4}" presName="box" presStyleLbl="node1" presStyleIdx="0" presStyleCnt="5" custLinFactNeighborX="133"/>
      <dgm:spPr/>
      <dgm:t>
        <a:bodyPr/>
        <a:lstStyle/>
        <a:p>
          <a:endParaRPr lang="es-ES"/>
        </a:p>
      </dgm:t>
    </dgm:pt>
    <dgm:pt modelId="{E91FDFC2-C94D-44B7-8A0C-A5A1045595DE}" type="pres">
      <dgm:prSet presAssocID="{038EFD78-B178-4915-8965-FC0743856CB4}" presName="img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4472C4"/>
          </a:solidFill>
        </a:ln>
      </dgm:spPr>
    </dgm:pt>
    <dgm:pt modelId="{34DE5607-2FF0-4A98-94C8-FD58B9376F4C}" type="pres">
      <dgm:prSet presAssocID="{038EFD78-B178-4915-8965-FC0743856CB4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6EB238-A287-42DC-98C1-6E6B4E6276C2}" type="pres">
      <dgm:prSet presAssocID="{9530EC41-002D-40A6-B8DF-B595753C8715}" presName="spacer" presStyleCnt="0"/>
      <dgm:spPr/>
    </dgm:pt>
    <dgm:pt modelId="{D90EF650-EE32-4675-9B3C-3A80CF52A844}" type="pres">
      <dgm:prSet presAssocID="{7198156C-A2D2-4B70-8259-B240165D2A3F}" presName="comp" presStyleCnt="0"/>
      <dgm:spPr/>
    </dgm:pt>
    <dgm:pt modelId="{48382D3F-87A8-48AE-A9E6-7FEA3559BE1E}" type="pres">
      <dgm:prSet presAssocID="{7198156C-A2D2-4B70-8259-B240165D2A3F}" presName="box" presStyleLbl="node1" presStyleIdx="1" presStyleCnt="5" custScaleY="83502"/>
      <dgm:spPr/>
      <dgm:t>
        <a:bodyPr/>
        <a:lstStyle/>
        <a:p>
          <a:endParaRPr lang="es-ES"/>
        </a:p>
      </dgm:t>
    </dgm:pt>
    <dgm:pt modelId="{B51483B0-D796-4512-8943-88531A953800}" type="pres">
      <dgm:prSet presAssocID="{7198156C-A2D2-4B70-8259-B240165D2A3F}" presName="img" presStyleLbl="fgImgPlace1" presStyleIdx="1" presStyleCnt="5" custScaleY="83038"/>
      <dgm:spPr>
        <a:blipFill rotWithShape="1">
          <a:blip xmlns:r="http://schemas.openxmlformats.org/officeDocument/2006/relationships" r:embed="rId2"/>
          <a:stretch>
            <a:fillRect/>
          </a:stretch>
        </a:blipFill>
        <a:ln w="38100">
          <a:solidFill>
            <a:srgbClr val="43AFC0"/>
          </a:solidFill>
        </a:ln>
      </dgm:spPr>
    </dgm:pt>
    <dgm:pt modelId="{59FD491D-9304-4CA3-AB3B-9A1FF68B2773}" type="pres">
      <dgm:prSet presAssocID="{7198156C-A2D2-4B70-8259-B240165D2A3F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FA79DE-E91E-4A6E-85F2-39252FFDAF39}" type="pres">
      <dgm:prSet presAssocID="{74F85F65-AAF3-4963-AD08-7C9A9FD9DD48}" presName="spacer" presStyleCnt="0"/>
      <dgm:spPr/>
    </dgm:pt>
    <dgm:pt modelId="{9781DF6C-FE8B-4621-A5AA-42C990C98229}" type="pres">
      <dgm:prSet presAssocID="{4181DEE3-A543-493A-84D2-5034A66E29BF}" presName="comp" presStyleCnt="0"/>
      <dgm:spPr/>
    </dgm:pt>
    <dgm:pt modelId="{97560962-4519-4841-9F3A-0064639AC2D5}" type="pres">
      <dgm:prSet presAssocID="{4181DEE3-A543-493A-84D2-5034A66E29BF}" presName="box" presStyleLbl="node1" presStyleIdx="2" presStyleCnt="5" custScaleY="130291"/>
      <dgm:spPr/>
      <dgm:t>
        <a:bodyPr/>
        <a:lstStyle/>
        <a:p>
          <a:endParaRPr lang="es-ES"/>
        </a:p>
      </dgm:t>
    </dgm:pt>
    <dgm:pt modelId="{BC7762E6-B9D1-4BFB-BA56-6FD99EF1D05C}" type="pres">
      <dgm:prSet presAssocID="{4181DEE3-A543-493A-84D2-5034A66E29BF}" presName="img" presStyleLbl="fgImgPlace1" presStyleIdx="2" presStyleCnt="5" custScaleY="145478"/>
      <dgm:spPr>
        <a:blipFill rotWithShape="1">
          <a:blip xmlns:r="http://schemas.openxmlformats.org/officeDocument/2006/relationships" r:embed="rId3"/>
          <a:stretch>
            <a:fillRect/>
          </a:stretch>
        </a:blipFill>
        <a:ln w="38100">
          <a:solidFill>
            <a:srgbClr val="43BB8D"/>
          </a:solidFill>
        </a:ln>
      </dgm:spPr>
    </dgm:pt>
    <dgm:pt modelId="{FFE8A080-BB7B-4A06-A878-C94C9F8E4AB8}" type="pres">
      <dgm:prSet presAssocID="{4181DEE3-A543-493A-84D2-5034A66E29BF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6AF36F-9719-4465-80D0-2036EDDAA8DD}" type="pres">
      <dgm:prSet presAssocID="{52FDE7BA-C203-4AF8-917A-BDDAA5D304DD}" presName="spacer" presStyleCnt="0"/>
      <dgm:spPr/>
    </dgm:pt>
    <dgm:pt modelId="{EEDD84C6-766D-4B81-A9BC-EC9F4165AE79}" type="pres">
      <dgm:prSet presAssocID="{C50D4B98-AC92-442D-A679-0C95CC31DE79}" presName="comp" presStyleCnt="0"/>
      <dgm:spPr/>
    </dgm:pt>
    <dgm:pt modelId="{F50FA476-9C12-437E-BEAC-A6BB145DCC49}" type="pres">
      <dgm:prSet presAssocID="{C50D4B98-AC92-442D-A679-0C95CC31DE79}" presName="box" presStyleLbl="node1" presStyleIdx="3" presStyleCnt="5" custScaleY="76944"/>
      <dgm:spPr/>
      <dgm:t>
        <a:bodyPr/>
        <a:lstStyle/>
        <a:p>
          <a:endParaRPr lang="es-ES"/>
        </a:p>
      </dgm:t>
    </dgm:pt>
    <dgm:pt modelId="{2E5794DC-F4A4-4D70-9F69-D0F34FEC96B5}" type="pres">
      <dgm:prSet presAssocID="{C50D4B98-AC92-442D-A679-0C95CC31DE79}" presName="img" presStyleLbl="fgImgPlace1" presStyleIdx="3" presStyleCnt="5" custScaleY="80449"/>
      <dgm:spPr>
        <a:blipFill rotWithShape="1">
          <a:blip xmlns:r="http://schemas.openxmlformats.org/officeDocument/2006/relationships" r:embed="rId4"/>
          <a:stretch>
            <a:fillRect/>
          </a:stretch>
        </a:blipFill>
        <a:ln w="38100">
          <a:solidFill>
            <a:srgbClr val="53BD60"/>
          </a:solidFill>
        </a:ln>
      </dgm:spPr>
    </dgm:pt>
    <dgm:pt modelId="{8DEB6B52-A9A5-4BA6-BECF-C8CFEEF3998E}" type="pres">
      <dgm:prSet presAssocID="{C50D4B98-AC92-442D-A679-0C95CC31DE79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DCA6E1-0884-46F4-B2CD-03342CAD8F99}" type="pres">
      <dgm:prSet presAssocID="{09B0E197-E336-4A5C-B2CF-5B76250AD578}" presName="spacer" presStyleCnt="0"/>
      <dgm:spPr/>
    </dgm:pt>
    <dgm:pt modelId="{01A72F3F-845F-4D91-AA22-95C8EBE77DD2}" type="pres">
      <dgm:prSet presAssocID="{11F0EFB7-93A6-4398-8B74-6C1931E606B6}" presName="comp" presStyleCnt="0"/>
      <dgm:spPr/>
    </dgm:pt>
    <dgm:pt modelId="{2245D7E4-F848-4FD8-AA3A-6A4B3BF4E711}" type="pres">
      <dgm:prSet presAssocID="{11F0EFB7-93A6-4398-8B74-6C1931E606B6}" presName="box" presStyleLbl="node1" presStyleIdx="4" presStyleCnt="5"/>
      <dgm:spPr/>
      <dgm:t>
        <a:bodyPr/>
        <a:lstStyle/>
        <a:p>
          <a:endParaRPr lang="es-ES"/>
        </a:p>
      </dgm:t>
    </dgm:pt>
    <dgm:pt modelId="{C873DE00-796F-46B6-BC90-3E1A0A0ACE48}" type="pres">
      <dgm:prSet presAssocID="{11F0EFB7-93A6-4398-8B74-6C1931E606B6}" presName="img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  <a:ln w="38100">
          <a:solidFill>
            <a:srgbClr val="70AD47"/>
          </a:solidFill>
        </a:ln>
      </dgm:spPr>
    </dgm:pt>
    <dgm:pt modelId="{945D8933-002D-4B97-914E-457B92BDDA48}" type="pres">
      <dgm:prSet presAssocID="{11F0EFB7-93A6-4398-8B74-6C1931E606B6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06D5C63-EBDD-47B8-A3CB-C7AC36F2B057}" type="presOf" srcId="{7198156C-A2D2-4B70-8259-B240165D2A3F}" destId="{48382D3F-87A8-48AE-A9E6-7FEA3559BE1E}" srcOrd="0" destOrd="0" presId="urn:microsoft.com/office/officeart/2005/8/layout/vList4"/>
    <dgm:cxn modelId="{B212BD69-E1AC-423C-8B97-E799FC96CE37}" srcId="{D3EEEAA1-FFC1-42CD-9D3F-245E0C036E1D}" destId="{038EFD78-B178-4915-8965-FC0743856CB4}" srcOrd="0" destOrd="0" parTransId="{EC3DAD4D-DEAC-4730-B509-28279A8DF1DF}" sibTransId="{9530EC41-002D-40A6-B8DF-B595753C8715}"/>
    <dgm:cxn modelId="{3A3F0DA3-52CD-46BD-B100-A1C2C04AD9B1}" srcId="{D3EEEAA1-FFC1-42CD-9D3F-245E0C036E1D}" destId="{4181DEE3-A543-493A-84D2-5034A66E29BF}" srcOrd="2" destOrd="0" parTransId="{FC044D2D-5B03-4C5F-AAB8-0CFDC1E0B4E9}" sibTransId="{52FDE7BA-C203-4AF8-917A-BDDAA5D304DD}"/>
    <dgm:cxn modelId="{73A5364E-AB2C-4537-A288-22246E56563F}" srcId="{D3EEEAA1-FFC1-42CD-9D3F-245E0C036E1D}" destId="{7198156C-A2D2-4B70-8259-B240165D2A3F}" srcOrd="1" destOrd="0" parTransId="{AEF37010-C17E-43B6-AEAB-9FB6E84964F0}" sibTransId="{74F85F65-AAF3-4963-AD08-7C9A9FD9DD48}"/>
    <dgm:cxn modelId="{988E1EA2-342B-4236-9D6E-FA6EFEF0F057}" type="presOf" srcId="{11F0EFB7-93A6-4398-8B74-6C1931E606B6}" destId="{945D8933-002D-4B97-914E-457B92BDDA48}" srcOrd="1" destOrd="0" presId="urn:microsoft.com/office/officeart/2005/8/layout/vList4"/>
    <dgm:cxn modelId="{C9241796-3813-40C2-B8C8-25D309FB6406}" type="presOf" srcId="{038EFD78-B178-4915-8965-FC0743856CB4}" destId="{B756E096-105E-44DB-8667-3E7899BFDFC9}" srcOrd="0" destOrd="0" presId="urn:microsoft.com/office/officeart/2005/8/layout/vList4"/>
    <dgm:cxn modelId="{D51BF4FB-D0A5-4D26-8D22-588227F3B9CF}" type="presOf" srcId="{11F0EFB7-93A6-4398-8B74-6C1931E606B6}" destId="{2245D7E4-F848-4FD8-AA3A-6A4B3BF4E711}" srcOrd="0" destOrd="0" presId="urn:microsoft.com/office/officeart/2005/8/layout/vList4"/>
    <dgm:cxn modelId="{D132D670-1C80-498C-8496-4A09D431023D}" type="presOf" srcId="{C50D4B98-AC92-442D-A679-0C95CC31DE79}" destId="{F50FA476-9C12-437E-BEAC-A6BB145DCC49}" srcOrd="0" destOrd="0" presId="urn:microsoft.com/office/officeart/2005/8/layout/vList4"/>
    <dgm:cxn modelId="{74ECE64C-6360-4D78-8BD9-28FE2E27F9DF}" srcId="{D3EEEAA1-FFC1-42CD-9D3F-245E0C036E1D}" destId="{C50D4B98-AC92-442D-A679-0C95CC31DE79}" srcOrd="3" destOrd="0" parTransId="{C7ABEAC6-9F82-4C29-AF33-A532EAB638D7}" sibTransId="{09B0E197-E336-4A5C-B2CF-5B76250AD578}"/>
    <dgm:cxn modelId="{89FD9916-C0BD-42EA-9424-C63BB09A479A}" type="presOf" srcId="{D3EEEAA1-FFC1-42CD-9D3F-245E0C036E1D}" destId="{F279BC08-05F7-4F0D-8A77-688AF89B3DA5}" srcOrd="0" destOrd="0" presId="urn:microsoft.com/office/officeart/2005/8/layout/vList4"/>
    <dgm:cxn modelId="{09A0D12C-48E7-4EE7-81F9-4CC3CB9536BB}" type="presOf" srcId="{038EFD78-B178-4915-8965-FC0743856CB4}" destId="{34DE5607-2FF0-4A98-94C8-FD58B9376F4C}" srcOrd="1" destOrd="0" presId="urn:microsoft.com/office/officeart/2005/8/layout/vList4"/>
    <dgm:cxn modelId="{DA7C8554-58F2-4EC5-A362-131D844E6241}" srcId="{D3EEEAA1-FFC1-42CD-9D3F-245E0C036E1D}" destId="{11F0EFB7-93A6-4398-8B74-6C1931E606B6}" srcOrd="4" destOrd="0" parTransId="{822E1046-06E8-41BD-8E93-91A51E847DD6}" sibTransId="{C90DD9C2-9584-4A0C-8D69-349E58309C13}"/>
    <dgm:cxn modelId="{2EF6A45A-27B3-44E4-927E-2C6CC35D0DAF}" type="presOf" srcId="{4181DEE3-A543-493A-84D2-5034A66E29BF}" destId="{FFE8A080-BB7B-4A06-A878-C94C9F8E4AB8}" srcOrd="1" destOrd="0" presId="urn:microsoft.com/office/officeart/2005/8/layout/vList4"/>
    <dgm:cxn modelId="{1A3AF242-8902-4309-A74B-5BE34F4734A6}" type="presOf" srcId="{4181DEE3-A543-493A-84D2-5034A66E29BF}" destId="{97560962-4519-4841-9F3A-0064639AC2D5}" srcOrd="0" destOrd="0" presId="urn:microsoft.com/office/officeart/2005/8/layout/vList4"/>
    <dgm:cxn modelId="{2DAD9457-026A-4CD1-9DC8-CC6BA43F7D78}" type="presOf" srcId="{C50D4B98-AC92-442D-A679-0C95CC31DE79}" destId="{8DEB6B52-A9A5-4BA6-BECF-C8CFEEF3998E}" srcOrd="1" destOrd="0" presId="urn:microsoft.com/office/officeart/2005/8/layout/vList4"/>
    <dgm:cxn modelId="{34837EE4-BC6B-4B10-B921-5F9FFE1D93C5}" type="presOf" srcId="{7198156C-A2D2-4B70-8259-B240165D2A3F}" destId="{59FD491D-9304-4CA3-AB3B-9A1FF68B2773}" srcOrd="1" destOrd="0" presId="urn:microsoft.com/office/officeart/2005/8/layout/vList4"/>
    <dgm:cxn modelId="{027C1219-4F42-4ED1-9FD0-5872886E9B67}" type="presParOf" srcId="{F279BC08-05F7-4F0D-8A77-688AF89B3DA5}" destId="{9986946D-3377-41E9-B4E4-53B541822E04}" srcOrd="0" destOrd="0" presId="urn:microsoft.com/office/officeart/2005/8/layout/vList4"/>
    <dgm:cxn modelId="{FDB74ECA-3485-4846-A277-D49E633F01FB}" type="presParOf" srcId="{9986946D-3377-41E9-B4E4-53B541822E04}" destId="{B756E096-105E-44DB-8667-3E7899BFDFC9}" srcOrd="0" destOrd="0" presId="urn:microsoft.com/office/officeart/2005/8/layout/vList4"/>
    <dgm:cxn modelId="{3FF84461-8A91-4E88-BF5E-4AE89C095F6D}" type="presParOf" srcId="{9986946D-3377-41E9-B4E4-53B541822E04}" destId="{E91FDFC2-C94D-44B7-8A0C-A5A1045595DE}" srcOrd="1" destOrd="0" presId="urn:microsoft.com/office/officeart/2005/8/layout/vList4"/>
    <dgm:cxn modelId="{8F6F7004-C05E-4003-8781-F1CD04A85DDB}" type="presParOf" srcId="{9986946D-3377-41E9-B4E4-53B541822E04}" destId="{34DE5607-2FF0-4A98-94C8-FD58B9376F4C}" srcOrd="2" destOrd="0" presId="urn:microsoft.com/office/officeart/2005/8/layout/vList4"/>
    <dgm:cxn modelId="{2B48DEE0-855C-45A0-BB56-8BDEBFC086EB}" type="presParOf" srcId="{F279BC08-05F7-4F0D-8A77-688AF89B3DA5}" destId="{C06EB238-A287-42DC-98C1-6E6B4E6276C2}" srcOrd="1" destOrd="0" presId="urn:microsoft.com/office/officeart/2005/8/layout/vList4"/>
    <dgm:cxn modelId="{BE2FE59A-EA00-415C-82FA-53FB0D32862F}" type="presParOf" srcId="{F279BC08-05F7-4F0D-8A77-688AF89B3DA5}" destId="{D90EF650-EE32-4675-9B3C-3A80CF52A844}" srcOrd="2" destOrd="0" presId="urn:microsoft.com/office/officeart/2005/8/layout/vList4"/>
    <dgm:cxn modelId="{5ADDF4C1-3BE5-4087-B591-9B544A495BE7}" type="presParOf" srcId="{D90EF650-EE32-4675-9B3C-3A80CF52A844}" destId="{48382D3F-87A8-48AE-A9E6-7FEA3559BE1E}" srcOrd="0" destOrd="0" presId="urn:microsoft.com/office/officeart/2005/8/layout/vList4"/>
    <dgm:cxn modelId="{FE038B83-442B-4C91-AF85-9902DA535579}" type="presParOf" srcId="{D90EF650-EE32-4675-9B3C-3A80CF52A844}" destId="{B51483B0-D796-4512-8943-88531A953800}" srcOrd="1" destOrd="0" presId="urn:microsoft.com/office/officeart/2005/8/layout/vList4"/>
    <dgm:cxn modelId="{B480C1D7-EBB6-49C3-A2FE-BE64C7E69365}" type="presParOf" srcId="{D90EF650-EE32-4675-9B3C-3A80CF52A844}" destId="{59FD491D-9304-4CA3-AB3B-9A1FF68B2773}" srcOrd="2" destOrd="0" presId="urn:microsoft.com/office/officeart/2005/8/layout/vList4"/>
    <dgm:cxn modelId="{7E740EEC-7421-4FD7-BBA5-14AAA6B2C4D3}" type="presParOf" srcId="{F279BC08-05F7-4F0D-8A77-688AF89B3DA5}" destId="{5EFA79DE-E91E-4A6E-85F2-39252FFDAF39}" srcOrd="3" destOrd="0" presId="urn:microsoft.com/office/officeart/2005/8/layout/vList4"/>
    <dgm:cxn modelId="{9A991B0F-A8C0-4CF5-A25D-1E16C24F9736}" type="presParOf" srcId="{F279BC08-05F7-4F0D-8A77-688AF89B3DA5}" destId="{9781DF6C-FE8B-4621-A5AA-42C990C98229}" srcOrd="4" destOrd="0" presId="urn:microsoft.com/office/officeart/2005/8/layout/vList4"/>
    <dgm:cxn modelId="{B5E98C81-9495-469F-813E-2438A4519114}" type="presParOf" srcId="{9781DF6C-FE8B-4621-A5AA-42C990C98229}" destId="{97560962-4519-4841-9F3A-0064639AC2D5}" srcOrd="0" destOrd="0" presId="urn:microsoft.com/office/officeart/2005/8/layout/vList4"/>
    <dgm:cxn modelId="{635901E1-9AEA-4F9A-84CD-992FC425B5F2}" type="presParOf" srcId="{9781DF6C-FE8B-4621-A5AA-42C990C98229}" destId="{BC7762E6-B9D1-4BFB-BA56-6FD99EF1D05C}" srcOrd="1" destOrd="0" presId="urn:microsoft.com/office/officeart/2005/8/layout/vList4"/>
    <dgm:cxn modelId="{13AFF8D0-8421-4BAB-81B5-DF8780738D9B}" type="presParOf" srcId="{9781DF6C-FE8B-4621-A5AA-42C990C98229}" destId="{FFE8A080-BB7B-4A06-A878-C94C9F8E4AB8}" srcOrd="2" destOrd="0" presId="urn:microsoft.com/office/officeart/2005/8/layout/vList4"/>
    <dgm:cxn modelId="{E5BE55A9-FDDE-4734-BCCE-A46E91470180}" type="presParOf" srcId="{F279BC08-05F7-4F0D-8A77-688AF89B3DA5}" destId="{226AF36F-9719-4465-80D0-2036EDDAA8DD}" srcOrd="5" destOrd="0" presId="urn:microsoft.com/office/officeart/2005/8/layout/vList4"/>
    <dgm:cxn modelId="{E9041EDB-3660-4254-9D1B-CB4175D2DFCA}" type="presParOf" srcId="{F279BC08-05F7-4F0D-8A77-688AF89B3DA5}" destId="{EEDD84C6-766D-4B81-A9BC-EC9F4165AE79}" srcOrd="6" destOrd="0" presId="urn:microsoft.com/office/officeart/2005/8/layout/vList4"/>
    <dgm:cxn modelId="{BED59E68-5889-491B-8292-FB16F723E71E}" type="presParOf" srcId="{EEDD84C6-766D-4B81-A9BC-EC9F4165AE79}" destId="{F50FA476-9C12-437E-BEAC-A6BB145DCC49}" srcOrd="0" destOrd="0" presId="urn:microsoft.com/office/officeart/2005/8/layout/vList4"/>
    <dgm:cxn modelId="{4F902B7D-2DC0-4E54-A48E-EAF45648196C}" type="presParOf" srcId="{EEDD84C6-766D-4B81-A9BC-EC9F4165AE79}" destId="{2E5794DC-F4A4-4D70-9F69-D0F34FEC96B5}" srcOrd="1" destOrd="0" presId="urn:microsoft.com/office/officeart/2005/8/layout/vList4"/>
    <dgm:cxn modelId="{2CA3BE1E-D834-43DF-B024-22C49E65C49E}" type="presParOf" srcId="{EEDD84C6-766D-4B81-A9BC-EC9F4165AE79}" destId="{8DEB6B52-A9A5-4BA6-BECF-C8CFEEF3998E}" srcOrd="2" destOrd="0" presId="urn:microsoft.com/office/officeart/2005/8/layout/vList4"/>
    <dgm:cxn modelId="{95D110CD-8A46-4138-9EF1-BFEA26FBA5EB}" type="presParOf" srcId="{F279BC08-05F7-4F0D-8A77-688AF89B3DA5}" destId="{E8DCA6E1-0884-46F4-B2CD-03342CAD8F99}" srcOrd="7" destOrd="0" presId="urn:microsoft.com/office/officeart/2005/8/layout/vList4"/>
    <dgm:cxn modelId="{5EF31698-0ABB-40C9-A627-DDF9117DCEA6}" type="presParOf" srcId="{F279BC08-05F7-4F0D-8A77-688AF89B3DA5}" destId="{01A72F3F-845F-4D91-AA22-95C8EBE77DD2}" srcOrd="8" destOrd="0" presId="urn:microsoft.com/office/officeart/2005/8/layout/vList4"/>
    <dgm:cxn modelId="{28DACE5D-9FA2-42FF-BD96-B31C171AFBB1}" type="presParOf" srcId="{01A72F3F-845F-4D91-AA22-95C8EBE77DD2}" destId="{2245D7E4-F848-4FD8-AA3A-6A4B3BF4E711}" srcOrd="0" destOrd="0" presId="urn:microsoft.com/office/officeart/2005/8/layout/vList4"/>
    <dgm:cxn modelId="{82480962-408A-4645-BAE2-A377EED8547D}" type="presParOf" srcId="{01A72F3F-845F-4D91-AA22-95C8EBE77DD2}" destId="{C873DE00-796F-46B6-BC90-3E1A0A0ACE48}" srcOrd="1" destOrd="0" presId="urn:microsoft.com/office/officeart/2005/8/layout/vList4"/>
    <dgm:cxn modelId="{33D39707-6681-4BDB-BEBB-AC8DCC78BC53}" type="presParOf" srcId="{01A72F3F-845F-4D91-AA22-95C8EBE77DD2}" destId="{945D8933-002D-4B97-914E-457B92BDDA48}" srcOrd="2" destOrd="0" presId="urn:microsoft.com/office/officeart/2005/8/layout/vList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46166-3F25-4871-AC13-8F78E5785FE8}">
      <dsp:nvSpPr>
        <dsp:cNvPr id="0" name=""/>
        <dsp:cNvSpPr/>
      </dsp:nvSpPr>
      <dsp:spPr>
        <a:xfrm rot="10800000">
          <a:off x="2384199" y="132605"/>
          <a:ext cx="8109436" cy="1102102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  <a:ln w="38100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2540" tIns="80010" rIns="149352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 tecnología está cada vez más presente en los diversos ámbitos de la vida cotidiana del ser humano (Marín, 2013)</a:t>
          </a:r>
          <a:endParaRPr lang="es-E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659724" y="132605"/>
        <a:ext cx="7833911" cy="1102102"/>
      </dsp:txXfrm>
    </dsp:sp>
    <dsp:sp modelId="{50A8F79E-A123-458E-A92D-406A6A4324DE}">
      <dsp:nvSpPr>
        <dsp:cNvPr id="0" name=""/>
        <dsp:cNvSpPr/>
      </dsp:nvSpPr>
      <dsp:spPr>
        <a:xfrm>
          <a:off x="1711034" y="28130"/>
          <a:ext cx="1366389" cy="136638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E9B122-D8FF-4566-8D4A-149D2C826D84}">
      <dsp:nvSpPr>
        <dsp:cNvPr id="0" name=""/>
        <dsp:cNvSpPr/>
      </dsp:nvSpPr>
      <dsp:spPr>
        <a:xfrm rot="10800000">
          <a:off x="2384199" y="1582654"/>
          <a:ext cx="8109436" cy="1370830"/>
        </a:xfrm>
        <a:prstGeom prst="homePlate">
          <a:avLst/>
        </a:prstGeom>
        <a:solidFill>
          <a:srgbClr val="ADDDC7"/>
        </a:solidFill>
        <a:ln w="38100">
          <a:solidFill>
            <a:srgbClr val="44A277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2540" tIns="80010" rIns="149352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 sistema educativo ecuatoriano ha cambiado en los últimos años, dejando atrás los procesos de enseñanza-aprendizaje tradicionales para dar paso a la aplicación de nuevas estrategias metodológicas (</a:t>
          </a:r>
          <a:r>
            <a:rPr lang="es-ES" sz="2100" b="0" i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Aguayza</a:t>
          </a:r>
          <a:r>
            <a:rPr lang="es-ES" sz="21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García, Erazo &amp; Narváez</a:t>
          </a:r>
          <a:r>
            <a:rPr lang="en-US" sz="21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2020)</a:t>
          </a:r>
          <a:endParaRPr lang="es-E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726906" y="1582654"/>
        <a:ext cx="7766729" cy="1370830"/>
      </dsp:txXfrm>
    </dsp:sp>
    <dsp:sp modelId="{36AF29B8-34A6-41EF-8B5E-792F00F375F7}">
      <dsp:nvSpPr>
        <dsp:cNvPr id="0" name=""/>
        <dsp:cNvSpPr/>
      </dsp:nvSpPr>
      <dsp:spPr>
        <a:xfrm>
          <a:off x="1701005" y="1584875"/>
          <a:ext cx="1366389" cy="136638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6350" cap="flat" cmpd="sng" algn="ctr">
          <a:solidFill>
            <a:srgbClr val="44A277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B590D1-4D94-498A-BFFA-7FD641F3D015}">
      <dsp:nvSpPr>
        <dsp:cNvPr id="0" name=""/>
        <dsp:cNvSpPr/>
      </dsp:nvSpPr>
      <dsp:spPr>
        <a:xfrm rot="10800000">
          <a:off x="2384199" y="3430993"/>
          <a:ext cx="8109436" cy="1234942"/>
        </a:xfrm>
        <a:prstGeom prst="homePlate">
          <a:avLst/>
        </a:prstGeom>
        <a:solidFill>
          <a:srgbClr val="D4ECBA"/>
        </a:solidFill>
        <a:ln w="38100">
          <a:solidFill>
            <a:srgbClr val="92D05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2540" tIns="80010" rIns="149352" bIns="80010" numCol="1" spcCol="1270" anchor="ctr" anchorCtr="0">
          <a:noAutofit/>
        </a:bodyPr>
        <a:lstStyle/>
        <a:p>
          <a:pPr lvl="0" algn="just" defTabSz="9334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2100" b="0" i="0" u="none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Según el contexto actual se ve la necesidad de implicar las herramientas digitales en los procesos de enseñanza aprendizaje de los niños de preparatoria.</a:t>
          </a:r>
        </a:p>
      </dsp:txBody>
      <dsp:txXfrm rot="10800000">
        <a:off x="2692934" y="3430993"/>
        <a:ext cx="7800701" cy="1234942"/>
      </dsp:txXfrm>
    </dsp:sp>
    <dsp:sp modelId="{EAE3FFD9-146C-46A7-AC2F-E4E7EEC5C97C}">
      <dsp:nvSpPr>
        <dsp:cNvPr id="0" name=""/>
        <dsp:cNvSpPr/>
      </dsp:nvSpPr>
      <dsp:spPr>
        <a:xfrm>
          <a:off x="1701005" y="3344378"/>
          <a:ext cx="1366389" cy="140817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635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6E096-105E-44DB-8667-3E7899BFDFC9}">
      <dsp:nvSpPr>
        <dsp:cNvPr id="0" name=""/>
        <dsp:cNvSpPr/>
      </dsp:nvSpPr>
      <dsp:spPr>
        <a:xfrm>
          <a:off x="0" y="0"/>
          <a:ext cx="9490319" cy="950658"/>
        </a:xfrm>
        <a:prstGeom prst="roundRect">
          <a:avLst>
            <a:gd name="adj" fmla="val 10000"/>
          </a:avLst>
        </a:prstGeom>
        <a:solidFill>
          <a:srgbClr val="ADC1E5"/>
        </a:solidFill>
        <a:ln w="381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 recomienda que las docentes se den la oportunidad de conocer más y variadas herramientas digitales e indagar sobre los diferentes usos que se les pueden dar a estas.</a:t>
          </a:r>
          <a:endParaRPr lang="es-E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3129" y="0"/>
        <a:ext cx="7497189" cy="950658"/>
      </dsp:txXfrm>
    </dsp:sp>
    <dsp:sp modelId="{E91FDFC2-C94D-44B7-8A0C-A5A1045595DE}">
      <dsp:nvSpPr>
        <dsp:cNvPr id="0" name=""/>
        <dsp:cNvSpPr/>
      </dsp:nvSpPr>
      <dsp:spPr>
        <a:xfrm>
          <a:off x="95065" y="95065"/>
          <a:ext cx="1898063" cy="76052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365" b="-39635"/>
          </a:stretch>
        </a:blipFill>
        <a:ln w="381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82D3F-87A8-48AE-A9E6-7FEA3559BE1E}">
      <dsp:nvSpPr>
        <dsp:cNvPr id="0" name=""/>
        <dsp:cNvSpPr/>
      </dsp:nvSpPr>
      <dsp:spPr>
        <a:xfrm>
          <a:off x="0" y="1045724"/>
          <a:ext cx="9490319" cy="950658"/>
        </a:xfrm>
        <a:prstGeom prst="roundRect">
          <a:avLst>
            <a:gd name="adj" fmla="val 10000"/>
          </a:avLst>
        </a:prstGeom>
        <a:solidFill>
          <a:srgbClr val="A8DAE2"/>
        </a:solidFill>
        <a:ln w="38100" cap="flat" cmpd="sng" algn="ctr">
          <a:solidFill>
            <a:srgbClr val="43AF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Crear material didáctico y juegos relacionados a la seriación utilizando herramientas digitales para que los niños puedan jugar y reforzar los conocimientos.</a:t>
          </a:r>
          <a:endParaRPr lang="es-E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3129" y="1045724"/>
        <a:ext cx="7497189" cy="950658"/>
      </dsp:txXfrm>
    </dsp:sp>
    <dsp:sp modelId="{B51483B0-D796-4512-8943-88531A953800}">
      <dsp:nvSpPr>
        <dsp:cNvPr id="0" name=""/>
        <dsp:cNvSpPr/>
      </dsp:nvSpPr>
      <dsp:spPr>
        <a:xfrm>
          <a:off x="95065" y="1140789"/>
          <a:ext cx="1898063" cy="76052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/>
          <a:srcRect/>
          <a:stretch>
            <a:fillRect t="-50061" b="-53939"/>
          </a:stretch>
        </a:blipFill>
        <a:ln w="38100" cap="flat" cmpd="sng" algn="ctr">
          <a:solidFill>
            <a:srgbClr val="43AF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60962-4519-4841-9F3A-0064639AC2D5}">
      <dsp:nvSpPr>
        <dsp:cNvPr id="0" name=""/>
        <dsp:cNvSpPr/>
      </dsp:nvSpPr>
      <dsp:spPr>
        <a:xfrm>
          <a:off x="0" y="2091448"/>
          <a:ext cx="9490319" cy="950658"/>
        </a:xfrm>
        <a:prstGeom prst="roundRect">
          <a:avLst>
            <a:gd name="adj" fmla="val 10000"/>
          </a:avLst>
        </a:prstGeom>
        <a:solidFill>
          <a:srgbClr val="AAE0CB"/>
        </a:solidFill>
        <a:ln w="38100" cap="flat" cmpd="sng" algn="ctr">
          <a:solidFill>
            <a:srgbClr val="43BB8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Actualización, capacitación e investigación constante de las docentes sobre la seriación y nuevas herramientas digitales que puedan aplicar en sus clases.</a:t>
          </a:r>
          <a:endParaRPr lang="es-E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3129" y="2091448"/>
        <a:ext cx="7497189" cy="950658"/>
      </dsp:txXfrm>
    </dsp:sp>
    <dsp:sp modelId="{BC7762E6-B9D1-4BFB-BA56-6FD99EF1D05C}">
      <dsp:nvSpPr>
        <dsp:cNvPr id="0" name=""/>
        <dsp:cNvSpPr/>
      </dsp:nvSpPr>
      <dsp:spPr>
        <a:xfrm>
          <a:off x="95065" y="2186513"/>
          <a:ext cx="1898063" cy="7605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15000" b="-15000"/>
          </a:stretch>
        </a:blipFill>
        <a:ln w="38100" cap="flat" cmpd="sng" algn="ctr">
          <a:solidFill>
            <a:srgbClr val="43BB8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0FA476-9C12-437E-BEAC-A6BB145DCC49}">
      <dsp:nvSpPr>
        <dsp:cNvPr id="0" name=""/>
        <dsp:cNvSpPr/>
      </dsp:nvSpPr>
      <dsp:spPr>
        <a:xfrm>
          <a:off x="0" y="3137172"/>
          <a:ext cx="9490319" cy="950658"/>
        </a:xfrm>
        <a:prstGeom prst="roundRect">
          <a:avLst>
            <a:gd name="adj" fmla="val 10000"/>
          </a:avLst>
        </a:prstGeom>
        <a:solidFill>
          <a:srgbClr val="AEE0B4"/>
        </a:solidFill>
        <a:ln w="38100" cap="flat" cmpd="sng" algn="ctr">
          <a:solidFill>
            <a:srgbClr val="53BD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Innovar la forma en la que se incluyen las herramientas digitales en la educación y tomar en cuenta otras metodologías que se puedan fusionar con el juego-trabajo para obtener un mejor aprendizaje.</a:t>
          </a:r>
          <a:endParaRPr lang="es-E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3129" y="3137172"/>
        <a:ext cx="7497189" cy="950658"/>
      </dsp:txXfrm>
    </dsp:sp>
    <dsp:sp modelId="{2E5794DC-F4A4-4D70-9F69-D0F34FEC96B5}">
      <dsp:nvSpPr>
        <dsp:cNvPr id="0" name=""/>
        <dsp:cNvSpPr/>
      </dsp:nvSpPr>
      <dsp:spPr>
        <a:xfrm>
          <a:off x="95065" y="3232237"/>
          <a:ext cx="1898063" cy="76052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/>
          <a:srcRect/>
          <a:stretch>
            <a:fillRect t="-8304" b="-27696"/>
          </a:stretch>
        </a:blipFill>
        <a:ln w="38100" cap="flat" cmpd="sng" algn="ctr">
          <a:solidFill>
            <a:srgbClr val="53BD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5D7E4-F848-4FD8-AA3A-6A4B3BF4E711}">
      <dsp:nvSpPr>
        <dsp:cNvPr id="0" name=""/>
        <dsp:cNvSpPr/>
      </dsp:nvSpPr>
      <dsp:spPr>
        <a:xfrm>
          <a:off x="0" y="4182896"/>
          <a:ext cx="9490319" cy="950658"/>
        </a:xfrm>
        <a:prstGeom prst="roundRect">
          <a:avLst>
            <a:gd name="adj" fmla="val 10000"/>
          </a:avLst>
        </a:prstGeom>
        <a:solidFill>
          <a:srgbClr val="C5DFB3"/>
        </a:solidFill>
        <a:ln w="381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Usar la guía digital propuesta en la presente investigación, la cual sugiere actividades relacionadas a la seriación que buscan introducir a las educadoras y a los niños a la utilización de herramientas digitales.</a:t>
          </a:r>
          <a:endParaRPr lang="es-E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3129" y="4182896"/>
        <a:ext cx="7497189" cy="950658"/>
      </dsp:txXfrm>
    </dsp:sp>
    <dsp:sp modelId="{C873DE00-796F-46B6-BC90-3E1A0A0ACE48}">
      <dsp:nvSpPr>
        <dsp:cNvPr id="0" name=""/>
        <dsp:cNvSpPr/>
      </dsp:nvSpPr>
      <dsp:spPr>
        <a:xfrm>
          <a:off x="95065" y="4277961"/>
          <a:ext cx="1898063" cy="76052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/>
          <a:srcRect/>
          <a:stretch>
            <a:fillRect t="-15246" b="-34754"/>
          </a:stretch>
        </a:blipFill>
        <a:ln w="381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33137-FE0B-4731-9DB6-E1F2C74155E0}">
      <dsp:nvSpPr>
        <dsp:cNvPr id="0" name=""/>
        <dsp:cNvSpPr/>
      </dsp:nvSpPr>
      <dsp:spPr>
        <a:xfrm>
          <a:off x="3033121" y="1762987"/>
          <a:ext cx="4194503" cy="1853119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Brindar a las docentes una guía digital que contenga información, orientaciones y actividades relacionando herramientas digitales y la noción de seriación, mediante la utilización de una página web con la finalidad de ampliar el conocimiento de las docentes respecto a estas herramientas y el uso que pueden tener para desarrollar la seriación.</a:t>
          </a:r>
          <a:endParaRPr lang="es-ES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3583" y="1853449"/>
        <a:ext cx="4013579" cy="1672195"/>
      </dsp:txXfrm>
    </dsp:sp>
    <dsp:sp modelId="{621A5CEE-F0F6-416A-B288-380239030290}">
      <dsp:nvSpPr>
        <dsp:cNvPr id="0" name=""/>
        <dsp:cNvSpPr/>
      </dsp:nvSpPr>
      <dsp:spPr>
        <a:xfrm rot="16221892">
          <a:off x="4860962" y="1485917"/>
          <a:ext cx="5541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415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46A5B-10EF-43CD-B6BD-B1A885756AD3}">
      <dsp:nvSpPr>
        <dsp:cNvPr id="0" name=""/>
        <dsp:cNvSpPr/>
      </dsp:nvSpPr>
      <dsp:spPr>
        <a:xfrm>
          <a:off x="3217176" y="119694"/>
          <a:ext cx="3852189" cy="1089152"/>
        </a:xfrm>
        <a:prstGeom prst="roundRect">
          <a:avLst/>
        </a:prstGeom>
        <a:solidFill>
          <a:srgbClr val="DCF0C6"/>
        </a:solidFill>
        <a:ln w="381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>
              <a:solidFill>
                <a:schemeClr val="tx1"/>
              </a:solidFill>
            </a:rPr>
            <a:t>Recopilar información sobre los tipos de herramientas digitales con sus respectivos ejemplos enfocados a la educación infantil para que las docentes encuentren este contenido de manera organizada en un solo lugar.</a:t>
          </a:r>
          <a:endParaRPr lang="es-ES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0344" y="172862"/>
        <a:ext cx="3745853" cy="982816"/>
      </dsp:txXfrm>
    </dsp:sp>
    <dsp:sp modelId="{3378FC01-FCFB-4F3F-A873-DFCAB42E45B6}">
      <dsp:nvSpPr>
        <dsp:cNvPr id="0" name=""/>
        <dsp:cNvSpPr/>
      </dsp:nvSpPr>
      <dsp:spPr>
        <a:xfrm rot="1580690">
          <a:off x="6973346" y="3736133"/>
          <a:ext cx="5409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093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4C041-383B-4004-B446-0BEC37F3235C}">
      <dsp:nvSpPr>
        <dsp:cNvPr id="0" name=""/>
        <dsp:cNvSpPr/>
      </dsp:nvSpPr>
      <dsp:spPr>
        <a:xfrm>
          <a:off x="7380566" y="3856159"/>
          <a:ext cx="3075525" cy="141840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chemeClr val="tx1"/>
              </a:solidFill>
            </a:rPr>
            <a:t>Entregar actividades realizadas en diversas herramientas digitales sobre las destrezas del ámbito de relaciones lógico matemáticas enfocadas a desarrollar la seriación para que sirvan de apoyo y guía para las docentes.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49807" y="3925400"/>
        <a:ext cx="2937043" cy="1279920"/>
      </dsp:txXfrm>
    </dsp:sp>
    <dsp:sp modelId="{4A4603BB-DB21-4BF1-86CD-210B625C69DE}">
      <dsp:nvSpPr>
        <dsp:cNvPr id="0" name=""/>
        <dsp:cNvSpPr/>
      </dsp:nvSpPr>
      <dsp:spPr>
        <a:xfrm rot="9152325">
          <a:off x="2750228" y="3762050"/>
          <a:ext cx="6329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295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FAD53-18E3-484A-8376-FFB036BD4C03}">
      <dsp:nvSpPr>
        <dsp:cNvPr id="0" name=""/>
        <dsp:cNvSpPr/>
      </dsp:nvSpPr>
      <dsp:spPr>
        <a:xfrm>
          <a:off x="0" y="3907993"/>
          <a:ext cx="2840889" cy="1419263"/>
        </a:xfrm>
        <a:prstGeom prst="roundRect">
          <a:avLst/>
        </a:prstGeom>
        <a:solidFill>
          <a:srgbClr val="B8E6D4"/>
        </a:solidFill>
        <a:ln w="38100" cap="flat" cmpd="sng" algn="ctr">
          <a:solidFill>
            <a:srgbClr val="43BB8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Proporcionar a las docentes información relacionada sobre cómo usar y para qué sirve cada herramienta digital, con la finalidad de dar a conocer las utilidades y funciones de las mismas.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283" y="3977276"/>
        <a:ext cx="2702323" cy="1280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A21A0-CA5A-4E4D-9F44-E3C8AC3FA75C}">
      <dsp:nvSpPr>
        <dsp:cNvPr id="0" name=""/>
        <dsp:cNvSpPr/>
      </dsp:nvSpPr>
      <dsp:spPr>
        <a:xfrm>
          <a:off x="0" y="128161"/>
          <a:ext cx="3087843" cy="374529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Conocer el nivel de desarrollo de la seriación que han alcanzado los niños de preparatoria, a través de las herramientas digitales utilizadas por las docentes pues esta habilidad es fundamental para el aprendizaje posterior de procesos matemáticos superiores (Bullock et al., 2017).</a:t>
          </a:r>
        </a:p>
      </dsp:txBody>
      <dsp:txXfrm>
        <a:off x="90440" y="218601"/>
        <a:ext cx="2906963" cy="3564416"/>
      </dsp:txXfrm>
    </dsp:sp>
    <dsp:sp modelId="{FA3DD861-0C32-4170-B790-D28DF5B8CEFC}">
      <dsp:nvSpPr>
        <dsp:cNvPr id="0" name=""/>
        <dsp:cNvSpPr/>
      </dsp:nvSpPr>
      <dsp:spPr>
        <a:xfrm rot="21590316">
          <a:off x="3320712" y="1709625"/>
          <a:ext cx="493685" cy="570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0712" y="1824028"/>
        <a:ext cx="345580" cy="342582"/>
      </dsp:txXfrm>
    </dsp:sp>
    <dsp:sp modelId="{6F2EEE89-866D-48D3-8737-7B60E9BCF3E6}">
      <dsp:nvSpPr>
        <dsp:cNvPr id="0" name=""/>
        <dsp:cNvSpPr/>
      </dsp:nvSpPr>
      <dsp:spPr>
        <a:xfrm>
          <a:off x="4019321" y="117375"/>
          <a:ext cx="2707780" cy="3745296"/>
        </a:xfrm>
        <a:prstGeom prst="roundRect">
          <a:avLst>
            <a:gd name="adj" fmla="val 10000"/>
          </a:avLst>
        </a:prstGeom>
        <a:solidFill>
          <a:srgbClr val="ADDDC7"/>
        </a:solidFill>
        <a:ln w="38100" cap="flat" cmpd="sng" algn="ctr">
          <a:solidFill>
            <a:srgbClr val="44A2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aprendizaje está atravesando una nueva etapa, la cual es denominada como “era digital”, además del contexto actual en educación virtual dado por la pandemia por Covid-19, por lo que es necesario la aplicación de las TAC en la enseñanza.</a:t>
          </a:r>
        </a:p>
      </dsp:txBody>
      <dsp:txXfrm>
        <a:off x="4098629" y="196683"/>
        <a:ext cx="2549164" cy="3586680"/>
      </dsp:txXfrm>
    </dsp:sp>
    <dsp:sp modelId="{F867F113-6507-418A-A754-EB4B6BFDDA65}">
      <dsp:nvSpPr>
        <dsp:cNvPr id="0" name=""/>
        <dsp:cNvSpPr/>
      </dsp:nvSpPr>
      <dsp:spPr>
        <a:xfrm>
          <a:off x="6957331" y="1704538"/>
          <a:ext cx="488087" cy="570970"/>
        </a:xfrm>
        <a:prstGeom prst="rightArrow">
          <a:avLst>
            <a:gd name="adj1" fmla="val 60000"/>
            <a:gd name="adj2" fmla="val 50000"/>
          </a:avLst>
        </a:prstGeom>
        <a:solidFill>
          <a:srgbClr val="44A277"/>
        </a:solidFill>
        <a:ln>
          <a:solidFill>
            <a:srgbClr val="44A27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57331" y="1818732"/>
        <a:ext cx="341661" cy="342582"/>
      </dsp:txXfrm>
    </dsp:sp>
    <dsp:sp modelId="{08C06516-95B9-4DEC-82DB-68B578751EE9}">
      <dsp:nvSpPr>
        <dsp:cNvPr id="0" name=""/>
        <dsp:cNvSpPr/>
      </dsp:nvSpPr>
      <dsp:spPr>
        <a:xfrm>
          <a:off x="7648020" y="117375"/>
          <a:ext cx="2971416" cy="3745296"/>
        </a:xfrm>
        <a:prstGeom prst="roundRect">
          <a:avLst>
            <a:gd name="adj" fmla="val 10000"/>
          </a:avLst>
        </a:prstGeom>
        <a:solidFill>
          <a:srgbClr val="D4ECBA"/>
        </a:solidFill>
        <a:ln w="381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 través de una guía digital, docentes y niños podrán manipular materiales concretos y digitales para adquirir varios conocimientos, entre ellos las nociones de las matemáticas, como clasificación, comparación, correspondencia, seriación, entre otros (León &amp; Medina, 2016)</a:t>
          </a:r>
        </a:p>
      </dsp:txBody>
      <dsp:txXfrm>
        <a:off x="7735050" y="204405"/>
        <a:ext cx="2797356" cy="3571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B8DD0-1A9E-4B2C-A4AE-F1A03AE06911}">
      <dsp:nvSpPr>
        <dsp:cNvPr id="0" name=""/>
        <dsp:cNvSpPr/>
      </dsp:nvSpPr>
      <dsp:spPr>
        <a:xfrm>
          <a:off x="5379" y="2785"/>
          <a:ext cx="10104834" cy="1648309"/>
        </a:xfrm>
        <a:prstGeom prst="roundRect">
          <a:avLst>
            <a:gd name="adj" fmla="val 10000"/>
          </a:avLst>
        </a:prstGeom>
        <a:solidFill>
          <a:srgbClr val="C7E1B5"/>
        </a:solidFill>
        <a:ln w="38100">
          <a:solidFill>
            <a:srgbClr val="70AD47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Analizar el uso de </a:t>
          </a:r>
          <a:r>
            <a:rPr lang="es-EC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herramientas digitales </a:t>
          </a:r>
          <a:r>
            <a:rPr lang="es-EC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 parte de las docentes durante la pandemia por Covid-19 y cómo estas ayudan en el desarrollo de la </a:t>
          </a:r>
          <a:r>
            <a:rPr lang="es-EC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seriación</a:t>
          </a:r>
          <a:r>
            <a:rPr lang="es-EC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los niños de preparatoria de la Unidad Educativa Marquesa de Solanda en el segundo quimestre del año lectivo 2020-2021.</a:t>
          </a:r>
          <a:endParaRPr lang="es-E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56" y="51062"/>
        <a:ext cx="10008280" cy="1551755"/>
      </dsp:txXfrm>
    </dsp:sp>
    <dsp:sp modelId="{09200E2C-BC73-478A-A4E5-002AB546514C}">
      <dsp:nvSpPr>
        <dsp:cNvPr id="0" name=""/>
        <dsp:cNvSpPr/>
      </dsp:nvSpPr>
      <dsp:spPr>
        <a:xfrm>
          <a:off x="5379" y="1989098"/>
          <a:ext cx="2262178" cy="2946830"/>
        </a:xfrm>
        <a:prstGeom prst="roundRect">
          <a:avLst>
            <a:gd name="adj" fmla="val 10000"/>
          </a:avLst>
        </a:prstGeom>
        <a:solidFill>
          <a:srgbClr val="CAD8EE"/>
        </a:solidFill>
        <a:ln w="38100">
          <a:solidFill>
            <a:schemeClr val="accent5">
              <a:lumMod val="7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es-EC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Determinar el </a:t>
          </a:r>
          <a:r>
            <a:rPr lang="es-EC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nivel de desarrollo </a:t>
          </a:r>
          <a:r>
            <a:rPr lang="es-EC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que han adquirido los </a:t>
          </a:r>
          <a:r>
            <a:rPr lang="es-EC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niños</a:t>
          </a:r>
          <a:r>
            <a:rPr lang="es-EC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referente a la </a:t>
          </a:r>
          <a:r>
            <a:rPr lang="es-EC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seriación</a:t>
          </a:r>
          <a:r>
            <a:rPr lang="es-EC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través de la virtualidad.</a:t>
          </a:r>
          <a:endParaRPr lang="es-E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636" y="2055355"/>
        <a:ext cx="2129664" cy="2814316"/>
      </dsp:txXfrm>
    </dsp:sp>
    <dsp:sp modelId="{CC933D31-E702-4C78-9B64-592689CC4EBE}">
      <dsp:nvSpPr>
        <dsp:cNvPr id="0" name=""/>
        <dsp:cNvSpPr/>
      </dsp:nvSpPr>
      <dsp:spPr>
        <a:xfrm>
          <a:off x="2457580" y="1989098"/>
          <a:ext cx="2262178" cy="2946830"/>
        </a:xfrm>
        <a:prstGeom prst="roundRect">
          <a:avLst>
            <a:gd name="adj" fmla="val 10000"/>
          </a:avLst>
        </a:prstGeom>
        <a:solidFill>
          <a:srgbClr val="CAD8EE"/>
        </a:solidFill>
        <a:ln w="38100">
          <a:solidFill>
            <a:schemeClr val="accent5">
              <a:lumMod val="7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es-EC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Establecer los </a:t>
          </a:r>
          <a:r>
            <a:rPr lang="es-EC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conocimientos</a:t>
          </a:r>
          <a:r>
            <a:rPr lang="es-EC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que tienen las </a:t>
          </a:r>
          <a:r>
            <a:rPr lang="es-EC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docentes</a:t>
          </a:r>
          <a:r>
            <a:rPr lang="es-EC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preparatoria con respecto a </a:t>
          </a:r>
          <a:r>
            <a:rPr lang="es-EC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herramientas digitales </a:t>
          </a:r>
          <a:r>
            <a:rPr lang="es-EC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 a la </a:t>
          </a:r>
          <a:r>
            <a:rPr lang="es-EC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seriación</a:t>
          </a:r>
          <a:r>
            <a:rPr lang="es-EC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3837" y="2055355"/>
        <a:ext cx="2129664" cy="2814316"/>
      </dsp:txXfrm>
    </dsp:sp>
    <dsp:sp modelId="{37FCD328-4ADF-4742-934F-27A6983E5EFC}">
      <dsp:nvSpPr>
        <dsp:cNvPr id="0" name=""/>
        <dsp:cNvSpPr/>
      </dsp:nvSpPr>
      <dsp:spPr>
        <a:xfrm>
          <a:off x="4909782" y="1989098"/>
          <a:ext cx="2465593" cy="2946830"/>
        </a:xfrm>
        <a:prstGeom prst="roundRect">
          <a:avLst>
            <a:gd name="adj" fmla="val 10000"/>
          </a:avLst>
        </a:prstGeom>
        <a:solidFill>
          <a:srgbClr val="CAD8EE"/>
        </a:solidFill>
        <a:ln w="38100">
          <a:solidFill>
            <a:schemeClr val="accent5">
              <a:lumMod val="7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es-EC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Identificar la </a:t>
          </a:r>
          <a:r>
            <a:rPr lang="es-EC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  <a:r>
            <a:rPr lang="es-EC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que utilizan las docentes para desarrollar habilidades de seriación en los niños a través de herramientas digitales.</a:t>
          </a:r>
          <a:endParaRPr lang="es-E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81997" y="2061313"/>
        <a:ext cx="2321163" cy="2802400"/>
      </dsp:txXfrm>
    </dsp:sp>
    <dsp:sp modelId="{0446A428-A552-4474-968D-4DEBB0905352}">
      <dsp:nvSpPr>
        <dsp:cNvPr id="0" name=""/>
        <dsp:cNvSpPr/>
      </dsp:nvSpPr>
      <dsp:spPr>
        <a:xfrm>
          <a:off x="7565398" y="1989098"/>
          <a:ext cx="2544815" cy="2946830"/>
        </a:xfrm>
        <a:prstGeom prst="roundRect">
          <a:avLst>
            <a:gd name="adj" fmla="val 10000"/>
          </a:avLst>
        </a:prstGeom>
        <a:solidFill>
          <a:srgbClr val="CAD8EE"/>
        </a:solidFill>
        <a:ln w="38100">
          <a:solidFill>
            <a:schemeClr val="accent5">
              <a:lumMod val="75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"/>
          </a:pPr>
          <a:r>
            <a:rPr lang="es-EC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Establecer la </a:t>
          </a:r>
          <a:r>
            <a:rPr lang="es-EC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necesidad</a:t>
          </a:r>
          <a:r>
            <a:rPr lang="es-EC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diseñar un </a:t>
          </a:r>
          <a:r>
            <a:rPr lang="es-EC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guía </a:t>
          </a:r>
          <a:r>
            <a:rPr lang="es-EC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 diferentes tipos de actividades y herramientas digitales que desarrollen la seriación en niños de 5 a 6 años.</a:t>
          </a:r>
          <a:endParaRPr lang="es-E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39933" y="2063633"/>
        <a:ext cx="2395745" cy="2797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31971-ECB1-4455-AAAA-70612BB91FAD}">
      <dsp:nvSpPr>
        <dsp:cNvPr id="0" name=""/>
        <dsp:cNvSpPr/>
      </dsp:nvSpPr>
      <dsp:spPr>
        <a:xfrm>
          <a:off x="0" y="0"/>
          <a:ext cx="9743844" cy="955854"/>
        </a:xfrm>
        <a:prstGeom prst="roundRect">
          <a:avLst>
            <a:gd name="adj" fmla="val 10000"/>
          </a:avLst>
        </a:prstGeom>
        <a:solidFill>
          <a:srgbClr val="D6BBEB"/>
        </a:solid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Herramientas de Información</a:t>
          </a:r>
          <a:endParaRPr lang="es-E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Utilizadas para buscar y recopilar información, novedades o datos actualizados sobre algún tema.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 ejemplo, motores de búsqueda como Google Chrome.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4354" y="0"/>
        <a:ext cx="7699489" cy="955854"/>
      </dsp:txXfrm>
    </dsp:sp>
    <dsp:sp modelId="{C2BA75E9-46BF-433B-A157-CA45C84676D3}">
      <dsp:nvSpPr>
        <dsp:cNvPr id="0" name=""/>
        <dsp:cNvSpPr/>
      </dsp:nvSpPr>
      <dsp:spPr>
        <a:xfrm>
          <a:off x="95585" y="95585"/>
          <a:ext cx="1948768" cy="7646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DEBCC-DBE6-4888-8DD5-89F802225C44}">
      <dsp:nvSpPr>
        <dsp:cNvPr id="0" name=""/>
        <dsp:cNvSpPr/>
      </dsp:nvSpPr>
      <dsp:spPr>
        <a:xfrm>
          <a:off x="0" y="1051439"/>
          <a:ext cx="9743844" cy="955854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Herramientas de Creación</a:t>
          </a:r>
          <a:endParaRPr lang="es-E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Sirven para crear archivos, actividades, juegos, material visual, de audio y video. 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 ejemplo, herramientas de gamificación como Educaplay, Cerebriti, etc.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4354" y="1051439"/>
        <a:ext cx="7699489" cy="955854"/>
      </dsp:txXfrm>
    </dsp:sp>
    <dsp:sp modelId="{47C58C0A-4E6A-4E24-AD37-D69B63B901E1}">
      <dsp:nvSpPr>
        <dsp:cNvPr id="0" name=""/>
        <dsp:cNvSpPr/>
      </dsp:nvSpPr>
      <dsp:spPr>
        <a:xfrm>
          <a:off x="95585" y="1147025"/>
          <a:ext cx="1948768" cy="7646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19000" b="-1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BF1EE-B35F-4660-87ED-2010A349F618}">
      <dsp:nvSpPr>
        <dsp:cNvPr id="0" name=""/>
        <dsp:cNvSpPr/>
      </dsp:nvSpPr>
      <dsp:spPr>
        <a:xfrm>
          <a:off x="0" y="2102879"/>
          <a:ext cx="9743844" cy="955854"/>
        </a:xfrm>
        <a:prstGeom prst="roundRect">
          <a:avLst>
            <a:gd name="adj" fmla="val 10000"/>
          </a:avLst>
        </a:prstGeom>
        <a:solidFill>
          <a:srgbClr val="A6DEC3"/>
        </a:solidFill>
        <a:ln w="38100" cap="flat" cmpd="sng" algn="ctr">
          <a:solidFill>
            <a:srgbClr val="44B27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Herramientas de Organización</a:t>
          </a:r>
          <a:endParaRPr lang="es-E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Utilizadas para gestionar el aula y almacenar información. 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 ejemplo, Google Classroom, Schoology, Microsoft Teams, etc.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4354" y="2102879"/>
        <a:ext cx="7699489" cy="955854"/>
      </dsp:txXfrm>
    </dsp:sp>
    <dsp:sp modelId="{4E8CD2E4-084D-45D3-B859-F241CBB283FE}">
      <dsp:nvSpPr>
        <dsp:cNvPr id="0" name=""/>
        <dsp:cNvSpPr/>
      </dsp:nvSpPr>
      <dsp:spPr>
        <a:xfrm>
          <a:off x="95585" y="2198464"/>
          <a:ext cx="1948768" cy="7646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23000" b="-2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228A4-22EC-4288-A8E0-D71CD22AB487}">
      <dsp:nvSpPr>
        <dsp:cNvPr id="0" name=""/>
        <dsp:cNvSpPr/>
      </dsp:nvSpPr>
      <dsp:spPr>
        <a:xfrm>
          <a:off x="0" y="3154319"/>
          <a:ext cx="9743844" cy="95585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Herramientas de Comunicación</a:t>
          </a:r>
          <a:endParaRPr lang="es-E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Utilizadas para brindar comunicación fluida entre los miembros de la comunidad educativa.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 ejemplo, Zoom, Whatsapp, Google Meet, etc.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4354" y="3154319"/>
        <a:ext cx="7699489" cy="955854"/>
      </dsp:txXfrm>
    </dsp:sp>
    <dsp:sp modelId="{76CEF514-848E-416B-A4B9-DDC7A5F26D87}">
      <dsp:nvSpPr>
        <dsp:cNvPr id="0" name=""/>
        <dsp:cNvSpPr/>
      </dsp:nvSpPr>
      <dsp:spPr>
        <a:xfrm>
          <a:off x="95585" y="3249904"/>
          <a:ext cx="1948768" cy="7646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/>
          <a:srcRect/>
          <a:stretch>
            <a:fillRect t="-20000" b="-20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AB0E4-4440-4E04-B36D-C925AA312491}">
      <dsp:nvSpPr>
        <dsp:cNvPr id="0" name=""/>
        <dsp:cNvSpPr/>
      </dsp:nvSpPr>
      <dsp:spPr>
        <a:xfrm>
          <a:off x="0" y="4205758"/>
          <a:ext cx="9743844" cy="955854"/>
        </a:xfrm>
        <a:prstGeom prst="roundRect">
          <a:avLst>
            <a:gd name="adj" fmla="val 10000"/>
          </a:avLst>
        </a:prstGeom>
        <a:solidFill>
          <a:srgbClr val="B8FAD3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Herramientas de Evaluación</a:t>
          </a:r>
          <a:endParaRPr lang="es-ES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Utilizadas para obtener información con el fin de verificar y comprobar el avance de los estudiantes.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Por ejemplo, Kahoot, Google Forms, Quizizz, etc.</a:t>
          </a:r>
          <a:endParaRPr lang="es-E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4354" y="4205758"/>
        <a:ext cx="7699489" cy="955854"/>
      </dsp:txXfrm>
    </dsp:sp>
    <dsp:sp modelId="{F79D1804-6A0F-4BEC-8CEF-9FE2EFA91F27}">
      <dsp:nvSpPr>
        <dsp:cNvPr id="0" name=""/>
        <dsp:cNvSpPr/>
      </dsp:nvSpPr>
      <dsp:spPr>
        <a:xfrm>
          <a:off x="95585" y="4301344"/>
          <a:ext cx="1948768" cy="7646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/>
          <a:srcRect/>
          <a:stretch>
            <a:fillRect t="-19000" b="-1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B80F8-C05A-4EE4-9E2E-95A087F96789}">
      <dsp:nvSpPr>
        <dsp:cNvPr id="0" name=""/>
        <dsp:cNvSpPr/>
      </dsp:nvSpPr>
      <dsp:spPr>
        <a:xfrm>
          <a:off x="3033" y="397936"/>
          <a:ext cx="3043479" cy="3043479"/>
        </a:xfrm>
        <a:prstGeom prst="ellipse">
          <a:avLst/>
        </a:prstGeom>
        <a:solidFill>
          <a:srgbClr val="5B9BD5">
            <a:alpha val="49804"/>
          </a:srgbClr>
        </a:solidFill>
        <a:ln w="38100" cap="flat" cmpd="sng" algn="ctr">
          <a:solidFill>
            <a:srgbClr val="5B9B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7493" tIns="35560" rIns="167493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Mixto</a:t>
          </a:r>
        </a:p>
      </dsp:txBody>
      <dsp:txXfrm>
        <a:off x="448740" y="843643"/>
        <a:ext cx="2152065" cy="2152065"/>
      </dsp:txXfrm>
    </dsp:sp>
    <dsp:sp modelId="{8121E77F-D18D-49E8-8F0E-C50CC7A88A15}">
      <dsp:nvSpPr>
        <dsp:cNvPr id="0" name=""/>
        <dsp:cNvSpPr/>
      </dsp:nvSpPr>
      <dsp:spPr>
        <a:xfrm>
          <a:off x="2437816" y="397936"/>
          <a:ext cx="3043479" cy="3043479"/>
        </a:xfrm>
        <a:prstGeom prst="ellipse">
          <a:avLst/>
        </a:prstGeom>
        <a:solidFill>
          <a:schemeClr val="accent1">
            <a:lumMod val="20000"/>
            <a:lumOff val="80000"/>
            <a:alpha val="5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7493" tIns="35560" rIns="167493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Documental</a:t>
          </a:r>
          <a:r>
            <a:rPr lang="es-ES" sz="28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    Campo</a:t>
          </a:r>
          <a:endParaRPr lang="es-E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3523" y="843643"/>
        <a:ext cx="2152065" cy="2152065"/>
      </dsp:txXfrm>
    </dsp:sp>
    <dsp:sp modelId="{1F6C0358-04B7-47CE-8DF7-3976E6317CC6}">
      <dsp:nvSpPr>
        <dsp:cNvPr id="0" name=""/>
        <dsp:cNvSpPr/>
      </dsp:nvSpPr>
      <dsp:spPr>
        <a:xfrm>
          <a:off x="4872600" y="397936"/>
          <a:ext cx="3043479" cy="3043479"/>
        </a:xfrm>
        <a:prstGeom prst="ellipse">
          <a:avLst/>
        </a:prstGeom>
        <a:solidFill>
          <a:srgbClr val="B2DE82">
            <a:alpha val="49804"/>
          </a:srgbClr>
        </a:solidFill>
        <a:ln w="381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7493" tIns="35560" rIns="167493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Descriptivo</a:t>
          </a:r>
        </a:p>
      </dsp:txBody>
      <dsp:txXfrm>
        <a:off x="5318307" y="843643"/>
        <a:ext cx="2152065" cy="2152065"/>
      </dsp:txXfrm>
    </dsp:sp>
    <dsp:sp modelId="{B023A915-A6B0-4BC7-A41A-F7DE6770436F}">
      <dsp:nvSpPr>
        <dsp:cNvPr id="0" name=""/>
        <dsp:cNvSpPr/>
      </dsp:nvSpPr>
      <dsp:spPr>
        <a:xfrm>
          <a:off x="7307384" y="397936"/>
          <a:ext cx="3043479" cy="3043479"/>
        </a:xfrm>
        <a:prstGeom prst="ellipse">
          <a:avLst/>
        </a:prstGeom>
        <a:solidFill>
          <a:srgbClr val="DCF0C6">
            <a:alpha val="49804"/>
          </a:srgbClr>
        </a:solidFill>
        <a:ln w="381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7493" tIns="35560" rIns="167493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Aplicada</a:t>
          </a:r>
        </a:p>
      </dsp:txBody>
      <dsp:txXfrm>
        <a:off x="7753091" y="843643"/>
        <a:ext cx="2152065" cy="21520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B80F8-C05A-4EE4-9E2E-95A087F96789}">
      <dsp:nvSpPr>
        <dsp:cNvPr id="0" name=""/>
        <dsp:cNvSpPr/>
      </dsp:nvSpPr>
      <dsp:spPr>
        <a:xfrm>
          <a:off x="2928" y="631720"/>
          <a:ext cx="2938256" cy="2938256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1702" tIns="30480" rIns="161702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Unidad</a:t>
          </a:r>
          <a:r>
            <a:rPr lang="es-ES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Educativa Marquesa de Solanda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226" y="1062018"/>
        <a:ext cx="2077660" cy="2077660"/>
      </dsp:txXfrm>
    </dsp:sp>
    <dsp:sp modelId="{8121E77F-D18D-49E8-8F0E-C50CC7A88A15}">
      <dsp:nvSpPr>
        <dsp:cNvPr id="0" name=""/>
        <dsp:cNvSpPr/>
      </dsp:nvSpPr>
      <dsp:spPr>
        <a:xfrm>
          <a:off x="2353533" y="631720"/>
          <a:ext cx="2938256" cy="2938256"/>
        </a:xfrm>
        <a:prstGeom prst="ellipse">
          <a:avLst/>
        </a:prstGeom>
        <a:solidFill>
          <a:srgbClr val="ADDDC7">
            <a:alpha val="50000"/>
          </a:srgbClr>
        </a:solidFill>
        <a:ln w="38100" cap="flat" cmpd="sng" algn="ctr">
          <a:solidFill>
            <a:srgbClr val="44A2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1702" tIns="30480" rIns="161702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Preparatoria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“C” y “F”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(5-6 años)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3831" y="1062018"/>
        <a:ext cx="2077660" cy="2077660"/>
      </dsp:txXfrm>
    </dsp:sp>
    <dsp:sp modelId="{1F6C0358-04B7-47CE-8DF7-3976E6317CC6}">
      <dsp:nvSpPr>
        <dsp:cNvPr id="0" name=""/>
        <dsp:cNvSpPr/>
      </dsp:nvSpPr>
      <dsp:spPr>
        <a:xfrm>
          <a:off x="4704138" y="631720"/>
          <a:ext cx="2938256" cy="2938256"/>
        </a:xfrm>
        <a:prstGeom prst="ellipse">
          <a:avLst/>
        </a:prstGeom>
        <a:solidFill>
          <a:srgbClr val="D4ECBA">
            <a:alpha val="50000"/>
          </a:srgbClr>
        </a:solidFill>
        <a:ln w="381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1702" tIns="30480" rIns="161702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63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Infantes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30 niñas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33 niños</a:t>
          </a:r>
        </a:p>
      </dsp:txBody>
      <dsp:txXfrm>
        <a:off x="5134436" y="1062018"/>
        <a:ext cx="2077660" cy="2077660"/>
      </dsp:txXfrm>
    </dsp:sp>
    <dsp:sp modelId="{B023A915-A6B0-4BC7-A41A-F7DE6770436F}">
      <dsp:nvSpPr>
        <dsp:cNvPr id="0" name=""/>
        <dsp:cNvSpPr/>
      </dsp:nvSpPr>
      <dsp:spPr>
        <a:xfrm>
          <a:off x="7054744" y="631720"/>
          <a:ext cx="2938256" cy="2938256"/>
        </a:xfrm>
        <a:prstGeom prst="ellipse">
          <a:avLst/>
        </a:prstGeom>
        <a:solidFill>
          <a:srgbClr val="D6BBEB">
            <a:alpha val="49804"/>
          </a:srgbClr>
        </a:solid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1702" tIns="30480" rIns="161702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s-ES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       Docente titulares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85042" y="1062018"/>
        <a:ext cx="2077660" cy="20776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B80F8-C05A-4EE4-9E2E-95A087F96789}">
      <dsp:nvSpPr>
        <dsp:cNvPr id="0" name=""/>
        <dsp:cNvSpPr/>
      </dsp:nvSpPr>
      <dsp:spPr>
        <a:xfrm>
          <a:off x="1919694" y="938"/>
          <a:ext cx="2408066" cy="2342795"/>
        </a:xfrm>
        <a:prstGeom prst="ellipse">
          <a:avLst/>
        </a:prstGeom>
        <a:solidFill>
          <a:schemeClr val="accent1">
            <a:alpha val="5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932" tIns="30480" rIns="128932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72347" y="344032"/>
        <a:ext cx="1702760" cy="1656607"/>
      </dsp:txXfrm>
    </dsp:sp>
    <dsp:sp modelId="{8121E77F-D18D-49E8-8F0E-C50CC7A88A15}">
      <dsp:nvSpPr>
        <dsp:cNvPr id="0" name=""/>
        <dsp:cNvSpPr/>
      </dsp:nvSpPr>
      <dsp:spPr>
        <a:xfrm>
          <a:off x="3859201" y="938"/>
          <a:ext cx="2342795" cy="2342795"/>
        </a:xfrm>
        <a:prstGeom prst="ellipse">
          <a:avLst/>
        </a:prstGeom>
        <a:solidFill>
          <a:schemeClr val="accent1">
            <a:lumMod val="20000"/>
            <a:lumOff val="80000"/>
            <a:alpha val="5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932" tIns="30480" rIns="128932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Lista</a:t>
          </a:r>
          <a:r>
            <a:rPr lang="es-ES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de cotejo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(niños)</a:t>
          </a:r>
        </a:p>
      </dsp:txBody>
      <dsp:txXfrm>
        <a:off x="4202295" y="344032"/>
        <a:ext cx="1656607" cy="1656607"/>
      </dsp:txXfrm>
    </dsp:sp>
    <dsp:sp modelId="{FBEED3E4-60E1-4999-AEFF-3E981EA610EC}">
      <dsp:nvSpPr>
        <dsp:cNvPr id="0" name=""/>
        <dsp:cNvSpPr/>
      </dsp:nvSpPr>
      <dsp:spPr>
        <a:xfrm>
          <a:off x="5733438" y="938"/>
          <a:ext cx="2342795" cy="2342795"/>
        </a:xfrm>
        <a:prstGeom prst="ellipse">
          <a:avLst/>
        </a:prstGeom>
        <a:solidFill>
          <a:schemeClr val="accent1">
            <a:lumMod val="20000"/>
            <a:lumOff val="80000"/>
            <a:alpha val="5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932" tIns="30480" rIns="128932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76532" y="344032"/>
        <a:ext cx="1656607" cy="16566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C0358-04B7-47CE-8DF7-3976E6317CC6}">
      <dsp:nvSpPr>
        <dsp:cNvPr id="0" name=""/>
        <dsp:cNvSpPr/>
      </dsp:nvSpPr>
      <dsp:spPr>
        <a:xfrm>
          <a:off x="2788403" y="938"/>
          <a:ext cx="2408394" cy="2342795"/>
        </a:xfrm>
        <a:prstGeom prst="ellipse">
          <a:avLst/>
        </a:prstGeom>
        <a:solidFill>
          <a:srgbClr val="B2DE82">
            <a:alpha val="50000"/>
          </a:srgbClr>
        </a:solidFill>
        <a:ln w="381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932" tIns="35560" rIns="128932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Encuesta</a:t>
          </a:r>
          <a:endParaRPr lang="es-ES" sz="28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1104" y="344032"/>
        <a:ext cx="1702992" cy="1656607"/>
      </dsp:txXfrm>
    </dsp:sp>
    <dsp:sp modelId="{B023A915-A6B0-4BC7-A41A-F7DE6770436F}">
      <dsp:nvSpPr>
        <dsp:cNvPr id="0" name=""/>
        <dsp:cNvSpPr/>
      </dsp:nvSpPr>
      <dsp:spPr>
        <a:xfrm>
          <a:off x="4796484" y="938"/>
          <a:ext cx="2342795" cy="2342795"/>
        </a:xfrm>
        <a:prstGeom prst="ellipse">
          <a:avLst/>
        </a:prstGeom>
        <a:solidFill>
          <a:srgbClr val="DCF0C6">
            <a:alpha val="49804"/>
          </a:srgbClr>
        </a:solidFill>
        <a:ln w="381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8932" tIns="30480" rIns="128932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39578" y="344032"/>
        <a:ext cx="1656607" cy="16566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6E096-105E-44DB-8667-3E7899BFDFC9}">
      <dsp:nvSpPr>
        <dsp:cNvPr id="0" name=""/>
        <dsp:cNvSpPr/>
      </dsp:nvSpPr>
      <dsp:spPr>
        <a:xfrm>
          <a:off x="0" y="0"/>
          <a:ext cx="9829075" cy="966962"/>
        </a:xfrm>
        <a:prstGeom prst="roundRect">
          <a:avLst>
            <a:gd name="adj" fmla="val 10000"/>
          </a:avLst>
        </a:prstGeom>
        <a:solidFill>
          <a:srgbClr val="ADC1E5"/>
        </a:solidFill>
        <a:ln w="381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uso de HD ha permitido la correcta adquisición de la noción de seriación a través de la virtualidad. Las docentes utilizan adecuadamente las HD que conocen a pesar de la poca innovación.</a:t>
          </a:r>
          <a:endParaRPr lang="es-E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2511" y="0"/>
        <a:ext cx="7766563" cy="966962"/>
      </dsp:txXfrm>
    </dsp:sp>
    <dsp:sp modelId="{E91FDFC2-C94D-44B7-8A0C-A5A1045595DE}">
      <dsp:nvSpPr>
        <dsp:cNvPr id="0" name=""/>
        <dsp:cNvSpPr/>
      </dsp:nvSpPr>
      <dsp:spPr>
        <a:xfrm>
          <a:off x="96696" y="96696"/>
          <a:ext cx="1965815" cy="7735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82D3F-87A8-48AE-A9E6-7FEA3559BE1E}">
      <dsp:nvSpPr>
        <dsp:cNvPr id="0" name=""/>
        <dsp:cNvSpPr/>
      </dsp:nvSpPr>
      <dsp:spPr>
        <a:xfrm>
          <a:off x="0" y="1063658"/>
          <a:ext cx="9829075" cy="807432"/>
        </a:xfrm>
        <a:prstGeom prst="roundRect">
          <a:avLst>
            <a:gd name="adj" fmla="val 10000"/>
          </a:avLst>
        </a:prstGeom>
        <a:solidFill>
          <a:srgbClr val="A8DAE2"/>
        </a:solidFill>
        <a:ln w="38100" cap="flat" cmpd="sng" algn="ctr">
          <a:solidFill>
            <a:srgbClr val="43AF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88,9% de estudiantes han adquirido un alto nivel de desarrollo de la noción de seriación y el 11,1% estan en proceso de adquirirla.</a:t>
          </a:r>
          <a:endParaRPr lang="es-E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2511" y="1063658"/>
        <a:ext cx="7766563" cy="807432"/>
      </dsp:txXfrm>
    </dsp:sp>
    <dsp:sp modelId="{B51483B0-D796-4512-8943-88531A953800}">
      <dsp:nvSpPr>
        <dsp:cNvPr id="0" name=""/>
        <dsp:cNvSpPr/>
      </dsp:nvSpPr>
      <dsp:spPr>
        <a:xfrm>
          <a:off x="96696" y="1146196"/>
          <a:ext cx="1965815" cy="6423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rgbClr val="43AF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60962-4519-4841-9F3A-0064639AC2D5}">
      <dsp:nvSpPr>
        <dsp:cNvPr id="0" name=""/>
        <dsp:cNvSpPr/>
      </dsp:nvSpPr>
      <dsp:spPr>
        <a:xfrm>
          <a:off x="0" y="1967787"/>
          <a:ext cx="9829075" cy="1259864"/>
        </a:xfrm>
        <a:prstGeom prst="roundRect">
          <a:avLst>
            <a:gd name="adj" fmla="val 10000"/>
          </a:avLst>
        </a:prstGeom>
        <a:solidFill>
          <a:srgbClr val="AAE0CB"/>
        </a:solidFill>
        <a:ln w="38100" cap="flat" cmpd="sng" algn="ctr">
          <a:solidFill>
            <a:srgbClr val="43BB8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Las docentes tienen el conocimiento sobre las HD que manejan, pero teóricamente no saben la definición, tipos y funciones de las HD que se plantean en la investigación. También conocen el proceso para adquirir la seriación y como desarrollarla, más no su definición ni para qué sirve.</a:t>
          </a:r>
          <a:endParaRPr lang="es-E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2511" y="1967787"/>
        <a:ext cx="7766563" cy="1259864"/>
      </dsp:txXfrm>
    </dsp:sp>
    <dsp:sp modelId="{BC7762E6-B9D1-4BFB-BA56-6FD99EF1D05C}">
      <dsp:nvSpPr>
        <dsp:cNvPr id="0" name=""/>
        <dsp:cNvSpPr/>
      </dsp:nvSpPr>
      <dsp:spPr>
        <a:xfrm>
          <a:off x="96696" y="2035033"/>
          <a:ext cx="1965815" cy="11253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rgbClr val="43BB8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0FA476-9C12-437E-BEAC-A6BB145DCC49}">
      <dsp:nvSpPr>
        <dsp:cNvPr id="0" name=""/>
        <dsp:cNvSpPr/>
      </dsp:nvSpPr>
      <dsp:spPr>
        <a:xfrm>
          <a:off x="0" y="3324348"/>
          <a:ext cx="9829075" cy="744019"/>
        </a:xfrm>
        <a:prstGeom prst="roundRect">
          <a:avLst>
            <a:gd name="adj" fmla="val 10000"/>
          </a:avLst>
        </a:prstGeom>
        <a:solidFill>
          <a:srgbClr val="AEE0B4"/>
        </a:solidFill>
        <a:ln w="38100" cap="flat" cmpd="sng" algn="ctr">
          <a:solidFill>
            <a:srgbClr val="53BD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metodología que manejan es de juego-trabajo utilizando material  didáctico y </a:t>
          </a:r>
          <a:r>
            <a:rPr lang="es-MX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HD enfocadas a la ed. Infantil para trabajar y recopilar </a:t>
          </a:r>
          <a:r>
            <a:rPr lang="es-MX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</a:t>
          </a:r>
          <a:r>
            <a:rPr lang="es-MX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2511" y="3324348"/>
        <a:ext cx="7766563" cy="744019"/>
      </dsp:txXfrm>
    </dsp:sp>
    <dsp:sp modelId="{2E5794DC-F4A4-4D70-9F69-D0F34FEC96B5}">
      <dsp:nvSpPr>
        <dsp:cNvPr id="0" name=""/>
        <dsp:cNvSpPr/>
      </dsp:nvSpPr>
      <dsp:spPr>
        <a:xfrm>
          <a:off x="96696" y="3385194"/>
          <a:ext cx="1965815" cy="62232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rgbClr val="53BD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5D7E4-F848-4FD8-AA3A-6A4B3BF4E711}">
      <dsp:nvSpPr>
        <dsp:cNvPr id="0" name=""/>
        <dsp:cNvSpPr/>
      </dsp:nvSpPr>
      <dsp:spPr>
        <a:xfrm>
          <a:off x="0" y="4165064"/>
          <a:ext cx="9829075" cy="966962"/>
        </a:xfrm>
        <a:prstGeom prst="roundRect">
          <a:avLst>
            <a:gd name="adj" fmla="val 10000"/>
          </a:avLst>
        </a:prstGeom>
        <a:solidFill>
          <a:srgbClr val="C5DFB3"/>
        </a:solidFill>
        <a:ln w="381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Existe la necesidad de diseñar una guía en línea con diferentes tipos de actividades usando diversas HD, así como también explicando el uso de las mismas</a:t>
          </a:r>
          <a:r>
            <a:rPr lang="es-MX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El uso de material concreto es necesario y permite innovar.</a:t>
          </a:r>
          <a:endParaRPr lang="es-E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2511" y="4165064"/>
        <a:ext cx="7766563" cy="966962"/>
      </dsp:txXfrm>
    </dsp:sp>
    <dsp:sp modelId="{C873DE00-796F-46B6-BC90-3E1A0A0ACE48}">
      <dsp:nvSpPr>
        <dsp:cNvPr id="0" name=""/>
        <dsp:cNvSpPr/>
      </dsp:nvSpPr>
      <dsp:spPr>
        <a:xfrm>
          <a:off x="96696" y="4261760"/>
          <a:ext cx="1965815" cy="7735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0711A-94E3-4424-94C7-C0C907D41E0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82E93-577C-4C98-943D-8177FE984C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8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437F-7BE5-4C72-A2FB-1EF7B0B508D1}" type="datetimeFigureOut">
              <a:rPr lang="es-MX" smtClean="0"/>
              <a:pPr/>
              <a:t>02/09/2021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73DF-5722-49F7-9B0E-9C5C063A757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909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437F-7BE5-4C72-A2FB-1EF7B0B508D1}" type="datetimeFigureOut">
              <a:rPr lang="es-MX" smtClean="0"/>
              <a:pPr/>
              <a:t>02/09/2021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73DF-5722-49F7-9B0E-9C5C063A757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228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437F-7BE5-4C72-A2FB-1EF7B0B508D1}" type="datetimeFigureOut">
              <a:rPr lang="es-MX" smtClean="0"/>
              <a:pPr/>
              <a:t>02/09/2021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73DF-5722-49F7-9B0E-9C5C063A757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449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437F-7BE5-4C72-A2FB-1EF7B0B508D1}" type="datetimeFigureOut">
              <a:rPr lang="es-MX" smtClean="0"/>
              <a:pPr/>
              <a:t>02/09/2021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73DF-5722-49F7-9B0E-9C5C063A757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5655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437F-7BE5-4C72-A2FB-1EF7B0B508D1}" type="datetimeFigureOut">
              <a:rPr lang="es-MX" smtClean="0"/>
              <a:pPr/>
              <a:t>02/09/2021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73DF-5722-49F7-9B0E-9C5C063A757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319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437F-7BE5-4C72-A2FB-1EF7B0B508D1}" type="datetimeFigureOut">
              <a:rPr lang="es-MX" smtClean="0"/>
              <a:pPr/>
              <a:t>02/09/2021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73DF-5722-49F7-9B0E-9C5C063A757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53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437F-7BE5-4C72-A2FB-1EF7B0B508D1}" type="datetimeFigureOut">
              <a:rPr lang="es-MX" smtClean="0"/>
              <a:pPr/>
              <a:t>02/09/2021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73DF-5722-49F7-9B0E-9C5C063A757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66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437F-7BE5-4C72-A2FB-1EF7B0B508D1}" type="datetimeFigureOut">
              <a:rPr lang="es-MX" smtClean="0"/>
              <a:pPr/>
              <a:t>02/09/2021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73DF-5722-49F7-9B0E-9C5C063A757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8860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437F-7BE5-4C72-A2FB-1EF7B0B508D1}" type="datetimeFigureOut">
              <a:rPr lang="es-MX" smtClean="0"/>
              <a:pPr/>
              <a:t>02/09/2021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73DF-5722-49F7-9B0E-9C5C063A757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60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437F-7BE5-4C72-A2FB-1EF7B0B508D1}" type="datetimeFigureOut">
              <a:rPr lang="es-MX" smtClean="0"/>
              <a:pPr/>
              <a:t>02/09/2021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73DF-5722-49F7-9B0E-9C5C063A757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572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437F-7BE5-4C72-A2FB-1EF7B0B508D1}" type="datetimeFigureOut">
              <a:rPr lang="es-MX" smtClean="0"/>
              <a:pPr/>
              <a:t>02/09/2021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73DF-5722-49F7-9B0E-9C5C063A757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533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1437F-7BE5-4C72-A2FB-1EF7B0B508D1}" type="datetimeFigureOut">
              <a:rPr lang="es-MX" smtClean="0"/>
              <a:pPr/>
              <a:t>02/09/2021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F73DF-5722-49F7-9B0E-9C5C063A757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23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8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microsoft.com/office/2007/relationships/hdphoto" Target="../media/hdphoto4.wdp"/><Relationship Id="rId7" Type="http://schemas.openxmlformats.org/officeDocument/2006/relationships/diagramQuickStyle" Target="../diagrams/quickStyle11.xml"/><Relationship Id="rId12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11" Type="http://schemas.openxmlformats.org/officeDocument/2006/relationships/image" Target="../media/image46.jpg"/><Relationship Id="rId5" Type="http://schemas.openxmlformats.org/officeDocument/2006/relationships/diagramData" Target="../diagrams/data11.xml"/><Relationship Id="rId10" Type="http://schemas.openxmlformats.org/officeDocument/2006/relationships/image" Target="../media/image45.png"/><Relationship Id="rId4" Type="http://schemas.openxmlformats.org/officeDocument/2006/relationships/image" Target="../media/image21.png"/><Relationship Id="rId9" Type="http://schemas.microsoft.com/office/2007/relationships/diagramDrawing" Target="../diagrams/drawing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mbmena1.wixsite.com/escueladigital" TargetMode="External"/><Relationship Id="rId3" Type="http://schemas.microsoft.com/office/2007/relationships/hdphoto" Target="../media/hdphoto4.wdp"/><Relationship Id="rId7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9.png"/><Relationship Id="rId5" Type="http://schemas.openxmlformats.org/officeDocument/2006/relationships/diagramData" Target="../diagrams/data2.xml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microsoft.com/office/2007/relationships/hdphoto" Target="../media/hdphoto2.wdp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44186" y="0"/>
            <a:ext cx="7188678" cy="1534573"/>
          </a:xfrm>
        </p:spPr>
        <p:txBody>
          <a:bodyPr>
            <a:normAutofit/>
          </a:bodyPr>
          <a:lstStyle/>
          <a:p>
            <a:r>
              <a:rPr lang="es-MX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 de las Fuerzas Armadas ESPE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5009" y="2855701"/>
            <a:ext cx="10275641" cy="1144663"/>
          </a:xfrm>
        </p:spPr>
        <p:txBody>
          <a:bodyPr>
            <a:noAutofit/>
          </a:bodyPr>
          <a:lstStyle/>
          <a:p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SERIACIÓN Y EL USO DE LAS HERRAMIENTAS DIGITALES DURANTE LA PANDEMIA POR COVID-19 EN NIÑOS DE 5 A 6 AÑOS EN LA UNIDAD EDUCATIVA MARQUESA DE SOLANDA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/>
          <a:srcRect t="1953" r="1381" b="989"/>
          <a:stretch/>
        </p:blipFill>
        <p:spPr>
          <a:xfrm>
            <a:off x="138023" y="0"/>
            <a:ext cx="1984075" cy="6858000"/>
          </a:xfrm>
          <a:prstGeom prst="rect">
            <a:avLst/>
          </a:prstGeom>
        </p:spPr>
      </p:pic>
      <p:pic>
        <p:nvPicPr>
          <p:cNvPr id="5" name="Imagen 18">
            <a:extLst>
              <a:ext uri="{FF2B5EF4-FFF2-40B4-BE49-F238E27FC236}">
                <a16:creationId xmlns:a16="http://schemas.microsoft.com/office/drawing/2014/main" id="{4023EA3F-BB30-4FA5-9DF6-DE4ACD6FBD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74996" y="-1"/>
            <a:ext cx="1817004" cy="1534573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2019229" y="4227661"/>
            <a:ext cx="9644332" cy="254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Autoras:</a:t>
            </a:r>
          </a:p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MENA MANCIATI MARIELA BELÉN</a:t>
            </a:r>
          </a:p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MORALES TUÁREZ RENATA FRANCINI</a:t>
            </a:r>
          </a:p>
          <a:p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Tutora: </a:t>
            </a:r>
            <a:r>
              <a:rPr lang="es-EC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Isabel del Hierro</a:t>
            </a:r>
          </a:p>
          <a:p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Sangolquí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916359" y="1849880"/>
            <a:ext cx="9644332" cy="870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HUMANAS Y SOCIALES</a:t>
            </a:r>
          </a:p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Carrera de Licenciatura en Ciencias de la Educación Mención Educación Infantil</a:t>
            </a:r>
          </a:p>
        </p:txBody>
      </p:sp>
    </p:spTree>
    <p:extLst>
      <p:ext uri="{BB962C8B-B14F-4D97-AF65-F5344CB8AC3E}">
        <p14:creationId xmlns:p14="http://schemas.microsoft.com/office/powerpoint/2010/main" val="25546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52977" y="184188"/>
            <a:ext cx="1291221" cy="6519709"/>
            <a:chOff x="10808872" y="1232671"/>
            <a:chExt cx="1291221" cy="532807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/>
            <a:srcRect l="19234" t="17179" r="9365" b="4599"/>
            <a:stretch/>
          </p:blipFill>
          <p:spPr>
            <a:xfrm>
              <a:off x="10808872" y="1232671"/>
              <a:ext cx="1291221" cy="5297979"/>
            </a:xfrm>
            <a:prstGeom prst="rect">
              <a:avLst/>
            </a:prstGeom>
          </p:spPr>
        </p:pic>
        <p:sp>
          <p:nvSpPr>
            <p:cNvPr id="6" name="5 Rectángulo"/>
            <p:cNvSpPr/>
            <p:nvPr/>
          </p:nvSpPr>
          <p:spPr>
            <a:xfrm>
              <a:off x="10808872" y="6515023"/>
              <a:ext cx="1123166" cy="4571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136" name="Google Shape;1269;p45"/>
          <p:cNvSpPr/>
          <p:nvPr/>
        </p:nvSpPr>
        <p:spPr>
          <a:xfrm rot="-60026" flipH="1">
            <a:off x="8466614" y="288442"/>
            <a:ext cx="3276886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37" name="Google Shape;1670;p51"/>
          <p:cNvGrpSpPr/>
          <p:nvPr/>
        </p:nvGrpSpPr>
        <p:grpSpPr>
          <a:xfrm>
            <a:off x="7794823" y="184188"/>
            <a:ext cx="811772" cy="932679"/>
            <a:chOff x="6432538" y="1467689"/>
            <a:chExt cx="666729" cy="815612"/>
          </a:xfrm>
        </p:grpSpPr>
        <p:sp>
          <p:nvSpPr>
            <p:cNvPr id="138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734;p51"/>
          <p:cNvGrpSpPr/>
          <p:nvPr/>
        </p:nvGrpSpPr>
        <p:grpSpPr>
          <a:xfrm>
            <a:off x="7927793" y="254596"/>
            <a:ext cx="554400" cy="579600"/>
            <a:chOff x="7116513" y="3304232"/>
            <a:chExt cx="232875" cy="229500"/>
          </a:xfrm>
        </p:grpSpPr>
        <p:sp>
          <p:nvSpPr>
            <p:cNvPr id="142" name="Google Shape;1735;p51"/>
            <p:cNvSpPr/>
            <p:nvPr/>
          </p:nvSpPr>
          <p:spPr>
            <a:xfrm>
              <a:off x="7116513" y="3304232"/>
              <a:ext cx="232875" cy="229500"/>
            </a:xfrm>
            <a:custGeom>
              <a:avLst/>
              <a:gdLst/>
              <a:ahLst/>
              <a:cxnLst/>
              <a:rect l="l" t="t" r="r" b="b"/>
              <a:pathLst>
                <a:path w="9315" h="9180" extrusionOk="0">
                  <a:moveTo>
                    <a:pt x="4679" y="356"/>
                  </a:moveTo>
                  <a:cubicBezTo>
                    <a:pt x="6853" y="356"/>
                    <a:pt x="8611" y="2059"/>
                    <a:pt x="8823" y="4217"/>
                  </a:cubicBezTo>
                  <a:cubicBezTo>
                    <a:pt x="9061" y="6630"/>
                    <a:pt x="7128" y="8654"/>
                    <a:pt x="4775" y="8861"/>
                  </a:cubicBezTo>
                  <a:cubicBezTo>
                    <a:pt x="4739" y="8865"/>
                    <a:pt x="4709" y="8881"/>
                    <a:pt x="4685" y="8900"/>
                  </a:cubicBezTo>
                  <a:cubicBezTo>
                    <a:pt x="2490" y="8581"/>
                    <a:pt x="464" y="7272"/>
                    <a:pt x="381" y="4825"/>
                  </a:cubicBezTo>
                  <a:cubicBezTo>
                    <a:pt x="301" y="2476"/>
                    <a:pt x="2122" y="481"/>
                    <a:pt x="4466" y="361"/>
                  </a:cubicBezTo>
                  <a:cubicBezTo>
                    <a:pt x="4538" y="358"/>
                    <a:pt x="4608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8" y="54"/>
                    <a:pt x="1" y="2139"/>
                    <a:pt x="23" y="4660"/>
                  </a:cubicBezTo>
                  <a:cubicBezTo>
                    <a:pt x="44" y="6920"/>
                    <a:pt x="2020" y="9149"/>
                    <a:pt x="4338" y="9149"/>
                  </a:cubicBezTo>
                  <a:cubicBezTo>
                    <a:pt x="4445" y="9149"/>
                    <a:pt x="4552" y="9145"/>
                    <a:pt x="4660" y="9135"/>
                  </a:cubicBezTo>
                  <a:cubicBezTo>
                    <a:pt x="4683" y="9162"/>
                    <a:pt x="4715" y="9179"/>
                    <a:pt x="4760" y="9179"/>
                  </a:cubicBezTo>
                  <a:cubicBezTo>
                    <a:pt x="4765" y="9179"/>
                    <a:pt x="4770" y="9179"/>
                    <a:pt x="4775" y="9179"/>
                  </a:cubicBezTo>
                  <a:cubicBezTo>
                    <a:pt x="7230" y="9022"/>
                    <a:pt x="9314" y="7057"/>
                    <a:pt x="9234" y="4517"/>
                  </a:cubicBezTo>
                  <a:cubicBezTo>
                    <a:pt x="9154" y="1969"/>
                    <a:pt x="7091" y="0"/>
                    <a:pt x="4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736;p51"/>
            <p:cNvSpPr/>
            <p:nvPr/>
          </p:nvSpPr>
          <p:spPr>
            <a:xfrm>
              <a:off x="7124038" y="3313107"/>
              <a:ext cx="219000" cy="213600"/>
            </a:xfrm>
            <a:custGeom>
              <a:avLst/>
              <a:gdLst/>
              <a:ahLst/>
              <a:cxnLst/>
              <a:rect l="l" t="t" r="r" b="b"/>
              <a:pathLst>
                <a:path w="8760" h="8544" extrusionOk="0">
                  <a:moveTo>
                    <a:pt x="3507" y="1485"/>
                  </a:moveTo>
                  <a:cubicBezTo>
                    <a:pt x="3571" y="1485"/>
                    <a:pt x="3634" y="1539"/>
                    <a:pt x="3620" y="1627"/>
                  </a:cubicBezTo>
                  <a:cubicBezTo>
                    <a:pt x="3500" y="2356"/>
                    <a:pt x="3414" y="3112"/>
                    <a:pt x="3362" y="3853"/>
                  </a:cubicBezTo>
                  <a:cubicBezTo>
                    <a:pt x="3483" y="3855"/>
                    <a:pt x="3622" y="3857"/>
                    <a:pt x="3765" y="3857"/>
                  </a:cubicBezTo>
                  <a:cubicBezTo>
                    <a:pt x="4229" y="3857"/>
                    <a:pt x="4739" y="3836"/>
                    <a:pt x="4834" y="3716"/>
                  </a:cubicBezTo>
                  <a:cubicBezTo>
                    <a:pt x="4890" y="3647"/>
                    <a:pt x="4862" y="3120"/>
                    <a:pt x="4887" y="2991"/>
                  </a:cubicBezTo>
                  <a:cubicBezTo>
                    <a:pt x="4941" y="2698"/>
                    <a:pt x="5038" y="2442"/>
                    <a:pt x="5151" y="2167"/>
                  </a:cubicBezTo>
                  <a:cubicBezTo>
                    <a:pt x="5260" y="1903"/>
                    <a:pt x="5482" y="1775"/>
                    <a:pt x="5699" y="1775"/>
                  </a:cubicBezTo>
                  <a:cubicBezTo>
                    <a:pt x="5961" y="1775"/>
                    <a:pt x="6215" y="1961"/>
                    <a:pt x="6247" y="2315"/>
                  </a:cubicBezTo>
                  <a:cubicBezTo>
                    <a:pt x="6351" y="3462"/>
                    <a:pt x="6571" y="5136"/>
                    <a:pt x="5993" y="6176"/>
                  </a:cubicBezTo>
                  <a:cubicBezTo>
                    <a:pt x="5892" y="6356"/>
                    <a:pt x="5714" y="6440"/>
                    <a:pt x="5535" y="6440"/>
                  </a:cubicBezTo>
                  <a:cubicBezTo>
                    <a:pt x="5299" y="6440"/>
                    <a:pt x="5061" y="6297"/>
                    <a:pt x="4989" y="6044"/>
                  </a:cubicBezTo>
                  <a:cubicBezTo>
                    <a:pt x="4841" y="5520"/>
                    <a:pt x="4939" y="5000"/>
                    <a:pt x="4996" y="4466"/>
                  </a:cubicBezTo>
                  <a:cubicBezTo>
                    <a:pt x="4869" y="4446"/>
                    <a:pt x="4731" y="4438"/>
                    <a:pt x="4588" y="4438"/>
                  </a:cubicBezTo>
                  <a:cubicBezTo>
                    <a:pt x="4139" y="4438"/>
                    <a:pt x="3637" y="4514"/>
                    <a:pt x="3225" y="4514"/>
                  </a:cubicBezTo>
                  <a:cubicBezTo>
                    <a:pt x="3150" y="4514"/>
                    <a:pt x="3078" y="4512"/>
                    <a:pt x="3010" y="4506"/>
                  </a:cubicBezTo>
                  <a:cubicBezTo>
                    <a:pt x="2784" y="4488"/>
                    <a:pt x="2660" y="4315"/>
                    <a:pt x="2696" y="4092"/>
                  </a:cubicBezTo>
                  <a:cubicBezTo>
                    <a:pt x="2844" y="3199"/>
                    <a:pt x="3064" y="2405"/>
                    <a:pt x="3396" y="1567"/>
                  </a:cubicBezTo>
                  <a:cubicBezTo>
                    <a:pt x="3419" y="1510"/>
                    <a:pt x="3463" y="1485"/>
                    <a:pt x="3507" y="1485"/>
                  </a:cubicBezTo>
                  <a:close/>
                  <a:moveTo>
                    <a:pt x="4378" y="1"/>
                  </a:moveTo>
                  <a:cubicBezTo>
                    <a:pt x="4307" y="1"/>
                    <a:pt x="4237" y="3"/>
                    <a:pt x="4165" y="6"/>
                  </a:cubicBezTo>
                  <a:cubicBezTo>
                    <a:pt x="1821" y="126"/>
                    <a:pt x="0" y="2120"/>
                    <a:pt x="80" y="4470"/>
                  </a:cubicBezTo>
                  <a:cubicBezTo>
                    <a:pt x="163" y="6917"/>
                    <a:pt x="2189" y="8226"/>
                    <a:pt x="4384" y="8544"/>
                  </a:cubicBezTo>
                  <a:cubicBezTo>
                    <a:pt x="4408" y="8526"/>
                    <a:pt x="4438" y="8510"/>
                    <a:pt x="4474" y="8506"/>
                  </a:cubicBezTo>
                  <a:cubicBezTo>
                    <a:pt x="6827" y="8299"/>
                    <a:pt x="8760" y="6275"/>
                    <a:pt x="8522" y="3862"/>
                  </a:cubicBezTo>
                  <a:cubicBezTo>
                    <a:pt x="8310" y="1704"/>
                    <a:pt x="6552" y="1"/>
                    <a:pt x="4378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737;p51"/>
            <p:cNvSpPr/>
            <p:nvPr/>
          </p:nvSpPr>
          <p:spPr>
            <a:xfrm>
              <a:off x="7190538" y="3350207"/>
              <a:ext cx="97800" cy="123900"/>
            </a:xfrm>
            <a:custGeom>
              <a:avLst/>
              <a:gdLst/>
              <a:ahLst/>
              <a:cxnLst/>
              <a:rect l="l" t="t" r="r" b="b"/>
              <a:pathLst>
                <a:path w="3912" h="4956" extrusionOk="0">
                  <a:moveTo>
                    <a:pt x="847" y="1"/>
                  </a:moveTo>
                  <a:cubicBezTo>
                    <a:pt x="803" y="1"/>
                    <a:pt x="759" y="26"/>
                    <a:pt x="736" y="83"/>
                  </a:cubicBezTo>
                  <a:cubicBezTo>
                    <a:pt x="404" y="922"/>
                    <a:pt x="185" y="1715"/>
                    <a:pt x="36" y="2608"/>
                  </a:cubicBezTo>
                  <a:cubicBezTo>
                    <a:pt x="0" y="2831"/>
                    <a:pt x="124" y="3004"/>
                    <a:pt x="350" y="3022"/>
                  </a:cubicBezTo>
                  <a:cubicBezTo>
                    <a:pt x="418" y="3028"/>
                    <a:pt x="490" y="3030"/>
                    <a:pt x="565" y="3030"/>
                  </a:cubicBezTo>
                  <a:cubicBezTo>
                    <a:pt x="977" y="3030"/>
                    <a:pt x="1479" y="2954"/>
                    <a:pt x="1928" y="2954"/>
                  </a:cubicBezTo>
                  <a:cubicBezTo>
                    <a:pt x="2071" y="2954"/>
                    <a:pt x="2209" y="2962"/>
                    <a:pt x="2336" y="2982"/>
                  </a:cubicBezTo>
                  <a:cubicBezTo>
                    <a:pt x="2279" y="3516"/>
                    <a:pt x="2181" y="4036"/>
                    <a:pt x="2329" y="4560"/>
                  </a:cubicBezTo>
                  <a:cubicBezTo>
                    <a:pt x="2401" y="4813"/>
                    <a:pt x="2639" y="4956"/>
                    <a:pt x="2875" y="4956"/>
                  </a:cubicBezTo>
                  <a:cubicBezTo>
                    <a:pt x="3054" y="4956"/>
                    <a:pt x="3232" y="4872"/>
                    <a:pt x="3333" y="4692"/>
                  </a:cubicBezTo>
                  <a:cubicBezTo>
                    <a:pt x="3911" y="3652"/>
                    <a:pt x="3691" y="1978"/>
                    <a:pt x="3587" y="831"/>
                  </a:cubicBezTo>
                  <a:cubicBezTo>
                    <a:pt x="3555" y="477"/>
                    <a:pt x="3301" y="291"/>
                    <a:pt x="3039" y="291"/>
                  </a:cubicBezTo>
                  <a:cubicBezTo>
                    <a:pt x="2822" y="291"/>
                    <a:pt x="2599" y="419"/>
                    <a:pt x="2490" y="683"/>
                  </a:cubicBezTo>
                  <a:cubicBezTo>
                    <a:pt x="2378" y="958"/>
                    <a:pt x="2281" y="1214"/>
                    <a:pt x="2227" y="1507"/>
                  </a:cubicBezTo>
                  <a:cubicBezTo>
                    <a:pt x="2202" y="1636"/>
                    <a:pt x="2230" y="2163"/>
                    <a:pt x="2174" y="2232"/>
                  </a:cubicBezTo>
                  <a:cubicBezTo>
                    <a:pt x="2079" y="2352"/>
                    <a:pt x="1569" y="2373"/>
                    <a:pt x="1105" y="2373"/>
                  </a:cubicBezTo>
                  <a:cubicBezTo>
                    <a:pt x="962" y="2373"/>
                    <a:pt x="823" y="2371"/>
                    <a:pt x="702" y="2369"/>
                  </a:cubicBezTo>
                  <a:cubicBezTo>
                    <a:pt x="754" y="1628"/>
                    <a:pt x="840" y="872"/>
                    <a:pt x="960" y="143"/>
                  </a:cubicBezTo>
                  <a:cubicBezTo>
                    <a:pt x="974" y="55"/>
                    <a:pt x="911" y="1"/>
                    <a:pt x="8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CuadroTexto 144"/>
          <p:cNvSpPr txBox="1"/>
          <p:nvPr/>
        </p:nvSpPr>
        <p:spPr>
          <a:xfrm>
            <a:off x="8714364" y="304042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6" name="Picture 2" descr="Resultado de imagen para metodologia imagen"/>
          <p:cNvPicPr>
            <a:picLocks noChangeAspect="1" noChangeArrowheads="1"/>
          </p:cNvPicPr>
          <p:nvPr/>
        </p:nvPicPr>
        <p:blipFill>
          <a:blip r:embed="rId3" cstate="print"/>
          <a:srcRect l="8821" t="14699" r="68411" b="13765"/>
          <a:stretch>
            <a:fillRect/>
          </a:stretch>
        </p:blipFill>
        <p:spPr bwMode="auto">
          <a:xfrm>
            <a:off x="10936503" y="117837"/>
            <a:ext cx="1046929" cy="999030"/>
          </a:xfrm>
          <a:prstGeom prst="rect">
            <a:avLst/>
          </a:prstGeom>
          <a:noFill/>
        </p:spPr>
      </p:pic>
      <p:sp>
        <p:nvSpPr>
          <p:cNvPr id="155" name="CuadroTexto 154"/>
          <p:cNvSpPr txBox="1"/>
          <p:nvPr/>
        </p:nvSpPr>
        <p:spPr>
          <a:xfrm>
            <a:off x="1444198" y="1622505"/>
            <a:ext cx="10638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44A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de estudio</a:t>
            </a:r>
            <a:endParaRPr lang="en-US" sz="2800" b="1" dirty="0">
              <a:solidFill>
                <a:srgbClr val="44A2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6" name="Diagrama 155"/>
          <p:cNvGraphicFramePr/>
          <p:nvPr>
            <p:extLst>
              <p:ext uri="{D42A27DB-BD31-4B8C-83A1-F6EECF244321}">
                <p14:modId xmlns:p14="http://schemas.microsoft.com/office/powerpoint/2010/main" val="47960952"/>
              </p:ext>
            </p:extLst>
          </p:nvPr>
        </p:nvGraphicFramePr>
        <p:xfrm>
          <a:off x="1629535" y="2250516"/>
          <a:ext cx="10353897" cy="3839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dondear rectángulo de esquina diagonal 4"/>
          <p:cNvSpPr/>
          <p:nvPr/>
        </p:nvSpPr>
        <p:spPr>
          <a:xfrm>
            <a:off x="2055659" y="5528454"/>
            <a:ext cx="2058456" cy="666206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2055658" y="5628204"/>
            <a:ext cx="205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Enfoque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Redondear rectángulo de esquina diagonal 157"/>
          <p:cNvSpPr/>
          <p:nvPr/>
        </p:nvSpPr>
        <p:spPr>
          <a:xfrm>
            <a:off x="4540239" y="5528454"/>
            <a:ext cx="2058456" cy="666206"/>
          </a:xfrm>
          <a:prstGeom prst="round2DiagRect">
            <a:avLst/>
          </a:prstGeom>
          <a:solidFill>
            <a:srgbClr val="EAF2FA"/>
          </a:solidFill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CuadroTexto 158"/>
          <p:cNvSpPr txBox="1"/>
          <p:nvPr/>
        </p:nvSpPr>
        <p:spPr>
          <a:xfrm>
            <a:off x="4540239" y="5635080"/>
            <a:ext cx="2058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Modalidad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Redondear rectángulo de esquina diagonal 159"/>
          <p:cNvSpPr/>
          <p:nvPr/>
        </p:nvSpPr>
        <p:spPr>
          <a:xfrm>
            <a:off x="7027568" y="5525933"/>
            <a:ext cx="2058456" cy="666206"/>
          </a:xfrm>
          <a:prstGeom prst="round2DiagRect">
            <a:avLst/>
          </a:prstGeom>
          <a:solidFill>
            <a:srgbClr val="DCF0C6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dondear rectángulo de esquina diagonal 160"/>
          <p:cNvSpPr/>
          <p:nvPr/>
        </p:nvSpPr>
        <p:spPr>
          <a:xfrm>
            <a:off x="9437713" y="5525933"/>
            <a:ext cx="2058456" cy="666206"/>
          </a:xfrm>
          <a:prstGeom prst="round2DiagRect">
            <a:avLst/>
          </a:prstGeom>
          <a:solidFill>
            <a:srgbClr val="EDF7E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CuadroTexto 161"/>
          <p:cNvSpPr txBox="1"/>
          <p:nvPr/>
        </p:nvSpPr>
        <p:spPr>
          <a:xfrm>
            <a:off x="9437713" y="5628203"/>
            <a:ext cx="2058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Finalidad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CuadroTexto 162"/>
          <p:cNvSpPr txBox="1"/>
          <p:nvPr/>
        </p:nvSpPr>
        <p:spPr>
          <a:xfrm>
            <a:off x="7027569" y="5635079"/>
            <a:ext cx="2058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459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52977" y="184188"/>
            <a:ext cx="1291221" cy="6519709"/>
            <a:chOff x="10808872" y="1232671"/>
            <a:chExt cx="1291221" cy="532807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/>
            <a:srcRect l="19234" t="17179" r="9365" b="4599"/>
            <a:stretch/>
          </p:blipFill>
          <p:spPr>
            <a:xfrm>
              <a:off x="10808872" y="1232671"/>
              <a:ext cx="1291221" cy="5297979"/>
            </a:xfrm>
            <a:prstGeom prst="rect">
              <a:avLst/>
            </a:prstGeom>
          </p:spPr>
        </p:pic>
        <p:sp>
          <p:nvSpPr>
            <p:cNvPr id="6" name="5 Rectángulo"/>
            <p:cNvSpPr/>
            <p:nvPr/>
          </p:nvSpPr>
          <p:spPr>
            <a:xfrm>
              <a:off x="10808872" y="6515023"/>
              <a:ext cx="1123166" cy="4571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136" name="Google Shape;1269;p45"/>
          <p:cNvSpPr/>
          <p:nvPr/>
        </p:nvSpPr>
        <p:spPr>
          <a:xfrm rot="-60026" flipH="1">
            <a:off x="8466614" y="288442"/>
            <a:ext cx="3276886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37" name="Google Shape;1670;p51"/>
          <p:cNvGrpSpPr/>
          <p:nvPr/>
        </p:nvGrpSpPr>
        <p:grpSpPr>
          <a:xfrm>
            <a:off x="7794823" y="184188"/>
            <a:ext cx="811772" cy="932679"/>
            <a:chOff x="6432538" y="1467689"/>
            <a:chExt cx="666729" cy="815612"/>
          </a:xfrm>
        </p:grpSpPr>
        <p:sp>
          <p:nvSpPr>
            <p:cNvPr id="138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734;p51"/>
          <p:cNvGrpSpPr/>
          <p:nvPr/>
        </p:nvGrpSpPr>
        <p:grpSpPr>
          <a:xfrm>
            <a:off x="7927793" y="254596"/>
            <a:ext cx="554400" cy="579600"/>
            <a:chOff x="7116513" y="3304232"/>
            <a:chExt cx="232875" cy="229500"/>
          </a:xfrm>
        </p:grpSpPr>
        <p:sp>
          <p:nvSpPr>
            <p:cNvPr id="142" name="Google Shape;1735;p51"/>
            <p:cNvSpPr/>
            <p:nvPr/>
          </p:nvSpPr>
          <p:spPr>
            <a:xfrm>
              <a:off x="7116513" y="3304232"/>
              <a:ext cx="232875" cy="229500"/>
            </a:xfrm>
            <a:custGeom>
              <a:avLst/>
              <a:gdLst/>
              <a:ahLst/>
              <a:cxnLst/>
              <a:rect l="l" t="t" r="r" b="b"/>
              <a:pathLst>
                <a:path w="9315" h="9180" extrusionOk="0">
                  <a:moveTo>
                    <a:pt x="4679" y="356"/>
                  </a:moveTo>
                  <a:cubicBezTo>
                    <a:pt x="6853" y="356"/>
                    <a:pt x="8611" y="2059"/>
                    <a:pt x="8823" y="4217"/>
                  </a:cubicBezTo>
                  <a:cubicBezTo>
                    <a:pt x="9061" y="6630"/>
                    <a:pt x="7128" y="8654"/>
                    <a:pt x="4775" y="8861"/>
                  </a:cubicBezTo>
                  <a:cubicBezTo>
                    <a:pt x="4739" y="8865"/>
                    <a:pt x="4709" y="8881"/>
                    <a:pt x="4685" y="8900"/>
                  </a:cubicBezTo>
                  <a:cubicBezTo>
                    <a:pt x="2490" y="8581"/>
                    <a:pt x="464" y="7272"/>
                    <a:pt x="381" y="4825"/>
                  </a:cubicBezTo>
                  <a:cubicBezTo>
                    <a:pt x="301" y="2476"/>
                    <a:pt x="2122" y="481"/>
                    <a:pt x="4466" y="361"/>
                  </a:cubicBezTo>
                  <a:cubicBezTo>
                    <a:pt x="4538" y="358"/>
                    <a:pt x="4608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8" y="54"/>
                    <a:pt x="1" y="2139"/>
                    <a:pt x="23" y="4660"/>
                  </a:cubicBezTo>
                  <a:cubicBezTo>
                    <a:pt x="44" y="6920"/>
                    <a:pt x="2020" y="9149"/>
                    <a:pt x="4338" y="9149"/>
                  </a:cubicBezTo>
                  <a:cubicBezTo>
                    <a:pt x="4445" y="9149"/>
                    <a:pt x="4552" y="9145"/>
                    <a:pt x="4660" y="9135"/>
                  </a:cubicBezTo>
                  <a:cubicBezTo>
                    <a:pt x="4683" y="9162"/>
                    <a:pt x="4715" y="9179"/>
                    <a:pt x="4760" y="9179"/>
                  </a:cubicBezTo>
                  <a:cubicBezTo>
                    <a:pt x="4765" y="9179"/>
                    <a:pt x="4770" y="9179"/>
                    <a:pt x="4775" y="9179"/>
                  </a:cubicBezTo>
                  <a:cubicBezTo>
                    <a:pt x="7230" y="9022"/>
                    <a:pt x="9314" y="7057"/>
                    <a:pt x="9234" y="4517"/>
                  </a:cubicBezTo>
                  <a:cubicBezTo>
                    <a:pt x="9154" y="1969"/>
                    <a:pt x="7091" y="0"/>
                    <a:pt x="4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736;p51"/>
            <p:cNvSpPr/>
            <p:nvPr/>
          </p:nvSpPr>
          <p:spPr>
            <a:xfrm>
              <a:off x="7124038" y="3313107"/>
              <a:ext cx="219000" cy="213600"/>
            </a:xfrm>
            <a:custGeom>
              <a:avLst/>
              <a:gdLst/>
              <a:ahLst/>
              <a:cxnLst/>
              <a:rect l="l" t="t" r="r" b="b"/>
              <a:pathLst>
                <a:path w="8760" h="8544" extrusionOk="0">
                  <a:moveTo>
                    <a:pt x="3507" y="1485"/>
                  </a:moveTo>
                  <a:cubicBezTo>
                    <a:pt x="3571" y="1485"/>
                    <a:pt x="3634" y="1539"/>
                    <a:pt x="3620" y="1627"/>
                  </a:cubicBezTo>
                  <a:cubicBezTo>
                    <a:pt x="3500" y="2356"/>
                    <a:pt x="3414" y="3112"/>
                    <a:pt x="3362" y="3853"/>
                  </a:cubicBezTo>
                  <a:cubicBezTo>
                    <a:pt x="3483" y="3855"/>
                    <a:pt x="3622" y="3857"/>
                    <a:pt x="3765" y="3857"/>
                  </a:cubicBezTo>
                  <a:cubicBezTo>
                    <a:pt x="4229" y="3857"/>
                    <a:pt x="4739" y="3836"/>
                    <a:pt x="4834" y="3716"/>
                  </a:cubicBezTo>
                  <a:cubicBezTo>
                    <a:pt x="4890" y="3647"/>
                    <a:pt x="4862" y="3120"/>
                    <a:pt x="4887" y="2991"/>
                  </a:cubicBezTo>
                  <a:cubicBezTo>
                    <a:pt x="4941" y="2698"/>
                    <a:pt x="5038" y="2442"/>
                    <a:pt x="5151" y="2167"/>
                  </a:cubicBezTo>
                  <a:cubicBezTo>
                    <a:pt x="5260" y="1903"/>
                    <a:pt x="5482" y="1775"/>
                    <a:pt x="5699" y="1775"/>
                  </a:cubicBezTo>
                  <a:cubicBezTo>
                    <a:pt x="5961" y="1775"/>
                    <a:pt x="6215" y="1961"/>
                    <a:pt x="6247" y="2315"/>
                  </a:cubicBezTo>
                  <a:cubicBezTo>
                    <a:pt x="6351" y="3462"/>
                    <a:pt x="6571" y="5136"/>
                    <a:pt x="5993" y="6176"/>
                  </a:cubicBezTo>
                  <a:cubicBezTo>
                    <a:pt x="5892" y="6356"/>
                    <a:pt x="5714" y="6440"/>
                    <a:pt x="5535" y="6440"/>
                  </a:cubicBezTo>
                  <a:cubicBezTo>
                    <a:pt x="5299" y="6440"/>
                    <a:pt x="5061" y="6297"/>
                    <a:pt x="4989" y="6044"/>
                  </a:cubicBezTo>
                  <a:cubicBezTo>
                    <a:pt x="4841" y="5520"/>
                    <a:pt x="4939" y="5000"/>
                    <a:pt x="4996" y="4466"/>
                  </a:cubicBezTo>
                  <a:cubicBezTo>
                    <a:pt x="4869" y="4446"/>
                    <a:pt x="4731" y="4438"/>
                    <a:pt x="4588" y="4438"/>
                  </a:cubicBezTo>
                  <a:cubicBezTo>
                    <a:pt x="4139" y="4438"/>
                    <a:pt x="3637" y="4514"/>
                    <a:pt x="3225" y="4514"/>
                  </a:cubicBezTo>
                  <a:cubicBezTo>
                    <a:pt x="3150" y="4514"/>
                    <a:pt x="3078" y="4512"/>
                    <a:pt x="3010" y="4506"/>
                  </a:cubicBezTo>
                  <a:cubicBezTo>
                    <a:pt x="2784" y="4488"/>
                    <a:pt x="2660" y="4315"/>
                    <a:pt x="2696" y="4092"/>
                  </a:cubicBezTo>
                  <a:cubicBezTo>
                    <a:pt x="2844" y="3199"/>
                    <a:pt x="3064" y="2405"/>
                    <a:pt x="3396" y="1567"/>
                  </a:cubicBezTo>
                  <a:cubicBezTo>
                    <a:pt x="3419" y="1510"/>
                    <a:pt x="3463" y="1485"/>
                    <a:pt x="3507" y="1485"/>
                  </a:cubicBezTo>
                  <a:close/>
                  <a:moveTo>
                    <a:pt x="4378" y="1"/>
                  </a:moveTo>
                  <a:cubicBezTo>
                    <a:pt x="4307" y="1"/>
                    <a:pt x="4237" y="3"/>
                    <a:pt x="4165" y="6"/>
                  </a:cubicBezTo>
                  <a:cubicBezTo>
                    <a:pt x="1821" y="126"/>
                    <a:pt x="0" y="2120"/>
                    <a:pt x="80" y="4470"/>
                  </a:cubicBezTo>
                  <a:cubicBezTo>
                    <a:pt x="163" y="6917"/>
                    <a:pt x="2189" y="8226"/>
                    <a:pt x="4384" y="8544"/>
                  </a:cubicBezTo>
                  <a:cubicBezTo>
                    <a:pt x="4408" y="8526"/>
                    <a:pt x="4438" y="8510"/>
                    <a:pt x="4474" y="8506"/>
                  </a:cubicBezTo>
                  <a:cubicBezTo>
                    <a:pt x="6827" y="8299"/>
                    <a:pt x="8760" y="6275"/>
                    <a:pt x="8522" y="3862"/>
                  </a:cubicBezTo>
                  <a:cubicBezTo>
                    <a:pt x="8310" y="1704"/>
                    <a:pt x="6552" y="1"/>
                    <a:pt x="4378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737;p51"/>
            <p:cNvSpPr/>
            <p:nvPr/>
          </p:nvSpPr>
          <p:spPr>
            <a:xfrm>
              <a:off x="7190538" y="3350207"/>
              <a:ext cx="97800" cy="123900"/>
            </a:xfrm>
            <a:custGeom>
              <a:avLst/>
              <a:gdLst/>
              <a:ahLst/>
              <a:cxnLst/>
              <a:rect l="l" t="t" r="r" b="b"/>
              <a:pathLst>
                <a:path w="3912" h="4956" extrusionOk="0">
                  <a:moveTo>
                    <a:pt x="847" y="1"/>
                  </a:moveTo>
                  <a:cubicBezTo>
                    <a:pt x="803" y="1"/>
                    <a:pt x="759" y="26"/>
                    <a:pt x="736" y="83"/>
                  </a:cubicBezTo>
                  <a:cubicBezTo>
                    <a:pt x="404" y="922"/>
                    <a:pt x="185" y="1715"/>
                    <a:pt x="36" y="2608"/>
                  </a:cubicBezTo>
                  <a:cubicBezTo>
                    <a:pt x="0" y="2831"/>
                    <a:pt x="124" y="3004"/>
                    <a:pt x="350" y="3022"/>
                  </a:cubicBezTo>
                  <a:cubicBezTo>
                    <a:pt x="418" y="3028"/>
                    <a:pt x="490" y="3030"/>
                    <a:pt x="565" y="3030"/>
                  </a:cubicBezTo>
                  <a:cubicBezTo>
                    <a:pt x="977" y="3030"/>
                    <a:pt x="1479" y="2954"/>
                    <a:pt x="1928" y="2954"/>
                  </a:cubicBezTo>
                  <a:cubicBezTo>
                    <a:pt x="2071" y="2954"/>
                    <a:pt x="2209" y="2962"/>
                    <a:pt x="2336" y="2982"/>
                  </a:cubicBezTo>
                  <a:cubicBezTo>
                    <a:pt x="2279" y="3516"/>
                    <a:pt x="2181" y="4036"/>
                    <a:pt x="2329" y="4560"/>
                  </a:cubicBezTo>
                  <a:cubicBezTo>
                    <a:pt x="2401" y="4813"/>
                    <a:pt x="2639" y="4956"/>
                    <a:pt x="2875" y="4956"/>
                  </a:cubicBezTo>
                  <a:cubicBezTo>
                    <a:pt x="3054" y="4956"/>
                    <a:pt x="3232" y="4872"/>
                    <a:pt x="3333" y="4692"/>
                  </a:cubicBezTo>
                  <a:cubicBezTo>
                    <a:pt x="3911" y="3652"/>
                    <a:pt x="3691" y="1978"/>
                    <a:pt x="3587" y="831"/>
                  </a:cubicBezTo>
                  <a:cubicBezTo>
                    <a:pt x="3555" y="477"/>
                    <a:pt x="3301" y="291"/>
                    <a:pt x="3039" y="291"/>
                  </a:cubicBezTo>
                  <a:cubicBezTo>
                    <a:pt x="2822" y="291"/>
                    <a:pt x="2599" y="419"/>
                    <a:pt x="2490" y="683"/>
                  </a:cubicBezTo>
                  <a:cubicBezTo>
                    <a:pt x="2378" y="958"/>
                    <a:pt x="2281" y="1214"/>
                    <a:pt x="2227" y="1507"/>
                  </a:cubicBezTo>
                  <a:cubicBezTo>
                    <a:pt x="2202" y="1636"/>
                    <a:pt x="2230" y="2163"/>
                    <a:pt x="2174" y="2232"/>
                  </a:cubicBezTo>
                  <a:cubicBezTo>
                    <a:pt x="2079" y="2352"/>
                    <a:pt x="1569" y="2373"/>
                    <a:pt x="1105" y="2373"/>
                  </a:cubicBezTo>
                  <a:cubicBezTo>
                    <a:pt x="962" y="2373"/>
                    <a:pt x="823" y="2371"/>
                    <a:pt x="702" y="2369"/>
                  </a:cubicBezTo>
                  <a:cubicBezTo>
                    <a:pt x="754" y="1628"/>
                    <a:pt x="840" y="872"/>
                    <a:pt x="960" y="143"/>
                  </a:cubicBezTo>
                  <a:cubicBezTo>
                    <a:pt x="974" y="55"/>
                    <a:pt x="911" y="1"/>
                    <a:pt x="8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CuadroTexto 144"/>
          <p:cNvSpPr txBox="1"/>
          <p:nvPr/>
        </p:nvSpPr>
        <p:spPr>
          <a:xfrm>
            <a:off x="8714364" y="304042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6" name="Picture 2" descr="Resultado de imagen para metodologia imagen"/>
          <p:cNvPicPr>
            <a:picLocks noChangeAspect="1" noChangeArrowheads="1"/>
          </p:cNvPicPr>
          <p:nvPr/>
        </p:nvPicPr>
        <p:blipFill>
          <a:blip r:embed="rId3" cstate="print"/>
          <a:srcRect l="8821" t="14699" r="68411" b="13765"/>
          <a:stretch>
            <a:fillRect/>
          </a:stretch>
        </p:blipFill>
        <p:spPr bwMode="auto">
          <a:xfrm>
            <a:off x="10936503" y="117837"/>
            <a:ext cx="1046929" cy="999030"/>
          </a:xfrm>
          <a:prstGeom prst="rect">
            <a:avLst/>
          </a:prstGeom>
          <a:noFill/>
        </p:spPr>
      </p:pic>
      <p:sp>
        <p:nvSpPr>
          <p:cNvPr id="26" name="CuadroTexto 25"/>
          <p:cNvSpPr txBox="1"/>
          <p:nvPr/>
        </p:nvSpPr>
        <p:spPr>
          <a:xfrm>
            <a:off x="1444198" y="1694694"/>
            <a:ext cx="10638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44A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Población y Muestra</a:t>
            </a:r>
            <a:endParaRPr lang="en-US" sz="2800" b="1" dirty="0">
              <a:solidFill>
                <a:srgbClr val="44A2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val="940456623"/>
              </p:ext>
            </p:extLst>
          </p:nvPr>
        </p:nvGraphicFramePr>
        <p:xfrm>
          <a:off x="1765706" y="2901726"/>
          <a:ext cx="9995929" cy="420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Rectángulo: esquinas diagonales cortadas 1">
            <a:extLst>
              <a:ext uri="{FF2B5EF4-FFF2-40B4-BE49-F238E27FC236}">
                <a16:creationId xmlns:a16="http://schemas.microsoft.com/office/drawing/2014/main" id="{88995D7F-2A88-49D9-AC31-5CE6B849E218}"/>
              </a:ext>
            </a:extLst>
          </p:cNvPr>
          <p:cNvSpPr/>
          <p:nvPr/>
        </p:nvSpPr>
        <p:spPr>
          <a:xfrm>
            <a:off x="5070343" y="2535246"/>
            <a:ext cx="3397140" cy="549384"/>
          </a:xfrm>
          <a:prstGeom prst="snip2DiagRect">
            <a:avLst/>
          </a:prstGeom>
          <a:solidFill>
            <a:srgbClr val="A6DEC3"/>
          </a:solidFill>
          <a:ln w="38100">
            <a:solidFill>
              <a:srgbClr val="44B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Probabilístico / Intencional</a:t>
            </a:r>
          </a:p>
        </p:txBody>
      </p:sp>
    </p:spTree>
    <p:extLst>
      <p:ext uri="{BB962C8B-B14F-4D97-AF65-F5344CB8AC3E}">
        <p14:creationId xmlns:p14="http://schemas.microsoft.com/office/powerpoint/2010/main" val="1871982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52977" y="184188"/>
            <a:ext cx="1291221" cy="6519709"/>
            <a:chOff x="10808872" y="1232671"/>
            <a:chExt cx="1291221" cy="532807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/>
            <a:srcRect l="19234" t="17179" r="9365" b="4599"/>
            <a:stretch/>
          </p:blipFill>
          <p:spPr>
            <a:xfrm>
              <a:off x="10808872" y="1232671"/>
              <a:ext cx="1291221" cy="5297979"/>
            </a:xfrm>
            <a:prstGeom prst="rect">
              <a:avLst/>
            </a:prstGeom>
          </p:spPr>
        </p:pic>
        <p:sp>
          <p:nvSpPr>
            <p:cNvPr id="6" name="5 Rectángulo"/>
            <p:cNvSpPr/>
            <p:nvPr/>
          </p:nvSpPr>
          <p:spPr>
            <a:xfrm>
              <a:off x="10808872" y="6515023"/>
              <a:ext cx="1123166" cy="4571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136" name="Google Shape;1269;p45"/>
          <p:cNvSpPr/>
          <p:nvPr/>
        </p:nvSpPr>
        <p:spPr>
          <a:xfrm rot="-60026" flipH="1">
            <a:off x="8466614" y="288442"/>
            <a:ext cx="3276886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37" name="Google Shape;1670;p51"/>
          <p:cNvGrpSpPr/>
          <p:nvPr/>
        </p:nvGrpSpPr>
        <p:grpSpPr>
          <a:xfrm>
            <a:off x="7794823" y="184188"/>
            <a:ext cx="811772" cy="932679"/>
            <a:chOff x="6432538" y="1467689"/>
            <a:chExt cx="666729" cy="815612"/>
          </a:xfrm>
        </p:grpSpPr>
        <p:sp>
          <p:nvSpPr>
            <p:cNvPr id="138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734;p51"/>
          <p:cNvGrpSpPr/>
          <p:nvPr/>
        </p:nvGrpSpPr>
        <p:grpSpPr>
          <a:xfrm>
            <a:off x="7927793" y="254596"/>
            <a:ext cx="554400" cy="579600"/>
            <a:chOff x="7116513" y="3304232"/>
            <a:chExt cx="232875" cy="229500"/>
          </a:xfrm>
        </p:grpSpPr>
        <p:sp>
          <p:nvSpPr>
            <p:cNvPr id="142" name="Google Shape;1735;p51"/>
            <p:cNvSpPr/>
            <p:nvPr/>
          </p:nvSpPr>
          <p:spPr>
            <a:xfrm>
              <a:off x="7116513" y="3304232"/>
              <a:ext cx="232875" cy="229500"/>
            </a:xfrm>
            <a:custGeom>
              <a:avLst/>
              <a:gdLst/>
              <a:ahLst/>
              <a:cxnLst/>
              <a:rect l="l" t="t" r="r" b="b"/>
              <a:pathLst>
                <a:path w="9315" h="9180" extrusionOk="0">
                  <a:moveTo>
                    <a:pt x="4679" y="356"/>
                  </a:moveTo>
                  <a:cubicBezTo>
                    <a:pt x="6853" y="356"/>
                    <a:pt x="8611" y="2059"/>
                    <a:pt x="8823" y="4217"/>
                  </a:cubicBezTo>
                  <a:cubicBezTo>
                    <a:pt x="9061" y="6630"/>
                    <a:pt x="7128" y="8654"/>
                    <a:pt x="4775" y="8861"/>
                  </a:cubicBezTo>
                  <a:cubicBezTo>
                    <a:pt x="4739" y="8865"/>
                    <a:pt x="4709" y="8881"/>
                    <a:pt x="4685" y="8900"/>
                  </a:cubicBezTo>
                  <a:cubicBezTo>
                    <a:pt x="2490" y="8581"/>
                    <a:pt x="464" y="7272"/>
                    <a:pt x="381" y="4825"/>
                  </a:cubicBezTo>
                  <a:cubicBezTo>
                    <a:pt x="301" y="2476"/>
                    <a:pt x="2122" y="481"/>
                    <a:pt x="4466" y="361"/>
                  </a:cubicBezTo>
                  <a:cubicBezTo>
                    <a:pt x="4538" y="358"/>
                    <a:pt x="4608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8" y="54"/>
                    <a:pt x="1" y="2139"/>
                    <a:pt x="23" y="4660"/>
                  </a:cubicBezTo>
                  <a:cubicBezTo>
                    <a:pt x="44" y="6920"/>
                    <a:pt x="2020" y="9149"/>
                    <a:pt x="4338" y="9149"/>
                  </a:cubicBezTo>
                  <a:cubicBezTo>
                    <a:pt x="4445" y="9149"/>
                    <a:pt x="4552" y="9145"/>
                    <a:pt x="4660" y="9135"/>
                  </a:cubicBezTo>
                  <a:cubicBezTo>
                    <a:pt x="4683" y="9162"/>
                    <a:pt x="4715" y="9179"/>
                    <a:pt x="4760" y="9179"/>
                  </a:cubicBezTo>
                  <a:cubicBezTo>
                    <a:pt x="4765" y="9179"/>
                    <a:pt x="4770" y="9179"/>
                    <a:pt x="4775" y="9179"/>
                  </a:cubicBezTo>
                  <a:cubicBezTo>
                    <a:pt x="7230" y="9022"/>
                    <a:pt x="9314" y="7057"/>
                    <a:pt x="9234" y="4517"/>
                  </a:cubicBezTo>
                  <a:cubicBezTo>
                    <a:pt x="9154" y="1969"/>
                    <a:pt x="7091" y="0"/>
                    <a:pt x="4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736;p51"/>
            <p:cNvSpPr/>
            <p:nvPr/>
          </p:nvSpPr>
          <p:spPr>
            <a:xfrm>
              <a:off x="7124038" y="3313107"/>
              <a:ext cx="219000" cy="213600"/>
            </a:xfrm>
            <a:custGeom>
              <a:avLst/>
              <a:gdLst/>
              <a:ahLst/>
              <a:cxnLst/>
              <a:rect l="l" t="t" r="r" b="b"/>
              <a:pathLst>
                <a:path w="8760" h="8544" extrusionOk="0">
                  <a:moveTo>
                    <a:pt x="3507" y="1485"/>
                  </a:moveTo>
                  <a:cubicBezTo>
                    <a:pt x="3571" y="1485"/>
                    <a:pt x="3634" y="1539"/>
                    <a:pt x="3620" y="1627"/>
                  </a:cubicBezTo>
                  <a:cubicBezTo>
                    <a:pt x="3500" y="2356"/>
                    <a:pt x="3414" y="3112"/>
                    <a:pt x="3362" y="3853"/>
                  </a:cubicBezTo>
                  <a:cubicBezTo>
                    <a:pt x="3483" y="3855"/>
                    <a:pt x="3622" y="3857"/>
                    <a:pt x="3765" y="3857"/>
                  </a:cubicBezTo>
                  <a:cubicBezTo>
                    <a:pt x="4229" y="3857"/>
                    <a:pt x="4739" y="3836"/>
                    <a:pt x="4834" y="3716"/>
                  </a:cubicBezTo>
                  <a:cubicBezTo>
                    <a:pt x="4890" y="3647"/>
                    <a:pt x="4862" y="3120"/>
                    <a:pt x="4887" y="2991"/>
                  </a:cubicBezTo>
                  <a:cubicBezTo>
                    <a:pt x="4941" y="2698"/>
                    <a:pt x="5038" y="2442"/>
                    <a:pt x="5151" y="2167"/>
                  </a:cubicBezTo>
                  <a:cubicBezTo>
                    <a:pt x="5260" y="1903"/>
                    <a:pt x="5482" y="1775"/>
                    <a:pt x="5699" y="1775"/>
                  </a:cubicBezTo>
                  <a:cubicBezTo>
                    <a:pt x="5961" y="1775"/>
                    <a:pt x="6215" y="1961"/>
                    <a:pt x="6247" y="2315"/>
                  </a:cubicBezTo>
                  <a:cubicBezTo>
                    <a:pt x="6351" y="3462"/>
                    <a:pt x="6571" y="5136"/>
                    <a:pt x="5993" y="6176"/>
                  </a:cubicBezTo>
                  <a:cubicBezTo>
                    <a:pt x="5892" y="6356"/>
                    <a:pt x="5714" y="6440"/>
                    <a:pt x="5535" y="6440"/>
                  </a:cubicBezTo>
                  <a:cubicBezTo>
                    <a:pt x="5299" y="6440"/>
                    <a:pt x="5061" y="6297"/>
                    <a:pt x="4989" y="6044"/>
                  </a:cubicBezTo>
                  <a:cubicBezTo>
                    <a:pt x="4841" y="5520"/>
                    <a:pt x="4939" y="5000"/>
                    <a:pt x="4996" y="4466"/>
                  </a:cubicBezTo>
                  <a:cubicBezTo>
                    <a:pt x="4869" y="4446"/>
                    <a:pt x="4731" y="4438"/>
                    <a:pt x="4588" y="4438"/>
                  </a:cubicBezTo>
                  <a:cubicBezTo>
                    <a:pt x="4139" y="4438"/>
                    <a:pt x="3637" y="4514"/>
                    <a:pt x="3225" y="4514"/>
                  </a:cubicBezTo>
                  <a:cubicBezTo>
                    <a:pt x="3150" y="4514"/>
                    <a:pt x="3078" y="4512"/>
                    <a:pt x="3010" y="4506"/>
                  </a:cubicBezTo>
                  <a:cubicBezTo>
                    <a:pt x="2784" y="4488"/>
                    <a:pt x="2660" y="4315"/>
                    <a:pt x="2696" y="4092"/>
                  </a:cubicBezTo>
                  <a:cubicBezTo>
                    <a:pt x="2844" y="3199"/>
                    <a:pt x="3064" y="2405"/>
                    <a:pt x="3396" y="1567"/>
                  </a:cubicBezTo>
                  <a:cubicBezTo>
                    <a:pt x="3419" y="1510"/>
                    <a:pt x="3463" y="1485"/>
                    <a:pt x="3507" y="1485"/>
                  </a:cubicBezTo>
                  <a:close/>
                  <a:moveTo>
                    <a:pt x="4378" y="1"/>
                  </a:moveTo>
                  <a:cubicBezTo>
                    <a:pt x="4307" y="1"/>
                    <a:pt x="4237" y="3"/>
                    <a:pt x="4165" y="6"/>
                  </a:cubicBezTo>
                  <a:cubicBezTo>
                    <a:pt x="1821" y="126"/>
                    <a:pt x="0" y="2120"/>
                    <a:pt x="80" y="4470"/>
                  </a:cubicBezTo>
                  <a:cubicBezTo>
                    <a:pt x="163" y="6917"/>
                    <a:pt x="2189" y="8226"/>
                    <a:pt x="4384" y="8544"/>
                  </a:cubicBezTo>
                  <a:cubicBezTo>
                    <a:pt x="4408" y="8526"/>
                    <a:pt x="4438" y="8510"/>
                    <a:pt x="4474" y="8506"/>
                  </a:cubicBezTo>
                  <a:cubicBezTo>
                    <a:pt x="6827" y="8299"/>
                    <a:pt x="8760" y="6275"/>
                    <a:pt x="8522" y="3862"/>
                  </a:cubicBezTo>
                  <a:cubicBezTo>
                    <a:pt x="8310" y="1704"/>
                    <a:pt x="6552" y="1"/>
                    <a:pt x="4378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737;p51"/>
            <p:cNvSpPr/>
            <p:nvPr/>
          </p:nvSpPr>
          <p:spPr>
            <a:xfrm>
              <a:off x="7190538" y="3350207"/>
              <a:ext cx="97800" cy="123900"/>
            </a:xfrm>
            <a:custGeom>
              <a:avLst/>
              <a:gdLst/>
              <a:ahLst/>
              <a:cxnLst/>
              <a:rect l="l" t="t" r="r" b="b"/>
              <a:pathLst>
                <a:path w="3912" h="4956" extrusionOk="0">
                  <a:moveTo>
                    <a:pt x="847" y="1"/>
                  </a:moveTo>
                  <a:cubicBezTo>
                    <a:pt x="803" y="1"/>
                    <a:pt x="759" y="26"/>
                    <a:pt x="736" y="83"/>
                  </a:cubicBezTo>
                  <a:cubicBezTo>
                    <a:pt x="404" y="922"/>
                    <a:pt x="185" y="1715"/>
                    <a:pt x="36" y="2608"/>
                  </a:cubicBezTo>
                  <a:cubicBezTo>
                    <a:pt x="0" y="2831"/>
                    <a:pt x="124" y="3004"/>
                    <a:pt x="350" y="3022"/>
                  </a:cubicBezTo>
                  <a:cubicBezTo>
                    <a:pt x="418" y="3028"/>
                    <a:pt x="490" y="3030"/>
                    <a:pt x="565" y="3030"/>
                  </a:cubicBezTo>
                  <a:cubicBezTo>
                    <a:pt x="977" y="3030"/>
                    <a:pt x="1479" y="2954"/>
                    <a:pt x="1928" y="2954"/>
                  </a:cubicBezTo>
                  <a:cubicBezTo>
                    <a:pt x="2071" y="2954"/>
                    <a:pt x="2209" y="2962"/>
                    <a:pt x="2336" y="2982"/>
                  </a:cubicBezTo>
                  <a:cubicBezTo>
                    <a:pt x="2279" y="3516"/>
                    <a:pt x="2181" y="4036"/>
                    <a:pt x="2329" y="4560"/>
                  </a:cubicBezTo>
                  <a:cubicBezTo>
                    <a:pt x="2401" y="4813"/>
                    <a:pt x="2639" y="4956"/>
                    <a:pt x="2875" y="4956"/>
                  </a:cubicBezTo>
                  <a:cubicBezTo>
                    <a:pt x="3054" y="4956"/>
                    <a:pt x="3232" y="4872"/>
                    <a:pt x="3333" y="4692"/>
                  </a:cubicBezTo>
                  <a:cubicBezTo>
                    <a:pt x="3911" y="3652"/>
                    <a:pt x="3691" y="1978"/>
                    <a:pt x="3587" y="831"/>
                  </a:cubicBezTo>
                  <a:cubicBezTo>
                    <a:pt x="3555" y="477"/>
                    <a:pt x="3301" y="291"/>
                    <a:pt x="3039" y="291"/>
                  </a:cubicBezTo>
                  <a:cubicBezTo>
                    <a:pt x="2822" y="291"/>
                    <a:pt x="2599" y="419"/>
                    <a:pt x="2490" y="683"/>
                  </a:cubicBezTo>
                  <a:cubicBezTo>
                    <a:pt x="2378" y="958"/>
                    <a:pt x="2281" y="1214"/>
                    <a:pt x="2227" y="1507"/>
                  </a:cubicBezTo>
                  <a:cubicBezTo>
                    <a:pt x="2202" y="1636"/>
                    <a:pt x="2230" y="2163"/>
                    <a:pt x="2174" y="2232"/>
                  </a:cubicBezTo>
                  <a:cubicBezTo>
                    <a:pt x="2079" y="2352"/>
                    <a:pt x="1569" y="2373"/>
                    <a:pt x="1105" y="2373"/>
                  </a:cubicBezTo>
                  <a:cubicBezTo>
                    <a:pt x="962" y="2373"/>
                    <a:pt x="823" y="2371"/>
                    <a:pt x="702" y="2369"/>
                  </a:cubicBezTo>
                  <a:cubicBezTo>
                    <a:pt x="754" y="1628"/>
                    <a:pt x="840" y="872"/>
                    <a:pt x="960" y="143"/>
                  </a:cubicBezTo>
                  <a:cubicBezTo>
                    <a:pt x="974" y="55"/>
                    <a:pt x="911" y="1"/>
                    <a:pt x="8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CuadroTexto 144"/>
          <p:cNvSpPr txBox="1"/>
          <p:nvPr/>
        </p:nvSpPr>
        <p:spPr>
          <a:xfrm>
            <a:off x="8714364" y="304042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6" name="Picture 2" descr="Resultado de imagen para metodologia imagen"/>
          <p:cNvPicPr>
            <a:picLocks noChangeAspect="1" noChangeArrowheads="1"/>
          </p:cNvPicPr>
          <p:nvPr/>
        </p:nvPicPr>
        <p:blipFill>
          <a:blip r:embed="rId3" cstate="print"/>
          <a:srcRect l="8821" t="14699" r="68411" b="13765"/>
          <a:stretch>
            <a:fillRect/>
          </a:stretch>
        </p:blipFill>
        <p:spPr bwMode="auto">
          <a:xfrm>
            <a:off x="10936503" y="117837"/>
            <a:ext cx="1046929" cy="999030"/>
          </a:xfrm>
          <a:prstGeom prst="rect">
            <a:avLst/>
          </a:prstGeom>
          <a:noFill/>
        </p:spPr>
      </p:pic>
      <p:sp>
        <p:nvSpPr>
          <p:cNvPr id="17" name="CuadroTexto 16"/>
          <p:cNvSpPr txBox="1"/>
          <p:nvPr/>
        </p:nvSpPr>
        <p:spPr>
          <a:xfrm>
            <a:off x="1430551" y="1332278"/>
            <a:ext cx="10638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44A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Instrumentos</a:t>
            </a:r>
            <a:endParaRPr lang="en-US" sz="2800" b="1" dirty="0">
              <a:solidFill>
                <a:srgbClr val="44A2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656524" y="2000228"/>
            <a:ext cx="9995929" cy="2344672"/>
            <a:chOff x="1656524" y="2186386"/>
            <a:chExt cx="9995929" cy="2344672"/>
          </a:xfrm>
        </p:grpSpPr>
        <p:graphicFrame>
          <p:nvGraphicFramePr>
            <p:cNvPr id="18" name="Diagrama 17"/>
            <p:cNvGraphicFramePr/>
            <p:nvPr>
              <p:extLst>
                <p:ext uri="{D42A27DB-BD31-4B8C-83A1-F6EECF244321}">
                  <p14:modId xmlns:p14="http://schemas.microsoft.com/office/powerpoint/2010/main" val="2714245989"/>
                </p:ext>
              </p:extLst>
            </p:nvPr>
          </p:nvGraphicFramePr>
          <p:xfrm>
            <a:off x="1656524" y="2186386"/>
            <a:ext cx="9995929" cy="23446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" name="CuadroTexto 1"/>
            <p:cNvSpPr txBox="1"/>
            <p:nvPr/>
          </p:nvSpPr>
          <p:spPr>
            <a:xfrm>
              <a:off x="3552648" y="2881668"/>
              <a:ext cx="23968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Observación Directa</a:t>
              </a:r>
              <a:endParaRPr lang="es-E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7511091" y="2687895"/>
              <a:ext cx="21699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Guía de observación</a:t>
              </a:r>
            </a:p>
            <a:p>
              <a:pPr algn="ctr"/>
              <a:r>
                <a:rPr lang="es-MX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(docentes)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656523" y="4359224"/>
            <a:ext cx="9995929" cy="2344673"/>
            <a:chOff x="1464038" y="4532157"/>
            <a:chExt cx="9995929" cy="2344673"/>
          </a:xfrm>
        </p:grpSpPr>
        <p:graphicFrame>
          <p:nvGraphicFramePr>
            <p:cNvPr id="19" name="Diagrama 18"/>
            <p:cNvGraphicFramePr/>
            <p:nvPr>
              <p:extLst>
                <p:ext uri="{D42A27DB-BD31-4B8C-83A1-F6EECF244321}">
                  <p14:modId xmlns:p14="http://schemas.microsoft.com/office/powerpoint/2010/main" val="839562547"/>
                </p:ext>
              </p:extLst>
            </p:nvPr>
          </p:nvGraphicFramePr>
          <p:xfrm>
            <a:off x="1464038" y="4532157"/>
            <a:ext cx="9995929" cy="23446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7" name="CuadroTexto 6"/>
            <p:cNvSpPr txBox="1"/>
            <p:nvPr/>
          </p:nvSpPr>
          <p:spPr>
            <a:xfrm>
              <a:off x="6306689" y="5241645"/>
              <a:ext cx="23201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Cuestionario</a:t>
              </a:r>
            </a:p>
            <a:p>
              <a:pPr algn="ctr"/>
              <a:r>
                <a:rPr lang="es-E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(docentes)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5766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52977" y="184188"/>
            <a:ext cx="1291221" cy="6519709"/>
            <a:chOff x="10808872" y="1232671"/>
            <a:chExt cx="1291221" cy="532807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/>
            <a:srcRect l="19234" t="17179" r="9365" b="4599"/>
            <a:stretch/>
          </p:blipFill>
          <p:spPr>
            <a:xfrm>
              <a:off x="10808872" y="1232671"/>
              <a:ext cx="1291221" cy="5297979"/>
            </a:xfrm>
            <a:prstGeom prst="rect">
              <a:avLst/>
            </a:prstGeom>
          </p:spPr>
        </p:pic>
        <p:sp>
          <p:nvSpPr>
            <p:cNvPr id="6" name="5 Rectángulo"/>
            <p:cNvSpPr/>
            <p:nvPr/>
          </p:nvSpPr>
          <p:spPr>
            <a:xfrm>
              <a:off x="10808872" y="6515023"/>
              <a:ext cx="1123166" cy="4571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20" name="Google Shape;1269;p45"/>
          <p:cNvSpPr/>
          <p:nvPr/>
        </p:nvSpPr>
        <p:spPr>
          <a:xfrm rot="-60026" flipH="1">
            <a:off x="8450395" y="289081"/>
            <a:ext cx="3272563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1" name="Google Shape;1670;p51"/>
          <p:cNvGrpSpPr/>
          <p:nvPr/>
        </p:nvGrpSpPr>
        <p:grpSpPr>
          <a:xfrm>
            <a:off x="7778604" y="184789"/>
            <a:ext cx="811772" cy="932679"/>
            <a:chOff x="6432538" y="1467689"/>
            <a:chExt cx="666729" cy="815612"/>
          </a:xfrm>
        </p:grpSpPr>
        <p:sp>
          <p:nvSpPr>
            <p:cNvPr id="22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743;p51"/>
          <p:cNvGrpSpPr/>
          <p:nvPr/>
        </p:nvGrpSpPr>
        <p:grpSpPr>
          <a:xfrm>
            <a:off x="7903169" y="258884"/>
            <a:ext cx="554400" cy="579600"/>
            <a:chOff x="6106088" y="3618982"/>
            <a:chExt cx="232850" cy="229525"/>
          </a:xfrm>
        </p:grpSpPr>
        <p:sp>
          <p:nvSpPr>
            <p:cNvPr id="26" name="Google Shape;1744;p51"/>
            <p:cNvSpPr/>
            <p:nvPr/>
          </p:nvSpPr>
          <p:spPr>
            <a:xfrm>
              <a:off x="6106088" y="3618982"/>
              <a:ext cx="232850" cy="229525"/>
            </a:xfrm>
            <a:custGeom>
              <a:avLst/>
              <a:gdLst/>
              <a:ahLst/>
              <a:cxnLst/>
              <a:rect l="l" t="t" r="r" b="b"/>
              <a:pathLst>
                <a:path w="9314" h="9181" extrusionOk="0">
                  <a:moveTo>
                    <a:pt x="4679" y="357"/>
                  </a:moveTo>
                  <a:cubicBezTo>
                    <a:pt x="6853" y="357"/>
                    <a:pt x="8610" y="2059"/>
                    <a:pt x="8822" y="4218"/>
                  </a:cubicBezTo>
                  <a:cubicBezTo>
                    <a:pt x="9061" y="6631"/>
                    <a:pt x="7128" y="8657"/>
                    <a:pt x="4775" y="8863"/>
                  </a:cubicBezTo>
                  <a:cubicBezTo>
                    <a:pt x="4735" y="8866"/>
                    <a:pt x="4708" y="8882"/>
                    <a:pt x="4685" y="8900"/>
                  </a:cubicBezTo>
                  <a:cubicBezTo>
                    <a:pt x="2488" y="8581"/>
                    <a:pt x="464" y="7275"/>
                    <a:pt x="381" y="4825"/>
                  </a:cubicBezTo>
                  <a:cubicBezTo>
                    <a:pt x="301" y="2476"/>
                    <a:pt x="2122" y="482"/>
                    <a:pt x="4466" y="362"/>
                  </a:cubicBezTo>
                  <a:cubicBezTo>
                    <a:pt x="4537" y="358"/>
                    <a:pt x="4608" y="357"/>
                    <a:pt x="4679" y="357"/>
                  </a:cubicBezTo>
                  <a:close/>
                  <a:moveTo>
                    <a:pt x="4567" y="1"/>
                  </a:moveTo>
                  <a:cubicBezTo>
                    <a:pt x="4533" y="1"/>
                    <a:pt x="4500" y="1"/>
                    <a:pt x="4466" y="2"/>
                  </a:cubicBezTo>
                  <a:cubicBezTo>
                    <a:pt x="1928" y="54"/>
                    <a:pt x="0" y="2140"/>
                    <a:pt x="23" y="4663"/>
                  </a:cubicBezTo>
                  <a:cubicBezTo>
                    <a:pt x="43" y="6922"/>
                    <a:pt x="2021" y="9152"/>
                    <a:pt x="4339" y="9152"/>
                  </a:cubicBezTo>
                  <a:cubicBezTo>
                    <a:pt x="4444" y="9152"/>
                    <a:pt x="4550" y="9147"/>
                    <a:pt x="4657" y="9138"/>
                  </a:cubicBezTo>
                  <a:cubicBezTo>
                    <a:pt x="4680" y="9163"/>
                    <a:pt x="4714" y="9180"/>
                    <a:pt x="4759" y="9180"/>
                  </a:cubicBezTo>
                  <a:cubicBezTo>
                    <a:pt x="4764" y="9180"/>
                    <a:pt x="4769" y="9180"/>
                    <a:pt x="4775" y="9180"/>
                  </a:cubicBezTo>
                  <a:cubicBezTo>
                    <a:pt x="7229" y="9023"/>
                    <a:pt x="9314" y="7058"/>
                    <a:pt x="9234" y="4518"/>
                  </a:cubicBezTo>
                  <a:cubicBezTo>
                    <a:pt x="9153" y="1968"/>
                    <a:pt x="7088" y="1"/>
                    <a:pt x="45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45;p51"/>
            <p:cNvSpPr/>
            <p:nvPr/>
          </p:nvSpPr>
          <p:spPr>
            <a:xfrm>
              <a:off x="6113588" y="3627882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3691" y="1969"/>
                  </a:moveTo>
                  <a:cubicBezTo>
                    <a:pt x="3828" y="1969"/>
                    <a:pt x="3962" y="1980"/>
                    <a:pt x="4073" y="1980"/>
                  </a:cubicBezTo>
                  <a:cubicBezTo>
                    <a:pt x="4581" y="1982"/>
                    <a:pt x="5075" y="2017"/>
                    <a:pt x="5578" y="2090"/>
                  </a:cubicBezTo>
                  <a:cubicBezTo>
                    <a:pt x="5763" y="2116"/>
                    <a:pt x="5749" y="2414"/>
                    <a:pt x="5578" y="2448"/>
                  </a:cubicBezTo>
                  <a:cubicBezTo>
                    <a:pt x="5019" y="2569"/>
                    <a:pt x="4477" y="2605"/>
                    <a:pt x="3912" y="2665"/>
                  </a:cubicBezTo>
                  <a:cubicBezTo>
                    <a:pt x="3486" y="2710"/>
                    <a:pt x="3602" y="2601"/>
                    <a:pt x="3665" y="3062"/>
                  </a:cubicBezTo>
                  <a:cubicBezTo>
                    <a:pt x="3687" y="3233"/>
                    <a:pt x="3706" y="3402"/>
                    <a:pt x="3722" y="3571"/>
                  </a:cubicBezTo>
                  <a:cubicBezTo>
                    <a:pt x="3917" y="3472"/>
                    <a:pt x="4136" y="3420"/>
                    <a:pt x="4362" y="3420"/>
                  </a:cubicBezTo>
                  <a:cubicBezTo>
                    <a:pt x="4545" y="3420"/>
                    <a:pt x="4732" y="3454"/>
                    <a:pt x="4914" y="3527"/>
                  </a:cubicBezTo>
                  <a:cubicBezTo>
                    <a:pt x="5713" y="3838"/>
                    <a:pt x="6170" y="4720"/>
                    <a:pt x="6114" y="5549"/>
                  </a:cubicBezTo>
                  <a:cubicBezTo>
                    <a:pt x="6055" y="6442"/>
                    <a:pt x="5447" y="7235"/>
                    <a:pt x="4544" y="7380"/>
                  </a:cubicBezTo>
                  <a:cubicBezTo>
                    <a:pt x="4451" y="7395"/>
                    <a:pt x="4355" y="7402"/>
                    <a:pt x="4257" y="7402"/>
                  </a:cubicBezTo>
                  <a:cubicBezTo>
                    <a:pt x="3583" y="7402"/>
                    <a:pt x="2842" y="7053"/>
                    <a:pt x="2731" y="6343"/>
                  </a:cubicBezTo>
                  <a:cubicBezTo>
                    <a:pt x="2682" y="6036"/>
                    <a:pt x="2912" y="5709"/>
                    <a:pt x="3206" y="5709"/>
                  </a:cubicBezTo>
                  <a:cubicBezTo>
                    <a:pt x="3286" y="5709"/>
                    <a:pt x="3370" y="5733"/>
                    <a:pt x="3454" y="5788"/>
                  </a:cubicBezTo>
                  <a:cubicBezTo>
                    <a:pt x="3725" y="5962"/>
                    <a:pt x="4029" y="6144"/>
                    <a:pt x="4302" y="6144"/>
                  </a:cubicBezTo>
                  <a:cubicBezTo>
                    <a:pt x="4516" y="6144"/>
                    <a:pt x="4710" y="6031"/>
                    <a:pt x="4852" y="5713"/>
                  </a:cubicBezTo>
                  <a:cubicBezTo>
                    <a:pt x="5077" y="5203"/>
                    <a:pt x="4728" y="4416"/>
                    <a:pt x="4238" y="4416"/>
                  </a:cubicBezTo>
                  <a:cubicBezTo>
                    <a:pt x="4078" y="4416"/>
                    <a:pt x="3902" y="4501"/>
                    <a:pt x="3727" y="4707"/>
                  </a:cubicBezTo>
                  <a:cubicBezTo>
                    <a:pt x="3655" y="4791"/>
                    <a:pt x="3561" y="4827"/>
                    <a:pt x="3466" y="4827"/>
                  </a:cubicBezTo>
                  <a:cubicBezTo>
                    <a:pt x="3255" y="4827"/>
                    <a:pt x="3038" y="4650"/>
                    <a:pt x="3041" y="4422"/>
                  </a:cubicBezTo>
                  <a:cubicBezTo>
                    <a:pt x="3051" y="3848"/>
                    <a:pt x="2586" y="2515"/>
                    <a:pt x="3166" y="2092"/>
                  </a:cubicBezTo>
                  <a:cubicBezTo>
                    <a:pt x="3307" y="1991"/>
                    <a:pt x="3501" y="1969"/>
                    <a:pt x="3691" y="1969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2"/>
                    <a:pt x="4166" y="6"/>
                  </a:cubicBezTo>
                  <a:cubicBezTo>
                    <a:pt x="1822" y="126"/>
                    <a:pt x="1" y="2120"/>
                    <a:pt x="81" y="4469"/>
                  </a:cubicBezTo>
                  <a:cubicBezTo>
                    <a:pt x="164" y="6919"/>
                    <a:pt x="2190" y="8225"/>
                    <a:pt x="4385" y="8544"/>
                  </a:cubicBezTo>
                  <a:cubicBezTo>
                    <a:pt x="4408" y="8526"/>
                    <a:pt x="4436" y="8510"/>
                    <a:pt x="4475" y="8507"/>
                  </a:cubicBezTo>
                  <a:cubicBezTo>
                    <a:pt x="6828" y="8301"/>
                    <a:pt x="8761" y="6275"/>
                    <a:pt x="8522" y="3862"/>
                  </a:cubicBezTo>
                  <a:cubicBezTo>
                    <a:pt x="8310" y="1703"/>
                    <a:pt x="6553" y="1"/>
                    <a:pt x="4379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46;p51"/>
            <p:cNvSpPr/>
            <p:nvPr/>
          </p:nvSpPr>
          <p:spPr>
            <a:xfrm>
              <a:off x="6178213" y="3677107"/>
              <a:ext cx="89625" cy="135850"/>
            </a:xfrm>
            <a:custGeom>
              <a:avLst/>
              <a:gdLst/>
              <a:ahLst/>
              <a:cxnLst/>
              <a:rect l="l" t="t" r="r" b="b"/>
              <a:pathLst>
                <a:path w="3585" h="5434" extrusionOk="0">
                  <a:moveTo>
                    <a:pt x="1107" y="0"/>
                  </a:moveTo>
                  <a:cubicBezTo>
                    <a:pt x="917" y="0"/>
                    <a:pt x="722" y="22"/>
                    <a:pt x="581" y="124"/>
                  </a:cubicBezTo>
                  <a:cubicBezTo>
                    <a:pt x="1" y="546"/>
                    <a:pt x="466" y="1879"/>
                    <a:pt x="456" y="2453"/>
                  </a:cubicBezTo>
                  <a:cubicBezTo>
                    <a:pt x="453" y="2681"/>
                    <a:pt x="670" y="2858"/>
                    <a:pt x="881" y="2858"/>
                  </a:cubicBezTo>
                  <a:cubicBezTo>
                    <a:pt x="976" y="2858"/>
                    <a:pt x="1070" y="2822"/>
                    <a:pt x="1142" y="2738"/>
                  </a:cubicBezTo>
                  <a:cubicBezTo>
                    <a:pt x="1317" y="2532"/>
                    <a:pt x="1493" y="2447"/>
                    <a:pt x="1653" y="2447"/>
                  </a:cubicBezTo>
                  <a:cubicBezTo>
                    <a:pt x="2143" y="2447"/>
                    <a:pt x="2492" y="3235"/>
                    <a:pt x="2266" y="3745"/>
                  </a:cubicBezTo>
                  <a:cubicBezTo>
                    <a:pt x="2125" y="4063"/>
                    <a:pt x="1931" y="4175"/>
                    <a:pt x="1717" y="4175"/>
                  </a:cubicBezTo>
                  <a:cubicBezTo>
                    <a:pt x="1445" y="4175"/>
                    <a:pt x="1140" y="3993"/>
                    <a:pt x="869" y="3819"/>
                  </a:cubicBezTo>
                  <a:cubicBezTo>
                    <a:pt x="785" y="3764"/>
                    <a:pt x="701" y="3740"/>
                    <a:pt x="621" y="3740"/>
                  </a:cubicBezTo>
                  <a:cubicBezTo>
                    <a:pt x="327" y="3740"/>
                    <a:pt x="97" y="4067"/>
                    <a:pt x="146" y="4375"/>
                  </a:cubicBezTo>
                  <a:cubicBezTo>
                    <a:pt x="257" y="5084"/>
                    <a:pt x="998" y="5433"/>
                    <a:pt x="1672" y="5433"/>
                  </a:cubicBezTo>
                  <a:cubicBezTo>
                    <a:pt x="1770" y="5433"/>
                    <a:pt x="1866" y="5426"/>
                    <a:pt x="1959" y="5411"/>
                  </a:cubicBezTo>
                  <a:cubicBezTo>
                    <a:pt x="2862" y="5266"/>
                    <a:pt x="3468" y="4475"/>
                    <a:pt x="3529" y="3580"/>
                  </a:cubicBezTo>
                  <a:cubicBezTo>
                    <a:pt x="3585" y="2751"/>
                    <a:pt x="3128" y="1869"/>
                    <a:pt x="2329" y="1558"/>
                  </a:cubicBezTo>
                  <a:cubicBezTo>
                    <a:pt x="2146" y="1485"/>
                    <a:pt x="1959" y="1451"/>
                    <a:pt x="1776" y="1451"/>
                  </a:cubicBezTo>
                  <a:cubicBezTo>
                    <a:pt x="1551" y="1451"/>
                    <a:pt x="1332" y="1503"/>
                    <a:pt x="1137" y="1602"/>
                  </a:cubicBezTo>
                  <a:cubicBezTo>
                    <a:pt x="1120" y="1433"/>
                    <a:pt x="1102" y="1264"/>
                    <a:pt x="1080" y="1093"/>
                  </a:cubicBezTo>
                  <a:cubicBezTo>
                    <a:pt x="1017" y="632"/>
                    <a:pt x="901" y="741"/>
                    <a:pt x="1327" y="697"/>
                  </a:cubicBezTo>
                  <a:cubicBezTo>
                    <a:pt x="1892" y="636"/>
                    <a:pt x="2434" y="600"/>
                    <a:pt x="2993" y="479"/>
                  </a:cubicBezTo>
                  <a:cubicBezTo>
                    <a:pt x="3164" y="445"/>
                    <a:pt x="3178" y="147"/>
                    <a:pt x="2993" y="121"/>
                  </a:cubicBezTo>
                  <a:cubicBezTo>
                    <a:pt x="2490" y="48"/>
                    <a:pt x="1996" y="13"/>
                    <a:pt x="1488" y="11"/>
                  </a:cubicBezTo>
                  <a:cubicBezTo>
                    <a:pt x="1377" y="11"/>
                    <a:pt x="1244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CuadroTexto 28"/>
          <p:cNvSpPr txBox="1"/>
          <p:nvPr/>
        </p:nvSpPr>
        <p:spPr>
          <a:xfrm>
            <a:off x="8689739" y="327886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2222" y1="9333" x2="22222" y2="9333"/>
                        <a14:foregroundMark x1="11111" y1="20444" x2="11111" y2="20444"/>
                        <a14:foregroundMark x1="4000" y1="30667" x2="4000" y2="30667"/>
                        <a14:foregroundMark x1="1778" y1="60889" x2="1778" y2="60889"/>
                        <a14:foregroundMark x1="7556" y1="76444" x2="7556" y2="76444"/>
                        <a14:foregroundMark x1="21778" y1="91111" x2="21778" y2="91111"/>
                        <a14:foregroundMark x1="68000" y1="97333" x2="68000" y2="97333"/>
                        <a14:foregroundMark x1="81333" y1="88889" x2="81333" y2="88889"/>
                        <a14:foregroundMark x1="91556" y1="76889" x2="91556" y2="76889"/>
                        <a14:foregroundMark x1="96889" y1="63556" x2="96889" y2="63556"/>
                        <a14:foregroundMark x1="96000" y1="36000" x2="96000" y2="36000"/>
                        <a14:foregroundMark x1="90222" y1="24889" x2="90222" y2="24889"/>
                        <a14:foregroundMark x1="84889" y1="14667" x2="84889" y2="14667"/>
                        <a14:foregroundMark x1="74667" y1="7556" x2="74667" y2="7556"/>
                        <a14:foregroundMark x1="62222" y1="4444" x2="62222" y2="4444"/>
                        <a14:foregroundMark x1="32444" y1="3556" x2="32444" y2="3556"/>
                        <a14:foregroundMark x1="27111" y1="16889" x2="27111" y2="16889"/>
                        <a14:foregroundMark x1="37333" y1="16444" x2="37333" y2="16444"/>
                        <a14:foregroundMark x1="50667" y1="15556" x2="50667" y2="15556"/>
                        <a14:foregroundMark x1="61778" y1="15556" x2="61778" y2="15556"/>
                        <a14:foregroundMark x1="66222" y1="20889" x2="66222" y2="20889"/>
                        <a14:foregroundMark x1="71556" y1="25333" x2="71556" y2="25333"/>
                        <a14:foregroundMark x1="75111" y1="31111" x2="75111" y2="31111"/>
                        <a14:foregroundMark x1="75111" y1="39556" x2="75111" y2="39556"/>
                        <a14:foregroundMark x1="74222" y1="48444" x2="74222" y2="48444"/>
                        <a14:foregroundMark x1="73333" y1="59111" x2="73333" y2="59111"/>
                        <a14:foregroundMark x1="73333" y1="68889" x2="73333" y2="68889"/>
                        <a14:foregroundMark x1="74222" y1="76889" x2="74222" y2="76889"/>
                        <a14:foregroundMark x1="68000" y1="81333" x2="68000" y2="81333"/>
                        <a14:foregroundMark x1="54667" y1="81778" x2="54667" y2="81778"/>
                        <a14:foregroundMark x1="42222" y1="82222" x2="42222" y2="82222"/>
                        <a14:foregroundMark x1="27111" y1="82222" x2="27111" y2="82222"/>
                        <a14:foregroundMark x1="24444" y1="77333" x2="24444" y2="77333"/>
                        <a14:foregroundMark x1="24444" y1="65778" x2="24444" y2="65778"/>
                        <a14:foregroundMark x1="24889" y1="56889" x2="24889" y2="56889"/>
                        <a14:foregroundMark x1="24444" y1="49778" x2="24444" y2="49778"/>
                        <a14:foregroundMark x1="23556" y1="42222" x2="23556" y2="42222"/>
                        <a14:foregroundMark x1="23556" y1="35556" x2="23556" y2="35556"/>
                        <a14:foregroundMark x1="23556" y1="27556" x2="23556" y2="27556"/>
                        <a14:foregroundMark x1="24889" y1="22222" x2="24889" y2="22222"/>
                        <a14:foregroundMark x1="48444" y1="30222" x2="48444" y2="30222"/>
                        <a14:foregroundMark x1="52000" y1="47111" x2="52000" y2="49333"/>
                        <a14:foregroundMark x1="48000" y1="62667" x2="48000" y2="62667"/>
                        <a14:foregroundMark x1="45333" y1="62667" x2="45333" y2="62667"/>
                        <a14:foregroundMark x1="28444" y1="50222" x2="28444" y2="50222"/>
                        <a14:foregroundMark x1="35556" y1="36444" x2="35556" y2="36444"/>
                        <a14:foregroundMark x1="35556" y1="24000" x2="35556" y2="24000"/>
                        <a14:foregroundMark x1="40889" y1="26667" x2="42222" y2="27556"/>
                        <a14:foregroundMark x1="50667" y1="32444" x2="57778" y2="40000"/>
                        <a14:foregroundMark x1="67111" y1="48000" x2="67111" y2="48000"/>
                        <a14:foregroundMark x1="61333" y1="28889" x2="61333" y2="28889"/>
                        <a14:foregroundMark x1="62667" y1="23556" x2="65333" y2="27111"/>
                        <a14:foregroundMark x1="67556" y1="38667" x2="32444" y2="56889"/>
                        <a14:foregroundMark x1="52444" y1="74222" x2="52444" y2="74222"/>
                        <a14:foregroundMark x1="57333" y1="68000" x2="57333" y2="68000"/>
                        <a14:foregroundMark x1="57333" y1="58667" x2="57333" y2="58667"/>
                        <a14:foregroundMark x1="65333" y1="64444" x2="65333" y2="64444"/>
                        <a14:foregroundMark x1="26222" y1="83556" x2="68444" y2="22222"/>
                        <a14:foregroundMark x1="30222" y1="19556" x2="72000" y2="78222"/>
                        <a14:foregroundMark x1="25333" y1="34222" x2="41778" y2="80000"/>
                        <a14:foregroundMark x1="28889" y1="36000" x2="48000" y2="5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231" y="134563"/>
            <a:ext cx="931784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adroTexto 29"/>
          <p:cNvSpPr txBox="1"/>
          <p:nvPr/>
        </p:nvSpPr>
        <p:spPr>
          <a:xfrm>
            <a:off x="1444198" y="1216958"/>
            <a:ext cx="10638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44A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e interpretación de los instrumentos aplicados a DOCENTES</a:t>
            </a:r>
            <a:endParaRPr lang="en-US" sz="2800" b="1" dirty="0">
              <a:solidFill>
                <a:srgbClr val="44A2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1645920" y="2233745"/>
            <a:ext cx="6262043" cy="457200"/>
          </a:xfrm>
          <a:prstGeom prst="rect">
            <a:avLst/>
          </a:prstGeom>
          <a:solidFill>
            <a:srgbClr val="B8E6D4"/>
          </a:solidFill>
          <a:ln w="38100">
            <a:solidFill>
              <a:srgbClr val="43B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Dimensión 1: Conocimiento de las docentes sobre seriación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3D4FF6-B771-4EEF-BD1F-A9DC4D6270CF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964676" y="2890944"/>
            <a:ext cx="4428000" cy="252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33E041-4B19-485C-97A2-5856C49BD6C6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039267" y="2897682"/>
            <a:ext cx="4426080" cy="252000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9B498696-122F-4C6D-AB63-55639E8F0C13}"/>
              </a:ext>
            </a:extLst>
          </p:cNvPr>
          <p:cNvSpPr txBox="1"/>
          <p:nvPr/>
        </p:nvSpPr>
        <p:spPr>
          <a:xfrm>
            <a:off x="1964676" y="5417682"/>
            <a:ext cx="4427856" cy="1200329"/>
          </a:xfrm>
          <a:prstGeom prst="rect">
            <a:avLst/>
          </a:prstGeom>
          <a:solidFill>
            <a:srgbClr val="DCF0C6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nivel de conocimiento que tienen las docentes sobre el proceso de seriación en niños de 5 a 6 años es alto, pues la totalidad de las maestras acertaron esta la respuesta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F44F74B-4DC1-4F82-BA16-D558673CC0D2}"/>
              </a:ext>
            </a:extLst>
          </p:cNvPr>
          <p:cNvSpPr txBox="1"/>
          <p:nvPr/>
        </p:nvSpPr>
        <p:spPr>
          <a:xfrm>
            <a:off x="7039267" y="5417682"/>
            <a:ext cx="4427856" cy="1200329"/>
          </a:xfrm>
          <a:prstGeom prst="rect">
            <a:avLst/>
          </a:prstGeom>
          <a:solidFill>
            <a:srgbClr val="DCF0C6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docentes no son conscientes del papel que desempeña la seriación para con futuras habilidades matemáticas como la adquisición del concepto de número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91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ángulo 42"/>
          <p:cNvSpPr/>
          <p:nvPr/>
        </p:nvSpPr>
        <p:spPr>
          <a:xfrm>
            <a:off x="1646842" y="2231974"/>
            <a:ext cx="7340404" cy="457200"/>
          </a:xfrm>
          <a:prstGeom prst="rect">
            <a:avLst/>
          </a:prstGeom>
          <a:solidFill>
            <a:srgbClr val="B8E6D4"/>
          </a:solidFill>
          <a:ln w="38100">
            <a:solidFill>
              <a:srgbClr val="43B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Dimensión 2: Conocimiento de las docentes sobre herramientas digitales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52977" y="184188"/>
            <a:ext cx="1291221" cy="6519709"/>
            <a:chOff x="10808872" y="1232671"/>
            <a:chExt cx="1291221" cy="532807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/>
            <a:srcRect l="19234" t="17179" r="9365" b="4599"/>
            <a:stretch/>
          </p:blipFill>
          <p:spPr>
            <a:xfrm>
              <a:off x="10808872" y="1232671"/>
              <a:ext cx="1291221" cy="5297979"/>
            </a:xfrm>
            <a:prstGeom prst="rect">
              <a:avLst/>
            </a:prstGeom>
          </p:spPr>
        </p:pic>
        <p:sp>
          <p:nvSpPr>
            <p:cNvPr id="6" name="5 Rectángulo"/>
            <p:cNvSpPr/>
            <p:nvPr/>
          </p:nvSpPr>
          <p:spPr>
            <a:xfrm>
              <a:off x="10808872" y="6515023"/>
              <a:ext cx="1123166" cy="4571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20" name="Google Shape;1269;p45"/>
          <p:cNvSpPr/>
          <p:nvPr/>
        </p:nvSpPr>
        <p:spPr>
          <a:xfrm rot="-60026" flipH="1">
            <a:off x="8450395" y="289081"/>
            <a:ext cx="3272563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1" name="Google Shape;1670;p51"/>
          <p:cNvGrpSpPr/>
          <p:nvPr/>
        </p:nvGrpSpPr>
        <p:grpSpPr>
          <a:xfrm>
            <a:off x="7778604" y="184789"/>
            <a:ext cx="811772" cy="932679"/>
            <a:chOff x="6432538" y="1467689"/>
            <a:chExt cx="666729" cy="815612"/>
          </a:xfrm>
        </p:grpSpPr>
        <p:sp>
          <p:nvSpPr>
            <p:cNvPr id="22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743;p51"/>
          <p:cNvGrpSpPr/>
          <p:nvPr/>
        </p:nvGrpSpPr>
        <p:grpSpPr>
          <a:xfrm>
            <a:off x="7903169" y="258884"/>
            <a:ext cx="554400" cy="579600"/>
            <a:chOff x="6106088" y="3618982"/>
            <a:chExt cx="232850" cy="229525"/>
          </a:xfrm>
        </p:grpSpPr>
        <p:sp>
          <p:nvSpPr>
            <p:cNvPr id="26" name="Google Shape;1744;p51"/>
            <p:cNvSpPr/>
            <p:nvPr/>
          </p:nvSpPr>
          <p:spPr>
            <a:xfrm>
              <a:off x="6106088" y="3618982"/>
              <a:ext cx="232850" cy="229525"/>
            </a:xfrm>
            <a:custGeom>
              <a:avLst/>
              <a:gdLst/>
              <a:ahLst/>
              <a:cxnLst/>
              <a:rect l="l" t="t" r="r" b="b"/>
              <a:pathLst>
                <a:path w="9314" h="9181" extrusionOk="0">
                  <a:moveTo>
                    <a:pt x="4679" y="357"/>
                  </a:moveTo>
                  <a:cubicBezTo>
                    <a:pt x="6853" y="357"/>
                    <a:pt x="8610" y="2059"/>
                    <a:pt x="8822" y="4218"/>
                  </a:cubicBezTo>
                  <a:cubicBezTo>
                    <a:pt x="9061" y="6631"/>
                    <a:pt x="7128" y="8657"/>
                    <a:pt x="4775" y="8863"/>
                  </a:cubicBezTo>
                  <a:cubicBezTo>
                    <a:pt x="4735" y="8866"/>
                    <a:pt x="4708" y="8882"/>
                    <a:pt x="4685" y="8900"/>
                  </a:cubicBezTo>
                  <a:cubicBezTo>
                    <a:pt x="2488" y="8581"/>
                    <a:pt x="464" y="7275"/>
                    <a:pt x="381" y="4825"/>
                  </a:cubicBezTo>
                  <a:cubicBezTo>
                    <a:pt x="301" y="2476"/>
                    <a:pt x="2122" y="482"/>
                    <a:pt x="4466" y="362"/>
                  </a:cubicBezTo>
                  <a:cubicBezTo>
                    <a:pt x="4537" y="358"/>
                    <a:pt x="4608" y="357"/>
                    <a:pt x="4679" y="357"/>
                  </a:cubicBezTo>
                  <a:close/>
                  <a:moveTo>
                    <a:pt x="4567" y="1"/>
                  </a:moveTo>
                  <a:cubicBezTo>
                    <a:pt x="4533" y="1"/>
                    <a:pt x="4500" y="1"/>
                    <a:pt x="4466" y="2"/>
                  </a:cubicBezTo>
                  <a:cubicBezTo>
                    <a:pt x="1928" y="54"/>
                    <a:pt x="0" y="2140"/>
                    <a:pt x="23" y="4663"/>
                  </a:cubicBezTo>
                  <a:cubicBezTo>
                    <a:pt x="43" y="6922"/>
                    <a:pt x="2021" y="9152"/>
                    <a:pt x="4339" y="9152"/>
                  </a:cubicBezTo>
                  <a:cubicBezTo>
                    <a:pt x="4444" y="9152"/>
                    <a:pt x="4550" y="9147"/>
                    <a:pt x="4657" y="9138"/>
                  </a:cubicBezTo>
                  <a:cubicBezTo>
                    <a:pt x="4680" y="9163"/>
                    <a:pt x="4714" y="9180"/>
                    <a:pt x="4759" y="9180"/>
                  </a:cubicBezTo>
                  <a:cubicBezTo>
                    <a:pt x="4764" y="9180"/>
                    <a:pt x="4769" y="9180"/>
                    <a:pt x="4775" y="9180"/>
                  </a:cubicBezTo>
                  <a:cubicBezTo>
                    <a:pt x="7229" y="9023"/>
                    <a:pt x="9314" y="7058"/>
                    <a:pt x="9234" y="4518"/>
                  </a:cubicBezTo>
                  <a:cubicBezTo>
                    <a:pt x="9153" y="1968"/>
                    <a:pt x="7088" y="1"/>
                    <a:pt x="45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45;p51"/>
            <p:cNvSpPr/>
            <p:nvPr/>
          </p:nvSpPr>
          <p:spPr>
            <a:xfrm>
              <a:off x="6113588" y="3627882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3691" y="1969"/>
                  </a:moveTo>
                  <a:cubicBezTo>
                    <a:pt x="3828" y="1969"/>
                    <a:pt x="3962" y="1980"/>
                    <a:pt x="4073" y="1980"/>
                  </a:cubicBezTo>
                  <a:cubicBezTo>
                    <a:pt x="4581" y="1982"/>
                    <a:pt x="5075" y="2017"/>
                    <a:pt x="5578" y="2090"/>
                  </a:cubicBezTo>
                  <a:cubicBezTo>
                    <a:pt x="5763" y="2116"/>
                    <a:pt x="5749" y="2414"/>
                    <a:pt x="5578" y="2448"/>
                  </a:cubicBezTo>
                  <a:cubicBezTo>
                    <a:pt x="5019" y="2569"/>
                    <a:pt x="4477" y="2605"/>
                    <a:pt x="3912" y="2665"/>
                  </a:cubicBezTo>
                  <a:cubicBezTo>
                    <a:pt x="3486" y="2710"/>
                    <a:pt x="3602" y="2601"/>
                    <a:pt x="3665" y="3062"/>
                  </a:cubicBezTo>
                  <a:cubicBezTo>
                    <a:pt x="3687" y="3233"/>
                    <a:pt x="3706" y="3402"/>
                    <a:pt x="3722" y="3571"/>
                  </a:cubicBezTo>
                  <a:cubicBezTo>
                    <a:pt x="3917" y="3472"/>
                    <a:pt x="4136" y="3420"/>
                    <a:pt x="4362" y="3420"/>
                  </a:cubicBezTo>
                  <a:cubicBezTo>
                    <a:pt x="4545" y="3420"/>
                    <a:pt x="4732" y="3454"/>
                    <a:pt x="4914" y="3527"/>
                  </a:cubicBezTo>
                  <a:cubicBezTo>
                    <a:pt x="5713" y="3838"/>
                    <a:pt x="6170" y="4720"/>
                    <a:pt x="6114" y="5549"/>
                  </a:cubicBezTo>
                  <a:cubicBezTo>
                    <a:pt x="6055" y="6442"/>
                    <a:pt x="5447" y="7235"/>
                    <a:pt x="4544" y="7380"/>
                  </a:cubicBezTo>
                  <a:cubicBezTo>
                    <a:pt x="4451" y="7395"/>
                    <a:pt x="4355" y="7402"/>
                    <a:pt x="4257" y="7402"/>
                  </a:cubicBezTo>
                  <a:cubicBezTo>
                    <a:pt x="3583" y="7402"/>
                    <a:pt x="2842" y="7053"/>
                    <a:pt x="2731" y="6343"/>
                  </a:cubicBezTo>
                  <a:cubicBezTo>
                    <a:pt x="2682" y="6036"/>
                    <a:pt x="2912" y="5709"/>
                    <a:pt x="3206" y="5709"/>
                  </a:cubicBezTo>
                  <a:cubicBezTo>
                    <a:pt x="3286" y="5709"/>
                    <a:pt x="3370" y="5733"/>
                    <a:pt x="3454" y="5788"/>
                  </a:cubicBezTo>
                  <a:cubicBezTo>
                    <a:pt x="3725" y="5962"/>
                    <a:pt x="4029" y="6144"/>
                    <a:pt x="4302" y="6144"/>
                  </a:cubicBezTo>
                  <a:cubicBezTo>
                    <a:pt x="4516" y="6144"/>
                    <a:pt x="4710" y="6031"/>
                    <a:pt x="4852" y="5713"/>
                  </a:cubicBezTo>
                  <a:cubicBezTo>
                    <a:pt x="5077" y="5203"/>
                    <a:pt x="4728" y="4416"/>
                    <a:pt x="4238" y="4416"/>
                  </a:cubicBezTo>
                  <a:cubicBezTo>
                    <a:pt x="4078" y="4416"/>
                    <a:pt x="3902" y="4501"/>
                    <a:pt x="3727" y="4707"/>
                  </a:cubicBezTo>
                  <a:cubicBezTo>
                    <a:pt x="3655" y="4791"/>
                    <a:pt x="3561" y="4827"/>
                    <a:pt x="3466" y="4827"/>
                  </a:cubicBezTo>
                  <a:cubicBezTo>
                    <a:pt x="3255" y="4827"/>
                    <a:pt x="3038" y="4650"/>
                    <a:pt x="3041" y="4422"/>
                  </a:cubicBezTo>
                  <a:cubicBezTo>
                    <a:pt x="3051" y="3848"/>
                    <a:pt x="2586" y="2515"/>
                    <a:pt x="3166" y="2092"/>
                  </a:cubicBezTo>
                  <a:cubicBezTo>
                    <a:pt x="3307" y="1991"/>
                    <a:pt x="3501" y="1969"/>
                    <a:pt x="3691" y="1969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2"/>
                    <a:pt x="4166" y="6"/>
                  </a:cubicBezTo>
                  <a:cubicBezTo>
                    <a:pt x="1822" y="126"/>
                    <a:pt x="1" y="2120"/>
                    <a:pt x="81" y="4469"/>
                  </a:cubicBezTo>
                  <a:cubicBezTo>
                    <a:pt x="164" y="6919"/>
                    <a:pt x="2190" y="8225"/>
                    <a:pt x="4385" y="8544"/>
                  </a:cubicBezTo>
                  <a:cubicBezTo>
                    <a:pt x="4408" y="8526"/>
                    <a:pt x="4436" y="8510"/>
                    <a:pt x="4475" y="8507"/>
                  </a:cubicBezTo>
                  <a:cubicBezTo>
                    <a:pt x="6828" y="8301"/>
                    <a:pt x="8761" y="6275"/>
                    <a:pt x="8522" y="3862"/>
                  </a:cubicBezTo>
                  <a:cubicBezTo>
                    <a:pt x="8310" y="1703"/>
                    <a:pt x="6553" y="1"/>
                    <a:pt x="4379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46;p51"/>
            <p:cNvSpPr/>
            <p:nvPr/>
          </p:nvSpPr>
          <p:spPr>
            <a:xfrm>
              <a:off x="6178213" y="3677107"/>
              <a:ext cx="89625" cy="135850"/>
            </a:xfrm>
            <a:custGeom>
              <a:avLst/>
              <a:gdLst/>
              <a:ahLst/>
              <a:cxnLst/>
              <a:rect l="l" t="t" r="r" b="b"/>
              <a:pathLst>
                <a:path w="3585" h="5434" extrusionOk="0">
                  <a:moveTo>
                    <a:pt x="1107" y="0"/>
                  </a:moveTo>
                  <a:cubicBezTo>
                    <a:pt x="917" y="0"/>
                    <a:pt x="722" y="22"/>
                    <a:pt x="581" y="124"/>
                  </a:cubicBezTo>
                  <a:cubicBezTo>
                    <a:pt x="1" y="546"/>
                    <a:pt x="466" y="1879"/>
                    <a:pt x="456" y="2453"/>
                  </a:cubicBezTo>
                  <a:cubicBezTo>
                    <a:pt x="453" y="2681"/>
                    <a:pt x="670" y="2858"/>
                    <a:pt x="881" y="2858"/>
                  </a:cubicBezTo>
                  <a:cubicBezTo>
                    <a:pt x="976" y="2858"/>
                    <a:pt x="1070" y="2822"/>
                    <a:pt x="1142" y="2738"/>
                  </a:cubicBezTo>
                  <a:cubicBezTo>
                    <a:pt x="1317" y="2532"/>
                    <a:pt x="1493" y="2447"/>
                    <a:pt x="1653" y="2447"/>
                  </a:cubicBezTo>
                  <a:cubicBezTo>
                    <a:pt x="2143" y="2447"/>
                    <a:pt x="2492" y="3235"/>
                    <a:pt x="2266" y="3745"/>
                  </a:cubicBezTo>
                  <a:cubicBezTo>
                    <a:pt x="2125" y="4063"/>
                    <a:pt x="1931" y="4175"/>
                    <a:pt x="1717" y="4175"/>
                  </a:cubicBezTo>
                  <a:cubicBezTo>
                    <a:pt x="1445" y="4175"/>
                    <a:pt x="1140" y="3993"/>
                    <a:pt x="869" y="3819"/>
                  </a:cubicBezTo>
                  <a:cubicBezTo>
                    <a:pt x="785" y="3764"/>
                    <a:pt x="701" y="3740"/>
                    <a:pt x="621" y="3740"/>
                  </a:cubicBezTo>
                  <a:cubicBezTo>
                    <a:pt x="327" y="3740"/>
                    <a:pt x="97" y="4067"/>
                    <a:pt x="146" y="4375"/>
                  </a:cubicBezTo>
                  <a:cubicBezTo>
                    <a:pt x="257" y="5084"/>
                    <a:pt x="998" y="5433"/>
                    <a:pt x="1672" y="5433"/>
                  </a:cubicBezTo>
                  <a:cubicBezTo>
                    <a:pt x="1770" y="5433"/>
                    <a:pt x="1866" y="5426"/>
                    <a:pt x="1959" y="5411"/>
                  </a:cubicBezTo>
                  <a:cubicBezTo>
                    <a:pt x="2862" y="5266"/>
                    <a:pt x="3468" y="4475"/>
                    <a:pt x="3529" y="3580"/>
                  </a:cubicBezTo>
                  <a:cubicBezTo>
                    <a:pt x="3585" y="2751"/>
                    <a:pt x="3128" y="1869"/>
                    <a:pt x="2329" y="1558"/>
                  </a:cubicBezTo>
                  <a:cubicBezTo>
                    <a:pt x="2146" y="1485"/>
                    <a:pt x="1959" y="1451"/>
                    <a:pt x="1776" y="1451"/>
                  </a:cubicBezTo>
                  <a:cubicBezTo>
                    <a:pt x="1551" y="1451"/>
                    <a:pt x="1332" y="1503"/>
                    <a:pt x="1137" y="1602"/>
                  </a:cubicBezTo>
                  <a:cubicBezTo>
                    <a:pt x="1120" y="1433"/>
                    <a:pt x="1102" y="1264"/>
                    <a:pt x="1080" y="1093"/>
                  </a:cubicBezTo>
                  <a:cubicBezTo>
                    <a:pt x="1017" y="632"/>
                    <a:pt x="901" y="741"/>
                    <a:pt x="1327" y="697"/>
                  </a:cubicBezTo>
                  <a:cubicBezTo>
                    <a:pt x="1892" y="636"/>
                    <a:pt x="2434" y="600"/>
                    <a:pt x="2993" y="479"/>
                  </a:cubicBezTo>
                  <a:cubicBezTo>
                    <a:pt x="3164" y="445"/>
                    <a:pt x="3178" y="147"/>
                    <a:pt x="2993" y="121"/>
                  </a:cubicBezTo>
                  <a:cubicBezTo>
                    <a:pt x="2490" y="48"/>
                    <a:pt x="1996" y="13"/>
                    <a:pt x="1488" y="11"/>
                  </a:cubicBezTo>
                  <a:cubicBezTo>
                    <a:pt x="1377" y="11"/>
                    <a:pt x="1244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CuadroTexto 28"/>
          <p:cNvSpPr txBox="1"/>
          <p:nvPr/>
        </p:nvSpPr>
        <p:spPr>
          <a:xfrm>
            <a:off x="8689739" y="327886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2222" y1="9333" x2="22222" y2="9333"/>
                        <a14:foregroundMark x1="11111" y1="20444" x2="11111" y2="20444"/>
                        <a14:foregroundMark x1="4000" y1="30667" x2="4000" y2="30667"/>
                        <a14:foregroundMark x1="1778" y1="60889" x2="1778" y2="60889"/>
                        <a14:foregroundMark x1="7556" y1="76444" x2="7556" y2="76444"/>
                        <a14:foregroundMark x1="21778" y1="91111" x2="21778" y2="91111"/>
                        <a14:foregroundMark x1="68000" y1="97333" x2="68000" y2="97333"/>
                        <a14:foregroundMark x1="81333" y1="88889" x2="81333" y2="88889"/>
                        <a14:foregroundMark x1="91556" y1="76889" x2="91556" y2="76889"/>
                        <a14:foregroundMark x1="96889" y1="63556" x2="96889" y2="63556"/>
                        <a14:foregroundMark x1="96000" y1="36000" x2="96000" y2="36000"/>
                        <a14:foregroundMark x1="90222" y1="24889" x2="90222" y2="24889"/>
                        <a14:foregroundMark x1="84889" y1="14667" x2="84889" y2="14667"/>
                        <a14:foregroundMark x1="74667" y1="7556" x2="74667" y2="7556"/>
                        <a14:foregroundMark x1="62222" y1="4444" x2="62222" y2="4444"/>
                        <a14:foregroundMark x1="32444" y1="3556" x2="32444" y2="3556"/>
                        <a14:foregroundMark x1="27111" y1="16889" x2="27111" y2="16889"/>
                        <a14:foregroundMark x1="37333" y1="16444" x2="37333" y2="16444"/>
                        <a14:foregroundMark x1="50667" y1="15556" x2="50667" y2="15556"/>
                        <a14:foregroundMark x1="61778" y1="15556" x2="61778" y2="15556"/>
                        <a14:foregroundMark x1="66222" y1="20889" x2="66222" y2="20889"/>
                        <a14:foregroundMark x1="71556" y1="25333" x2="71556" y2="25333"/>
                        <a14:foregroundMark x1="75111" y1="31111" x2="75111" y2="31111"/>
                        <a14:foregroundMark x1="75111" y1="39556" x2="75111" y2="39556"/>
                        <a14:foregroundMark x1="74222" y1="48444" x2="74222" y2="48444"/>
                        <a14:foregroundMark x1="73333" y1="59111" x2="73333" y2="59111"/>
                        <a14:foregroundMark x1="73333" y1="68889" x2="73333" y2="68889"/>
                        <a14:foregroundMark x1="74222" y1="76889" x2="74222" y2="76889"/>
                        <a14:foregroundMark x1="68000" y1="81333" x2="68000" y2="81333"/>
                        <a14:foregroundMark x1="54667" y1="81778" x2="54667" y2="81778"/>
                        <a14:foregroundMark x1="42222" y1="82222" x2="42222" y2="82222"/>
                        <a14:foregroundMark x1="27111" y1="82222" x2="27111" y2="82222"/>
                        <a14:foregroundMark x1="24444" y1="77333" x2="24444" y2="77333"/>
                        <a14:foregroundMark x1="24444" y1="65778" x2="24444" y2="65778"/>
                        <a14:foregroundMark x1="24889" y1="56889" x2="24889" y2="56889"/>
                        <a14:foregroundMark x1="24444" y1="49778" x2="24444" y2="49778"/>
                        <a14:foregroundMark x1="23556" y1="42222" x2="23556" y2="42222"/>
                        <a14:foregroundMark x1="23556" y1="35556" x2="23556" y2="35556"/>
                        <a14:foregroundMark x1="23556" y1="27556" x2="23556" y2="27556"/>
                        <a14:foregroundMark x1="24889" y1="22222" x2="24889" y2="22222"/>
                        <a14:foregroundMark x1="48444" y1="30222" x2="48444" y2="30222"/>
                        <a14:foregroundMark x1="52000" y1="47111" x2="52000" y2="49333"/>
                        <a14:foregroundMark x1="48000" y1="62667" x2="48000" y2="62667"/>
                        <a14:foregroundMark x1="45333" y1="62667" x2="45333" y2="62667"/>
                        <a14:foregroundMark x1="28444" y1="50222" x2="28444" y2="50222"/>
                        <a14:foregroundMark x1="35556" y1="36444" x2="35556" y2="36444"/>
                        <a14:foregroundMark x1="35556" y1="24000" x2="35556" y2="24000"/>
                        <a14:foregroundMark x1="40889" y1="26667" x2="42222" y2="27556"/>
                        <a14:foregroundMark x1="50667" y1="32444" x2="57778" y2="40000"/>
                        <a14:foregroundMark x1="67111" y1="48000" x2="67111" y2="48000"/>
                        <a14:foregroundMark x1="61333" y1="28889" x2="61333" y2="28889"/>
                        <a14:foregroundMark x1="62667" y1="23556" x2="65333" y2="27111"/>
                        <a14:foregroundMark x1="67556" y1="38667" x2="32444" y2="56889"/>
                        <a14:foregroundMark x1="52444" y1="74222" x2="52444" y2="74222"/>
                        <a14:foregroundMark x1="57333" y1="68000" x2="57333" y2="68000"/>
                        <a14:foregroundMark x1="57333" y1="58667" x2="57333" y2="58667"/>
                        <a14:foregroundMark x1="65333" y1="64444" x2="65333" y2="64444"/>
                        <a14:foregroundMark x1="26222" y1="83556" x2="68444" y2="22222"/>
                        <a14:foregroundMark x1="30222" y1="19556" x2="72000" y2="78222"/>
                        <a14:foregroundMark x1="25333" y1="34222" x2="41778" y2="80000"/>
                        <a14:foregroundMark x1="28889" y1="36000" x2="48000" y2="5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231" y="134563"/>
            <a:ext cx="931784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adroTexto 29"/>
          <p:cNvSpPr txBox="1"/>
          <p:nvPr/>
        </p:nvSpPr>
        <p:spPr>
          <a:xfrm>
            <a:off x="1444198" y="1216958"/>
            <a:ext cx="10638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44A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e interpretación de los instrumentos aplicados a DOCENTES</a:t>
            </a:r>
            <a:endParaRPr lang="en-US" sz="2800" b="1" dirty="0">
              <a:solidFill>
                <a:srgbClr val="44A2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image44.png">
            <a:extLst>
              <a:ext uri="{FF2B5EF4-FFF2-40B4-BE49-F238E27FC236}">
                <a16:creationId xmlns:a16="http://schemas.microsoft.com/office/drawing/2014/main" id="{CBF8FBEC-FE09-4B8F-921E-8F87D803BDCF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1964532" y="2897682"/>
            <a:ext cx="4428000" cy="2520000"/>
          </a:xfrm>
          <a:prstGeom prst="rect">
            <a:avLst/>
          </a:prstGeom>
          <a:ln/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609FA362-5327-4EB2-AF24-0F50A4C61127}"/>
              </a:ext>
            </a:extLst>
          </p:cNvPr>
          <p:cNvSpPr txBox="1"/>
          <p:nvPr/>
        </p:nvSpPr>
        <p:spPr>
          <a:xfrm>
            <a:off x="1964676" y="5417682"/>
            <a:ext cx="4427856" cy="1200329"/>
          </a:xfrm>
          <a:prstGeom prst="rect">
            <a:avLst/>
          </a:prstGeom>
          <a:solidFill>
            <a:srgbClr val="DCF0C6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docentes sí conocen y utilizan en su enseñanza algunas herramientas digitales, pero no se percatan de la gran variedad de HD que existen para el trabajo en Ed. Infantil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image3.png">
            <a:extLst>
              <a:ext uri="{FF2B5EF4-FFF2-40B4-BE49-F238E27FC236}">
                <a16:creationId xmlns:a16="http://schemas.microsoft.com/office/drawing/2014/main" id="{92F7E933-9690-4E43-9633-268EC6661623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6799006" y="2897682"/>
            <a:ext cx="4929629" cy="2520000"/>
          </a:xfrm>
          <a:prstGeom prst="rect">
            <a:avLst/>
          </a:prstGeom>
          <a:ln/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300D5CC5-4441-4E21-9D00-2424C57880C6}"/>
              </a:ext>
            </a:extLst>
          </p:cNvPr>
          <p:cNvSpPr txBox="1"/>
          <p:nvPr/>
        </p:nvSpPr>
        <p:spPr>
          <a:xfrm>
            <a:off x="6799006" y="5417682"/>
            <a:ext cx="4929629" cy="1200329"/>
          </a:xfrm>
          <a:prstGeom prst="rect">
            <a:avLst/>
          </a:prstGeom>
          <a:solidFill>
            <a:srgbClr val="DCF0C6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educadoras tienen un nivel bajo de conocimiento sobre los tipos de herramientas digitales, ya que no saben la función que desempeña cada una dentro del ámbito educativo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42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41"/>
          <p:cNvSpPr/>
          <p:nvPr/>
        </p:nvSpPr>
        <p:spPr>
          <a:xfrm>
            <a:off x="1658983" y="2237369"/>
            <a:ext cx="6262043" cy="457200"/>
          </a:xfrm>
          <a:prstGeom prst="rect">
            <a:avLst/>
          </a:prstGeom>
          <a:solidFill>
            <a:srgbClr val="B8E6D4"/>
          </a:solidFill>
          <a:ln w="38100">
            <a:solidFill>
              <a:srgbClr val="43B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Dimensión 3: Creación de recursos con herramientas digitales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52977" y="184188"/>
            <a:ext cx="1291221" cy="6519709"/>
            <a:chOff x="10808872" y="1232671"/>
            <a:chExt cx="1291221" cy="532807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/>
            <a:srcRect l="19234" t="17179" r="9365" b="4599"/>
            <a:stretch/>
          </p:blipFill>
          <p:spPr>
            <a:xfrm>
              <a:off x="10808872" y="1232671"/>
              <a:ext cx="1291221" cy="5297979"/>
            </a:xfrm>
            <a:prstGeom prst="rect">
              <a:avLst/>
            </a:prstGeom>
          </p:spPr>
        </p:pic>
        <p:sp>
          <p:nvSpPr>
            <p:cNvPr id="6" name="5 Rectángulo"/>
            <p:cNvSpPr/>
            <p:nvPr/>
          </p:nvSpPr>
          <p:spPr>
            <a:xfrm>
              <a:off x="10808872" y="6515023"/>
              <a:ext cx="1123166" cy="4571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20" name="Google Shape;1269;p45"/>
          <p:cNvSpPr/>
          <p:nvPr/>
        </p:nvSpPr>
        <p:spPr>
          <a:xfrm rot="-60026" flipH="1">
            <a:off x="8450395" y="289081"/>
            <a:ext cx="3272563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1" name="Google Shape;1670;p51"/>
          <p:cNvGrpSpPr/>
          <p:nvPr/>
        </p:nvGrpSpPr>
        <p:grpSpPr>
          <a:xfrm>
            <a:off x="7778604" y="184789"/>
            <a:ext cx="811772" cy="932679"/>
            <a:chOff x="6432538" y="1467689"/>
            <a:chExt cx="666729" cy="815612"/>
          </a:xfrm>
        </p:grpSpPr>
        <p:sp>
          <p:nvSpPr>
            <p:cNvPr id="22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743;p51"/>
          <p:cNvGrpSpPr/>
          <p:nvPr/>
        </p:nvGrpSpPr>
        <p:grpSpPr>
          <a:xfrm>
            <a:off x="7903169" y="258884"/>
            <a:ext cx="554400" cy="579600"/>
            <a:chOff x="6106088" y="3618982"/>
            <a:chExt cx="232850" cy="229525"/>
          </a:xfrm>
        </p:grpSpPr>
        <p:sp>
          <p:nvSpPr>
            <p:cNvPr id="26" name="Google Shape;1744;p51"/>
            <p:cNvSpPr/>
            <p:nvPr/>
          </p:nvSpPr>
          <p:spPr>
            <a:xfrm>
              <a:off x="6106088" y="3618982"/>
              <a:ext cx="232850" cy="229525"/>
            </a:xfrm>
            <a:custGeom>
              <a:avLst/>
              <a:gdLst/>
              <a:ahLst/>
              <a:cxnLst/>
              <a:rect l="l" t="t" r="r" b="b"/>
              <a:pathLst>
                <a:path w="9314" h="9181" extrusionOk="0">
                  <a:moveTo>
                    <a:pt x="4679" y="357"/>
                  </a:moveTo>
                  <a:cubicBezTo>
                    <a:pt x="6853" y="357"/>
                    <a:pt x="8610" y="2059"/>
                    <a:pt x="8822" y="4218"/>
                  </a:cubicBezTo>
                  <a:cubicBezTo>
                    <a:pt x="9061" y="6631"/>
                    <a:pt x="7128" y="8657"/>
                    <a:pt x="4775" y="8863"/>
                  </a:cubicBezTo>
                  <a:cubicBezTo>
                    <a:pt x="4735" y="8866"/>
                    <a:pt x="4708" y="8882"/>
                    <a:pt x="4685" y="8900"/>
                  </a:cubicBezTo>
                  <a:cubicBezTo>
                    <a:pt x="2488" y="8581"/>
                    <a:pt x="464" y="7275"/>
                    <a:pt x="381" y="4825"/>
                  </a:cubicBezTo>
                  <a:cubicBezTo>
                    <a:pt x="301" y="2476"/>
                    <a:pt x="2122" y="482"/>
                    <a:pt x="4466" y="362"/>
                  </a:cubicBezTo>
                  <a:cubicBezTo>
                    <a:pt x="4537" y="358"/>
                    <a:pt x="4608" y="357"/>
                    <a:pt x="4679" y="357"/>
                  </a:cubicBezTo>
                  <a:close/>
                  <a:moveTo>
                    <a:pt x="4567" y="1"/>
                  </a:moveTo>
                  <a:cubicBezTo>
                    <a:pt x="4533" y="1"/>
                    <a:pt x="4500" y="1"/>
                    <a:pt x="4466" y="2"/>
                  </a:cubicBezTo>
                  <a:cubicBezTo>
                    <a:pt x="1928" y="54"/>
                    <a:pt x="0" y="2140"/>
                    <a:pt x="23" y="4663"/>
                  </a:cubicBezTo>
                  <a:cubicBezTo>
                    <a:pt x="43" y="6922"/>
                    <a:pt x="2021" y="9152"/>
                    <a:pt x="4339" y="9152"/>
                  </a:cubicBezTo>
                  <a:cubicBezTo>
                    <a:pt x="4444" y="9152"/>
                    <a:pt x="4550" y="9147"/>
                    <a:pt x="4657" y="9138"/>
                  </a:cubicBezTo>
                  <a:cubicBezTo>
                    <a:pt x="4680" y="9163"/>
                    <a:pt x="4714" y="9180"/>
                    <a:pt x="4759" y="9180"/>
                  </a:cubicBezTo>
                  <a:cubicBezTo>
                    <a:pt x="4764" y="9180"/>
                    <a:pt x="4769" y="9180"/>
                    <a:pt x="4775" y="9180"/>
                  </a:cubicBezTo>
                  <a:cubicBezTo>
                    <a:pt x="7229" y="9023"/>
                    <a:pt x="9314" y="7058"/>
                    <a:pt x="9234" y="4518"/>
                  </a:cubicBezTo>
                  <a:cubicBezTo>
                    <a:pt x="9153" y="1968"/>
                    <a:pt x="7088" y="1"/>
                    <a:pt x="45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45;p51"/>
            <p:cNvSpPr/>
            <p:nvPr/>
          </p:nvSpPr>
          <p:spPr>
            <a:xfrm>
              <a:off x="6113588" y="3627882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3691" y="1969"/>
                  </a:moveTo>
                  <a:cubicBezTo>
                    <a:pt x="3828" y="1969"/>
                    <a:pt x="3962" y="1980"/>
                    <a:pt x="4073" y="1980"/>
                  </a:cubicBezTo>
                  <a:cubicBezTo>
                    <a:pt x="4581" y="1982"/>
                    <a:pt x="5075" y="2017"/>
                    <a:pt x="5578" y="2090"/>
                  </a:cubicBezTo>
                  <a:cubicBezTo>
                    <a:pt x="5763" y="2116"/>
                    <a:pt x="5749" y="2414"/>
                    <a:pt x="5578" y="2448"/>
                  </a:cubicBezTo>
                  <a:cubicBezTo>
                    <a:pt x="5019" y="2569"/>
                    <a:pt x="4477" y="2605"/>
                    <a:pt x="3912" y="2665"/>
                  </a:cubicBezTo>
                  <a:cubicBezTo>
                    <a:pt x="3486" y="2710"/>
                    <a:pt x="3602" y="2601"/>
                    <a:pt x="3665" y="3062"/>
                  </a:cubicBezTo>
                  <a:cubicBezTo>
                    <a:pt x="3687" y="3233"/>
                    <a:pt x="3706" y="3402"/>
                    <a:pt x="3722" y="3571"/>
                  </a:cubicBezTo>
                  <a:cubicBezTo>
                    <a:pt x="3917" y="3472"/>
                    <a:pt x="4136" y="3420"/>
                    <a:pt x="4362" y="3420"/>
                  </a:cubicBezTo>
                  <a:cubicBezTo>
                    <a:pt x="4545" y="3420"/>
                    <a:pt x="4732" y="3454"/>
                    <a:pt x="4914" y="3527"/>
                  </a:cubicBezTo>
                  <a:cubicBezTo>
                    <a:pt x="5713" y="3838"/>
                    <a:pt x="6170" y="4720"/>
                    <a:pt x="6114" y="5549"/>
                  </a:cubicBezTo>
                  <a:cubicBezTo>
                    <a:pt x="6055" y="6442"/>
                    <a:pt x="5447" y="7235"/>
                    <a:pt x="4544" y="7380"/>
                  </a:cubicBezTo>
                  <a:cubicBezTo>
                    <a:pt x="4451" y="7395"/>
                    <a:pt x="4355" y="7402"/>
                    <a:pt x="4257" y="7402"/>
                  </a:cubicBezTo>
                  <a:cubicBezTo>
                    <a:pt x="3583" y="7402"/>
                    <a:pt x="2842" y="7053"/>
                    <a:pt x="2731" y="6343"/>
                  </a:cubicBezTo>
                  <a:cubicBezTo>
                    <a:pt x="2682" y="6036"/>
                    <a:pt x="2912" y="5709"/>
                    <a:pt x="3206" y="5709"/>
                  </a:cubicBezTo>
                  <a:cubicBezTo>
                    <a:pt x="3286" y="5709"/>
                    <a:pt x="3370" y="5733"/>
                    <a:pt x="3454" y="5788"/>
                  </a:cubicBezTo>
                  <a:cubicBezTo>
                    <a:pt x="3725" y="5962"/>
                    <a:pt x="4029" y="6144"/>
                    <a:pt x="4302" y="6144"/>
                  </a:cubicBezTo>
                  <a:cubicBezTo>
                    <a:pt x="4516" y="6144"/>
                    <a:pt x="4710" y="6031"/>
                    <a:pt x="4852" y="5713"/>
                  </a:cubicBezTo>
                  <a:cubicBezTo>
                    <a:pt x="5077" y="5203"/>
                    <a:pt x="4728" y="4416"/>
                    <a:pt x="4238" y="4416"/>
                  </a:cubicBezTo>
                  <a:cubicBezTo>
                    <a:pt x="4078" y="4416"/>
                    <a:pt x="3902" y="4501"/>
                    <a:pt x="3727" y="4707"/>
                  </a:cubicBezTo>
                  <a:cubicBezTo>
                    <a:pt x="3655" y="4791"/>
                    <a:pt x="3561" y="4827"/>
                    <a:pt x="3466" y="4827"/>
                  </a:cubicBezTo>
                  <a:cubicBezTo>
                    <a:pt x="3255" y="4827"/>
                    <a:pt x="3038" y="4650"/>
                    <a:pt x="3041" y="4422"/>
                  </a:cubicBezTo>
                  <a:cubicBezTo>
                    <a:pt x="3051" y="3848"/>
                    <a:pt x="2586" y="2515"/>
                    <a:pt x="3166" y="2092"/>
                  </a:cubicBezTo>
                  <a:cubicBezTo>
                    <a:pt x="3307" y="1991"/>
                    <a:pt x="3501" y="1969"/>
                    <a:pt x="3691" y="1969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2"/>
                    <a:pt x="4166" y="6"/>
                  </a:cubicBezTo>
                  <a:cubicBezTo>
                    <a:pt x="1822" y="126"/>
                    <a:pt x="1" y="2120"/>
                    <a:pt x="81" y="4469"/>
                  </a:cubicBezTo>
                  <a:cubicBezTo>
                    <a:pt x="164" y="6919"/>
                    <a:pt x="2190" y="8225"/>
                    <a:pt x="4385" y="8544"/>
                  </a:cubicBezTo>
                  <a:cubicBezTo>
                    <a:pt x="4408" y="8526"/>
                    <a:pt x="4436" y="8510"/>
                    <a:pt x="4475" y="8507"/>
                  </a:cubicBezTo>
                  <a:cubicBezTo>
                    <a:pt x="6828" y="8301"/>
                    <a:pt x="8761" y="6275"/>
                    <a:pt x="8522" y="3862"/>
                  </a:cubicBezTo>
                  <a:cubicBezTo>
                    <a:pt x="8310" y="1703"/>
                    <a:pt x="6553" y="1"/>
                    <a:pt x="4379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46;p51"/>
            <p:cNvSpPr/>
            <p:nvPr/>
          </p:nvSpPr>
          <p:spPr>
            <a:xfrm>
              <a:off x="6178213" y="3677107"/>
              <a:ext cx="89625" cy="135850"/>
            </a:xfrm>
            <a:custGeom>
              <a:avLst/>
              <a:gdLst/>
              <a:ahLst/>
              <a:cxnLst/>
              <a:rect l="l" t="t" r="r" b="b"/>
              <a:pathLst>
                <a:path w="3585" h="5434" extrusionOk="0">
                  <a:moveTo>
                    <a:pt x="1107" y="0"/>
                  </a:moveTo>
                  <a:cubicBezTo>
                    <a:pt x="917" y="0"/>
                    <a:pt x="722" y="22"/>
                    <a:pt x="581" y="124"/>
                  </a:cubicBezTo>
                  <a:cubicBezTo>
                    <a:pt x="1" y="546"/>
                    <a:pt x="466" y="1879"/>
                    <a:pt x="456" y="2453"/>
                  </a:cubicBezTo>
                  <a:cubicBezTo>
                    <a:pt x="453" y="2681"/>
                    <a:pt x="670" y="2858"/>
                    <a:pt x="881" y="2858"/>
                  </a:cubicBezTo>
                  <a:cubicBezTo>
                    <a:pt x="976" y="2858"/>
                    <a:pt x="1070" y="2822"/>
                    <a:pt x="1142" y="2738"/>
                  </a:cubicBezTo>
                  <a:cubicBezTo>
                    <a:pt x="1317" y="2532"/>
                    <a:pt x="1493" y="2447"/>
                    <a:pt x="1653" y="2447"/>
                  </a:cubicBezTo>
                  <a:cubicBezTo>
                    <a:pt x="2143" y="2447"/>
                    <a:pt x="2492" y="3235"/>
                    <a:pt x="2266" y="3745"/>
                  </a:cubicBezTo>
                  <a:cubicBezTo>
                    <a:pt x="2125" y="4063"/>
                    <a:pt x="1931" y="4175"/>
                    <a:pt x="1717" y="4175"/>
                  </a:cubicBezTo>
                  <a:cubicBezTo>
                    <a:pt x="1445" y="4175"/>
                    <a:pt x="1140" y="3993"/>
                    <a:pt x="869" y="3819"/>
                  </a:cubicBezTo>
                  <a:cubicBezTo>
                    <a:pt x="785" y="3764"/>
                    <a:pt x="701" y="3740"/>
                    <a:pt x="621" y="3740"/>
                  </a:cubicBezTo>
                  <a:cubicBezTo>
                    <a:pt x="327" y="3740"/>
                    <a:pt x="97" y="4067"/>
                    <a:pt x="146" y="4375"/>
                  </a:cubicBezTo>
                  <a:cubicBezTo>
                    <a:pt x="257" y="5084"/>
                    <a:pt x="998" y="5433"/>
                    <a:pt x="1672" y="5433"/>
                  </a:cubicBezTo>
                  <a:cubicBezTo>
                    <a:pt x="1770" y="5433"/>
                    <a:pt x="1866" y="5426"/>
                    <a:pt x="1959" y="5411"/>
                  </a:cubicBezTo>
                  <a:cubicBezTo>
                    <a:pt x="2862" y="5266"/>
                    <a:pt x="3468" y="4475"/>
                    <a:pt x="3529" y="3580"/>
                  </a:cubicBezTo>
                  <a:cubicBezTo>
                    <a:pt x="3585" y="2751"/>
                    <a:pt x="3128" y="1869"/>
                    <a:pt x="2329" y="1558"/>
                  </a:cubicBezTo>
                  <a:cubicBezTo>
                    <a:pt x="2146" y="1485"/>
                    <a:pt x="1959" y="1451"/>
                    <a:pt x="1776" y="1451"/>
                  </a:cubicBezTo>
                  <a:cubicBezTo>
                    <a:pt x="1551" y="1451"/>
                    <a:pt x="1332" y="1503"/>
                    <a:pt x="1137" y="1602"/>
                  </a:cubicBezTo>
                  <a:cubicBezTo>
                    <a:pt x="1120" y="1433"/>
                    <a:pt x="1102" y="1264"/>
                    <a:pt x="1080" y="1093"/>
                  </a:cubicBezTo>
                  <a:cubicBezTo>
                    <a:pt x="1017" y="632"/>
                    <a:pt x="901" y="741"/>
                    <a:pt x="1327" y="697"/>
                  </a:cubicBezTo>
                  <a:cubicBezTo>
                    <a:pt x="1892" y="636"/>
                    <a:pt x="2434" y="600"/>
                    <a:pt x="2993" y="479"/>
                  </a:cubicBezTo>
                  <a:cubicBezTo>
                    <a:pt x="3164" y="445"/>
                    <a:pt x="3178" y="147"/>
                    <a:pt x="2993" y="121"/>
                  </a:cubicBezTo>
                  <a:cubicBezTo>
                    <a:pt x="2490" y="48"/>
                    <a:pt x="1996" y="13"/>
                    <a:pt x="1488" y="11"/>
                  </a:cubicBezTo>
                  <a:cubicBezTo>
                    <a:pt x="1377" y="11"/>
                    <a:pt x="1244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CuadroTexto 28"/>
          <p:cNvSpPr txBox="1"/>
          <p:nvPr/>
        </p:nvSpPr>
        <p:spPr>
          <a:xfrm>
            <a:off x="8689739" y="327886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2222" y1="9333" x2="22222" y2="9333"/>
                        <a14:foregroundMark x1="11111" y1="20444" x2="11111" y2="20444"/>
                        <a14:foregroundMark x1="4000" y1="30667" x2="4000" y2="30667"/>
                        <a14:foregroundMark x1="1778" y1="60889" x2="1778" y2="60889"/>
                        <a14:foregroundMark x1="7556" y1="76444" x2="7556" y2="76444"/>
                        <a14:foregroundMark x1="21778" y1="91111" x2="21778" y2="91111"/>
                        <a14:foregroundMark x1="68000" y1="97333" x2="68000" y2="97333"/>
                        <a14:foregroundMark x1="81333" y1="88889" x2="81333" y2="88889"/>
                        <a14:foregroundMark x1="91556" y1="76889" x2="91556" y2="76889"/>
                        <a14:foregroundMark x1="96889" y1="63556" x2="96889" y2="63556"/>
                        <a14:foregroundMark x1="96000" y1="36000" x2="96000" y2="36000"/>
                        <a14:foregroundMark x1="90222" y1="24889" x2="90222" y2="24889"/>
                        <a14:foregroundMark x1="84889" y1="14667" x2="84889" y2="14667"/>
                        <a14:foregroundMark x1="74667" y1="7556" x2="74667" y2="7556"/>
                        <a14:foregroundMark x1="62222" y1="4444" x2="62222" y2="4444"/>
                        <a14:foregroundMark x1="32444" y1="3556" x2="32444" y2="3556"/>
                        <a14:foregroundMark x1="27111" y1="16889" x2="27111" y2="16889"/>
                        <a14:foregroundMark x1="37333" y1="16444" x2="37333" y2="16444"/>
                        <a14:foregroundMark x1="50667" y1="15556" x2="50667" y2="15556"/>
                        <a14:foregroundMark x1="61778" y1="15556" x2="61778" y2="15556"/>
                        <a14:foregroundMark x1="66222" y1="20889" x2="66222" y2="20889"/>
                        <a14:foregroundMark x1="71556" y1="25333" x2="71556" y2="25333"/>
                        <a14:foregroundMark x1="75111" y1="31111" x2="75111" y2="31111"/>
                        <a14:foregroundMark x1="75111" y1="39556" x2="75111" y2="39556"/>
                        <a14:foregroundMark x1="74222" y1="48444" x2="74222" y2="48444"/>
                        <a14:foregroundMark x1="73333" y1="59111" x2="73333" y2="59111"/>
                        <a14:foregroundMark x1="73333" y1="68889" x2="73333" y2="68889"/>
                        <a14:foregroundMark x1="74222" y1="76889" x2="74222" y2="76889"/>
                        <a14:foregroundMark x1="68000" y1="81333" x2="68000" y2="81333"/>
                        <a14:foregroundMark x1="54667" y1="81778" x2="54667" y2="81778"/>
                        <a14:foregroundMark x1="42222" y1="82222" x2="42222" y2="82222"/>
                        <a14:foregroundMark x1="27111" y1="82222" x2="27111" y2="82222"/>
                        <a14:foregroundMark x1="24444" y1="77333" x2="24444" y2="77333"/>
                        <a14:foregroundMark x1="24444" y1="65778" x2="24444" y2="65778"/>
                        <a14:foregroundMark x1="24889" y1="56889" x2="24889" y2="56889"/>
                        <a14:foregroundMark x1="24444" y1="49778" x2="24444" y2="49778"/>
                        <a14:foregroundMark x1="23556" y1="42222" x2="23556" y2="42222"/>
                        <a14:foregroundMark x1="23556" y1="35556" x2="23556" y2="35556"/>
                        <a14:foregroundMark x1="23556" y1="27556" x2="23556" y2="27556"/>
                        <a14:foregroundMark x1="24889" y1="22222" x2="24889" y2="22222"/>
                        <a14:foregroundMark x1="48444" y1="30222" x2="48444" y2="30222"/>
                        <a14:foregroundMark x1="52000" y1="47111" x2="52000" y2="49333"/>
                        <a14:foregroundMark x1="48000" y1="62667" x2="48000" y2="62667"/>
                        <a14:foregroundMark x1="45333" y1="62667" x2="45333" y2="62667"/>
                        <a14:foregroundMark x1="28444" y1="50222" x2="28444" y2="50222"/>
                        <a14:foregroundMark x1="35556" y1="36444" x2="35556" y2="36444"/>
                        <a14:foregroundMark x1="35556" y1="24000" x2="35556" y2="24000"/>
                        <a14:foregroundMark x1="40889" y1="26667" x2="42222" y2="27556"/>
                        <a14:foregroundMark x1="50667" y1="32444" x2="57778" y2="40000"/>
                        <a14:foregroundMark x1="67111" y1="48000" x2="67111" y2="48000"/>
                        <a14:foregroundMark x1="61333" y1="28889" x2="61333" y2="28889"/>
                        <a14:foregroundMark x1="62667" y1="23556" x2="65333" y2="27111"/>
                        <a14:foregroundMark x1="67556" y1="38667" x2="32444" y2="56889"/>
                        <a14:foregroundMark x1="52444" y1="74222" x2="52444" y2="74222"/>
                        <a14:foregroundMark x1="57333" y1="68000" x2="57333" y2="68000"/>
                        <a14:foregroundMark x1="57333" y1="58667" x2="57333" y2="58667"/>
                        <a14:foregroundMark x1="65333" y1="64444" x2="65333" y2="64444"/>
                        <a14:foregroundMark x1="26222" y1="83556" x2="68444" y2="22222"/>
                        <a14:foregroundMark x1="30222" y1="19556" x2="72000" y2="78222"/>
                        <a14:foregroundMark x1="25333" y1="34222" x2="41778" y2="80000"/>
                        <a14:foregroundMark x1="28889" y1="36000" x2="48000" y2="5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231" y="134563"/>
            <a:ext cx="931784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adroTexto 29"/>
          <p:cNvSpPr txBox="1"/>
          <p:nvPr/>
        </p:nvSpPr>
        <p:spPr>
          <a:xfrm>
            <a:off x="1444198" y="1216958"/>
            <a:ext cx="10638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44A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e interpretación de los instrumentos aplicados a DOCENTES</a:t>
            </a:r>
            <a:endParaRPr lang="en-US" sz="2800" b="1" dirty="0">
              <a:solidFill>
                <a:srgbClr val="44A2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image13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1961832" y="2900680"/>
            <a:ext cx="4427855" cy="2519680"/>
          </a:xfrm>
          <a:prstGeom prst="rect">
            <a:avLst/>
          </a:prstGeom>
          <a:ln/>
        </p:spPr>
      </p:pic>
      <p:pic>
        <p:nvPicPr>
          <p:cNvPr id="31" name="image24.pn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7039268" y="2915428"/>
            <a:ext cx="4427855" cy="2519680"/>
          </a:xfrm>
          <a:prstGeom prst="rect">
            <a:avLst/>
          </a:prstGeom>
          <a:ln/>
        </p:spPr>
      </p:pic>
      <p:sp>
        <p:nvSpPr>
          <p:cNvPr id="32" name="CuadroTexto 31"/>
          <p:cNvSpPr txBox="1"/>
          <p:nvPr/>
        </p:nvSpPr>
        <p:spPr>
          <a:xfrm>
            <a:off x="1964676" y="5417682"/>
            <a:ext cx="4427856" cy="1200329"/>
          </a:xfrm>
          <a:prstGeom prst="rect">
            <a:avLst/>
          </a:prstGeom>
          <a:solidFill>
            <a:srgbClr val="DCF0C6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docentes tienen la habilidad para manejar correctamente las HD que usan en sus clases, sin embargo, éstas son relativamente pocas y con escasa innovación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7039267" y="5417682"/>
            <a:ext cx="4427856" cy="1200329"/>
          </a:xfrm>
          <a:prstGeom prst="rect">
            <a:avLst/>
          </a:prstGeom>
          <a:solidFill>
            <a:srgbClr val="DCF0C6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educadoras sí suelen crear contenido con HD, sin embargo, no en todas sus clases aplican recursos de su autoría, sino que también utilizan materiales ya existentes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49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52977" y="184188"/>
            <a:ext cx="1291221" cy="6519709"/>
            <a:chOff x="10808872" y="1232671"/>
            <a:chExt cx="1291221" cy="532807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/>
            <a:srcRect l="19234" t="17179" r="9365" b="4599"/>
            <a:stretch/>
          </p:blipFill>
          <p:spPr>
            <a:xfrm>
              <a:off x="10808872" y="1232671"/>
              <a:ext cx="1291221" cy="5297979"/>
            </a:xfrm>
            <a:prstGeom prst="rect">
              <a:avLst/>
            </a:prstGeom>
          </p:spPr>
        </p:pic>
        <p:sp>
          <p:nvSpPr>
            <p:cNvPr id="6" name="5 Rectángulo"/>
            <p:cNvSpPr/>
            <p:nvPr/>
          </p:nvSpPr>
          <p:spPr>
            <a:xfrm>
              <a:off x="10808872" y="6515023"/>
              <a:ext cx="1123166" cy="4571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20" name="Google Shape;1269;p45"/>
          <p:cNvSpPr/>
          <p:nvPr/>
        </p:nvSpPr>
        <p:spPr>
          <a:xfrm rot="-60026" flipH="1">
            <a:off x="8450395" y="289081"/>
            <a:ext cx="3272563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1" name="Google Shape;1670;p51"/>
          <p:cNvGrpSpPr/>
          <p:nvPr/>
        </p:nvGrpSpPr>
        <p:grpSpPr>
          <a:xfrm>
            <a:off x="7778604" y="184789"/>
            <a:ext cx="811772" cy="932679"/>
            <a:chOff x="6432538" y="1467689"/>
            <a:chExt cx="666729" cy="815612"/>
          </a:xfrm>
        </p:grpSpPr>
        <p:sp>
          <p:nvSpPr>
            <p:cNvPr id="22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743;p51"/>
          <p:cNvGrpSpPr/>
          <p:nvPr/>
        </p:nvGrpSpPr>
        <p:grpSpPr>
          <a:xfrm>
            <a:off x="7903169" y="258884"/>
            <a:ext cx="554400" cy="579600"/>
            <a:chOff x="6106088" y="3618982"/>
            <a:chExt cx="232850" cy="229525"/>
          </a:xfrm>
        </p:grpSpPr>
        <p:sp>
          <p:nvSpPr>
            <p:cNvPr id="26" name="Google Shape;1744;p51"/>
            <p:cNvSpPr/>
            <p:nvPr/>
          </p:nvSpPr>
          <p:spPr>
            <a:xfrm>
              <a:off x="6106088" y="3618982"/>
              <a:ext cx="232850" cy="229525"/>
            </a:xfrm>
            <a:custGeom>
              <a:avLst/>
              <a:gdLst/>
              <a:ahLst/>
              <a:cxnLst/>
              <a:rect l="l" t="t" r="r" b="b"/>
              <a:pathLst>
                <a:path w="9314" h="9181" extrusionOk="0">
                  <a:moveTo>
                    <a:pt x="4679" y="357"/>
                  </a:moveTo>
                  <a:cubicBezTo>
                    <a:pt x="6853" y="357"/>
                    <a:pt x="8610" y="2059"/>
                    <a:pt x="8822" y="4218"/>
                  </a:cubicBezTo>
                  <a:cubicBezTo>
                    <a:pt x="9061" y="6631"/>
                    <a:pt x="7128" y="8657"/>
                    <a:pt x="4775" y="8863"/>
                  </a:cubicBezTo>
                  <a:cubicBezTo>
                    <a:pt x="4735" y="8866"/>
                    <a:pt x="4708" y="8882"/>
                    <a:pt x="4685" y="8900"/>
                  </a:cubicBezTo>
                  <a:cubicBezTo>
                    <a:pt x="2488" y="8581"/>
                    <a:pt x="464" y="7275"/>
                    <a:pt x="381" y="4825"/>
                  </a:cubicBezTo>
                  <a:cubicBezTo>
                    <a:pt x="301" y="2476"/>
                    <a:pt x="2122" y="482"/>
                    <a:pt x="4466" y="362"/>
                  </a:cubicBezTo>
                  <a:cubicBezTo>
                    <a:pt x="4537" y="358"/>
                    <a:pt x="4608" y="357"/>
                    <a:pt x="4679" y="357"/>
                  </a:cubicBezTo>
                  <a:close/>
                  <a:moveTo>
                    <a:pt x="4567" y="1"/>
                  </a:moveTo>
                  <a:cubicBezTo>
                    <a:pt x="4533" y="1"/>
                    <a:pt x="4500" y="1"/>
                    <a:pt x="4466" y="2"/>
                  </a:cubicBezTo>
                  <a:cubicBezTo>
                    <a:pt x="1928" y="54"/>
                    <a:pt x="0" y="2140"/>
                    <a:pt x="23" y="4663"/>
                  </a:cubicBezTo>
                  <a:cubicBezTo>
                    <a:pt x="43" y="6922"/>
                    <a:pt x="2021" y="9152"/>
                    <a:pt x="4339" y="9152"/>
                  </a:cubicBezTo>
                  <a:cubicBezTo>
                    <a:pt x="4444" y="9152"/>
                    <a:pt x="4550" y="9147"/>
                    <a:pt x="4657" y="9138"/>
                  </a:cubicBezTo>
                  <a:cubicBezTo>
                    <a:pt x="4680" y="9163"/>
                    <a:pt x="4714" y="9180"/>
                    <a:pt x="4759" y="9180"/>
                  </a:cubicBezTo>
                  <a:cubicBezTo>
                    <a:pt x="4764" y="9180"/>
                    <a:pt x="4769" y="9180"/>
                    <a:pt x="4775" y="9180"/>
                  </a:cubicBezTo>
                  <a:cubicBezTo>
                    <a:pt x="7229" y="9023"/>
                    <a:pt x="9314" y="7058"/>
                    <a:pt x="9234" y="4518"/>
                  </a:cubicBezTo>
                  <a:cubicBezTo>
                    <a:pt x="9153" y="1968"/>
                    <a:pt x="7088" y="1"/>
                    <a:pt x="45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45;p51"/>
            <p:cNvSpPr/>
            <p:nvPr/>
          </p:nvSpPr>
          <p:spPr>
            <a:xfrm>
              <a:off x="6113588" y="3627882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3691" y="1969"/>
                  </a:moveTo>
                  <a:cubicBezTo>
                    <a:pt x="3828" y="1969"/>
                    <a:pt x="3962" y="1980"/>
                    <a:pt x="4073" y="1980"/>
                  </a:cubicBezTo>
                  <a:cubicBezTo>
                    <a:pt x="4581" y="1982"/>
                    <a:pt x="5075" y="2017"/>
                    <a:pt x="5578" y="2090"/>
                  </a:cubicBezTo>
                  <a:cubicBezTo>
                    <a:pt x="5763" y="2116"/>
                    <a:pt x="5749" y="2414"/>
                    <a:pt x="5578" y="2448"/>
                  </a:cubicBezTo>
                  <a:cubicBezTo>
                    <a:pt x="5019" y="2569"/>
                    <a:pt x="4477" y="2605"/>
                    <a:pt x="3912" y="2665"/>
                  </a:cubicBezTo>
                  <a:cubicBezTo>
                    <a:pt x="3486" y="2710"/>
                    <a:pt x="3602" y="2601"/>
                    <a:pt x="3665" y="3062"/>
                  </a:cubicBezTo>
                  <a:cubicBezTo>
                    <a:pt x="3687" y="3233"/>
                    <a:pt x="3706" y="3402"/>
                    <a:pt x="3722" y="3571"/>
                  </a:cubicBezTo>
                  <a:cubicBezTo>
                    <a:pt x="3917" y="3472"/>
                    <a:pt x="4136" y="3420"/>
                    <a:pt x="4362" y="3420"/>
                  </a:cubicBezTo>
                  <a:cubicBezTo>
                    <a:pt x="4545" y="3420"/>
                    <a:pt x="4732" y="3454"/>
                    <a:pt x="4914" y="3527"/>
                  </a:cubicBezTo>
                  <a:cubicBezTo>
                    <a:pt x="5713" y="3838"/>
                    <a:pt x="6170" y="4720"/>
                    <a:pt x="6114" y="5549"/>
                  </a:cubicBezTo>
                  <a:cubicBezTo>
                    <a:pt x="6055" y="6442"/>
                    <a:pt x="5447" y="7235"/>
                    <a:pt x="4544" y="7380"/>
                  </a:cubicBezTo>
                  <a:cubicBezTo>
                    <a:pt x="4451" y="7395"/>
                    <a:pt x="4355" y="7402"/>
                    <a:pt x="4257" y="7402"/>
                  </a:cubicBezTo>
                  <a:cubicBezTo>
                    <a:pt x="3583" y="7402"/>
                    <a:pt x="2842" y="7053"/>
                    <a:pt x="2731" y="6343"/>
                  </a:cubicBezTo>
                  <a:cubicBezTo>
                    <a:pt x="2682" y="6036"/>
                    <a:pt x="2912" y="5709"/>
                    <a:pt x="3206" y="5709"/>
                  </a:cubicBezTo>
                  <a:cubicBezTo>
                    <a:pt x="3286" y="5709"/>
                    <a:pt x="3370" y="5733"/>
                    <a:pt x="3454" y="5788"/>
                  </a:cubicBezTo>
                  <a:cubicBezTo>
                    <a:pt x="3725" y="5962"/>
                    <a:pt x="4029" y="6144"/>
                    <a:pt x="4302" y="6144"/>
                  </a:cubicBezTo>
                  <a:cubicBezTo>
                    <a:pt x="4516" y="6144"/>
                    <a:pt x="4710" y="6031"/>
                    <a:pt x="4852" y="5713"/>
                  </a:cubicBezTo>
                  <a:cubicBezTo>
                    <a:pt x="5077" y="5203"/>
                    <a:pt x="4728" y="4416"/>
                    <a:pt x="4238" y="4416"/>
                  </a:cubicBezTo>
                  <a:cubicBezTo>
                    <a:pt x="4078" y="4416"/>
                    <a:pt x="3902" y="4501"/>
                    <a:pt x="3727" y="4707"/>
                  </a:cubicBezTo>
                  <a:cubicBezTo>
                    <a:pt x="3655" y="4791"/>
                    <a:pt x="3561" y="4827"/>
                    <a:pt x="3466" y="4827"/>
                  </a:cubicBezTo>
                  <a:cubicBezTo>
                    <a:pt x="3255" y="4827"/>
                    <a:pt x="3038" y="4650"/>
                    <a:pt x="3041" y="4422"/>
                  </a:cubicBezTo>
                  <a:cubicBezTo>
                    <a:pt x="3051" y="3848"/>
                    <a:pt x="2586" y="2515"/>
                    <a:pt x="3166" y="2092"/>
                  </a:cubicBezTo>
                  <a:cubicBezTo>
                    <a:pt x="3307" y="1991"/>
                    <a:pt x="3501" y="1969"/>
                    <a:pt x="3691" y="1969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2"/>
                    <a:pt x="4166" y="6"/>
                  </a:cubicBezTo>
                  <a:cubicBezTo>
                    <a:pt x="1822" y="126"/>
                    <a:pt x="1" y="2120"/>
                    <a:pt x="81" y="4469"/>
                  </a:cubicBezTo>
                  <a:cubicBezTo>
                    <a:pt x="164" y="6919"/>
                    <a:pt x="2190" y="8225"/>
                    <a:pt x="4385" y="8544"/>
                  </a:cubicBezTo>
                  <a:cubicBezTo>
                    <a:pt x="4408" y="8526"/>
                    <a:pt x="4436" y="8510"/>
                    <a:pt x="4475" y="8507"/>
                  </a:cubicBezTo>
                  <a:cubicBezTo>
                    <a:pt x="6828" y="8301"/>
                    <a:pt x="8761" y="6275"/>
                    <a:pt x="8522" y="3862"/>
                  </a:cubicBezTo>
                  <a:cubicBezTo>
                    <a:pt x="8310" y="1703"/>
                    <a:pt x="6553" y="1"/>
                    <a:pt x="4379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46;p51"/>
            <p:cNvSpPr/>
            <p:nvPr/>
          </p:nvSpPr>
          <p:spPr>
            <a:xfrm>
              <a:off x="6178213" y="3677107"/>
              <a:ext cx="89625" cy="135850"/>
            </a:xfrm>
            <a:custGeom>
              <a:avLst/>
              <a:gdLst/>
              <a:ahLst/>
              <a:cxnLst/>
              <a:rect l="l" t="t" r="r" b="b"/>
              <a:pathLst>
                <a:path w="3585" h="5434" extrusionOk="0">
                  <a:moveTo>
                    <a:pt x="1107" y="0"/>
                  </a:moveTo>
                  <a:cubicBezTo>
                    <a:pt x="917" y="0"/>
                    <a:pt x="722" y="22"/>
                    <a:pt x="581" y="124"/>
                  </a:cubicBezTo>
                  <a:cubicBezTo>
                    <a:pt x="1" y="546"/>
                    <a:pt x="466" y="1879"/>
                    <a:pt x="456" y="2453"/>
                  </a:cubicBezTo>
                  <a:cubicBezTo>
                    <a:pt x="453" y="2681"/>
                    <a:pt x="670" y="2858"/>
                    <a:pt x="881" y="2858"/>
                  </a:cubicBezTo>
                  <a:cubicBezTo>
                    <a:pt x="976" y="2858"/>
                    <a:pt x="1070" y="2822"/>
                    <a:pt x="1142" y="2738"/>
                  </a:cubicBezTo>
                  <a:cubicBezTo>
                    <a:pt x="1317" y="2532"/>
                    <a:pt x="1493" y="2447"/>
                    <a:pt x="1653" y="2447"/>
                  </a:cubicBezTo>
                  <a:cubicBezTo>
                    <a:pt x="2143" y="2447"/>
                    <a:pt x="2492" y="3235"/>
                    <a:pt x="2266" y="3745"/>
                  </a:cubicBezTo>
                  <a:cubicBezTo>
                    <a:pt x="2125" y="4063"/>
                    <a:pt x="1931" y="4175"/>
                    <a:pt x="1717" y="4175"/>
                  </a:cubicBezTo>
                  <a:cubicBezTo>
                    <a:pt x="1445" y="4175"/>
                    <a:pt x="1140" y="3993"/>
                    <a:pt x="869" y="3819"/>
                  </a:cubicBezTo>
                  <a:cubicBezTo>
                    <a:pt x="785" y="3764"/>
                    <a:pt x="701" y="3740"/>
                    <a:pt x="621" y="3740"/>
                  </a:cubicBezTo>
                  <a:cubicBezTo>
                    <a:pt x="327" y="3740"/>
                    <a:pt x="97" y="4067"/>
                    <a:pt x="146" y="4375"/>
                  </a:cubicBezTo>
                  <a:cubicBezTo>
                    <a:pt x="257" y="5084"/>
                    <a:pt x="998" y="5433"/>
                    <a:pt x="1672" y="5433"/>
                  </a:cubicBezTo>
                  <a:cubicBezTo>
                    <a:pt x="1770" y="5433"/>
                    <a:pt x="1866" y="5426"/>
                    <a:pt x="1959" y="5411"/>
                  </a:cubicBezTo>
                  <a:cubicBezTo>
                    <a:pt x="2862" y="5266"/>
                    <a:pt x="3468" y="4475"/>
                    <a:pt x="3529" y="3580"/>
                  </a:cubicBezTo>
                  <a:cubicBezTo>
                    <a:pt x="3585" y="2751"/>
                    <a:pt x="3128" y="1869"/>
                    <a:pt x="2329" y="1558"/>
                  </a:cubicBezTo>
                  <a:cubicBezTo>
                    <a:pt x="2146" y="1485"/>
                    <a:pt x="1959" y="1451"/>
                    <a:pt x="1776" y="1451"/>
                  </a:cubicBezTo>
                  <a:cubicBezTo>
                    <a:pt x="1551" y="1451"/>
                    <a:pt x="1332" y="1503"/>
                    <a:pt x="1137" y="1602"/>
                  </a:cubicBezTo>
                  <a:cubicBezTo>
                    <a:pt x="1120" y="1433"/>
                    <a:pt x="1102" y="1264"/>
                    <a:pt x="1080" y="1093"/>
                  </a:cubicBezTo>
                  <a:cubicBezTo>
                    <a:pt x="1017" y="632"/>
                    <a:pt x="901" y="741"/>
                    <a:pt x="1327" y="697"/>
                  </a:cubicBezTo>
                  <a:cubicBezTo>
                    <a:pt x="1892" y="636"/>
                    <a:pt x="2434" y="600"/>
                    <a:pt x="2993" y="479"/>
                  </a:cubicBezTo>
                  <a:cubicBezTo>
                    <a:pt x="3164" y="445"/>
                    <a:pt x="3178" y="147"/>
                    <a:pt x="2993" y="121"/>
                  </a:cubicBezTo>
                  <a:cubicBezTo>
                    <a:pt x="2490" y="48"/>
                    <a:pt x="1996" y="13"/>
                    <a:pt x="1488" y="11"/>
                  </a:cubicBezTo>
                  <a:cubicBezTo>
                    <a:pt x="1377" y="11"/>
                    <a:pt x="1244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CuadroTexto 28"/>
          <p:cNvSpPr txBox="1"/>
          <p:nvPr/>
        </p:nvSpPr>
        <p:spPr>
          <a:xfrm>
            <a:off x="8689739" y="327886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2222" y1="9333" x2="22222" y2="9333"/>
                        <a14:foregroundMark x1="11111" y1="20444" x2="11111" y2="20444"/>
                        <a14:foregroundMark x1="4000" y1="30667" x2="4000" y2="30667"/>
                        <a14:foregroundMark x1="1778" y1="60889" x2="1778" y2="60889"/>
                        <a14:foregroundMark x1="7556" y1="76444" x2="7556" y2="76444"/>
                        <a14:foregroundMark x1="21778" y1="91111" x2="21778" y2="91111"/>
                        <a14:foregroundMark x1="68000" y1="97333" x2="68000" y2="97333"/>
                        <a14:foregroundMark x1="81333" y1="88889" x2="81333" y2="88889"/>
                        <a14:foregroundMark x1="91556" y1="76889" x2="91556" y2="76889"/>
                        <a14:foregroundMark x1="96889" y1="63556" x2="96889" y2="63556"/>
                        <a14:foregroundMark x1="96000" y1="36000" x2="96000" y2="36000"/>
                        <a14:foregroundMark x1="90222" y1="24889" x2="90222" y2="24889"/>
                        <a14:foregroundMark x1="84889" y1="14667" x2="84889" y2="14667"/>
                        <a14:foregroundMark x1="74667" y1="7556" x2="74667" y2="7556"/>
                        <a14:foregroundMark x1="62222" y1="4444" x2="62222" y2="4444"/>
                        <a14:foregroundMark x1="32444" y1="3556" x2="32444" y2="3556"/>
                        <a14:foregroundMark x1="27111" y1="16889" x2="27111" y2="16889"/>
                        <a14:foregroundMark x1="37333" y1="16444" x2="37333" y2="16444"/>
                        <a14:foregroundMark x1="50667" y1="15556" x2="50667" y2="15556"/>
                        <a14:foregroundMark x1="61778" y1="15556" x2="61778" y2="15556"/>
                        <a14:foregroundMark x1="66222" y1="20889" x2="66222" y2="20889"/>
                        <a14:foregroundMark x1="71556" y1="25333" x2="71556" y2="25333"/>
                        <a14:foregroundMark x1="75111" y1="31111" x2="75111" y2="31111"/>
                        <a14:foregroundMark x1="75111" y1="39556" x2="75111" y2="39556"/>
                        <a14:foregroundMark x1="74222" y1="48444" x2="74222" y2="48444"/>
                        <a14:foregroundMark x1="73333" y1="59111" x2="73333" y2="59111"/>
                        <a14:foregroundMark x1="73333" y1="68889" x2="73333" y2="68889"/>
                        <a14:foregroundMark x1="74222" y1="76889" x2="74222" y2="76889"/>
                        <a14:foregroundMark x1="68000" y1="81333" x2="68000" y2="81333"/>
                        <a14:foregroundMark x1="54667" y1="81778" x2="54667" y2="81778"/>
                        <a14:foregroundMark x1="42222" y1="82222" x2="42222" y2="82222"/>
                        <a14:foregroundMark x1="27111" y1="82222" x2="27111" y2="82222"/>
                        <a14:foregroundMark x1="24444" y1="77333" x2="24444" y2="77333"/>
                        <a14:foregroundMark x1="24444" y1="65778" x2="24444" y2="65778"/>
                        <a14:foregroundMark x1="24889" y1="56889" x2="24889" y2="56889"/>
                        <a14:foregroundMark x1="24444" y1="49778" x2="24444" y2="49778"/>
                        <a14:foregroundMark x1="23556" y1="42222" x2="23556" y2="42222"/>
                        <a14:foregroundMark x1="23556" y1="35556" x2="23556" y2="35556"/>
                        <a14:foregroundMark x1="23556" y1="27556" x2="23556" y2="27556"/>
                        <a14:foregroundMark x1="24889" y1="22222" x2="24889" y2="22222"/>
                        <a14:foregroundMark x1="48444" y1="30222" x2="48444" y2="30222"/>
                        <a14:foregroundMark x1="52000" y1="47111" x2="52000" y2="49333"/>
                        <a14:foregroundMark x1="48000" y1="62667" x2="48000" y2="62667"/>
                        <a14:foregroundMark x1="45333" y1="62667" x2="45333" y2="62667"/>
                        <a14:foregroundMark x1="28444" y1="50222" x2="28444" y2="50222"/>
                        <a14:foregroundMark x1="35556" y1="36444" x2="35556" y2="36444"/>
                        <a14:foregroundMark x1="35556" y1="24000" x2="35556" y2="24000"/>
                        <a14:foregroundMark x1="40889" y1="26667" x2="42222" y2="27556"/>
                        <a14:foregroundMark x1="50667" y1="32444" x2="57778" y2="40000"/>
                        <a14:foregroundMark x1="67111" y1="48000" x2="67111" y2="48000"/>
                        <a14:foregroundMark x1="61333" y1="28889" x2="61333" y2="28889"/>
                        <a14:foregroundMark x1="62667" y1="23556" x2="65333" y2="27111"/>
                        <a14:foregroundMark x1="67556" y1="38667" x2="32444" y2="56889"/>
                        <a14:foregroundMark x1="52444" y1="74222" x2="52444" y2="74222"/>
                        <a14:foregroundMark x1="57333" y1="68000" x2="57333" y2="68000"/>
                        <a14:foregroundMark x1="57333" y1="58667" x2="57333" y2="58667"/>
                        <a14:foregroundMark x1="65333" y1="64444" x2="65333" y2="64444"/>
                        <a14:foregroundMark x1="26222" y1="83556" x2="68444" y2="22222"/>
                        <a14:foregroundMark x1="30222" y1="19556" x2="72000" y2="78222"/>
                        <a14:foregroundMark x1="25333" y1="34222" x2="41778" y2="80000"/>
                        <a14:foregroundMark x1="28889" y1="36000" x2="48000" y2="5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231" y="134563"/>
            <a:ext cx="931784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adroTexto 29"/>
          <p:cNvSpPr txBox="1"/>
          <p:nvPr/>
        </p:nvSpPr>
        <p:spPr>
          <a:xfrm>
            <a:off x="1444198" y="1216958"/>
            <a:ext cx="10638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44A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e interpretación de los instrumentos aplicados a DOCENTES</a:t>
            </a:r>
            <a:endParaRPr lang="en-US" sz="2800" b="1" dirty="0">
              <a:solidFill>
                <a:srgbClr val="44A2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1672968" y="2228486"/>
            <a:ext cx="5459353" cy="457200"/>
          </a:xfrm>
          <a:prstGeom prst="rect">
            <a:avLst/>
          </a:prstGeom>
          <a:solidFill>
            <a:srgbClr val="B8E6D4"/>
          </a:solidFill>
          <a:ln w="38100">
            <a:solidFill>
              <a:srgbClr val="43B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Dimensión 4: Aplicación de las herramientas digitales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image12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1964676" y="2898002"/>
            <a:ext cx="4427855" cy="2519680"/>
          </a:xfrm>
          <a:prstGeom prst="rect">
            <a:avLst/>
          </a:prstGeom>
          <a:ln/>
        </p:spPr>
      </p:pic>
      <p:sp>
        <p:nvSpPr>
          <p:cNvPr id="31" name="CuadroTexto 30"/>
          <p:cNvSpPr txBox="1"/>
          <p:nvPr/>
        </p:nvSpPr>
        <p:spPr>
          <a:xfrm>
            <a:off x="1964676" y="5417682"/>
            <a:ext cx="4427856" cy="1200329"/>
          </a:xfrm>
          <a:prstGeom prst="rect">
            <a:avLst/>
          </a:prstGeom>
          <a:solidFill>
            <a:srgbClr val="DCF0C6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causa del Covid-19 la educación se ha trasladado a la virtualidad y las educadoras se vieron en la necesidad de adaptar sus estrategias metodológicas al contexto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image28.pn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7300780" y="2898002"/>
            <a:ext cx="4427855" cy="2519680"/>
          </a:xfrm>
          <a:prstGeom prst="rect">
            <a:avLst/>
          </a:prstGeom>
          <a:ln/>
        </p:spPr>
      </p:pic>
      <p:sp>
        <p:nvSpPr>
          <p:cNvPr id="41" name="CuadroTexto 40"/>
          <p:cNvSpPr txBox="1"/>
          <p:nvPr/>
        </p:nvSpPr>
        <p:spPr>
          <a:xfrm>
            <a:off x="7300780" y="5417681"/>
            <a:ext cx="4427856" cy="1200329"/>
          </a:xfrm>
          <a:prstGeom prst="rect">
            <a:avLst/>
          </a:prstGeom>
          <a:solidFill>
            <a:srgbClr val="DCF0C6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Utilizan diversas HD para desarrollar la seriación en medida de lo que conocen y las cuales permiten la interacción con los niños, de manera medianamente adecuada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690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52977" y="184188"/>
            <a:ext cx="1291221" cy="6519709"/>
            <a:chOff x="10808872" y="1232671"/>
            <a:chExt cx="1291221" cy="532807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/>
            <a:srcRect l="19234" t="17179" r="9365" b="4599"/>
            <a:stretch/>
          </p:blipFill>
          <p:spPr>
            <a:xfrm>
              <a:off x="10808872" y="1232671"/>
              <a:ext cx="1291221" cy="5297979"/>
            </a:xfrm>
            <a:prstGeom prst="rect">
              <a:avLst/>
            </a:prstGeom>
          </p:spPr>
        </p:pic>
        <p:sp>
          <p:nvSpPr>
            <p:cNvPr id="6" name="5 Rectángulo"/>
            <p:cNvSpPr/>
            <p:nvPr/>
          </p:nvSpPr>
          <p:spPr>
            <a:xfrm>
              <a:off x="10808872" y="6515023"/>
              <a:ext cx="1123166" cy="4571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20" name="Google Shape;1269;p45"/>
          <p:cNvSpPr/>
          <p:nvPr/>
        </p:nvSpPr>
        <p:spPr>
          <a:xfrm rot="-60026" flipH="1">
            <a:off x="8450395" y="289081"/>
            <a:ext cx="3272563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1" name="Google Shape;1670;p51"/>
          <p:cNvGrpSpPr/>
          <p:nvPr/>
        </p:nvGrpSpPr>
        <p:grpSpPr>
          <a:xfrm>
            <a:off x="7778604" y="184789"/>
            <a:ext cx="811772" cy="932679"/>
            <a:chOff x="6432538" y="1467689"/>
            <a:chExt cx="666729" cy="815612"/>
          </a:xfrm>
        </p:grpSpPr>
        <p:sp>
          <p:nvSpPr>
            <p:cNvPr id="22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743;p51"/>
          <p:cNvGrpSpPr/>
          <p:nvPr/>
        </p:nvGrpSpPr>
        <p:grpSpPr>
          <a:xfrm>
            <a:off x="7903169" y="258884"/>
            <a:ext cx="554400" cy="579600"/>
            <a:chOff x="6106088" y="3618982"/>
            <a:chExt cx="232850" cy="229525"/>
          </a:xfrm>
        </p:grpSpPr>
        <p:sp>
          <p:nvSpPr>
            <p:cNvPr id="26" name="Google Shape;1744;p51"/>
            <p:cNvSpPr/>
            <p:nvPr/>
          </p:nvSpPr>
          <p:spPr>
            <a:xfrm>
              <a:off x="6106088" y="3618982"/>
              <a:ext cx="232850" cy="229525"/>
            </a:xfrm>
            <a:custGeom>
              <a:avLst/>
              <a:gdLst/>
              <a:ahLst/>
              <a:cxnLst/>
              <a:rect l="l" t="t" r="r" b="b"/>
              <a:pathLst>
                <a:path w="9314" h="9181" extrusionOk="0">
                  <a:moveTo>
                    <a:pt x="4679" y="357"/>
                  </a:moveTo>
                  <a:cubicBezTo>
                    <a:pt x="6853" y="357"/>
                    <a:pt x="8610" y="2059"/>
                    <a:pt x="8822" y="4218"/>
                  </a:cubicBezTo>
                  <a:cubicBezTo>
                    <a:pt x="9061" y="6631"/>
                    <a:pt x="7128" y="8657"/>
                    <a:pt x="4775" y="8863"/>
                  </a:cubicBezTo>
                  <a:cubicBezTo>
                    <a:pt x="4735" y="8866"/>
                    <a:pt x="4708" y="8882"/>
                    <a:pt x="4685" y="8900"/>
                  </a:cubicBezTo>
                  <a:cubicBezTo>
                    <a:pt x="2488" y="8581"/>
                    <a:pt x="464" y="7275"/>
                    <a:pt x="381" y="4825"/>
                  </a:cubicBezTo>
                  <a:cubicBezTo>
                    <a:pt x="301" y="2476"/>
                    <a:pt x="2122" y="482"/>
                    <a:pt x="4466" y="362"/>
                  </a:cubicBezTo>
                  <a:cubicBezTo>
                    <a:pt x="4537" y="358"/>
                    <a:pt x="4608" y="357"/>
                    <a:pt x="4679" y="357"/>
                  </a:cubicBezTo>
                  <a:close/>
                  <a:moveTo>
                    <a:pt x="4567" y="1"/>
                  </a:moveTo>
                  <a:cubicBezTo>
                    <a:pt x="4533" y="1"/>
                    <a:pt x="4500" y="1"/>
                    <a:pt x="4466" y="2"/>
                  </a:cubicBezTo>
                  <a:cubicBezTo>
                    <a:pt x="1928" y="54"/>
                    <a:pt x="0" y="2140"/>
                    <a:pt x="23" y="4663"/>
                  </a:cubicBezTo>
                  <a:cubicBezTo>
                    <a:pt x="43" y="6922"/>
                    <a:pt x="2021" y="9152"/>
                    <a:pt x="4339" y="9152"/>
                  </a:cubicBezTo>
                  <a:cubicBezTo>
                    <a:pt x="4444" y="9152"/>
                    <a:pt x="4550" y="9147"/>
                    <a:pt x="4657" y="9138"/>
                  </a:cubicBezTo>
                  <a:cubicBezTo>
                    <a:pt x="4680" y="9163"/>
                    <a:pt x="4714" y="9180"/>
                    <a:pt x="4759" y="9180"/>
                  </a:cubicBezTo>
                  <a:cubicBezTo>
                    <a:pt x="4764" y="9180"/>
                    <a:pt x="4769" y="9180"/>
                    <a:pt x="4775" y="9180"/>
                  </a:cubicBezTo>
                  <a:cubicBezTo>
                    <a:pt x="7229" y="9023"/>
                    <a:pt x="9314" y="7058"/>
                    <a:pt x="9234" y="4518"/>
                  </a:cubicBezTo>
                  <a:cubicBezTo>
                    <a:pt x="9153" y="1968"/>
                    <a:pt x="7088" y="1"/>
                    <a:pt x="45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45;p51"/>
            <p:cNvSpPr/>
            <p:nvPr/>
          </p:nvSpPr>
          <p:spPr>
            <a:xfrm>
              <a:off x="6113588" y="3627882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3691" y="1969"/>
                  </a:moveTo>
                  <a:cubicBezTo>
                    <a:pt x="3828" y="1969"/>
                    <a:pt x="3962" y="1980"/>
                    <a:pt x="4073" y="1980"/>
                  </a:cubicBezTo>
                  <a:cubicBezTo>
                    <a:pt x="4581" y="1982"/>
                    <a:pt x="5075" y="2017"/>
                    <a:pt x="5578" y="2090"/>
                  </a:cubicBezTo>
                  <a:cubicBezTo>
                    <a:pt x="5763" y="2116"/>
                    <a:pt x="5749" y="2414"/>
                    <a:pt x="5578" y="2448"/>
                  </a:cubicBezTo>
                  <a:cubicBezTo>
                    <a:pt x="5019" y="2569"/>
                    <a:pt x="4477" y="2605"/>
                    <a:pt x="3912" y="2665"/>
                  </a:cubicBezTo>
                  <a:cubicBezTo>
                    <a:pt x="3486" y="2710"/>
                    <a:pt x="3602" y="2601"/>
                    <a:pt x="3665" y="3062"/>
                  </a:cubicBezTo>
                  <a:cubicBezTo>
                    <a:pt x="3687" y="3233"/>
                    <a:pt x="3706" y="3402"/>
                    <a:pt x="3722" y="3571"/>
                  </a:cubicBezTo>
                  <a:cubicBezTo>
                    <a:pt x="3917" y="3472"/>
                    <a:pt x="4136" y="3420"/>
                    <a:pt x="4362" y="3420"/>
                  </a:cubicBezTo>
                  <a:cubicBezTo>
                    <a:pt x="4545" y="3420"/>
                    <a:pt x="4732" y="3454"/>
                    <a:pt x="4914" y="3527"/>
                  </a:cubicBezTo>
                  <a:cubicBezTo>
                    <a:pt x="5713" y="3838"/>
                    <a:pt x="6170" y="4720"/>
                    <a:pt x="6114" y="5549"/>
                  </a:cubicBezTo>
                  <a:cubicBezTo>
                    <a:pt x="6055" y="6442"/>
                    <a:pt x="5447" y="7235"/>
                    <a:pt x="4544" y="7380"/>
                  </a:cubicBezTo>
                  <a:cubicBezTo>
                    <a:pt x="4451" y="7395"/>
                    <a:pt x="4355" y="7402"/>
                    <a:pt x="4257" y="7402"/>
                  </a:cubicBezTo>
                  <a:cubicBezTo>
                    <a:pt x="3583" y="7402"/>
                    <a:pt x="2842" y="7053"/>
                    <a:pt x="2731" y="6343"/>
                  </a:cubicBezTo>
                  <a:cubicBezTo>
                    <a:pt x="2682" y="6036"/>
                    <a:pt x="2912" y="5709"/>
                    <a:pt x="3206" y="5709"/>
                  </a:cubicBezTo>
                  <a:cubicBezTo>
                    <a:pt x="3286" y="5709"/>
                    <a:pt x="3370" y="5733"/>
                    <a:pt x="3454" y="5788"/>
                  </a:cubicBezTo>
                  <a:cubicBezTo>
                    <a:pt x="3725" y="5962"/>
                    <a:pt x="4029" y="6144"/>
                    <a:pt x="4302" y="6144"/>
                  </a:cubicBezTo>
                  <a:cubicBezTo>
                    <a:pt x="4516" y="6144"/>
                    <a:pt x="4710" y="6031"/>
                    <a:pt x="4852" y="5713"/>
                  </a:cubicBezTo>
                  <a:cubicBezTo>
                    <a:pt x="5077" y="5203"/>
                    <a:pt x="4728" y="4416"/>
                    <a:pt x="4238" y="4416"/>
                  </a:cubicBezTo>
                  <a:cubicBezTo>
                    <a:pt x="4078" y="4416"/>
                    <a:pt x="3902" y="4501"/>
                    <a:pt x="3727" y="4707"/>
                  </a:cubicBezTo>
                  <a:cubicBezTo>
                    <a:pt x="3655" y="4791"/>
                    <a:pt x="3561" y="4827"/>
                    <a:pt x="3466" y="4827"/>
                  </a:cubicBezTo>
                  <a:cubicBezTo>
                    <a:pt x="3255" y="4827"/>
                    <a:pt x="3038" y="4650"/>
                    <a:pt x="3041" y="4422"/>
                  </a:cubicBezTo>
                  <a:cubicBezTo>
                    <a:pt x="3051" y="3848"/>
                    <a:pt x="2586" y="2515"/>
                    <a:pt x="3166" y="2092"/>
                  </a:cubicBezTo>
                  <a:cubicBezTo>
                    <a:pt x="3307" y="1991"/>
                    <a:pt x="3501" y="1969"/>
                    <a:pt x="3691" y="1969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2"/>
                    <a:pt x="4166" y="6"/>
                  </a:cubicBezTo>
                  <a:cubicBezTo>
                    <a:pt x="1822" y="126"/>
                    <a:pt x="1" y="2120"/>
                    <a:pt x="81" y="4469"/>
                  </a:cubicBezTo>
                  <a:cubicBezTo>
                    <a:pt x="164" y="6919"/>
                    <a:pt x="2190" y="8225"/>
                    <a:pt x="4385" y="8544"/>
                  </a:cubicBezTo>
                  <a:cubicBezTo>
                    <a:pt x="4408" y="8526"/>
                    <a:pt x="4436" y="8510"/>
                    <a:pt x="4475" y="8507"/>
                  </a:cubicBezTo>
                  <a:cubicBezTo>
                    <a:pt x="6828" y="8301"/>
                    <a:pt x="8761" y="6275"/>
                    <a:pt x="8522" y="3862"/>
                  </a:cubicBezTo>
                  <a:cubicBezTo>
                    <a:pt x="8310" y="1703"/>
                    <a:pt x="6553" y="1"/>
                    <a:pt x="4379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46;p51"/>
            <p:cNvSpPr/>
            <p:nvPr/>
          </p:nvSpPr>
          <p:spPr>
            <a:xfrm>
              <a:off x="6178213" y="3677107"/>
              <a:ext cx="89625" cy="135850"/>
            </a:xfrm>
            <a:custGeom>
              <a:avLst/>
              <a:gdLst/>
              <a:ahLst/>
              <a:cxnLst/>
              <a:rect l="l" t="t" r="r" b="b"/>
              <a:pathLst>
                <a:path w="3585" h="5434" extrusionOk="0">
                  <a:moveTo>
                    <a:pt x="1107" y="0"/>
                  </a:moveTo>
                  <a:cubicBezTo>
                    <a:pt x="917" y="0"/>
                    <a:pt x="722" y="22"/>
                    <a:pt x="581" y="124"/>
                  </a:cubicBezTo>
                  <a:cubicBezTo>
                    <a:pt x="1" y="546"/>
                    <a:pt x="466" y="1879"/>
                    <a:pt x="456" y="2453"/>
                  </a:cubicBezTo>
                  <a:cubicBezTo>
                    <a:pt x="453" y="2681"/>
                    <a:pt x="670" y="2858"/>
                    <a:pt x="881" y="2858"/>
                  </a:cubicBezTo>
                  <a:cubicBezTo>
                    <a:pt x="976" y="2858"/>
                    <a:pt x="1070" y="2822"/>
                    <a:pt x="1142" y="2738"/>
                  </a:cubicBezTo>
                  <a:cubicBezTo>
                    <a:pt x="1317" y="2532"/>
                    <a:pt x="1493" y="2447"/>
                    <a:pt x="1653" y="2447"/>
                  </a:cubicBezTo>
                  <a:cubicBezTo>
                    <a:pt x="2143" y="2447"/>
                    <a:pt x="2492" y="3235"/>
                    <a:pt x="2266" y="3745"/>
                  </a:cubicBezTo>
                  <a:cubicBezTo>
                    <a:pt x="2125" y="4063"/>
                    <a:pt x="1931" y="4175"/>
                    <a:pt x="1717" y="4175"/>
                  </a:cubicBezTo>
                  <a:cubicBezTo>
                    <a:pt x="1445" y="4175"/>
                    <a:pt x="1140" y="3993"/>
                    <a:pt x="869" y="3819"/>
                  </a:cubicBezTo>
                  <a:cubicBezTo>
                    <a:pt x="785" y="3764"/>
                    <a:pt x="701" y="3740"/>
                    <a:pt x="621" y="3740"/>
                  </a:cubicBezTo>
                  <a:cubicBezTo>
                    <a:pt x="327" y="3740"/>
                    <a:pt x="97" y="4067"/>
                    <a:pt x="146" y="4375"/>
                  </a:cubicBezTo>
                  <a:cubicBezTo>
                    <a:pt x="257" y="5084"/>
                    <a:pt x="998" y="5433"/>
                    <a:pt x="1672" y="5433"/>
                  </a:cubicBezTo>
                  <a:cubicBezTo>
                    <a:pt x="1770" y="5433"/>
                    <a:pt x="1866" y="5426"/>
                    <a:pt x="1959" y="5411"/>
                  </a:cubicBezTo>
                  <a:cubicBezTo>
                    <a:pt x="2862" y="5266"/>
                    <a:pt x="3468" y="4475"/>
                    <a:pt x="3529" y="3580"/>
                  </a:cubicBezTo>
                  <a:cubicBezTo>
                    <a:pt x="3585" y="2751"/>
                    <a:pt x="3128" y="1869"/>
                    <a:pt x="2329" y="1558"/>
                  </a:cubicBezTo>
                  <a:cubicBezTo>
                    <a:pt x="2146" y="1485"/>
                    <a:pt x="1959" y="1451"/>
                    <a:pt x="1776" y="1451"/>
                  </a:cubicBezTo>
                  <a:cubicBezTo>
                    <a:pt x="1551" y="1451"/>
                    <a:pt x="1332" y="1503"/>
                    <a:pt x="1137" y="1602"/>
                  </a:cubicBezTo>
                  <a:cubicBezTo>
                    <a:pt x="1120" y="1433"/>
                    <a:pt x="1102" y="1264"/>
                    <a:pt x="1080" y="1093"/>
                  </a:cubicBezTo>
                  <a:cubicBezTo>
                    <a:pt x="1017" y="632"/>
                    <a:pt x="901" y="741"/>
                    <a:pt x="1327" y="697"/>
                  </a:cubicBezTo>
                  <a:cubicBezTo>
                    <a:pt x="1892" y="636"/>
                    <a:pt x="2434" y="600"/>
                    <a:pt x="2993" y="479"/>
                  </a:cubicBezTo>
                  <a:cubicBezTo>
                    <a:pt x="3164" y="445"/>
                    <a:pt x="3178" y="147"/>
                    <a:pt x="2993" y="121"/>
                  </a:cubicBezTo>
                  <a:cubicBezTo>
                    <a:pt x="2490" y="48"/>
                    <a:pt x="1996" y="13"/>
                    <a:pt x="1488" y="11"/>
                  </a:cubicBezTo>
                  <a:cubicBezTo>
                    <a:pt x="1377" y="11"/>
                    <a:pt x="1244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CuadroTexto 28"/>
          <p:cNvSpPr txBox="1"/>
          <p:nvPr/>
        </p:nvSpPr>
        <p:spPr>
          <a:xfrm>
            <a:off x="8689739" y="327886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2222" y1="9333" x2="22222" y2="9333"/>
                        <a14:foregroundMark x1="11111" y1="20444" x2="11111" y2="20444"/>
                        <a14:foregroundMark x1="4000" y1="30667" x2="4000" y2="30667"/>
                        <a14:foregroundMark x1="1778" y1="60889" x2="1778" y2="60889"/>
                        <a14:foregroundMark x1="7556" y1="76444" x2="7556" y2="76444"/>
                        <a14:foregroundMark x1="21778" y1="91111" x2="21778" y2="91111"/>
                        <a14:foregroundMark x1="68000" y1="97333" x2="68000" y2="97333"/>
                        <a14:foregroundMark x1="81333" y1="88889" x2="81333" y2="88889"/>
                        <a14:foregroundMark x1="91556" y1="76889" x2="91556" y2="76889"/>
                        <a14:foregroundMark x1="96889" y1="63556" x2="96889" y2="63556"/>
                        <a14:foregroundMark x1="96000" y1="36000" x2="96000" y2="36000"/>
                        <a14:foregroundMark x1="90222" y1="24889" x2="90222" y2="24889"/>
                        <a14:foregroundMark x1="84889" y1="14667" x2="84889" y2="14667"/>
                        <a14:foregroundMark x1="74667" y1="7556" x2="74667" y2="7556"/>
                        <a14:foregroundMark x1="62222" y1="4444" x2="62222" y2="4444"/>
                        <a14:foregroundMark x1="32444" y1="3556" x2="32444" y2="3556"/>
                        <a14:foregroundMark x1="27111" y1="16889" x2="27111" y2="16889"/>
                        <a14:foregroundMark x1="37333" y1="16444" x2="37333" y2="16444"/>
                        <a14:foregroundMark x1="50667" y1="15556" x2="50667" y2="15556"/>
                        <a14:foregroundMark x1="61778" y1="15556" x2="61778" y2="15556"/>
                        <a14:foregroundMark x1="66222" y1="20889" x2="66222" y2="20889"/>
                        <a14:foregroundMark x1="71556" y1="25333" x2="71556" y2="25333"/>
                        <a14:foregroundMark x1="75111" y1="31111" x2="75111" y2="31111"/>
                        <a14:foregroundMark x1="75111" y1="39556" x2="75111" y2="39556"/>
                        <a14:foregroundMark x1="74222" y1="48444" x2="74222" y2="48444"/>
                        <a14:foregroundMark x1="73333" y1="59111" x2="73333" y2="59111"/>
                        <a14:foregroundMark x1="73333" y1="68889" x2="73333" y2="68889"/>
                        <a14:foregroundMark x1="74222" y1="76889" x2="74222" y2="76889"/>
                        <a14:foregroundMark x1="68000" y1="81333" x2="68000" y2="81333"/>
                        <a14:foregroundMark x1="54667" y1="81778" x2="54667" y2="81778"/>
                        <a14:foregroundMark x1="42222" y1="82222" x2="42222" y2="82222"/>
                        <a14:foregroundMark x1="27111" y1="82222" x2="27111" y2="82222"/>
                        <a14:foregroundMark x1="24444" y1="77333" x2="24444" y2="77333"/>
                        <a14:foregroundMark x1="24444" y1="65778" x2="24444" y2="65778"/>
                        <a14:foregroundMark x1="24889" y1="56889" x2="24889" y2="56889"/>
                        <a14:foregroundMark x1="24444" y1="49778" x2="24444" y2="49778"/>
                        <a14:foregroundMark x1="23556" y1="42222" x2="23556" y2="42222"/>
                        <a14:foregroundMark x1="23556" y1="35556" x2="23556" y2="35556"/>
                        <a14:foregroundMark x1="23556" y1="27556" x2="23556" y2="27556"/>
                        <a14:foregroundMark x1="24889" y1="22222" x2="24889" y2="22222"/>
                        <a14:foregroundMark x1="48444" y1="30222" x2="48444" y2="30222"/>
                        <a14:foregroundMark x1="52000" y1="47111" x2="52000" y2="49333"/>
                        <a14:foregroundMark x1="48000" y1="62667" x2="48000" y2="62667"/>
                        <a14:foregroundMark x1="45333" y1="62667" x2="45333" y2="62667"/>
                        <a14:foregroundMark x1="28444" y1="50222" x2="28444" y2="50222"/>
                        <a14:foregroundMark x1="35556" y1="36444" x2="35556" y2="36444"/>
                        <a14:foregroundMark x1="35556" y1="24000" x2="35556" y2="24000"/>
                        <a14:foregroundMark x1="40889" y1="26667" x2="42222" y2="27556"/>
                        <a14:foregroundMark x1="50667" y1="32444" x2="57778" y2="40000"/>
                        <a14:foregroundMark x1="67111" y1="48000" x2="67111" y2="48000"/>
                        <a14:foregroundMark x1="61333" y1="28889" x2="61333" y2="28889"/>
                        <a14:foregroundMark x1="62667" y1="23556" x2="65333" y2="27111"/>
                        <a14:foregroundMark x1="67556" y1="38667" x2="32444" y2="56889"/>
                        <a14:foregroundMark x1="52444" y1="74222" x2="52444" y2="74222"/>
                        <a14:foregroundMark x1="57333" y1="68000" x2="57333" y2="68000"/>
                        <a14:foregroundMark x1="57333" y1="58667" x2="57333" y2="58667"/>
                        <a14:foregroundMark x1="65333" y1="64444" x2="65333" y2="64444"/>
                        <a14:foregroundMark x1="26222" y1="83556" x2="68444" y2="22222"/>
                        <a14:foregroundMark x1="30222" y1="19556" x2="72000" y2="78222"/>
                        <a14:foregroundMark x1="25333" y1="34222" x2="41778" y2="80000"/>
                        <a14:foregroundMark x1="28889" y1="36000" x2="48000" y2="5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231" y="134563"/>
            <a:ext cx="931784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adroTexto 29"/>
          <p:cNvSpPr txBox="1"/>
          <p:nvPr/>
        </p:nvSpPr>
        <p:spPr>
          <a:xfrm>
            <a:off x="1444198" y="1256207"/>
            <a:ext cx="10638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44A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e interpretación de los instrumentos aplicados a          NIÑOS Y NIÑAS</a:t>
            </a:r>
            <a:endParaRPr lang="en-US" sz="2800" b="1" dirty="0">
              <a:solidFill>
                <a:srgbClr val="44A2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53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7494891" y="2314818"/>
            <a:ext cx="4588252" cy="2698157"/>
          </a:xfrm>
          <a:prstGeom prst="rect">
            <a:avLst/>
          </a:prstGeom>
          <a:ln/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229589"/>
              </p:ext>
            </p:extLst>
          </p:nvPr>
        </p:nvGraphicFramePr>
        <p:xfrm>
          <a:off x="1535639" y="2432372"/>
          <a:ext cx="5866195" cy="2035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8537">
                  <a:extLst>
                    <a:ext uri="{9D8B030D-6E8A-4147-A177-3AD203B41FA5}">
                      <a16:colId xmlns:a16="http://schemas.microsoft.com/office/drawing/2014/main" val="3499681338"/>
                    </a:ext>
                  </a:extLst>
                </a:gridCol>
                <a:gridCol w="907538">
                  <a:extLst>
                    <a:ext uri="{9D8B030D-6E8A-4147-A177-3AD203B41FA5}">
                      <a16:colId xmlns:a16="http://schemas.microsoft.com/office/drawing/2014/main" val="4042669650"/>
                    </a:ext>
                  </a:extLst>
                </a:gridCol>
                <a:gridCol w="591544">
                  <a:extLst>
                    <a:ext uri="{9D8B030D-6E8A-4147-A177-3AD203B41FA5}">
                      <a16:colId xmlns:a16="http://schemas.microsoft.com/office/drawing/2014/main" val="300625931"/>
                    </a:ext>
                  </a:extLst>
                </a:gridCol>
                <a:gridCol w="984978">
                  <a:extLst>
                    <a:ext uri="{9D8B030D-6E8A-4147-A177-3AD203B41FA5}">
                      <a16:colId xmlns:a16="http://schemas.microsoft.com/office/drawing/2014/main" val="1189913745"/>
                    </a:ext>
                  </a:extLst>
                </a:gridCol>
                <a:gridCol w="591544">
                  <a:extLst>
                    <a:ext uri="{9D8B030D-6E8A-4147-A177-3AD203B41FA5}">
                      <a16:colId xmlns:a16="http://schemas.microsoft.com/office/drawing/2014/main" val="486649735"/>
                    </a:ext>
                  </a:extLst>
                </a:gridCol>
                <a:gridCol w="805037">
                  <a:extLst>
                    <a:ext uri="{9D8B030D-6E8A-4147-A177-3AD203B41FA5}">
                      <a16:colId xmlns:a16="http://schemas.microsoft.com/office/drawing/2014/main" val="1520561890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17722413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Juicio      valorativo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Femenino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Masculino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general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636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logrado (NL)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36005"/>
                  </a:ext>
                </a:extLst>
              </a:tr>
              <a:tr h="378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Proceso (P)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309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Logrado (L)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42,9%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88,9%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662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general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47,6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52,4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761924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494891" y="5198597"/>
            <a:ext cx="4520097" cy="1477328"/>
          </a:xfrm>
          <a:prstGeom prst="rect">
            <a:avLst/>
          </a:prstGeom>
          <a:solidFill>
            <a:srgbClr val="B8E6D4"/>
          </a:solidFill>
          <a:ln w="38100">
            <a:solidFill>
              <a:srgbClr val="43BB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mayor parte de la población infantil que se toma en consideración en esta investigación tienen niveles altos de desarrollo de la seriación y la minoría se encuentra en proceso de adquirir esta habilidad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1987824" y="5181373"/>
            <a:ext cx="77103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– 3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3416729" y="5186436"/>
            <a:ext cx="135121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logrado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3416729" y="6238153"/>
            <a:ext cx="1351211" cy="369332"/>
          </a:xfrm>
          <a:prstGeom prst="rect">
            <a:avLst/>
          </a:prstGeom>
          <a:solidFill>
            <a:srgbClr val="EAF2FA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Logrado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3416730" y="5707278"/>
            <a:ext cx="1351210" cy="369332"/>
          </a:xfrm>
          <a:prstGeom prst="rect">
            <a:avLst/>
          </a:prstGeom>
          <a:solidFill>
            <a:srgbClr val="DCF0C6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proceso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1971071" y="5707278"/>
            <a:ext cx="771036" cy="369332"/>
          </a:xfrm>
          <a:prstGeom prst="rect">
            <a:avLst/>
          </a:prstGeom>
          <a:solidFill>
            <a:srgbClr val="DCF0C6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4 - 7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971071" y="6228934"/>
            <a:ext cx="771036" cy="369332"/>
          </a:xfrm>
          <a:prstGeom prst="rect">
            <a:avLst/>
          </a:prstGeom>
          <a:solidFill>
            <a:srgbClr val="EAF2FA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8 - 10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2824175" y="5366039"/>
            <a:ext cx="540000" cy="5063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>
            <a:off x="2817390" y="5902028"/>
            <a:ext cx="540000" cy="5063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/>
          <p:nvPr/>
        </p:nvCxnSpPr>
        <p:spPr>
          <a:xfrm>
            <a:off x="2817390" y="6395591"/>
            <a:ext cx="540000" cy="5063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1802673" y="4689594"/>
            <a:ext cx="5303521" cy="204042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/>
          <p:cNvSpPr txBox="1"/>
          <p:nvPr/>
        </p:nvSpPr>
        <p:spPr>
          <a:xfrm>
            <a:off x="2886891" y="4689594"/>
            <a:ext cx="244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Puntuación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Conector recto de flecha 41"/>
          <p:cNvCxnSpPr/>
          <p:nvPr/>
        </p:nvCxnSpPr>
        <p:spPr>
          <a:xfrm>
            <a:off x="4837577" y="5360976"/>
            <a:ext cx="540000" cy="5063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/>
          <p:nvPr/>
        </p:nvCxnSpPr>
        <p:spPr>
          <a:xfrm>
            <a:off x="4830792" y="5896965"/>
            <a:ext cx="540000" cy="5063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/>
          <p:nvPr/>
        </p:nvCxnSpPr>
        <p:spPr>
          <a:xfrm>
            <a:off x="4830792" y="6390528"/>
            <a:ext cx="540000" cy="5063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44"/>
          <p:cNvSpPr txBox="1"/>
          <p:nvPr/>
        </p:nvSpPr>
        <p:spPr>
          <a:xfrm>
            <a:off x="5429117" y="5176310"/>
            <a:ext cx="151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seriación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5424470" y="5701847"/>
            <a:ext cx="1512000" cy="369332"/>
          </a:xfrm>
          <a:prstGeom prst="rect">
            <a:avLst/>
          </a:prstGeom>
          <a:solidFill>
            <a:srgbClr val="DCF0C6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empírica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5427525" y="6215134"/>
            <a:ext cx="1512000" cy="369332"/>
          </a:xfrm>
          <a:prstGeom prst="rect">
            <a:avLst/>
          </a:prstGeom>
          <a:solidFill>
            <a:srgbClr val="EAF2FA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operacional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35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52977" y="184188"/>
            <a:ext cx="1291221" cy="6519709"/>
            <a:chOff x="10808872" y="1232671"/>
            <a:chExt cx="1291221" cy="532807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/>
            <a:srcRect l="19234" t="17179" r="9365" b="4599"/>
            <a:stretch/>
          </p:blipFill>
          <p:spPr>
            <a:xfrm>
              <a:off x="10808872" y="1232671"/>
              <a:ext cx="1291221" cy="5297979"/>
            </a:xfrm>
            <a:prstGeom prst="rect">
              <a:avLst/>
            </a:prstGeom>
          </p:spPr>
        </p:pic>
        <p:sp>
          <p:nvSpPr>
            <p:cNvPr id="6" name="5 Rectángulo"/>
            <p:cNvSpPr/>
            <p:nvPr/>
          </p:nvSpPr>
          <p:spPr>
            <a:xfrm>
              <a:off x="10808872" y="6515023"/>
              <a:ext cx="1123166" cy="4571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20" name="Google Shape;1269;p45"/>
          <p:cNvSpPr/>
          <p:nvPr/>
        </p:nvSpPr>
        <p:spPr>
          <a:xfrm rot="-60026" flipH="1">
            <a:off x="8450395" y="289081"/>
            <a:ext cx="3272563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1" name="Google Shape;1670;p51"/>
          <p:cNvGrpSpPr/>
          <p:nvPr/>
        </p:nvGrpSpPr>
        <p:grpSpPr>
          <a:xfrm>
            <a:off x="7778604" y="184789"/>
            <a:ext cx="811772" cy="932679"/>
            <a:chOff x="6432538" y="1467689"/>
            <a:chExt cx="666729" cy="815612"/>
          </a:xfrm>
        </p:grpSpPr>
        <p:sp>
          <p:nvSpPr>
            <p:cNvPr id="22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743;p51"/>
          <p:cNvGrpSpPr/>
          <p:nvPr/>
        </p:nvGrpSpPr>
        <p:grpSpPr>
          <a:xfrm>
            <a:off x="7903169" y="258884"/>
            <a:ext cx="554400" cy="579600"/>
            <a:chOff x="6106088" y="3618982"/>
            <a:chExt cx="232850" cy="229525"/>
          </a:xfrm>
        </p:grpSpPr>
        <p:sp>
          <p:nvSpPr>
            <p:cNvPr id="26" name="Google Shape;1744;p51"/>
            <p:cNvSpPr/>
            <p:nvPr/>
          </p:nvSpPr>
          <p:spPr>
            <a:xfrm>
              <a:off x="6106088" y="3618982"/>
              <a:ext cx="232850" cy="229525"/>
            </a:xfrm>
            <a:custGeom>
              <a:avLst/>
              <a:gdLst/>
              <a:ahLst/>
              <a:cxnLst/>
              <a:rect l="l" t="t" r="r" b="b"/>
              <a:pathLst>
                <a:path w="9314" h="9181" extrusionOk="0">
                  <a:moveTo>
                    <a:pt x="4679" y="357"/>
                  </a:moveTo>
                  <a:cubicBezTo>
                    <a:pt x="6853" y="357"/>
                    <a:pt x="8610" y="2059"/>
                    <a:pt x="8822" y="4218"/>
                  </a:cubicBezTo>
                  <a:cubicBezTo>
                    <a:pt x="9061" y="6631"/>
                    <a:pt x="7128" y="8657"/>
                    <a:pt x="4775" y="8863"/>
                  </a:cubicBezTo>
                  <a:cubicBezTo>
                    <a:pt x="4735" y="8866"/>
                    <a:pt x="4708" y="8882"/>
                    <a:pt x="4685" y="8900"/>
                  </a:cubicBezTo>
                  <a:cubicBezTo>
                    <a:pt x="2488" y="8581"/>
                    <a:pt x="464" y="7275"/>
                    <a:pt x="381" y="4825"/>
                  </a:cubicBezTo>
                  <a:cubicBezTo>
                    <a:pt x="301" y="2476"/>
                    <a:pt x="2122" y="482"/>
                    <a:pt x="4466" y="362"/>
                  </a:cubicBezTo>
                  <a:cubicBezTo>
                    <a:pt x="4537" y="358"/>
                    <a:pt x="4608" y="357"/>
                    <a:pt x="4679" y="357"/>
                  </a:cubicBezTo>
                  <a:close/>
                  <a:moveTo>
                    <a:pt x="4567" y="1"/>
                  </a:moveTo>
                  <a:cubicBezTo>
                    <a:pt x="4533" y="1"/>
                    <a:pt x="4500" y="1"/>
                    <a:pt x="4466" y="2"/>
                  </a:cubicBezTo>
                  <a:cubicBezTo>
                    <a:pt x="1928" y="54"/>
                    <a:pt x="0" y="2140"/>
                    <a:pt x="23" y="4663"/>
                  </a:cubicBezTo>
                  <a:cubicBezTo>
                    <a:pt x="43" y="6922"/>
                    <a:pt x="2021" y="9152"/>
                    <a:pt x="4339" y="9152"/>
                  </a:cubicBezTo>
                  <a:cubicBezTo>
                    <a:pt x="4444" y="9152"/>
                    <a:pt x="4550" y="9147"/>
                    <a:pt x="4657" y="9138"/>
                  </a:cubicBezTo>
                  <a:cubicBezTo>
                    <a:pt x="4680" y="9163"/>
                    <a:pt x="4714" y="9180"/>
                    <a:pt x="4759" y="9180"/>
                  </a:cubicBezTo>
                  <a:cubicBezTo>
                    <a:pt x="4764" y="9180"/>
                    <a:pt x="4769" y="9180"/>
                    <a:pt x="4775" y="9180"/>
                  </a:cubicBezTo>
                  <a:cubicBezTo>
                    <a:pt x="7229" y="9023"/>
                    <a:pt x="9314" y="7058"/>
                    <a:pt x="9234" y="4518"/>
                  </a:cubicBezTo>
                  <a:cubicBezTo>
                    <a:pt x="9153" y="1968"/>
                    <a:pt x="7088" y="1"/>
                    <a:pt x="45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45;p51"/>
            <p:cNvSpPr/>
            <p:nvPr/>
          </p:nvSpPr>
          <p:spPr>
            <a:xfrm>
              <a:off x="6113588" y="3627882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3691" y="1969"/>
                  </a:moveTo>
                  <a:cubicBezTo>
                    <a:pt x="3828" y="1969"/>
                    <a:pt x="3962" y="1980"/>
                    <a:pt x="4073" y="1980"/>
                  </a:cubicBezTo>
                  <a:cubicBezTo>
                    <a:pt x="4581" y="1982"/>
                    <a:pt x="5075" y="2017"/>
                    <a:pt x="5578" y="2090"/>
                  </a:cubicBezTo>
                  <a:cubicBezTo>
                    <a:pt x="5763" y="2116"/>
                    <a:pt x="5749" y="2414"/>
                    <a:pt x="5578" y="2448"/>
                  </a:cubicBezTo>
                  <a:cubicBezTo>
                    <a:pt x="5019" y="2569"/>
                    <a:pt x="4477" y="2605"/>
                    <a:pt x="3912" y="2665"/>
                  </a:cubicBezTo>
                  <a:cubicBezTo>
                    <a:pt x="3486" y="2710"/>
                    <a:pt x="3602" y="2601"/>
                    <a:pt x="3665" y="3062"/>
                  </a:cubicBezTo>
                  <a:cubicBezTo>
                    <a:pt x="3687" y="3233"/>
                    <a:pt x="3706" y="3402"/>
                    <a:pt x="3722" y="3571"/>
                  </a:cubicBezTo>
                  <a:cubicBezTo>
                    <a:pt x="3917" y="3472"/>
                    <a:pt x="4136" y="3420"/>
                    <a:pt x="4362" y="3420"/>
                  </a:cubicBezTo>
                  <a:cubicBezTo>
                    <a:pt x="4545" y="3420"/>
                    <a:pt x="4732" y="3454"/>
                    <a:pt x="4914" y="3527"/>
                  </a:cubicBezTo>
                  <a:cubicBezTo>
                    <a:pt x="5713" y="3838"/>
                    <a:pt x="6170" y="4720"/>
                    <a:pt x="6114" y="5549"/>
                  </a:cubicBezTo>
                  <a:cubicBezTo>
                    <a:pt x="6055" y="6442"/>
                    <a:pt x="5447" y="7235"/>
                    <a:pt x="4544" y="7380"/>
                  </a:cubicBezTo>
                  <a:cubicBezTo>
                    <a:pt x="4451" y="7395"/>
                    <a:pt x="4355" y="7402"/>
                    <a:pt x="4257" y="7402"/>
                  </a:cubicBezTo>
                  <a:cubicBezTo>
                    <a:pt x="3583" y="7402"/>
                    <a:pt x="2842" y="7053"/>
                    <a:pt x="2731" y="6343"/>
                  </a:cubicBezTo>
                  <a:cubicBezTo>
                    <a:pt x="2682" y="6036"/>
                    <a:pt x="2912" y="5709"/>
                    <a:pt x="3206" y="5709"/>
                  </a:cubicBezTo>
                  <a:cubicBezTo>
                    <a:pt x="3286" y="5709"/>
                    <a:pt x="3370" y="5733"/>
                    <a:pt x="3454" y="5788"/>
                  </a:cubicBezTo>
                  <a:cubicBezTo>
                    <a:pt x="3725" y="5962"/>
                    <a:pt x="4029" y="6144"/>
                    <a:pt x="4302" y="6144"/>
                  </a:cubicBezTo>
                  <a:cubicBezTo>
                    <a:pt x="4516" y="6144"/>
                    <a:pt x="4710" y="6031"/>
                    <a:pt x="4852" y="5713"/>
                  </a:cubicBezTo>
                  <a:cubicBezTo>
                    <a:pt x="5077" y="5203"/>
                    <a:pt x="4728" y="4416"/>
                    <a:pt x="4238" y="4416"/>
                  </a:cubicBezTo>
                  <a:cubicBezTo>
                    <a:pt x="4078" y="4416"/>
                    <a:pt x="3902" y="4501"/>
                    <a:pt x="3727" y="4707"/>
                  </a:cubicBezTo>
                  <a:cubicBezTo>
                    <a:pt x="3655" y="4791"/>
                    <a:pt x="3561" y="4827"/>
                    <a:pt x="3466" y="4827"/>
                  </a:cubicBezTo>
                  <a:cubicBezTo>
                    <a:pt x="3255" y="4827"/>
                    <a:pt x="3038" y="4650"/>
                    <a:pt x="3041" y="4422"/>
                  </a:cubicBezTo>
                  <a:cubicBezTo>
                    <a:pt x="3051" y="3848"/>
                    <a:pt x="2586" y="2515"/>
                    <a:pt x="3166" y="2092"/>
                  </a:cubicBezTo>
                  <a:cubicBezTo>
                    <a:pt x="3307" y="1991"/>
                    <a:pt x="3501" y="1969"/>
                    <a:pt x="3691" y="1969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2"/>
                    <a:pt x="4166" y="6"/>
                  </a:cubicBezTo>
                  <a:cubicBezTo>
                    <a:pt x="1822" y="126"/>
                    <a:pt x="1" y="2120"/>
                    <a:pt x="81" y="4469"/>
                  </a:cubicBezTo>
                  <a:cubicBezTo>
                    <a:pt x="164" y="6919"/>
                    <a:pt x="2190" y="8225"/>
                    <a:pt x="4385" y="8544"/>
                  </a:cubicBezTo>
                  <a:cubicBezTo>
                    <a:pt x="4408" y="8526"/>
                    <a:pt x="4436" y="8510"/>
                    <a:pt x="4475" y="8507"/>
                  </a:cubicBezTo>
                  <a:cubicBezTo>
                    <a:pt x="6828" y="8301"/>
                    <a:pt x="8761" y="6275"/>
                    <a:pt x="8522" y="3862"/>
                  </a:cubicBezTo>
                  <a:cubicBezTo>
                    <a:pt x="8310" y="1703"/>
                    <a:pt x="6553" y="1"/>
                    <a:pt x="4379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46;p51"/>
            <p:cNvSpPr/>
            <p:nvPr/>
          </p:nvSpPr>
          <p:spPr>
            <a:xfrm>
              <a:off x="6178213" y="3677107"/>
              <a:ext cx="89625" cy="135850"/>
            </a:xfrm>
            <a:custGeom>
              <a:avLst/>
              <a:gdLst/>
              <a:ahLst/>
              <a:cxnLst/>
              <a:rect l="l" t="t" r="r" b="b"/>
              <a:pathLst>
                <a:path w="3585" h="5434" extrusionOk="0">
                  <a:moveTo>
                    <a:pt x="1107" y="0"/>
                  </a:moveTo>
                  <a:cubicBezTo>
                    <a:pt x="917" y="0"/>
                    <a:pt x="722" y="22"/>
                    <a:pt x="581" y="124"/>
                  </a:cubicBezTo>
                  <a:cubicBezTo>
                    <a:pt x="1" y="546"/>
                    <a:pt x="466" y="1879"/>
                    <a:pt x="456" y="2453"/>
                  </a:cubicBezTo>
                  <a:cubicBezTo>
                    <a:pt x="453" y="2681"/>
                    <a:pt x="670" y="2858"/>
                    <a:pt x="881" y="2858"/>
                  </a:cubicBezTo>
                  <a:cubicBezTo>
                    <a:pt x="976" y="2858"/>
                    <a:pt x="1070" y="2822"/>
                    <a:pt x="1142" y="2738"/>
                  </a:cubicBezTo>
                  <a:cubicBezTo>
                    <a:pt x="1317" y="2532"/>
                    <a:pt x="1493" y="2447"/>
                    <a:pt x="1653" y="2447"/>
                  </a:cubicBezTo>
                  <a:cubicBezTo>
                    <a:pt x="2143" y="2447"/>
                    <a:pt x="2492" y="3235"/>
                    <a:pt x="2266" y="3745"/>
                  </a:cubicBezTo>
                  <a:cubicBezTo>
                    <a:pt x="2125" y="4063"/>
                    <a:pt x="1931" y="4175"/>
                    <a:pt x="1717" y="4175"/>
                  </a:cubicBezTo>
                  <a:cubicBezTo>
                    <a:pt x="1445" y="4175"/>
                    <a:pt x="1140" y="3993"/>
                    <a:pt x="869" y="3819"/>
                  </a:cubicBezTo>
                  <a:cubicBezTo>
                    <a:pt x="785" y="3764"/>
                    <a:pt x="701" y="3740"/>
                    <a:pt x="621" y="3740"/>
                  </a:cubicBezTo>
                  <a:cubicBezTo>
                    <a:pt x="327" y="3740"/>
                    <a:pt x="97" y="4067"/>
                    <a:pt x="146" y="4375"/>
                  </a:cubicBezTo>
                  <a:cubicBezTo>
                    <a:pt x="257" y="5084"/>
                    <a:pt x="998" y="5433"/>
                    <a:pt x="1672" y="5433"/>
                  </a:cubicBezTo>
                  <a:cubicBezTo>
                    <a:pt x="1770" y="5433"/>
                    <a:pt x="1866" y="5426"/>
                    <a:pt x="1959" y="5411"/>
                  </a:cubicBezTo>
                  <a:cubicBezTo>
                    <a:pt x="2862" y="5266"/>
                    <a:pt x="3468" y="4475"/>
                    <a:pt x="3529" y="3580"/>
                  </a:cubicBezTo>
                  <a:cubicBezTo>
                    <a:pt x="3585" y="2751"/>
                    <a:pt x="3128" y="1869"/>
                    <a:pt x="2329" y="1558"/>
                  </a:cubicBezTo>
                  <a:cubicBezTo>
                    <a:pt x="2146" y="1485"/>
                    <a:pt x="1959" y="1451"/>
                    <a:pt x="1776" y="1451"/>
                  </a:cubicBezTo>
                  <a:cubicBezTo>
                    <a:pt x="1551" y="1451"/>
                    <a:pt x="1332" y="1503"/>
                    <a:pt x="1137" y="1602"/>
                  </a:cubicBezTo>
                  <a:cubicBezTo>
                    <a:pt x="1120" y="1433"/>
                    <a:pt x="1102" y="1264"/>
                    <a:pt x="1080" y="1093"/>
                  </a:cubicBezTo>
                  <a:cubicBezTo>
                    <a:pt x="1017" y="632"/>
                    <a:pt x="901" y="741"/>
                    <a:pt x="1327" y="697"/>
                  </a:cubicBezTo>
                  <a:cubicBezTo>
                    <a:pt x="1892" y="636"/>
                    <a:pt x="2434" y="600"/>
                    <a:pt x="2993" y="479"/>
                  </a:cubicBezTo>
                  <a:cubicBezTo>
                    <a:pt x="3164" y="445"/>
                    <a:pt x="3178" y="147"/>
                    <a:pt x="2993" y="121"/>
                  </a:cubicBezTo>
                  <a:cubicBezTo>
                    <a:pt x="2490" y="48"/>
                    <a:pt x="1996" y="13"/>
                    <a:pt x="1488" y="11"/>
                  </a:cubicBezTo>
                  <a:cubicBezTo>
                    <a:pt x="1377" y="11"/>
                    <a:pt x="1244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CuadroTexto 28"/>
          <p:cNvSpPr txBox="1"/>
          <p:nvPr/>
        </p:nvSpPr>
        <p:spPr>
          <a:xfrm>
            <a:off x="8689739" y="327886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1269;p45"/>
          <p:cNvSpPr/>
          <p:nvPr/>
        </p:nvSpPr>
        <p:spPr>
          <a:xfrm rot="-60026" flipH="1">
            <a:off x="8458799" y="287475"/>
            <a:ext cx="3280967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1" name="Google Shape;1670;p51"/>
          <p:cNvGrpSpPr/>
          <p:nvPr/>
        </p:nvGrpSpPr>
        <p:grpSpPr>
          <a:xfrm>
            <a:off x="7787009" y="183256"/>
            <a:ext cx="811772" cy="932679"/>
            <a:chOff x="6432538" y="1467689"/>
            <a:chExt cx="666729" cy="815612"/>
          </a:xfrm>
        </p:grpSpPr>
        <p:sp>
          <p:nvSpPr>
            <p:cNvPr id="32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1738;p51"/>
          <p:cNvGrpSpPr/>
          <p:nvPr/>
        </p:nvGrpSpPr>
        <p:grpSpPr>
          <a:xfrm>
            <a:off x="7919980" y="240307"/>
            <a:ext cx="554400" cy="579600"/>
            <a:chOff x="6437163" y="3618982"/>
            <a:chExt cx="232850" cy="229525"/>
          </a:xfrm>
        </p:grpSpPr>
        <p:sp>
          <p:nvSpPr>
            <p:cNvPr id="36" name="Google Shape;1739;p51"/>
            <p:cNvSpPr/>
            <p:nvPr/>
          </p:nvSpPr>
          <p:spPr>
            <a:xfrm>
              <a:off x="6437163" y="3618982"/>
              <a:ext cx="232850" cy="229525"/>
            </a:xfrm>
            <a:custGeom>
              <a:avLst/>
              <a:gdLst/>
              <a:ahLst/>
              <a:cxnLst/>
              <a:rect l="l" t="t" r="r" b="b"/>
              <a:pathLst>
                <a:path w="9314" h="9181" extrusionOk="0">
                  <a:moveTo>
                    <a:pt x="4679" y="357"/>
                  </a:moveTo>
                  <a:cubicBezTo>
                    <a:pt x="6854" y="357"/>
                    <a:pt x="8611" y="2059"/>
                    <a:pt x="8823" y="4218"/>
                  </a:cubicBezTo>
                  <a:cubicBezTo>
                    <a:pt x="9061" y="6631"/>
                    <a:pt x="7129" y="8657"/>
                    <a:pt x="4773" y="8863"/>
                  </a:cubicBezTo>
                  <a:cubicBezTo>
                    <a:pt x="4737" y="8866"/>
                    <a:pt x="4709" y="8882"/>
                    <a:pt x="4683" y="8900"/>
                  </a:cubicBezTo>
                  <a:cubicBezTo>
                    <a:pt x="2490" y="8581"/>
                    <a:pt x="465" y="7275"/>
                    <a:pt x="382" y="4825"/>
                  </a:cubicBezTo>
                  <a:cubicBezTo>
                    <a:pt x="301" y="2476"/>
                    <a:pt x="2123" y="482"/>
                    <a:pt x="4466" y="362"/>
                  </a:cubicBezTo>
                  <a:cubicBezTo>
                    <a:pt x="4538" y="358"/>
                    <a:pt x="4609" y="357"/>
                    <a:pt x="4679" y="357"/>
                  </a:cubicBezTo>
                  <a:close/>
                  <a:moveTo>
                    <a:pt x="4567" y="1"/>
                  </a:moveTo>
                  <a:cubicBezTo>
                    <a:pt x="4534" y="1"/>
                    <a:pt x="4500" y="1"/>
                    <a:pt x="4466" y="2"/>
                  </a:cubicBezTo>
                  <a:cubicBezTo>
                    <a:pt x="1927" y="54"/>
                    <a:pt x="1" y="2140"/>
                    <a:pt x="21" y="4663"/>
                  </a:cubicBezTo>
                  <a:cubicBezTo>
                    <a:pt x="44" y="6922"/>
                    <a:pt x="2020" y="9152"/>
                    <a:pt x="4339" y="9152"/>
                  </a:cubicBezTo>
                  <a:cubicBezTo>
                    <a:pt x="4445" y="9152"/>
                    <a:pt x="4551" y="9147"/>
                    <a:pt x="4658" y="9138"/>
                  </a:cubicBezTo>
                  <a:cubicBezTo>
                    <a:pt x="4681" y="9163"/>
                    <a:pt x="4715" y="9180"/>
                    <a:pt x="4758" y="9180"/>
                  </a:cubicBezTo>
                  <a:cubicBezTo>
                    <a:pt x="4763" y="9180"/>
                    <a:pt x="4768" y="9180"/>
                    <a:pt x="4773" y="9180"/>
                  </a:cubicBezTo>
                  <a:cubicBezTo>
                    <a:pt x="7228" y="9023"/>
                    <a:pt x="9313" y="7058"/>
                    <a:pt x="9234" y="4518"/>
                  </a:cubicBezTo>
                  <a:cubicBezTo>
                    <a:pt x="9154" y="1968"/>
                    <a:pt x="7087" y="1"/>
                    <a:pt x="45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40;p51"/>
            <p:cNvSpPr/>
            <p:nvPr/>
          </p:nvSpPr>
          <p:spPr>
            <a:xfrm>
              <a:off x="6444688" y="3627882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4413" y="1172"/>
                  </a:moveTo>
                  <a:cubicBezTo>
                    <a:pt x="4551" y="1172"/>
                    <a:pt x="4691" y="1189"/>
                    <a:pt x="4835" y="1225"/>
                  </a:cubicBezTo>
                  <a:cubicBezTo>
                    <a:pt x="5283" y="1336"/>
                    <a:pt x="5163" y="1980"/>
                    <a:pt x="4732" y="2001"/>
                  </a:cubicBezTo>
                  <a:cubicBezTo>
                    <a:pt x="4251" y="2021"/>
                    <a:pt x="3807" y="2531"/>
                    <a:pt x="3517" y="3152"/>
                  </a:cubicBezTo>
                  <a:cubicBezTo>
                    <a:pt x="3703" y="3086"/>
                    <a:pt x="3878" y="3056"/>
                    <a:pt x="4041" y="3056"/>
                  </a:cubicBezTo>
                  <a:cubicBezTo>
                    <a:pt x="5828" y="3056"/>
                    <a:pt x="6245" y="6642"/>
                    <a:pt x="3978" y="6642"/>
                  </a:cubicBezTo>
                  <a:cubicBezTo>
                    <a:pt x="3856" y="6642"/>
                    <a:pt x="3725" y="6631"/>
                    <a:pt x="3586" y="6609"/>
                  </a:cubicBezTo>
                  <a:cubicBezTo>
                    <a:pt x="715" y="6151"/>
                    <a:pt x="2065" y="1172"/>
                    <a:pt x="4413" y="1172"/>
                  </a:cubicBezTo>
                  <a:close/>
                  <a:moveTo>
                    <a:pt x="4378" y="1"/>
                  </a:moveTo>
                  <a:cubicBezTo>
                    <a:pt x="4308" y="1"/>
                    <a:pt x="4237" y="2"/>
                    <a:pt x="4165" y="6"/>
                  </a:cubicBezTo>
                  <a:cubicBezTo>
                    <a:pt x="1822" y="126"/>
                    <a:pt x="0" y="2120"/>
                    <a:pt x="81" y="4469"/>
                  </a:cubicBezTo>
                  <a:cubicBezTo>
                    <a:pt x="164" y="6919"/>
                    <a:pt x="2189" y="8225"/>
                    <a:pt x="4382" y="8544"/>
                  </a:cubicBezTo>
                  <a:cubicBezTo>
                    <a:pt x="4408" y="8526"/>
                    <a:pt x="4436" y="8510"/>
                    <a:pt x="4472" y="8507"/>
                  </a:cubicBezTo>
                  <a:cubicBezTo>
                    <a:pt x="6828" y="8301"/>
                    <a:pt x="8760" y="6275"/>
                    <a:pt x="8522" y="3862"/>
                  </a:cubicBezTo>
                  <a:cubicBezTo>
                    <a:pt x="8310" y="1703"/>
                    <a:pt x="6553" y="1"/>
                    <a:pt x="4378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41;p51"/>
            <p:cNvSpPr/>
            <p:nvPr/>
          </p:nvSpPr>
          <p:spPr>
            <a:xfrm>
              <a:off x="6521963" y="3715632"/>
              <a:ext cx="64775" cy="52675"/>
            </a:xfrm>
            <a:custGeom>
              <a:avLst/>
              <a:gdLst/>
              <a:ahLst/>
              <a:cxnLst/>
              <a:rect l="l" t="t" r="r" b="b"/>
              <a:pathLst>
                <a:path w="2591" h="2107" extrusionOk="0">
                  <a:moveTo>
                    <a:pt x="280" y="0"/>
                  </a:moveTo>
                  <a:cubicBezTo>
                    <a:pt x="56" y="638"/>
                    <a:pt x="1" y="1314"/>
                    <a:pt x="227" y="1679"/>
                  </a:cubicBezTo>
                  <a:cubicBezTo>
                    <a:pt x="411" y="1976"/>
                    <a:pt x="708" y="2107"/>
                    <a:pt x="1013" y="2107"/>
                  </a:cubicBezTo>
                  <a:cubicBezTo>
                    <a:pt x="1399" y="2107"/>
                    <a:pt x="1798" y="1899"/>
                    <a:pt x="2003" y="1550"/>
                  </a:cubicBezTo>
                  <a:cubicBezTo>
                    <a:pt x="2591" y="549"/>
                    <a:pt x="1436" y="91"/>
                    <a:pt x="651" y="91"/>
                  </a:cubicBezTo>
                  <a:cubicBezTo>
                    <a:pt x="588" y="91"/>
                    <a:pt x="528" y="94"/>
                    <a:pt x="472" y="99"/>
                  </a:cubicBezTo>
                  <a:cubicBezTo>
                    <a:pt x="463" y="100"/>
                    <a:pt x="454" y="101"/>
                    <a:pt x="446" y="101"/>
                  </a:cubicBezTo>
                  <a:cubicBezTo>
                    <a:pt x="363" y="101"/>
                    <a:pt x="310" y="59"/>
                    <a:pt x="280" y="0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42;p51"/>
            <p:cNvSpPr/>
            <p:nvPr/>
          </p:nvSpPr>
          <p:spPr>
            <a:xfrm>
              <a:off x="6462563" y="3657157"/>
              <a:ext cx="138250" cy="136775"/>
            </a:xfrm>
            <a:custGeom>
              <a:avLst/>
              <a:gdLst/>
              <a:ahLst/>
              <a:cxnLst/>
              <a:rect l="l" t="t" r="r" b="b"/>
              <a:pathLst>
                <a:path w="5530" h="5471" extrusionOk="0">
                  <a:moveTo>
                    <a:pt x="2656" y="2340"/>
                  </a:moveTo>
                  <a:cubicBezTo>
                    <a:pt x="2686" y="2399"/>
                    <a:pt x="2740" y="2441"/>
                    <a:pt x="2824" y="2441"/>
                  </a:cubicBezTo>
                  <a:cubicBezTo>
                    <a:pt x="2832" y="2441"/>
                    <a:pt x="2840" y="2440"/>
                    <a:pt x="2848" y="2439"/>
                  </a:cubicBezTo>
                  <a:cubicBezTo>
                    <a:pt x="2905" y="2434"/>
                    <a:pt x="2966" y="2431"/>
                    <a:pt x="3029" y="2431"/>
                  </a:cubicBezTo>
                  <a:cubicBezTo>
                    <a:pt x="3814" y="2431"/>
                    <a:pt x="4966" y="2889"/>
                    <a:pt x="4379" y="3889"/>
                  </a:cubicBezTo>
                  <a:cubicBezTo>
                    <a:pt x="4174" y="4238"/>
                    <a:pt x="3775" y="4446"/>
                    <a:pt x="3389" y="4446"/>
                  </a:cubicBezTo>
                  <a:cubicBezTo>
                    <a:pt x="3084" y="4446"/>
                    <a:pt x="2787" y="4315"/>
                    <a:pt x="2603" y="4018"/>
                  </a:cubicBezTo>
                  <a:cubicBezTo>
                    <a:pt x="2377" y="3653"/>
                    <a:pt x="2432" y="2977"/>
                    <a:pt x="2656" y="2340"/>
                  </a:cubicBezTo>
                  <a:close/>
                  <a:moveTo>
                    <a:pt x="3698" y="1"/>
                  </a:moveTo>
                  <a:cubicBezTo>
                    <a:pt x="1350" y="1"/>
                    <a:pt x="0" y="4980"/>
                    <a:pt x="2871" y="5438"/>
                  </a:cubicBezTo>
                  <a:cubicBezTo>
                    <a:pt x="3010" y="5460"/>
                    <a:pt x="3141" y="5471"/>
                    <a:pt x="3263" y="5471"/>
                  </a:cubicBezTo>
                  <a:cubicBezTo>
                    <a:pt x="5530" y="5471"/>
                    <a:pt x="5114" y="1886"/>
                    <a:pt x="3327" y="1886"/>
                  </a:cubicBezTo>
                  <a:cubicBezTo>
                    <a:pt x="3163" y="1886"/>
                    <a:pt x="2988" y="1916"/>
                    <a:pt x="2802" y="1982"/>
                  </a:cubicBezTo>
                  <a:cubicBezTo>
                    <a:pt x="3092" y="1360"/>
                    <a:pt x="3536" y="851"/>
                    <a:pt x="4017" y="830"/>
                  </a:cubicBezTo>
                  <a:cubicBezTo>
                    <a:pt x="4448" y="809"/>
                    <a:pt x="4568" y="164"/>
                    <a:pt x="4120" y="54"/>
                  </a:cubicBezTo>
                  <a:cubicBezTo>
                    <a:pt x="3976" y="18"/>
                    <a:pt x="3836" y="1"/>
                    <a:pt x="36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CuadroTexto 39"/>
          <p:cNvSpPr txBox="1"/>
          <p:nvPr/>
        </p:nvSpPr>
        <p:spPr>
          <a:xfrm>
            <a:off x="8706552" y="312593"/>
            <a:ext cx="248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55" y="156019"/>
            <a:ext cx="941686" cy="94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8" name="Diagrama 47">
            <a:extLst>
              <a:ext uri="{FF2B5EF4-FFF2-40B4-BE49-F238E27FC236}">
                <a16:creationId xmlns:a16="http://schemas.microsoft.com/office/drawing/2014/main" id="{2C2B6240-EB3A-4E41-ACE8-295FAB5F33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9812360"/>
              </p:ext>
            </p:extLst>
          </p:nvPr>
        </p:nvGraphicFramePr>
        <p:xfrm>
          <a:off x="1899560" y="1426625"/>
          <a:ext cx="9829075" cy="5137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63958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52977" y="184188"/>
            <a:ext cx="1291221" cy="6519709"/>
            <a:chOff x="10808872" y="1232671"/>
            <a:chExt cx="1291221" cy="532807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/>
            <a:srcRect l="19234" t="17179" r="9365" b="4599"/>
            <a:stretch/>
          </p:blipFill>
          <p:spPr>
            <a:xfrm>
              <a:off x="10808872" y="1232671"/>
              <a:ext cx="1291221" cy="5297979"/>
            </a:xfrm>
            <a:prstGeom prst="rect">
              <a:avLst/>
            </a:prstGeom>
          </p:spPr>
        </p:pic>
        <p:sp>
          <p:nvSpPr>
            <p:cNvPr id="6" name="5 Rectángulo"/>
            <p:cNvSpPr/>
            <p:nvPr/>
          </p:nvSpPr>
          <p:spPr>
            <a:xfrm>
              <a:off x="10808872" y="6515023"/>
              <a:ext cx="1123166" cy="4571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20" name="Google Shape;1269;p45"/>
          <p:cNvSpPr/>
          <p:nvPr/>
        </p:nvSpPr>
        <p:spPr>
          <a:xfrm rot="-60026" flipH="1">
            <a:off x="7940939" y="289081"/>
            <a:ext cx="3272563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1" name="Google Shape;1670;p51"/>
          <p:cNvGrpSpPr/>
          <p:nvPr/>
        </p:nvGrpSpPr>
        <p:grpSpPr>
          <a:xfrm>
            <a:off x="7269148" y="184789"/>
            <a:ext cx="811772" cy="932679"/>
            <a:chOff x="6432538" y="1467689"/>
            <a:chExt cx="666729" cy="815612"/>
          </a:xfrm>
        </p:grpSpPr>
        <p:sp>
          <p:nvSpPr>
            <p:cNvPr id="22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743;p51"/>
          <p:cNvGrpSpPr/>
          <p:nvPr/>
        </p:nvGrpSpPr>
        <p:grpSpPr>
          <a:xfrm>
            <a:off x="7393713" y="258884"/>
            <a:ext cx="554400" cy="579600"/>
            <a:chOff x="6106088" y="3618982"/>
            <a:chExt cx="232850" cy="229525"/>
          </a:xfrm>
        </p:grpSpPr>
        <p:sp>
          <p:nvSpPr>
            <p:cNvPr id="26" name="Google Shape;1744;p51"/>
            <p:cNvSpPr/>
            <p:nvPr/>
          </p:nvSpPr>
          <p:spPr>
            <a:xfrm>
              <a:off x="6106088" y="3618982"/>
              <a:ext cx="232850" cy="229525"/>
            </a:xfrm>
            <a:custGeom>
              <a:avLst/>
              <a:gdLst/>
              <a:ahLst/>
              <a:cxnLst/>
              <a:rect l="l" t="t" r="r" b="b"/>
              <a:pathLst>
                <a:path w="9314" h="9181" extrusionOk="0">
                  <a:moveTo>
                    <a:pt x="4679" y="357"/>
                  </a:moveTo>
                  <a:cubicBezTo>
                    <a:pt x="6853" y="357"/>
                    <a:pt x="8610" y="2059"/>
                    <a:pt x="8822" y="4218"/>
                  </a:cubicBezTo>
                  <a:cubicBezTo>
                    <a:pt x="9061" y="6631"/>
                    <a:pt x="7128" y="8657"/>
                    <a:pt x="4775" y="8863"/>
                  </a:cubicBezTo>
                  <a:cubicBezTo>
                    <a:pt x="4735" y="8866"/>
                    <a:pt x="4708" y="8882"/>
                    <a:pt x="4685" y="8900"/>
                  </a:cubicBezTo>
                  <a:cubicBezTo>
                    <a:pt x="2488" y="8581"/>
                    <a:pt x="464" y="7275"/>
                    <a:pt x="381" y="4825"/>
                  </a:cubicBezTo>
                  <a:cubicBezTo>
                    <a:pt x="301" y="2476"/>
                    <a:pt x="2122" y="482"/>
                    <a:pt x="4466" y="362"/>
                  </a:cubicBezTo>
                  <a:cubicBezTo>
                    <a:pt x="4537" y="358"/>
                    <a:pt x="4608" y="357"/>
                    <a:pt x="4679" y="357"/>
                  </a:cubicBezTo>
                  <a:close/>
                  <a:moveTo>
                    <a:pt x="4567" y="1"/>
                  </a:moveTo>
                  <a:cubicBezTo>
                    <a:pt x="4533" y="1"/>
                    <a:pt x="4500" y="1"/>
                    <a:pt x="4466" y="2"/>
                  </a:cubicBezTo>
                  <a:cubicBezTo>
                    <a:pt x="1928" y="54"/>
                    <a:pt x="0" y="2140"/>
                    <a:pt x="23" y="4663"/>
                  </a:cubicBezTo>
                  <a:cubicBezTo>
                    <a:pt x="43" y="6922"/>
                    <a:pt x="2021" y="9152"/>
                    <a:pt x="4339" y="9152"/>
                  </a:cubicBezTo>
                  <a:cubicBezTo>
                    <a:pt x="4444" y="9152"/>
                    <a:pt x="4550" y="9147"/>
                    <a:pt x="4657" y="9138"/>
                  </a:cubicBezTo>
                  <a:cubicBezTo>
                    <a:pt x="4680" y="9163"/>
                    <a:pt x="4714" y="9180"/>
                    <a:pt x="4759" y="9180"/>
                  </a:cubicBezTo>
                  <a:cubicBezTo>
                    <a:pt x="4764" y="9180"/>
                    <a:pt x="4769" y="9180"/>
                    <a:pt x="4775" y="9180"/>
                  </a:cubicBezTo>
                  <a:cubicBezTo>
                    <a:pt x="7229" y="9023"/>
                    <a:pt x="9314" y="7058"/>
                    <a:pt x="9234" y="4518"/>
                  </a:cubicBezTo>
                  <a:cubicBezTo>
                    <a:pt x="9153" y="1968"/>
                    <a:pt x="7088" y="1"/>
                    <a:pt x="45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45;p51"/>
            <p:cNvSpPr/>
            <p:nvPr/>
          </p:nvSpPr>
          <p:spPr>
            <a:xfrm>
              <a:off x="6113588" y="3627882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3691" y="1969"/>
                  </a:moveTo>
                  <a:cubicBezTo>
                    <a:pt x="3828" y="1969"/>
                    <a:pt x="3962" y="1980"/>
                    <a:pt x="4073" y="1980"/>
                  </a:cubicBezTo>
                  <a:cubicBezTo>
                    <a:pt x="4581" y="1982"/>
                    <a:pt x="5075" y="2017"/>
                    <a:pt x="5578" y="2090"/>
                  </a:cubicBezTo>
                  <a:cubicBezTo>
                    <a:pt x="5763" y="2116"/>
                    <a:pt x="5749" y="2414"/>
                    <a:pt x="5578" y="2448"/>
                  </a:cubicBezTo>
                  <a:cubicBezTo>
                    <a:pt x="5019" y="2569"/>
                    <a:pt x="4477" y="2605"/>
                    <a:pt x="3912" y="2665"/>
                  </a:cubicBezTo>
                  <a:cubicBezTo>
                    <a:pt x="3486" y="2710"/>
                    <a:pt x="3602" y="2601"/>
                    <a:pt x="3665" y="3062"/>
                  </a:cubicBezTo>
                  <a:cubicBezTo>
                    <a:pt x="3687" y="3233"/>
                    <a:pt x="3706" y="3402"/>
                    <a:pt x="3722" y="3571"/>
                  </a:cubicBezTo>
                  <a:cubicBezTo>
                    <a:pt x="3917" y="3472"/>
                    <a:pt x="4136" y="3420"/>
                    <a:pt x="4362" y="3420"/>
                  </a:cubicBezTo>
                  <a:cubicBezTo>
                    <a:pt x="4545" y="3420"/>
                    <a:pt x="4732" y="3454"/>
                    <a:pt x="4914" y="3527"/>
                  </a:cubicBezTo>
                  <a:cubicBezTo>
                    <a:pt x="5713" y="3838"/>
                    <a:pt x="6170" y="4720"/>
                    <a:pt x="6114" y="5549"/>
                  </a:cubicBezTo>
                  <a:cubicBezTo>
                    <a:pt x="6055" y="6442"/>
                    <a:pt x="5447" y="7235"/>
                    <a:pt x="4544" y="7380"/>
                  </a:cubicBezTo>
                  <a:cubicBezTo>
                    <a:pt x="4451" y="7395"/>
                    <a:pt x="4355" y="7402"/>
                    <a:pt x="4257" y="7402"/>
                  </a:cubicBezTo>
                  <a:cubicBezTo>
                    <a:pt x="3583" y="7402"/>
                    <a:pt x="2842" y="7053"/>
                    <a:pt x="2731" y="6343"/>
                  </a:cubicBezTo>
                  <a:cubicBezTo>
                    <a:pt x="2682" y="6036"/>
                    <a:pt x="2912" y="5709"/>
                    <a:pt x="3206" y="5709"/>
                  </a:cubicBezTo>
                  <a:cubicBezTo>
                    <a:pt x="3286" y="5709"/>
                    <a:pt x="3370" y="5733"/>
                    <a:pt x="3454" y="5788"/>
                  </a:cubicBezTo>
                  <a:cubicBezTo>
                    <a:pt x="3725" y="5962"/>
                    <a:pt x="4029" y="6144"/>
                    <a:pt x="4302" y="6144"/>
                  </a:cubicBezTo>
                  <a:cubicBezTo>
                    <a:pt x="4516" y="6144"/>
                    <a:pt x="4710" y="6031"/>
                    <a:pt x="4852" y="5713"/>
                  </a:cubicBezTo>
                  <a:cubicBezTo>
                    <a:pt x="5077" y="5203"/>
                    <a:pt x="4728" y="4416"/>
                    <a:pt x="4238" y="4416"/>
                  </a:cubicBezTo>
                  <a:cubicBezTo>
                    <a:pt x="4078" y="4416"/>
                    <a:pt x="3902" y="4501"/>
                    <a:pt x="3727" y="4707"/>
                  </a:cubicBezTo>
                  <a:cubicBezTo>
                    <a:pt x="3655" y="4791"/>
                    <a:pt x="3561" y="4827"/>
                    <a:pt x="3466" y="4827"/>
                  </a:cubicBezTo>
                  <a:cubicBezTo>
                    <a:pt x="3255" y="4827"/>
                    <a:pt x="3038" y="4650"/>
                    <a:pt x="3041" y="4422"/>
                  </a:cubicBezTo>
                  <a:cubicBezTo>
                    <a:pt x="3051" y="3848"/>
                    <a:pt x="2586" y="2515"/>
                    <a:pt x="3166" y="2092"/>
                  </a:cubicBezTo>
                  <a:cubicBezTo>
                    <a:pt x="3307" y="1991"/>
                    <a:pt x="3501" y="1969"/>
                    <a:pt x="3691" y="1969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2"/>
                    <a:pt x="4166" y="6"/>
                  </a:cubicBezTo>
                  <a:cubicBezTo>
                    <a:pt x="1822" y="126"/>
                    <a:pt x="1" y="2120"/>
                    <a:pt x="81" y="4469"/>
                  </a:cubicBezTo>
                  <a:cubicBezTo>
                    <a:pt x="164" y="6919"/>
                    <a:pt x="2190" y="8225"/>
                    <a:pt x="4385" y="8544"/>
                  </a:cubicBezTo>
                  <a:cubicBezTo>
                    <a:pt x="4408" y="8526"/>
                    <a:pt x="4436" y="8510"/>
                    <a:pt x="4475" y="8507"/>
                  </a:cubicBezTo>
                  <a:cubicBezTo>
                    <a:pt x="6828" y="8301"/>
                    <a:pt x="8761" y="6275"/>
                    <a:pt x="8522" y="3862"/>
                  </a:cubicBezTo>
                  <a:cubicBezTo>
                    <a:pt x="8310" y="1703"/>
                    <a:pt x="6553" y="1"/>
                    <a:pt x="4379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46;p51"/>
            <p:cNvSpPr/>
            <p:nvPr/>
          </p:nvSpPr>
          <p:spPr>
            <a:xfrm>
              <a:off x="6178213" y="3677107"/>
              <a:ext cx="89625" cy="135850"/>
            </a:xfrm>
            <a:custGeom>
              <a:avLst/>
              <a:gdLst/>
              <a:ahLst/>
              <a:cxnLst/>
              <a:rect l="l" t="t" r="r" b="b"/>
              <a:pathLst>
                <a:path w="3585" h="5434" extrusionOk="0">
                  <a:moveTo>
                    <a:pt x="1107" y="0"/>
                  </a:moveTo>
                  <a:cubicBezTo>
                    <a:pt x="917" y="0"/>
                    <a:pt x="722" y="22"/>
                    <a:pt x="581" y="124"/>
                  </a:cubicBezTo>
                  <a:cubicBezTo>
                    <a:pt x="1" y="546"/>
                    <a:pt x="466" y="1879"/>
                    <a:pt x="456" y="2453"/>
                  </a:cubicBezTo>
                  <a:cubicBezTo>
                    <a:pt x="453" y="2681"/>
                    <a:pt x="670" y="2858"/>
                    <a:pt x="881" y="2858"/>
                  </a:cubicBezTo>
                  <a:cubicBezTo>
                    <a:pt x="976" y="2858"/>
                    <a:pt x="1070" y="2822"/>
                    <a:pt x="1142" y="2738"/>
                  </a:cubicBezTo>
                  <a:cubicBezTo>
                    <a:pt x="1317" y="2532"/>
                    <a:pt x="1493" y="2447"/>
                    <a:pt x="1653" y="2447"/>
                  </a:cubicBezTo>
                  <a:cubicBezTo>
                    <a:pt x="2143" y="2447"/>
                    <a:pt x="2492" y="3235"/>
                    <a:pt x="2266" y="3745"/>
                  </a:cubicBezTo>
                  <a:cubicBezTo>
                    <a:pt x="2125" y="4063"/>
                    <a:pt x="1931" y="4175"/>
                    <a:pt x="1717" y="4175"/>
                  </a:cubicBezTo>
                  <a:cubicBezTo>
                    <a:pt x="1445" y="4175"/>
                    <a:pt x="1140" y="3993"/>
                    <a:pt x="869" y="3819"/>
                  </a:cubicBezTo>
                  <a:cubicBezTo>
                    <a:pt x="785" y="3764"/>
                    <a:pt x="701" y="3740"/>
                    <a:pt x="621" y="3740"/>
                  </a:cubicBezTo>
                  <a:cubicBezTo>
                    <a:pt x="327" y="3740"/>
                    <a:pt x="97" y="4067"/>
                    <a:pt x="146" y="4375"/>
                  </a:cubicBezTo>
                  <a:cubicBezTo>
                    <a:pt x="257" y="5084"/>
                    <a:pt x="998" y="5433"/>
                    <a:pt x="1672" y="5433"/>
                  </a:cubicBezTo>
                  <a:cubicBezTo>
                    <a:pt x="1770" y="5433"/>
                    <a:pt x="1866" y="5426"/>
                    <a:pt x="1959" y="5411"/>
                  </a:cubicBezTo>
                  <a:cubicBezTo>
                    <a:pt x="2862" y="5266"/>
                    <a:pt x="3468" y="4475"/>
                    <a:pt x="3529" y="3580"/>
                  </a:cubicBezTo>
                  <a:cubicBezTo>
                    <a:pt x="3585" y="2751"/>
                    <a:pt x="3128" y="1869"/>
                    <a:pt x="2329" y="1558"/>
                  </a:cubicBezTo>
                  <a:cubicBezTo>
                    <a:pt x="2146" y="1485"/>
                    <a:pt x="1959" y="1451"/>
                    <a:pt x="1776" y="1451"/>
                  </a:cubicBezTo>
                  <a:cubicBezTo>
                    <a:pt x="1551" y="1451"/>
                    <a:pt x="1332" y="1503"/>
                    <a:pt x="1137" y="1602"/>
                  </a:cubicBezTo>
                  <a:cubicBezTo>
                    <a:pt x="1120" y="1433"/>
                    <a:pt x="1102" y="1264"/>
                    <a:pt x="1080" y="1093"/>
                  </a:cubicBezTo>
                  <a:cubicBezTo>
                    <a:pt x="1017" y="632"/>
                    <a:pt x="901" y="741"/>
                    <a:pt x="1327" y="697"/>
                  </a:cubicBezTo>
                  <a:cubicBezTo>
                    <a:pt x="1892" y="636"/>
                    <a:pt x="2434" y="600"/>
                    <a:pt x="2993" y="479"/>
                  </a:cubicBezTo>
                  <a:cubicBezTo>
                    <a:pt x="3164" y="445"/>
                    <a:pt x="3178" y="147"/>
                    <a:pt x="2993" y="121"/>
                  </a:cubicBezTo>
                  <a:cubicBezTo>
                    <a:pt x="2490" y="48"/>
                    <a:pt x="1996" y="13"/>
                    <a:pt x="1488" y="11"/>
                  </a:cubicBezTo>
                  <a:cubicBezTo>
                    <a:pt x="1377" y="11"/>
                    <a:pt x="1244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CuadroTexto 28"/>
          <p:cNvSpPr txBox="1"/>
          <p:nvPr/>
        </p:nvSpPr>
        <p:spPr>
          <a:xfrm>
            <a:off x="8180283" y="327886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1269;p45"/>
          <p:cNvSpPr/>
          <p:nvPr/>
        </p:nvSpPr>
        <p:spPr>
          <a:xfrm rot="-60026" flipH="1">
            <a:off x="7949343" y="287475"/>
            <a:ext cx="3280967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1" name="Google Shape;1670;p51"/>
          <p:cNvGrpSpPr/>
          <p:nvPr/>
        </p:nvGrpSpPr>
        <p:grpSpPr>
          <a:xfrm>
            <a:off x="7277553" y="183256"/>
            <a:ext cx="811772" cy="932679"/>
            <a:chOff x="6432538" y="1467689"/>
            <a:chExt cx="666729" cy="815612"/>
          </a:xfrm>
        </p:grpSpPr>
        <p:sp>
          <p:nvSpPr>
            <p:cNvPr id="32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1738;p51"/>
          <p:cNvGrpSpPr/>
          <p:nvPr/>
        </p:nvGrpSpPr>
        <p:grpSpPr>
          <a:xfrm>
            <a:off x="7410524" y="240307"/>
            <a:ext cx="554400" cy="579600"/>
            <a:chOff x="6437163" y="3618982"/>
            <a:chExt cx="232850" cy="229525"/>
          </a:xfrm>
        </p:grpSpPr>
        <p:sp>
          <p:nvSpPr>
            <p:cNvPr id="36" name="Google Shape;1739;p51"/>
            <p:cNvSpPr/>
            <p:nvPr/>
          </p:nvSpPr>
          <p:spPr>
            <a:xfrm>
              <a:off x="6437163" y="3618982"/>
              <a:ext cx="232850" cy="229525"/>
            </a:xfrm>
            <a:custGeom>
              <a:avLst/>
              <a:gdLst/>
              <a:ahLst/>
              <a:cxnLst/>
              <a:rect l="l" t="t" r="r" b="b"/>
              <a:pathLst>
                <a:path w="9314" h="9181" extrusionOk="0">
                  <a:moveTo>
                    <a:pt x="4679" y="357"/>
                  </a:moveTo>
                  <a:cubicBezTo>
                    <a:pt x="6854" y="357"/>
                    <a:pt x="8611" y="2059"/>
                    <a:pt x="8823" y="4218"/>
                  </a:cubicBezTo>
                  <a:cubicBezTo>
                    <a:pt x="9061" y="6631"/>
                    <a:pt x="7129" y="8657"/>
                    <a:pt x="4773" y="8863"/>
                  </a:cubicBezTo>
                  <a:cubicBezTo>
                    <a:pt x="4737" y="8866"/>
                    <a:pt x="4709" y="8882"/>
                    <a:pt x="4683" y="8900"/>
                  </a:cubicBezTo>
                  <a:cubicBezTo>
                    <a:pt x="2490" y="8581"/>
                    <a:pt x="465" y="7275"/>
                    <a:pt x="382" y="4825"/>
                  </a:cubicBezTo>
                  <a:cubicBezTo>
                    <a:pt x="301" y="2476"/>
                    <a:pt x="2123" y="482"/>
                    <a:pt x="4466" y="362"/>
                  </a:cubicBezTo>
                  <a:cubicBezTo>
                    <a:pt x="4538" y="358"/>
                    <a:pt x="4609" y="357"/>
                    <a:pt x="4679" y="357"/>
                  </a:cubicBezTo>
                  <a:close/>
                  <a:moveTo>
                    <a:pt x="4567" y="1"/>
                  </a:moveTo>
                  <a:cubicBezTo>
                    <a:pt x="4534" y="1"/>
                    <a:pt x="4500" y="1"/>
                    <a:pt x="4466" y="2"/>
                  </a:cubicBezTo>
                  <a:cubicBezTo>
                    <a:pt x="1927" y="54"/>
                    <a:pt x="1" y="2140"/>
                    <a:pt x="21" y="4663"/>
                  </a:cubicBezTo>
                  <a:cubicBezTo>
                    <a:pt x="44" y="6922"/>
                    <a:pt x="2020" y="9152"/>
                    <a:pt x="4339" y="9152"/>
                  </a:cubicBezTo>
                  <a:cubicBezTo>
                    <a:pt x="4445" y="9152"/>
                    <a:pt x="4551" y="9147"/>
                    <a:pt x="4658" y="9138"/>
                  </a:cubicBezTo>
                  <a:cubicBezTo>
                    <a:pt x="4681" y="9163"/>
                    <a:pt x="4715" y="9180"/>
                    <a:pt x="4758" y="9180"/>
                  </a:cubicBezTo>
                  <a:cubicBezTo>
                    <a:pt x="4763" y="9180"/>
                    <a:pt x="4768" y="9180"/>
                    <a:pt x="4773" y="9180"/>
                  </a:cubicBezTo>
                  <a:cubicBezTo>
                    <a:pt x="7228" y="9023"/>
                    <a:pt x="9313" y="7058"/>
                    <a:pt x="9234" y="4518"/>
                  </a:cubicBezTo>
                  <a:cubicBezTo>
                    <a:pt x="9154" y="1968"/>
                    <a:pt x="7087" y="1"/>
                    <a:pt x="45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40;p51"/>
            <p:cNvSpPr/>
            <p:nvPr/>
          </p:nvSpPr>
          <p:spPr>
            <a:xfrm>
              <a:off x="6444688" y="3627882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4413" y="1172"/>
                  </a:moveTo>
                  <a:cubicBezTo>
                    <a:pt x="4551" y="1172"/>
                    <a:pt x="4691" y="1189"/>
                    <a:pt x="4835" y="1225"/>
                  </a:cubicBezTo>
                  <a:cubicBezTo>
                    <a:pt x="5283" y="1336"/>
                    <a:pt x="5163" y="1980"/>
                    <a:pt x="4732" y="2001"/>
                  </a:cubicBezTo>
                  <a:cubicBezTo>
                    <a:pt x="4251" y="2021"/>
                    <a:pt x="3807" y="2531"/>
                    <a:pt x="3517" y="3152"/>
                  </a:cubicBezTo>
                  <a:cubicBezTo>
                    <a:pt x="3703" y="3086"/>
                    <a:pt x="3878" y="3056"/>
                    <a:pt x="4041" y="3056"/>
                  </a:cubicBezTo>
                  <a:cubicBezTo>
                    <a:pt x="5828" y="3056"/>
                    <a:pt x="6245" y="6642"/>
                    <a:pt x="3978" y="6642"/>
                  </a:cubicBezTo>
                  <a:cubicBezTo>
                    <a:pt x="3856" y="6642"/>
                    <a:pt x="3725" y="6631"/>
                    <a:pt x="3586" y="6609"/>
                  </a:cubicBezTo>
                  <a:cubicBezTo>
                    <a:pt x="715" y="6151"/>
                    <a:pt x="2065" y="1172"/>
                    <a:pt x="4413" y="1172"/>
                  </a:cubicBezTo>
                  <a:close/>
                  <a:moveTo>
                    <a:pt x="4378" y="1"/>
                  </a:moveTo>
                  <a:cubicBezTo>
                    <a:pt x="4308" y="1"/>
                    <a:pt x="4237" y="2"/>
                    <a:pt x="4165" y="6"/>
                  </a:cubicBezTo>
                  <a:cubicBezTo>
                    <a:pt x="1822" y="126"/>
                    <a:pt x="0" y="2120"/>
                    <a:pt x="81" y="4469"/>
                  </a:cubicBezTo>
                  <a:cubicBezTo>
                    <a:pt x="164" y="6919"/>
                    <a:pt x="2189" y="8225"/>
                    <a:pt x="4382" y="8544"/>
                  </a:cubicBezTo>
                  <a:cubicBezTo>
                    <a:pt x="4408" y="8526"/>
                    <a:pt x="4436" y="8510"/>
                    <a:pt x="4472" y="8507"/>
                  </a:cubicBezTo>
                  <a:cubicBezTo>
                    <a:pt x="6828" y="8301"/>
                    <a:pt x="8760" y="6275"/>
                    <a:pt x="8522" y="3862"/>
                  </a:cubicBezTo>
                  <a:cubicBezTo>
                    <a:pt x="8310" y="1703"/>
                    <a:pt x="6553" y="1"/>
                    <a:pt x="4378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41;p51"/>
            <p:cNvSpPr/>
            <p:nvPr/>
          </p:nvSpPr>
          <p:spPr>
            <a:xfrm>
              <a:off x="6521963" y="3715632"/>
              <a:ext cx="64775" cy="52675"/>
            </a:xfrm>
            <a:custGeom>
              <a:avLst/>
              <a:gdLst/>
              <a:ahLst/>
              <a:cxnLst/>
              <a:rect l="l" t="t" r="r" b="b"/>
              <a:pathLst>
                <a:path w="2591" h="2107" extrusionOk="0">
                  <a:moveTo>
                    <a:pt x="280" y="0"/>
                  </a:moveTo>
                  <a:cubicBezTo>
                    <a:pt x="56" y="638"/>
                    <a:pt x="1" y="1314"/>
                    <a:pt x="227" y="1679"/>
                  </a:cubicBezTo>
                  <a:cubicBezTo>
                    <a:pt x="411" y="1976"/>
                    <a:pt x="708" y="2107"/>
                    <a:pt x="1013" y="2107"/>
                  </a:cubicBezTo>
                  <a:cubicBezTo>
                    <a:pt x="1399" y="2107"/>
                    <a:pt x="1798" y="1899"/>
                    <a:pt x="2003" y="1550"/>
                  </a:cubicBezTo>
                  <a:cubicBezTo>
                    <a:pt x="2591" y="549"/>
                    <a:pt x="1436" y="91"/>
                    <a:pt x="651" y="91"/>
                  </a:cubicBezTo>
                  <a:cubicBezTo>
                    <a:pt x="588" y="91"/>
                    <a:pt x="528" y="94"/>
                    <a:pt x="472" y="99"/>
                  </a:cubicBezTo>
                  <a:cubicBezTo>
                    <a:pt x="463" y="100"/>
                    <a:pt x="454" y="101"/>
                    <a:pt x="446" y="101"/>
                  </a:cubicBezTo>
                  <a:cubicBezTo>
                    <a:pt x="363" y="101"/>
                    <a:pt x="310" y="59"/>
                    <a:pt x="280" y="0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42;p51"/>
            <p:cNvSpPr/>
            <p:nvPr/>
          </p:nvSpPr>
          <p:spPr>
            <a:xfrm>
              <a:off x="6462563" y="3657157"/>
              <a:ext cx="138250" cy="136775"/>
            </a:xfrm>
            <a:custGeom>
              <a:avLst/>
              <a:gdLst/>
              <a:ahLst/>
              <a:cxnLst/>
              <a:rect l="l" t="t" r="r" b="b"/>
              <a:pathLst>
                <a:path w="5530" h="5471" extrusionOk="0">
                  <a:moveTo>
                    <a:pt x="2656" y="2340"/>
                  </a:moveTo>
                  <a:cubicBezTo>
                    <a:pt x="2686" y="2399"/>
                    <a:pt x="2740" y="2441"/>
                    <a:pt x="2824" y="2441"/>
                  </a:cubicBezTo>
                  <a:cubicBezTo>
                    <a:pt x="2832" y="2441"/>
                    <a:pt x="2840" y="2440"/>
                    <a:pt x="2848" y="2439"/>
                  </a:cubicBezTo>
                  <a:cubicBezTo>
                    <a:pt x="2905" y="2434"/>
                    <a:pt x="2966" y="2431"/>
                    <a:pt x="3029" y="2431"/>
                  </a:cubicBezTo>
                  <a:cubicBezTo>
                    <a:pt x="3814" y="2431"/>
                    <a:pt x="4966" y="2889"/>
                    <a:pt x="4379" y="3889"/>
                  </a:cubicBezTo>
                  <a:cubicBezTo>
                    <a:pt x="4174" y="4238"/>
                    <a:pt x="3775" y="4446"/>
                    <a:pt x="3389" y="4446"/>
                  </a:cubicBezTo>
                  <a:cubicBezTo>
                    <a:pt x="3084" y="4446"/>
                    <a:pt x="2787" y="4315"/>
                    <a:pt x="2603" y="4018"/>
                  </a:cubicBezTo>
                  <a:cubicBezTo>
                    <a:pt x="2377" y="3653"/>
                    <a:pt x="2432" y="2977"/>
                    <a:pt x="2656" y="2340"/>
                  </a:cubicBezTo>
                  <a:close/>
                  <a:moveTo>
                    <a:pt x="3698" y="1"/>
                  </a:moveTo>
                  <a:cubicBezTo>
                    <a:pt x="1350" y="1"/>
                    <a:pt x="0" y="4980"/>
                    <a:pt x="2871" y="5438"/>
                  </a:cubicBezTo>
                  <a:cubicBezTo>
                    <a:pt x="3010" y="5460"/>
                    <a:pt x="3141" y="5471"/>
                    <a:pt x="3263" y="5471"/>
                  </a:cubicBezTo>
                  <a:cubicBezTo>
                    <a:pt x="5530" y="5471"/>
                    <a:pt x="5114" y="1886"/>
                    <a:pt x="3327" y="1886"/>
                  </a:cubicBezTo>
                  <a:cubicBezTo>
                    <a:pt x="3163" y="1886"/>
                    <a:pt x="2988" y="1916"/>
                    <a:pt x="2802" y="1982"/>
                  </a:cubicBezTo>
                  <a:cubicBezTo>
                    <a:pt x="3092" y="1360"/>
                    <a:pt x="3536" y="851"/>
                    <a:pt x="4017" y="830"/>
                  </a:cubicBezTo>
                  <a:cubicBezTo>
                    <a:pt x="4448" y="809"/>
                    <a:pt x="4568" y="164"/>
                    <a:pt x="4120" y="54"/>
                  </a:cubicBezTo>
                  <a:cubicBezTo>
                    <a:pt x="3976" y="18"/>
                    <a:pt x="3836" y="1"/>
                    <a:pt x="36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CuadroTexto 39"/>
          <p:cNvSpPr txBox="1"/>
          <p:nvPr/>
        </p:nvSpPr>
        <p:spPr>
          <a:xfrm>
            <a:off x="8197096" y="312593"/>
            <a:ext cx="248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1269;p45"/>
          <p:cNvSpPr/>
          <p:nvPr/>
        </p:nvSpPr>
        <p:spPr>
          <a:xfrm rot="-60026" flipH="1">
            <a:off x="7932537" y="292454"/>
            <a:ext cx="3280967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8" name="Google Shape;1670;p51"/>
          <p:cNvGrpSpPr/>
          <p:nvPr/>
        </p:nvGrpSpPr>
        <p:grpSpPr>
          <a:xfrm>
            <a:off x="7260747" y="188235"/>
            <a:ext cx="811772" cy="932679"/>
            <a:chOff x="6432538" y="1467689"/>
            <a:chExt cx="666729" cy="815612"/>
          </a:xfrm>
        </p:grpSpPr>
        <p:sp>
          <p:nvSpPr>
            <p:cNvPr id="49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2998;p72"/>
          <p:cNvGrpSpPr/>
          <p:nvPr/>
        </p:nvGrpSpPr>
        <p:grpSpPr>
          <a:xfrm>
            <a:off x="7388381" y="258410"/>
            <a:ext cx="554400" cy="579600"/>
            <a:chOff x="6785413" y="3618982"/>
            <a:chExt cx="232875" cy="229525"/>
          </a:xfrm>
        </p:grpSpPr>
        <p:sp>
          <p:nvSpPr>
            <p:cNvPr id="53" name="Google Shape;2999;p72"/>
            <p:cNvSpPr/>
            <p:nvPr/>
          </p:nvSpPr>
          <p:spPr>
            <a:xfrm>
              <a:off x="6785413" y="3618982"/>
              <a:ext cx="232875" cy="229525"/>
            </a:xfrm>
            <a:custGeom>
              <a:avLst/>
              <a:gdLst/>
              <a:ahLst/>
              <a:cxnLst/>
              <a:rect l="l" t="t" r="r" b="b"/>
              <a:pathLst>
                <a:path w="9315" h="9181" extrusionOk="0">
                  <a:moveTo>
                    <a:pt x="4682" y="357"/>
                  </a:moveTo>
                  <a:cubicBezTo>
                    <a:pt x="6856" y="357"/>
                    <a:pt x="8613" y="2059"/>
                    <a:pt x="8825" y="4218"/>
                  </a:cubicBezTo>
                  <a:cubicBezTo>
                    <a:pt x="9064" y="6631"/>
                    <a:pt x="7130" y="8657"/>
                    <a:pt x="4775" y="8863"/>
                  </a:cubicBezTo>
                  <a:cubicBezTo>
                    <a:pt x="4738" y="8866"/>
                    <a:pt x="4710" y="8882"/>
                    <a:pt x="4686" y="8900"/>
                  </a:cubicBezTo>
                  <a:cubicBezTo>
                    <a:pt x="2491" y="8581"/>
                    <a:pt x="467" y="7275"/>
                    <a:pt x="384" y="4825"/>
                  </a:cubicBezTo>
                  <a:cubicBezTo>
                    <a:pt x="304" y="2476"/>
                    <a:pt x="2125" y="482"/>
                    <a:pt x="4469" y="362"/>
                  </a:cubicBezTo>
                  <a:cubicBezTo>
                    <a:pt x="4540" y="358"/>
                    <a:pt x="4611" y="357"/>
                    <a:pt x="4682" y="357"/>
                  </a:cubicBezTo>
                  <a:close/>
                  <a:moveTo>
                    <a:pt x="4569" y="1"/>
                  </a:moveTo>
                  <a:cubicBezTo>
                    <a:pt x="4535" y="1"/>
                    <a:pt x="4502" y="1"/>
                    <a:pt x="4468" y="2"/>
                  </a:cubicBezTo>
                  <a:cubicBezTo>
                    <a:pt x="1929" y="54"/>
                    <a:pt x="0" y="2140"/>
                    <a:pt x="24" y="4663"/>
                  </a:cubicBezTo>
                  <a:cubicBezTo>
                    <a:pt x="43" y="6922"/>
                    <a:pt x="2021" y="9152"/>
                    <a:pt x="4341" y="9152"/>
                  </a:cubicBezTo>
                  <a:cubicBezTo>
                    <a:pt x="4447" y="9152"/>
                    <a:pt x="4553" y="9147"/>
                    <a:pt x="4660" y="9138"/>
                  </a:cubicBezTo>
                  <a:cubicBezTo>
                    <a:pt x="4683" y="9163"/>
                    <a:pt x="4717" y="9180"/>
                    <a:pt x="4761" y="9180"/>
                  </a:cubicBezTo>
                  <a:cubicBezTo>
                    <a:pt x="4766" y="9180"/>
                    <a:pt x="4770" y="9180"/>
                    <a:pt x="4775" y="9180"/>
                  </a:cubicBezTo>
                  <a:cubicBezTo>
                    <a:pt x="7229" y="9023"/>
                    <a:pt x="9315" y="7058"/>
                    <a:pt x="9233" y="4518"/>
                  </a:cubicBezTo>
                  <a:cubicBezTo>
                    <a:pt x="9154" y="1968"/>
                    <a:pt x="7089" y="1"/>
                    <a:pt x="45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000;p72"/>
            <p:cNvSpPr/>
            <p:nvPr/>
          </p:nvSpPr>
          <p:spPr>
            <a:xfrm>
              <a:off x="6792988" y="3627882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5095" y="1868"/>
                  </a:moveTo>
                  <a:cubicBezTo>
                    <a:pt x="5302" y="1868"/>
                    <a:pt x="5494" y="2045"/>
                    <a:pt x="5491" y="2259"/>
                  </a:cubicBezTo>
                  <a:cubicBezTo>
                    <a:pt x="5475" y="3012"/>
                    <a:pt x="5407" y="3760"/>
                    <a:pt x="5366" y="4510"/>
                  </a:cubicBezTo>
                  <a:cubicBezTo>
                    <a:pt x="5327" y="5192"/>
                    <a:pt x="5401" y="5831"/>
                    <a:pt x="5131" y="6466"/>
                  </a:cubicBezTo>
                  <a:cubicBezTo>
                    <a:pt x="5045" y="6665"/>
                    <a:pt x="4886" y="6745"/>
                    <a:pt x="4717" y="6745"/>
                  </a:cubicBezTo>
                  <a:cubicBezTo>
                    <a:pt x="4464" y="6745"/>
                    <a:pt x="4187" y="6564"/>
                    <a:pt x="4096" y="6330"/>
                  </a:cubicBezTo>
                  <a:cubicBezTo>
                    <a:pt x="3838" y="5669"/>
                    <a:pt x="4031" y="4877"/>
                    <a:pt x="4142" y="4192"/>
                  </a:cubicBezTo>
                  <a:cubicBezTo>
                    <a:pt x="4232" y="3626"/>
                    <a:pt x="4373" y="3084"/>
                    <a:pt x="4568" y="2555"/>
                  </a:cubicBezTo>
                  <a:cubicBezTo>
                    <a:pt x="3856" y="2453"/>
                    <a:pt x="3064" y="2502"/>
                    <a:pt x="2373" y="2453"/>
                  </a:cubicBezTo>
                  <a:cubicBezTo>
                    <a:pt x="2182" y="2442"/>
                    <a:pt x="2186" y="2181"/>
                    <a:pt x="2373" y="2162"/>
                  </a:cubicBezTo>
                  <a:cubicBezTo>
                    <a:pt x="3208" y="2076"/>
                    <a:pt x="4190" y="2126"/>
                    <a:pt x="4994" y="1883"/>
                  </a:cubicBezTo>
                  <a:cubicBezTo>
                    <a:pt x="5028" y="1873"/>
                    <a:pt x="5062" y="1868"/>
                    <a:pt x="5095" y="1868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2"/>
                    <a:pt x="4166" y="6"/>
                  </a:cubicBezTo>
                  <a:cubicBezTo>
                    <a:pt x="1822" y="126"/>
                    <a:pt x="1" y="2120"/>
                    <a:pt x="81" y="4469"/>
                  </a:cubicBezTo>
                  <a:cubicBezTo>
                    <a:pt x="164" y="6919"/>
                    <a:pt x="2188" y="8225"/>
                    <a:pt x="4383" y="8544"/>
                  </a:cubicBezTo>
                  <a:cubicBezTo>
                    <a:pt x="4407" y="8526"/>
                    <a:pt x="4435" y="8510"/>
                    <a:pt x="4472" y="8507"/>
                  </a:cubicBezTo>
                  <a:cubicBezTo>
                    <a:pt x="6828" y="8301"/>
                    <a:pt x="8761" y="6275"/>
                    <a:pt x="8522" y="3862"/>
                  </a:cubicBezTo>
                  <a:cubicBezTo>
                    <a:pt x="8310" y="1703"/>
                    <a:pt x="6553" y="1"/>
                    <a:pt x="4379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001;p72"/>
            <p:cNvSpPr/>
            <p:nvPr/>
          </p:nvSpPr>
          <p:spPr>
            <a:xfrm>
              <a:off x="6847538" y="3674582"/>
              <a:ext cx="82825" cy="121950"/>
            </a:xfrm>
            <a:custGeom>
              <a:avLst/>
              <a:gdLst/>
              <a:ahLst/>
              <a:cxnLst/>
              <a:rect l="l" t="t" r="r" b="b"/>
              <a:pathLst>
                <a:path w="3313" h="4878" extrusionOk="0">
                  <a:moveTo>
                    <a:pt x="2913" y="0"/>
                  </a:moveTo>
                  <a:cubicBezTo>
                    <a:pt x="2880" y="0"/>
                    <a:pt x="2846" y="5"/>
                    <a:pt x="2812" y="15"/>
                  </a:cubicBezTo>
                  <a:cubicBezTo>
                    <a:pt x="2008" y="258"/>
                    <a:pt x="1026" y="208"/>
                    <a:pt x="191" y="294"/>
                  </a:cubicBezTo>
                  <a:cubicBezTo>
                    <a:pt x="4" y="313"/>
                    <a:pt x="0" y="574"/>
                    <a:pt x="191" y="584"/>
                  </a:cubicBezTo>
                  <a:cubicBezTo>
                    <a:pt x="881" y="634"/>
                    <a:pt x="1674" y="584"/>
                    <a:pt x="2384" y="687"/>
                  </a:cubicBezTo>
                  <a:cubicBezTo>
                    <a:pt x="2191" y="1216"/>
                    <a:pt x="2050" y="1758"/>
                    <a:pt x="1960" y="2324"/>
                  </a:cubicBezTo>
                  <a:cubicBezTo>
                    <a:pt x="1849" y="3009"/>
                    <a:pt x="1655" y="3801"/>
                    <a:pt x="1914" y="4461"/>
                  </a:cubicBezTo>
                  <a:cubicBezTo>
                    <a:pt x="2005" y="4696"/>
                    <a:pt x="2282" y="4877"/>
                    <a:pt x="2536" y="4877"/>
                  </a:cubicBezTo>
                  <a:cubicBezTo>
                    <a:pt x="2704" y="4877"/>
                    <a:pt x="2863" y="4797"/>
                    <a:pt x="2949" y="4598"/>
                  </a:cubicBezTo>
                  <a:cubicBezTo>
                    <a:pt x="3219" y="3963"/>
                    <a:pt x="3145" y="3324"/>
                    <a:pt x="3184" y="2642"/>
                  </a:cubicBezTo>
                  <a:cubicBezTo>
                    <a:pt x="3225" y="1892"/>
                    <a:pt x="3293" y="1144"/>
                    <a:pt x="3309" y="391"/>
                  </a:cubicBezTo>
                  <a:cubicBezTo>
                    <a:pt x="3312" y="177"/>
                    <a:pt x="3120" y="0"/>
                    <a:pt x="29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CuadroTexto 55"/>
          <p:cNvSpPr txBox="1"/>
          <p:nvPr/>
        </p:nvSpPr>
        <p:spPr>
          <a:xfrm>
            <a:off x="8044175" y="331220"/>
            <a:ext cx="3478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11141708" y="183256"/>
            <a:ext cx="941686" cy="9588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10" descr="Resultado de imagen para icono de justificaciÃ³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395" y="180338"/>
            <a:ext cx="937652" cy="93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C2B6240-EB3A-4E41-ACE8-295FAB5F33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0832728"/>
              </p:ext>
            </p:extLst>
          </p:nvPr>
        </p:nvGraphicFramePr>
        <p:xfrm>
          <a:off x="2031999" y="1322122"/>
          <a:ext cx="9490319" cy="5137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107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917;p37"/>
          <p:cNvGrpSpPr/>
          <p:nvPr/>
        </p:nvGrpSpPr>
        <p:grpSpPr>
          <a:xfrm>
            <a:off x="2635036" y="198012"/>
            <a:ext cx="8326263" cy="1772392"/>
            <a:chOff x="7728915" y="2370420"/>
            <a:chExt cx="1034472" cy="222546"/>
          </a:xfrm>
        </p:grpSpPr>
        <p:sp>
          <p:nvSpPr>
            <p:cNvPr id="15" name="Google Shape;918;p37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19;p37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20;p37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21;p37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22;p37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23;p37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24;p37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925;p37"/>
          <p:cNvSpPr txBox="1">
            <a:spLocks noGrp="1"/>
          </p:cNvSpPr>
          <p:nvPr>
            <p:ph type="title"/>
          </p:nvPr>
        </p:nvSpPr>
        <p:spPr>
          <a:xfrm>
            <a:off x="3822661" y="178868"/>
            <a:ext cx="6175784" cy="15676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Agenda</a:t>
            </a:r>
            <a:endParaRPr sz="8800" b="1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3" name="Google Shape;1269;p45"/>
          <p:cNvSpPr/>
          <p:nvPr/>
        </p:nvSpPr>
        <p:spPr>
          <a:xfrm rot="-60026" flipH="1">
            <a:off x="2944005" y="2450675"/>
            <a:ext cx="3276886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4" name="Google Shape;1670;p51"/>
          <p:cNvGrpSpPr/>
          <p:nvPr/>
        </p:nvGrpSpPr>
        <p:grpSpPr>
          <a:xfrm>
            <a:off x="2272214" y="2346421"/>
            <a:ext cx="811772" cy="932679"/>
            <a:chOff x="6432538" y="1467689"/>
            <a:chExt cx="666729" cy="815612"/>
          </a:xfrm>
        </p:grpSpPr>
        <p:sp>
          <p:nvSpPr>
            <p:cNvPr id="25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1680;p51"/>
          <p:cNvGrpSpPr/>
          <p:nvPr/>
        </p:nvGrpSpPr>
        <p:grpSpPr>
          <a:xfrm>
            <a:off x="2400757" y="2408880"/>
            <a:ext cx="552584" cy="578678"/>
            <a:chOff x="6106088" y="3304232"/>
            <a:chExt cx="232850" cy="229500"/>
          </a:xfrm>
          <a:solidFill>
            <a:srgbClr val="FFCF37"/>
          </a:solidFill>
        </p:grpSpPr>
        <p:sp>
          <p:nvSpPr>
            <p:cNvPr id="29" name="Google Shape;1681;p51"/>
            <p:cNvSpPr/>
            <p:nvPr/>
          </p:nvSpPr>
          <p:spPr>
            <a:xfrm>
              <a:off x="6106088" y="3304232"/>
              <a:ext cx="232850" cy="229500"/>
            </a:xfrm>
            <a:custGeom>
              <a:avLst/>
              <a:gdLst/>
              <a:ahLst/>
              <a:cxnLst/>
              <a:rect l="l" t="t" r="r" b="b"/>
              <a:pathLst>
                <a:path w="9314" h="9180" extrusionOk="0">
                  <a:moveTo>
                    <a:pt x="4679" y="356"/>
                  </a:moveTo>
                  <a:cubicBezTo>
                    <a:pt x="6853" y="356"/>
                    <a:pt x="8610" y="2059"/>
                    <a:pt x="8822" y="4217"/>
                  </a:cubicBezTo>
                  <a:cubicBezTo>
                    <a:pt x="9061" y="6630"/>
                    <a:pt x="7128" y="8654"/>
                    <a:pt x="4775" y="8861"/>
                  </a:cubicBezTo>
                  <a:cubicBezTo>
                    <a:pt x="4735" y="8865"/>
                    <a:pt x="4708" y="8881"/>
                    <a:pt x="4685" y="8900"/>
                  </a:cubicBezTo>
                  <a:cubicBezTo>
                    <a:pt x="2488" y="8581"/>
                    <a:pt x="464" y="7272"/>
                    <a:pt x="381" y="4825"/>
                  </a:cubicBezTo>
                  <a:cubicBezTo>
                    <a:pt x="301" y="2476"/>
                    <a:pt x="2122" y="481"/>
                    <a:pt x="4466" y="361"/>
                  </a:cubicBezTo>
                  <a:cubicBezTo>
                    <a:pt x="4537" y="358"/>
                    <a:pt x="4608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8" y="54"/>
                    <a:pt x="0" y="2139"/>
                    <a:pt x="23" y="4660"/>
                  </a:cubicBezTo>
                  <a:cubicBezTo>
                    <a:pt x="43" y="6920"/>
                    <a:pt x="2020" y="9149"/>
                    <a:pt x="4336" y="9149"/>
                  </a:cubicBezTo>
                  <a:cubicBezTo>
                    <a:pt x="4442" y="9149"/>
                    <a:pt x="4549" y="9145"/>
                    <a:pt x="4657" y="9135"/>
                  </a:cubicBezTo>
                  <a:cubicBezTo>
                    <a:pt x="4680" y="9162"/>
                    <a:pt x="4714" y="9179"/>
                    <a:pt x="4759" y="9179"/>
                  </a:cubicBezTo>
                  <a:cubicBezTo>
                    <a:pt x="4764" y="9179"/>
                    <a:pt x="4769" y="9179"/>
                    <a:pt x="4775" y="9179"/>
                  </a:cubicBezTo>
                  <a:cubicBezTo>
                    <a:pt x="7229" y="9022"/>
                    <a:pt x="9314" y="7057"/>
                    <a:pt x="9234" y="4517"/>
                  </a:cubicBezTo>
                  <a:cubicBezTo>
                    <a:pt x="9154" y="1969"/>
                    <a:pt x="7090" y="0"/>
                    <a:pt x="4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82;p51"/>
            <p:cNvSpPr/>
            <p:nvPr/>
          </p:nvSpPr>
          <p:spPr>
            <a:xfrm>
              <a:off x="6113588" y="3313107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4641" y="1520"/>
                  </a:moveTo>
                  <a:cubicBezTo>
                    <a:pt x="4831" y="1520"/>
                    <a:pt x="5033" y="1625"/>
                    <a:pt x="5110" y="1828"/>
                  </a:cubicBezTo>
                  <a:cubicBezTo>
                    <a:pt x="5377" y="2527"/>
                    <a:pt x="5331" y="3329"/>
                    <a:pt x="5343" y="4068"/>
                  </a:cubicBezTo>
                  <a:cubicBezTo>
                    <a:pt x="5353" y="4827"/>
                    <a:pt x="5429" y="5609"/>
                    <a:pt x="5264" y="6353"/>
                  </a:cubicBezTo>
                  <a:cubicBezTo>
                    <a:pt x="5201" y="6647"/>
                    <a:pt x="4934" y="6795"/>
                    <a:pt x="4668" y="6795"/>
                  </a:cubicBezTo>
                  <a:cubicBezTo>
                    <a:pt x="4403" y="6795"/>
                    <a:pt x="4138" y="6648"/>
                    <a:pt x="4075" y="6353"/>
                  </a:cubicBezTo>
                  <a:cubicBezTo>
                    <a:pt x="3916" y="5607"/>
                    <a:pt x="3995" y="4827"/>
                    <a:pt x="4009" y="4068"/>
                  </a:cubicBezTo>
                  <a:cubicBezTo>
                    <a:pt x="4013" y="3772"/>
                    <a:pt x="4011" y="3467"/>
                    <a:pt x="4023" y="3162"/>
                  </a:cubicBezTo>
                  <a:lnTo>
                    <a:pt x="4023" y="3162"/>
                  </a:lnTo>
                  <a:cubicBezTo>
                    <a:pt x="3946" y="3211"/>
                    <a:pt x="3864" y="3255"/>
                    <a:pt x="3768" y="3294"/>
                  </a:cubicBezTo>
                  <a:cubicBezTo>
                    <a:pt x="3520" y="3394"/>
                    <a:pt x="3284" y="3437"/>
                    <a:pt x="3043" y="3437"/>
                  </a:cubicBezTo>
                  <a:cubicBezTo>
                    <a:pt x="2859" y="3437"/>
                    <a:pt x="2673" y="3412"/>
                    <a:pt x="2476" y="3366"/>
                  </a:cubicBezTo>
                  <a:cubicBezTo>
                    <a:pt x="2256" y="3313"/>
                    <a:pt x="2313" y="2987"/>
                    <a:pt x="2528" y="2982"/>
                  </a:cubicBezTo>
                  <a:cubicBezTo>
                    <a:pt x="2916" y="2975"/>
                    <a:pt x="3784" y="2768"/>
                    <a:pt x="4108" y="2333"/>
                  </a:cubicBezTo>
                  <a:cubicBezTo>
                    <a:pt x="4140" y="2177"/>
                    <a:pt x="4182" y="2020"/>
                    <a:pt x="4237" y="1869"/>
                  </a:cubicBezTo>
                  <a:cubicBezTo>
                    <a:pt x="4257" y="1634"/>
                    <a:pt x="4443" y="1520"/>
                    <a:pt x="4641" y="1520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3"/>
                    <a:pt x="4166" y="6"/>
                  </a:cubicBezTo>
                  <a:cubicBezTo>
                    <a:pt x="1822" y="126"/>
                    <a:pt x="1" y="2120"/>
                    <a:pt x="81" y="4470"/>
                  </a:cubicBezTo>
                  <a:cubicBezTo>
                    <a:pt x="164" y="6917"/>
                    <a:pt x="2190" y="8226"/>
                    <a:pt x="4385" y="8544"/>
                  </a:cubicBezTo>
                  <a:cubicBezTo>
                    <a:pt x="4408" y="8526"/>
                    <a:pt x="4436" y="8510"/>
                    <a:pt x="4475" y="8506"/>
                  </a:cubicBezTo>
                  <a:cubicBezTo>
                    <a:pt x="6828" y="8299"/>
                    <a:pt x="8761" y="6275"/>
                    <a:pt x="8522" y="3862"/>
                  </a:cubicBezTo>
                  <a:cubicBezTo>
                    <a:pt x="8310" y="1704"/>
                    <a:pt x="6553" y="1"/>
                    <a:pt x="4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83;p51"/>
            <p:cNvSpPr/>
            <p:nvPr/>
          </p:nvSpPr>
          <p:spPr>
            <a:xfrm>
              <a:off x="6168685" y="3354068"/>
              <a:ext cx="79350" cy="131875"/>
            </a:xfrm>
            <a:custGeom>
              <a:avLst/>
              <a:gdLst/>
              <a:ahLst/>
              <a:cxnLst/>
              <a:rect l="l" t="t" r="r" b="b"/>
              <a:pathLst>
                <a:path w="3174" h="5275" extrusionOk="0">
                  <a:moveTo>
                    <a:pt x="2386" y="0"/>
                  </a:moveTo>
                  <a:cubicBezTo>
                    <a:pt x="2188" y="0"/>
                    <a:pt x="2002" y="114"/>
                    <a:pt x="1982" y="349"/>
                  </a:cubicBezTo>
                  <a:cubicBezTo>
                    <a:pt x="1927" y="500"/>
                    <a:pt x="1885" y="657"/>
                    <a:pt x="1853" y="814"/>
                  </a:cubicBezTo>
                  <a:cubicBezTo>
                    <a:pt x="1529" y="1248"/>
                    <a:pt x="661" y="1455"/>
                    <a:pt x="273" y="1462"/>
                  </a:cubicBezTo>
                  <a:cubicBezTo>
                    <a:pt x="58" y="1467"/>
                    <a:pt x="1" y="1793"/>
                    <a:pt x="220" y="1846"/>
                  </a:cubicBezTo>
                  <a:cubicBezTo>
                    <a:pt x="417" y="1892"/>
                    <a:pt x="604" y="1917"/>
                    <a:pt x="788" y="1917"/>
                  </a:cubicBezTo>
                  <a:cubicBezTo>
                    <a:pt x="1029" y="1917"/>
                    <a:pt x="1265" y="1874"/>
                    <a:pt x="1513" y="1774"/>
                  </a:cubicBezTo>
                  <a:cubicBezTo>
                    <a:pt x="1607" y="1735"/>
                    <a:pt x="1691" y="1691"/>
                    <a:pt x="1768" y="1642"/>
                  </a:cubicBezTo>
                  <a:lnTo>
                    <a:pt x="1768" y="1642"/>
                  </a:lnTo>
                  <a:cubicBezTo>
                    <a:pt x="1756" y="1947"/>
                    <a:pt x="1758" y="2252"/>
                    <a:pt x="1754" y="2548"/>
                  </a:cubicBezTo>
                  <a:cubicBezTo>
                    <a:pt x="1740" y="3307"/>
                    <a:pt x="1661" y="4087"/>
                    <a:pt x="1820" y="4833"/>
                  </a:cubicBezTo>
                  <a:cubicBezTo>
                    <a:pt x="1883" y="5128"/>
                    <a:pt x="2148" y="5275"/>
                    <a:pt x="2413" y="5275"/>
                  </a:cubicBezTo>
                  <a:cubicBezTo>
                    <a:pt x="2679" y="5275"/>
                    <a:pt x="2945" y="5127"/>
                    <a:pt x="3009" y="4833"/>
                  </a:cubicBezTo>
                  <a:cubicBezTo>
                    <a:pt x="3174" y="4089"/>
                    <a:pt x="3097" y="3307"/>
                    <a:pt x="3088" y="2548"/>
                  </a:cubicBezTo>
                  <a:cubicBezTo>
                    <a:pt x="3076" y="1809"/>
                    <a:pt x="3122" y="1007"/>
                    <a:pt x="2855" y="308"/>
                  </a:cubicBezTo>
                  <a:cubicBezTo>
                    <a:pt x="2778" y="105"/>
                    <a:pt x="2576" y="0"/>
                    <a:pt x="23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1269;p45"/>
          <p:cNvSpPr/>
          <p:nvPr/>
        </p:nvSpPr>
        <p:spPr>
          <a:xfrm rot="-60026" flipH="1">
            <a:off x="2952410" y="3542059"/>
            <a:ext cx="3272563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3" name="Google Shape;1670;p51"/>
          <p:cNvGrpSpPr/>
          <p:nvPr/>
        </p:nvGrpSpPr>
        <p:grpSpPr>
          <a:xfrm>
            <a:off x="2280619" y="3437767"/>
            <a:ext cx="811772" cy="932679"/>
            <a:chOff x="6432538" y="1467689"/>
            <a:chExt cx="666729" cy="815612"/>
          </a:xfrm>
        </p:grpSpPr>
        <p:sp>
          <p:nvSpPr>
            <p:cNvPr id="34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1269;p45"/>
          <p:cNvSpPr/>
          <p:nvPr/>
        </p:nvSpPr>
        <p:spPr>
          <a:xfrm rot="-60026" flipH="1">
            <a:off x="2944004" y="4678799"/>
            <a:ext cx="3280967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2" name="Google Shape;1670;p51"/>
          <p:cNvGrpSpPr/>
          <p:nvPr/>
        </p:nvGrpSpPr>
        <p:grpSpPr>
          <a:xfrm>
            <a:off x="2272214" y="4574580"/>
            <a:ext cx="811772" cy="932679"/>
            <a:chOff x="6432538" y="1467689"/>
            <a:chExt cx="666729" cy="815612"/>
          </a:xfrm>
        </p:grpSpPr>
        <p:sp>
          <p:nvSpPr>
            <p:cNvPr id="43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1700;p51"/>
          <p:cNvGrpSpPr/>
          <p:nvPr/>
        </p:nvGrpSpPr>
        <p:grpSpPr>
          <a:xfrm>
            <a:off x="2398941" y="3506362"/>
            <a:ext cx="554400" cy="579600"/>
            <a:chOff x="6437163" y="3304232"/>
            <a:chExt cx="232850" cy="229500"/>
          </a:xfrm>
        </p:grpSpPr>
        <p:sp>
          <p:nvSpPr>
            <p:cNvPr id="53" name="Google Shape;1701;p51"/>
            <p:cNvSpPr/>
            <p:nvPr/>
          </p:nvSpPr>
          <p:spPr>
            <a:xfrm>
              <a:off x="6437163" y="3304232"/>
              <a:ext cx="232850" cy="229500"/>
            </a:xfrm>
            <a:custGeom>
              <a:avLst/>
              <a:gdLst/>
              <a:ahLst/>
              <a:cxnLst/>
              <a:rect l="l" t="t" r="r" b="b"/>
              <a:pathLst>
                <a:path w="9314" h="9180" extrusionOk="0">
                  <a:moveTo>
                    <a:pt x="4679" y="356"/>
                  </a:moveTo>
                  <a:cubicBezTo>
                    <a:pt x="6854" y="356"/>
                    <a:pt x="8611" y="2059"/>
                    <a:pt x="8823" y="4217"/>
                  </a:cubicBezTo>
                  <a:cubicBezTo>
                    <a:pt x="9061" y="6630"/>
                    <a:pt x="7129" y="8654"/>
                    <a:pt x="4773" y="8861"/>
                  </a:cubicBezTo>
                  <a:cubicBezTo>
                    <a:pt x="4737" y="8865"/>
                    <a:pt x="4709" y="8881"/>
                    <a:pt x="4683" y="8900"/>
                  </a:cubicBezTo>
                  <a:cubicBezTo>
                    <a:pt x="2490" y="8581"/>
                    <a:pt x="465" y="7272"/>
                    <a:pt x="382" y="4825"/>
                  </a:cubicBezTo>
                  <a:cubicBezTo>
                    <a:pt x="301" y="2476"/>
                    <a:pt x="2123" y="481"/>
                    <a:pt x="4466" y="361"/>
                  </a:cubicBezTo>
                  <a:cubicBezTo>
                    <a:pt x="4538" y="358"/>
                    <a:pt x="4609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7" y="54"/>
                    <a:pt x="1" y="2139"/>
                    <a:pt x="21" y="4660"/>
                  </a:cubicBezTo>
                  <a:cubicBezTo>
                    <a:pt x="44" y="6920"/>
                    <a:pt x="2018" y="9149"/>
                    <a:pt x="4336" y="9149"/>
                  </a:cubicBezTo>
                  <a:cubicBezTo>
                    <a:pt x="4443" y="9149"/>
                    <a:pt x="4550" y="9145"/>
                    <a:pt x="4658" y="9135"/>
                  </a:cubicBezTo>
                  <a:cubicBezTo>
                    <a:pt x="4681" y="9162"/>
                    <a:pt x="4715" y="9179"/>
                    <a:pt x="4759" y="9179"/>
                  </a:cubicBezTo>
                  <a:cubicBezTo>
                    <a:pt x="4763" y="9179"/>
                    <a:pt x="4768" y="9179"/>
                    <a:pt x="4773" y="9179"/>
                  </a:cubicBezTo>
                  <a:cubicBezTo>
                    <a:pt x="7228" y="9022"/>
                    <a:pt x="9313" y="7057"/>
                    <a:pt x="9234" y="4517"/>
                  </a:cubicBezTo>
                  <a:cubicBezTo>
                    <a:pt x="9154" y="1969"/>
                    <a:pt x="7089" y="0"/>
                    <a:pt x="4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02;p51"/>
            <p:cNvSpPr/>
            <p:nvPr/>
          </p:nvSpPr>
          <p:spPr>
            <a:xfrm>
              <a:off x="6444688" y="3313107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4388" y="1214"/>
                  </a:moveTo>
                  <a:cubicBezTo>
                    <a:pt x="4736" y="1214"/>
                    <a:pt x="5092" y="1327"/>
                    <a:pt x="5422" y="1585"/>
                  </a:cubicBezTo>
                  <a:cubicBezTo>
                    <a:pt x="6235" y="2225"/>
                    <a:pt x="5943" y="3350"/>
                    <a:pt x="5615" y="4169"/>
                  </a:cubicBezTo>
                  <a:cubicBezTo>
                    <a:pt x="5406" y="4696"/>
                    <a:pt x="5144" y="5279"/>
                    <a:pt x="4800" y="5786"/>
                  </a:cubicBezTo>
                  <a:cubicBezTo>
                    <a:pt x="5249" y="5836"/>
                    <a:pt x="5700" y="5857"/>
                    <a:pt x="6153" y="5878"/>
                  </a:cubicBezTo>
                  <a:cubicBezTo>
                    <a:pt x="6557" y="5896"/>
                    <a:pt x="6557" y="6490"/>
                    <a:pt x="6153" y="6506"/>
                  </a:cubicBezTo>
                  <a:cubicBezTo>
                    <a:pt x="5352" y="6538"/>
                    <a:pt x="4551" y="6571"/>
                    <a:pt x="3773" y="6764"/>
                  </a:cubicBezTo>
                  <a:cubicBezTo>
                    <a:pt x="3714" y="6779"/>
                    <a:pt x="3658" y="6786"/>
                    <a:pt x="3605" y="6786"/>
                  </a:cubicBezTo>
                  <a:cubicBezTo>
                    <a:pt x="3158" y="6786"/>
                    <a:pt x="2918" y="6299"/>
                    <a:pt x="3094" y="5883"/>
                  </a:cubicBezTo>
                  <a:cubicBezTo>
                    <a:pt x="3461" y="5014"/>
                    <a:pt x="4138" y="4319"/>
                    <a:pt x="4475" y="3408"/>
                  </a:cubicBezTo>
                  <a:cubicBezTo>
                    <a:pt x="4653" y="2919"/>
                    <a:pt x="4901" y="2199"/>
                    <a:pt x="4134" y="2199"/>
                  </a:cubicBezTo>
                  <a:cubicBezTo>
                    <a:pt x="4128" y="2199"/>
                    <a:pt x="4121" y="2199"/>
                    <a:pt x="4115" y="2199"/>
                  </a:cubicBezTo>
                  <a:cubicBezTo>
                    <a:pt x="3459" y="2209"/>
                    <a:pt x="2965" y="2846"/>
                    <a:pt x="2923" y="3472"/>
                  </a:cubicBezTo>
                  <a:cubicBezTo>
                    <a:pt x="2914" y="3604"/>
                    <a:pt x="2790" y="3688"/>
                    <a:pt x="2677" y="3688"/>
                  </a:cubicBezTo>
                  <a:cubicBezTo>
                    <a:pt x="2591" y="3688"/>
                    <a:pt x="2511" y="3640"/>
                    <a:pt x="2491" y="3529"/>
                  </a:cubicBezTo>
                  <a:cubicBezTo>
                    <a:pt x="2278" y="2344"/>
                    <a:pt x="3287" y="1214"/>
                    <a:pt x="4388" y="1214"/>
                  </a:cubicBezTo>
                  <a:close/>
                  <a:moveTo>
                    <a:pt x="4378" y="1"/>
                  </a:moveTo>
                  <a:cubicBezTo>
                    <a:pt x="4308" y="1"/>
                    <a:pt x="4237" y="3"/>
                    <a:pt x="4165" y="6"/>
                  </a:cubicBezTo>
                  <a:cubicBezTo>
                    <a:pt x="1822" y="126"/>
                    <a:pt x="0" y="2120"/>
                    <a:pt x="81" y="4470"/>
                  </a:cubicBezTo>
                  <a:cubicBezTo>
                    <a:pt x="164" y="6917"/>
                    <a:pt x="2189" y="8226"/>
                    <a:pt x="4382" y="8544"/>
                  </a:cubicBezTo>
                  <a:cubicBezTo>
                    <a:pt x="4408" y="8526"/>
                    <a:pt x="4436" y="8510"/>
                    <a:pt x="4472" y="8506"/>
                  </a:cubicBezTo>
                  <a:cubicBezTo>
                    <a:pt x="6828" y="8299"/>
                    <a:pt x="8760" y="6275"/>
                    <a:pt x="8522" y="3862"/>
                  </a:cubicBezTo>
                  <a:cubicBezTo>
                    <a:pt x="8310" y="1704"/>
                    <a:pt x="6553" y="1"/>
                    <a:pt x="4378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03;p51"/>
            <p:cNvSpPr/>
            <p:nvPr/>
          </p:nvSpPr>
          <p:spPr>
            <a:xfrm>
              <a:off x="6502578" y="3344058"/>
              <a:ext cx="107025" cy="139300"/>
            </a:xfrm>
            <a:custGeom>
              <a:avLst/>
              <a:gdLst/>
              <a:ahLst/>
              <a:cxnLst/>
              <a:rect l="l" t="t" r="r" b="b"/>
              <a:pathLst>
                <a:path w="4281" h="5572" extrusionOk="0">
                  <a:moveTo>
                    <a:pt x="2111" y="0"/>
                  </a:moveTo>
                  <a:cubicBezTo>
                    <a:pt x="1010" y="0"/>
                    <a:pt x="1" y="1130"/>
                    <a:pt x="214" y="2315"/>
                  </a:cubicBezTo>
                  <a:cubicBezTo>
                    <a:pt x="234" y="2426"/>
                    <a:pt x="314" y="2474"/>
                    <a:pt x="400" y="2474"/>
                  </a:cubicBezTo>
                  <a:cubicBezTo>
                    <a:pt x="513" y="2474"/>
                    <a:pt x="637" y="2390"/>
                    <a:pt x="646" y="2258"/>
                  </a:cubicBezTo>
                  <a:cubicBezTo>
                    <a:pt x="688" y="1632"/>
                    <a:pt x="1182" y="995"/>
                    <a:pt x="1838" y="985"/>
                  </a:cubicBezTo>
                  <a:cubicBezTo>
                    <a:pt x="1844" y="985"/>
                    <a:pt x="1851" y="985"/>
                    <a:pt x="1857" y="985"/>
                  </a:cubicBezTo>
                  <a:cubicBezTo>
                    <a:pt x="2624" y="985"/>
                    <a:pt x="2376" y="1705"/>
                    <a:pt x="2198" y="2194"/>
                  </a:cubicBezTo>
                  <a:cubicBezTo>
                    <a:pt x="1861" y="3105"/>
                    <a:pt x="1184" y="3800"/>
                    <a:pt x="817" y="4669"/>
                  </a:cubicBezTo>
                  <a:cubicBezTo>
                    <a:pt x="641" y="5085"/>
                    <a:pt x="881" y="5572"/>
                    <a:pt x="1328" y="5572"/>
                  </a:cubicBezTo>
                  <a:cubicBezTo>
                    <a:pt x="1381" y="5572"/>
                    <a:pt x="1437" y="5565"/>
                    <a:pt x="1496" y="5550"/>
                  </a:cubicBezTo>
                  <a:cubicBezTo>
                    <a:pt x="2274" y="5357"/>
                    <a:pt x="3075" y="5324"/>
                    <a:pt x="3876" y="5292"/>
                  </a:cubicBezTo>
                  <a:cubicBezTo>
                    <a:pt x="4280" y="5276"/>
                    <a:pt x="4280" y="4682"/>
                    <a:pt x="3876" y="4664"/>
                  </a:cubicBezTo>
                  <a:cubicBezTo>
                    <a:pt x="3423" y="4643"/>
                    <a:pt x="2972" y="4622"/>
                    <a:pt x="2523" y="4572"/>
                  </a:cubicBezTo>
                  <a:cubicBezTo>
                    <a:pt x="2868" y="4065"/>
                    <a:pt x="3129" y="3481"/>
                    <a:pt x="3338" y="2955"/>
                  </a:cubicBezTo>
                  <a:cubicBezTo>
                    <a:pt x="3666" y="2135"/>
                    <a:pt x="3958" y="1011"/>
                    <a:pt x="3145" y="371"/>
                  </a:cubicBezTo>
                  <a:cubicBezTo>
                    <a:pt x="2815" y="113"/>
                    <a:pt x="2459" y="0"/>
                    <a:pt x="2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1704;p51"/>
          <p:cNvGrpSpPr/>
          <p:nvPr/>
        </p:nvGrpSpPr>
        <p:grpSpPr>
          <a:xfrm>
            <a:off x="2416859" y="4638238"/>
            <a:ext cx="554400" cy="579600"/>
            <a:chOff x="6785413" y="3304232"/>
            <a:chExt cx="232875" cy="229500"/>
          </a:xfrm>
        </p:grpSpPr>
        <p:sp>
          <p:nvSpPr>
            <p:cNvPr id="57" name="Google Shape;1705;p51"/>
            <p:cNvSpPr/>
            <p:nvPr/>
          </p:nvSpPr>
          <p:spPr>
            <a:xfrm>
              <a:off x="6785413" y="3304232"/>
              <a:ext cx="232875" cy="229500"/>
            </a:xfrm>
            <a:custGeom>
              <a:avLst/>
              <a:gdLst/>
              <a:ahLst/>
              <a:cxnLst/>
              <a:rect l="l" t="t" r="r" b="b"/>
              <a:pathLst>
                <a:path w="9315" h="9180" extrusionOk="0">
                  <a:moveTo>
                    <a:pt x="4682" y="356"/>
                  </a:moveTo>
                  <a:cubicBezTo>
                    <a:pt x="6856" y="356"/>
                    <a:pt x="8613" y="2059"/>
                    <a:pt x="8825" y="4217"/>
                  </a:cubicBezTo>
                  <a:cubicBezTo>
                    <a:pt x="9064" y="6630"/>
                    <a:pt x="7130" y="8654"/>
                    <a:pt x="4775" y="8861"/>
                  </a:cubicBezTo>
                  <a:cubicBezTo>
                    <a:pt x="4738" y="8865"/>
                    <a:pt x="4710" y="8881"/>
                    <a:pt x="4686" y="8900"/>
                  </a:cubicBezTo>
                  <a:cubicBezTo>
                    <a:pt x="2491" y="8581"/>
                    <a:pt x="467" y="7272"/>
                    <a:pt x="384" y="4825"/>
                  </a:cubicBezTo>
                  <a:cubicBezTo>
                    <a:pt x="304" y="2476"/>
                    <a:pt x="2125" y="481"/>
                    <a:pt x="4469" y="361"/>
                  </a:cubicBezTo>
                  <a:cubicBezTo>
                    <a:pt x="4540" y="358"/>
                    <a:pt x="4611" y="356"/>
                    <a:pt x="4682" y="356"/>
                  </a:cubicBezTo>
                  <a:close/>
                  <a:moveTo>
                    <a:pt x="4573" y="0"/>
                  </a:moveTo>
                  <a:cubicBezTo>
                    <a:pt x="4538" y="0"/>
                    <a:pt x="4503" y="0"/>
                    <a:pt x="4468" y="1"/>
                  </a:cubicBezTo>
                  <a:cubicBezTo>
                    <a:pt x="1929" y="54"/>
                    <a:pt x="0" y="2139"/>
                    <a:pt x="24" y="4660"/>
                  </a:cubicBezTo>
                  <a:cubicBezTo>
                    <a:pt x="43" y="6920"/>
                    <a:pt x="2020" y="9149"/>
                    <a:pt x="4339" y="9149"/>
                  </a:cubicBezTo>
                  <a:cubicBezTo>
                    <a:pt x="4445" y="9149"/>
                    <a:pt x="4552" y="9145"/>
                    <a:pt x="4660" y="9135"/>
                  </a:cubicBezTo>
                  <a:cubicBezTo>
                    <a:pt x="4683" y="9162"/>
                    <a:pt x="4717" y="9179"/>
                    <a:pt x="4761" y="9179"/>
                  </a:cubicBezTo>
                  <a:cubicBezTo>
                    <a:pt x="4766" y="9179"/>
                    <a:pt x="4770" y="9179"/>
                    <a:pt x="4775" y="9179"/>
                  </a:cubicBezTo>
                  <a:cubicBezTo>
                    <a:pt x="7229" y="9022"/>
                    <a:pt x="9315" y="7057"/>
                    <a:pt x="9233" y="4517"/>
                  </a:cubicBezTo>
                  <a:cubicBezTo>
                    <a:pt x="9154" y="1969"/>
                    <a:pt x="7091" y="0"/>
                    <a:pt x="45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06;p51"/>
            <p:cNvSpPr/>
            <p:nvPr/>
          </p:nvSpPr>
          <p:spPr>
            <a:xfrm>
              <a:off x="6793389" y="3310976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3622" y="1423"/>
                  </a:moveTo>
                  <a:cubicBezTo>
                    <a:pt x="4204" y="1423"/>
                    <a:pt x="4745" y="1547"/>
                    <a:pt x="5371" y="1547"/>
                  </a:cubicBezTo>
                  <a:cubicBezTo>
                    <a:pt x="5632" y="1549"/>
                    <a:pt x="5777" y="1786"/>
                    <a:pt x="5733" y="2024"/>
                  </a:cubicBezTo>
                  <a:cubicBezTo>
                    <a:pt x="5627" y="2599"/>
                    <a:pt x="5391" y="3146"/>
                    <a:pt x="5098" y="3663"/>
                  </a:cubicBezTo>
                  <a:cubicBezTo>
                    <a:pt x="6306" y="3806"/>
                    <a:pt x="7370" y="4652"/>
                    <a:pt x="6844" y="6092"/>
                  </a:cubicBezTo>
                  <a:cubicBezTo>
                    <a:pt x="6537" y="6936"/>
                    <a:pt x="5768" y="7346"/>
                    <a:pt x="5000" y="7346"/>
                  </a:cubicBezTo>
                  <a:cubicBezTo>
                    <a:pt x="4156" y="7346"/>
                    <a:pt x="3313" y="6851"/>
                    <a:pt x="3085" y="5895"/>
                  </a:cubicBezTo>
                  <a:cubicBezTo>
                    <a:pt x="3028" y="5663"/>
                    <a:pt x="3231" y="5446"/>
                    <a:pt x="3439" y="5446"/>
                  </a:cubicBezTo>
                  <a:cubicBezTo>
                    <a:pt x="3519" y="5446"/>
                    <a:pt x="3600" y="5478"/>
                    <a:pt x="3667" y="5555"/>
                  </a:cubicBezTo>
                  <a:cubicBezTo>
                    <a:pt x="3995" y="5928"/>
                    <a:pt x="4661" y="6444"/>
                    <a:pt x="5199" y="6444"/>
                  </a:cubicBezTo>
                  <a:cubicBezTo>
                    <a:pt x="5528" y="6444"/>
                    <a:pt x="5810" y="6251"/>
                    <a:pt x="5938" y="5716"/>
                  </a:cubicBezTo>
                  <a:cubicBezTo>
                    <a:pt x="6115" y="4986"/>
                    <a:pt x="5686" y="4746"/>
                    <a:pt x="5168" y="4746"/>
                  </a:cubicBezTo>
                  <a:cubicBezTo>
                    <a:pt x="4808" y="4746"/>
                    <a:pt x="4407" y="4861"/>
                    <a:pt x="4135" y="5008"/>
                  </a:cubicBezTo>
                  <a:cubicBezTo>
                    <a:pt x="4027" y="5066"/>
                    <a:pt x="3920" y="5092"/>
                    <a:pt x="3820" y="5092"/>
                  </a:cubicBezTo>
                  <a:cubicBezTo>
                    <a:pt x="3318" y="5092"/>
                    <a:pt x="2966" y="4452"/>
                    <a:pt x="3367" y="4010"/>
                  </a:cubicBezTo>
                  <a:cubicBezTo>
                    <a:pt x="3932" y="3386"/>
                    <a:pt x="4357" y="2694"/>
                    <a:pt x="4837" y="2020"/>
                  </a:cubicBezTo>
                  <a:cubicBezTo>
                    <a:pt x="4435" y="1819"/>
                    <a:pt x="3911" y="1778"/>
                    <a:pt x="3441" y="1778"/>
                  </a:cubicBezTo>
                  <a:cubicBezTo>
                    <a:pt x="3265" y="1778"/>
                    <a:pt x="3097" y="1784"/>
                    <a:pt x="2946" y="1789"/>
                  </a:cubicBezTo>
                  <a:cubicBezTo>
                    <a:pt x="2945" y="1789"/>
                    <a:pt x="2943" y="1789"/>
                    <a:pt x="2942" y="1789"/>
                  </a:cubicBezTo>
                  <a:cubicBezTo>
                    <a:pt x="2780" y="1789"/>
                    <a:pt x="2744" y="1532"/>
                    <a:pt x="2906" y="1495"/>
                  </a:cubicBezTo>
                  <a:cubicBezTo>
                    <a:pt x="3157" y="1442"/>
                    <a:pt x="3393" y="1423"/>
                    <a:pt x="3622" y="1423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3"/>
                    <a:pt x="4166" y="6"/>
                  </a:cubicBezTo>
                  <a:cubicBezTo>
                    <a:pt x="1822" y="126"/>
                    <a:pt x="1" y="2120"/>
                    <a:pt x="81" y="4470"/>
                  </a:cubicBezTo>
                  <a:cubicBezTo>
                    <a:pt x="164" y="6917"/>
                    <a:pt x="2188" y="8226"/>
                    <a:pt x="4383" y="8544"/>
                  </a:cubicBezTo>
                  <a:cubicBezTo>
                    <a:pt x="4407" y="8526"/>
                    <a:pt x="4435" y="8510"/>
                    <a:pt x="4472" y="8506"/>
                  </a:cubicBezTo>
                  <a:cubicBezTo>
                    <a:pt x="6828" y="8299"/>
                    <a:pt x="8761" y="6275"/>
                    <a:pt x="8522" y="3862"/>
                  </a:cubicBezTo>
                  <a:cubicBezTo>
                    <a:pt x="8310" y="1704"/>
                    <a:pt x="6553" y="1"/>
                    <a:pt x="4379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07;p51"/>
            <p:cNvSpPr/>
            <p:nvPr/>
          </p:nvSpPr>
          <p:spPr>
            <a:xfrm>
              <a:off x="6861588" y="3348657"/>
              <a:ext cx="115650" cy="148100"/>
            </a:xfrm>
            <a:custGeom>
              <a:avLst/>
              <a:gdLst/>
              <a:ahLst/>
              <a:cxnLst/>
              <a:rect l="l" t="t" r="r" b="b"/>
              <a:pathLst>
                <a:path w="4626" h="5924" extrusionOk="0">
                  <a:moveTo>
                    <a:pt x="880" y="1"/>
                  </a:moveTo>
                  <a:cubicBezTo>
                    <a:pt x="650" y="1"/>
                    <a:pt x="413" y="20"/>
                    <a:pt x="162" y="73"/>
                  </a:cubicBezTo>
                  <a:cubicBezTo>
                    <a:pt x="1" y="109"/>
                    <a:pt x="36" y="366"/>
                    <a:pt x="197" y="366"/>
                  </a:cubicBezTo>
                  <a:cubicBezTo>
                    <a:pt x="199" y="366"/>
                    <a:pt x="200" y="366"/>
                    <a:pt x="202" y="366"/>
                  </a:cubicBezTo>
                  <a:cubicBezTo>
                    <a:pt x="351" y="361"/>
                    <a:pt x="517" y="356"/>
                    <a:pt x="690" y="356"/>
                  </a:cubicBezTo>
                  <a:cubicBezTo>
                    <a:pt x="1162" y="356"/>
                    <a:pt x="1690" y="396"/>
                    <a:pt x="2093" y="597"/>
                  </a:cubicBezTo>
                  <a:cubicBezTo>
                    <a:pt x="1613" y="1272"/>
                    <a:pt x="1188" y="1964"/>
                    <a:pt x="623" y="2588"/>
                  </a:cubicBezTo>
                  <a:cubicBezTo>
                    <a:pt x="223" y="3030"/>
                    <a:pt x="573" y="3669"/>
                    <a:pt x="1075" y="3669"/>
                  </a:cubicBezTo>
                  <a:cubicBezTo>
                    <a:pt x="1176" y="3669"/>
                    <a:pt x="1283" y="3643"/>
                    <a:pt x="1391" y="3585"/>
                  </a:cubicBezTo>
                  <a:cubicBezTo>
                    <a:pt x="1662" y="3438"/>
                    <a:pt x="2064" y="3323"/>
                    <a:pt x="2423" y="3323"/>
                  </a:cubicBezTo>
                  <a:cubicBezTo>
                    <a:pt x="2942" y="3323"/>
                    <a:pt x="3371" y="3563"/>
                    <a:pt x="3194" y="4294"/>
                  </a:cubicBezTo>
                  <a:cubicBezTo>
                    <a:pt x="3066" y="4829"/>
                    <a:pt x="2784" y="5021"/>
                    <a:pt x="2456" y="5021"/>
                  </a:cubicBezTo>
                  <a:cubicBezTo>
                    <a:pt x="1917" y="5021"/>
                    <a:pt x="1251" y="4505"/>
                    <a:pt x="923" y="4133"/>
                  </a:cubicBezTo>
                  <a:cubicBezTo>
                    <a:pt x="856" y="4056"/>
                    <a:pt x="775" y="4023"/>
                    <a:pt x="694" y="4023"/>
                  </a:cubicBezTo>
                  <a:cubicBezTo>
                    <a:pt x="487" y="4023"/>
                    <a:pt x="285" y="4241"/>
                    <a:pt x="341" y="4472"/>
                  </a:cubicBezTo>
                  <a:cubicBezTo>
                    <a:pt x="570" y="5429"/>
                    <a:pt x="1413" y="5924"/>
                    <a:pt x="2257" y="5924"/>
                  </a:cubicBezTo>
                  <a:cubicBezTo>
                    <a:pt x="3025" y="5924"/>
                    <a:pt x="3793" y="5514"/>
                    <a:pt x="4100" y="4670"/>
                  </a:cubicBezTo>
                  <a:cubicBezTo>
                    <a:pt x="4626" y="3229"/>
                    <a:pt x="3562" y="2384"/>
                    <a:pt x="2354" y="2241"/>
                  </a:cubicBezTo>
                  <a:cubicBezTo>
                    <a:pt x="2647" y="1724"/>
                    <a:pt x="2883" y="1177"/>
                    <a:pt x="2989" y="602"/>
                  </a:cubicBezTo>
                  <a:cubicBezTo>
                    <a:pt x="3033" y="364"/>
                    <a:pt x="2888" y="126"/>
                    <a:pt x="2627" y="124"/>
                  </a:cubicBezTo>
                  <a:cubicBezTo>
                    <a:pt x="2001" y="124"/>
                    <a:pt x="146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1705;p51"/>
          <p:cNvSpPr/>
          <p:nvPr/>
        </p:nvSpPr>
        <p:spPr>
          <a:xfrm>
            <a:off x="2398941" y="2416829"/>
            <a:ext cx="554400" cy="579600"/>
          </a:xfrm>
          <a:custGeom>
            <a:avLst/>
            <a:gdLst/>
            <a:ahLst/>
            <a:cxnLst/>
            <a:rect l="l" t="t" r="r" b="b"/>
            <a:pathLst>
              <a:path w="9315" h="9180" extrusionOk="0">
                <a:moveTo>
                  <a:pt x="4682" y="356"/>
                </a:moveTo>
                <a:cubicBezTo>
                  <a:pt x="6856" y="356"/>
                  <a:pt x="8613" y="2059"/>
                  <a:pt x="8825" y="4217"/>
                </a:cubicBezTo>
                <a:cubicBezTo>
                  <a:pt x="9064" y="6630"/>
                  <a:pt x="7130" y="8654"/>
                  <a:pt x="4775" y="8861"/>
                </a:cubicBezTo>
                <a:cubicBezTo>
                  <a:pt x="4738" y="8865"/>
                  <a:pt x="4710" y="8881"/>
                  <a:pt x="4686" y="8900"/>
                </a:cubicBezTo>
                <a:cubicBezTo>
                  <a:pt x="2491" y="8581"/>
                  <a:pt x="467" y="7272"/>
                  <a:pt x="384" y="4825"/>
                </a:cubicBezTo>
                <a:cubicBezTo>
                  <a:pt x="304" y="2476"/>
                  <a:pt x="2125" y="481"/>
                  <a:pt x="4469" y="361"/>
                </a:cubicBezTo>
                <a:cubicBezTo>
                  <a:pt x="4540" y="358"/>
                  <a:pt x="4611" y="356"/>
                  <a:pt x="4682" y="356"/>
                </a:cubicBezTo>
                <a:close/>
                <a:moveTo>
                  <a:pt x="4573" y="0"/>
                </a:moveTo>
                <a:cubicBezTo>
                  <a:pt x="4538" y="0"/>
                  <a:pt x="4503" y="0"/>
                  <a:pt x="4468" y="1"/>
                </a:cubicBezTo>
                <a:cubicBezTo>
                  <a:pt x="1929" y="54"/>
                  <a:pt x="0" y="2139"/>
                  <a:pt x="24" y="4660"/>
                </a:cubicBezTo>
                <a:cubicBezTo>
                  <a:pt x="43" y="6920"/>
                  <a:pt x="2020" y="9149"/>
                  <a:pt x="4339" y="9149"/>
                </a:cubicBezTo>
                <a:cubicBezTo>
                  <a:pt x="4445" y="9149"/>
                  <a:pt x="4552" y="9145"/>
                  <a:pt x="4660" y="9135"/>
                </a:cubicBezTo>
                <a:cubicBezTo>
                  <a:pt x="4683" y="9162"/>
                  <a:pt x="4717" y="9179"/>
                  <a:pt x="4761" y="9179"/>
                </a:cubicBezTo>
                <a:cubicBezTo>
                  <a:pt x="4766" y="9179"/>
                  <a:pt x="4770" y="9179"/>
                  <a:pt x="4775" y="9179"/>
                </a:cubicBezTo>
                <a:cubicBezTo>
                  <a:pt x="7229" y="9022"/>
                  <a:pt x="9315" y="7057"/>
                  <a:pt x="9233" y="4517"/>
                </a:cubicBezTo>
                <a:cubicBezTo>
                  <a:pt x="9154" y="1969"/>
                  <a:pt x="7091" y="0"/>
                  <a:pt x="457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269;p45"/>
          <p:cNvSpPr/>
          <p:nvPr/>
        </p:nvSpPr>
        <p:spPr>
          <a:xfrm rot="-60026" flipH="1">
            <a:off x="2944006" y="5788721"/>
            <a:ext cx="3276886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6" name="Google Shape;1670;p51"/>
          <p:cNvGrpSpPr/>
          <p:nvPr/>
        </p:nvGrpSpPr>
        <p:grpSpPr>
          <a:xfrm>
            <a:off x="2272215" y="5684467"/>
            <a:ext cx="811772" cy="932679"/>
            <a:chOff x="6432538" y="1467689"/>
            <a:chExt cx="666729" cy="815612"/>
          </a:xfrm>
        </p:grpSpPr>
        <p:sp>
          <p:nvSpPr>
            <p:cNvPr id="77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1269;p45"/>
          <p:cNvSpPr/>
          <p:nvPr/>
        </p:nvSpPr>
        <p:spPr>
          <a:xfrm rot="-60026" flipH="1">
            <a:off x="8046318" y="2459777"/>
            <a:ext cx="3272563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85" name="Google Shape;1670;p51"/>
          <p:cNvGrpSpPr/>
          <p:nvPr/>
        </p:nvGrpSpPr>
        <p:grpSpPr>
          <a:xfrm>
            <a:off x="7374527" y="2355485"/>
            <a:ext cx="811772" cy="932679"/>
            <a:chOff x="6432538" y="1467689"/>
            <a:chExt cx="666729" cy="815612"/>
          </a:xfrm>
        </p:grpSpPr>
        <p:sp>
          <p:nvSpPr>
            <p:cNvPr id="86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1269;p45"/>
          <p:cNvSpPr/>
          <p:nvPr/>
        </p:nvSpPr>
        <p:spPr>
          <a:xfrm rot="-60026" flipH="1">
            <a:off x="8037909" y="3548371"/>
            <a:ext cx="3280967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90" name="Google Shape;1670;p51"/>
          <p:cNvGrpSpPr/>
          <p:nvPr/>
        </p:nvGrpSpPr>
        <p:grpSpPr>
          <a:xfrm>
            <a:off x="7366119" y="3444152"/>
            <a:ext cx="811772" cy="932679"/>
            <a:chOff x="6432538" y="1467689"/>
            <a:chExt cx="666729" cy="815612"/>
          </a:xfrm>
        </p:grpSpPr>
        <p:sp>
          <p:nvSpPr>
            <p:cNvPr id="91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1734;p51"/>
          <p:cNvGrpSpPr/>
          <p:nvPr/>
        </p:nvGrpSpPr>
        <p:grpSpPr>
          <a:xfrm>
            <a:off x="2405185" y="5754875"/>
            <a:ext cx="554400" cy="579600"/>
            <a:chOff x="7116513" y="3304232"/>
            <a:chExt cx="232875" cy="229500"/>
          </a:xfrm>
        </p:grpSpPr>
        <p:sp>
          <p:nvSpPr>
            <p:cNvPr id="62" name="Google Shape;1735;p51"/>
            <p:cNvSpPr/>
            <p:nvPr/>
          </p:nvSpPr>
          <p:spPr>
            <a:xfrm>
              <a:off x="7116513" y="3304232"/>
              <a:ext cx="232875" cy="229500"/>
            </a:xfrm>
            <a:custGeom>
              <a:avLst/>
              <a:gdLst/>
              <a:ahLst/>
              <a:cxnLst/>
              <a:rect l="l" t="t" r="r" b="b"/>
              <a:pathLst>
                <a:path w="9315" h="9180" extrusionOk="0">
                  <a:moveTo>
                    <a:pt x="4679" y="356"/>
                  </a:moveTo>
                  <a:cubicBezTo>
                    <a:pt x="6853" y="356"/>
                    <a:pt x="8611" y="2059"/>
                    <a:pt x="8823" y="4217"/>
                  </a:cubicBezTo>
                  <a:cubicBezTo>
                    <a:pt x="9061" y="6630"/>
                    <a:pt x="7128" y="8654"/>
                    <a:pt x="4775" y="8861"/>
                  </a:cubicBezTo>
                  <a:cubicBezTo>
                    <a:pt x="4739" y="8865"/>
                    <a:pt x="4709" y="8881"/>
                    <a:pt x="4685" y="8900"/>
                  </a:cubicBezTo>
                  <a:cubicBezTo>
                    <a:pt x="2490" y="8581"/>
                    <a:pt x="464" y="7272"/>
                    <a:pt x="381" y="4825"/>
                  </a:cubicBezTo>
                  <a:cubicBezTo>
                    <a:pt x="301" y="2476"/>
                    <a:pt x="2122" y="481"/>
                    <a:pt x="4466" y="361"/>
                  </a:cubicBezTo>
                  <a:cubicBezTo>
                    <a:pt x="4538" y="358"/>
                    <a:pt x="4608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8" y="54"/>
                    <a:pt x="1" y="2139"/>
                    <a:pt x="23" y="4660"/>
                  </a:cubicBezTo>
                  <a:cubicBezTo>
                    <a:pt x="44" y="6920"/>
                    <a:pt x="2020" y="9149"/>
                    <a:pt x="4338" y="9149"/>
                  </a:cubicBezTo>
                  <a:cubicBezTo>
                    <a:pt x="4445" y="9149"/>
                    <a:pt x="4552" y="9145"/>
                    <a:pt x="4660" y="9135"/>
                  </a:cubicBezTo>
                  <a:cubicBezTo>
                    <a:pt x="4683" y="9162"/>
                    <a:pt x="4715" y="9179"/>
                    <a:pt x="4760" y="9179"/>
                  </a:cubicBezTo>
                  <a:cubicBezTo>
                    <a:pt x="4765" y="9179"/>
                    <a:pt x="4770" y="9179"/>
                    <a:pt x="4775" y="9179"/>
                  </a:cubicBezTo>
                  <a:cubicBezTo>
                    <a:pt x="7230" y="9022"/>
                    <a:pt x="9314" y="7057"/>
                    <a:pt x="9234" y="4517"/>
                  </a:cubicBezTo>
                  <a:cubicBezTo>
                    <a:pt x="9154" y="1969"/>
                    <a:pt x="7091" y="0"/>
                    <a:pt x="4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736;p51"/>
            <p:cNvSpPr/>
            <p:nvPr/>
          </p:nvSpPr>
          <p:spPr>
            <a:xfrm>
              <a:off x="7124038" y="3313107"/>
              <a:ext cx="219000" cy="213600"/>
            </a:xfrm>
            <a:custGeom>
              <a:avLst/>
              <a:gdLst/>
              <a:ahLst/>
              <a:cxnLst/>
              <a:rect l="l" t="t" r="r" b="b"/>
              <a:pathLst>
                <a:path w="8760" h="8544" extrusionOk="0">
                  <a:moveTo>
                    <a:pt x="3507" y="1485"/>
                  </a:moveTo>
                  <a:cubicBezTo>
                    <a:pt x="3571" y="1485"/>
                    <a:pt x="3634" y="1539"/>
                    <a:pt x="3620" y="1627"/>
                  </a:cubicBezTo>
                  <a:cubicBezTo>
                    <a:pt x="3500" y="2356"/>
                    <a:pt x="3414" y="3112"/>
                    <a:pt x="3362" y="3853"/>
                  </a:cubicBezTo>
                  <a:cubicBezTo>
                    <a:pt x="3483" y="3855"/>
                    <a:pt x="3622" y="3857"/>
                    <a:pt x="3765" y="3857"/>
                  </a:cubicBezTo>
                  <a:cubicBezTo>
                    <a:pt x="4229" y="3857"/>
                    <a:pt x="4739" y="3836"/>
                    <a:pt x="4834" y="3716"/>
                  </a:cubicBezTo>
                  <a:cubicBezTo>
                    <a:pt x="4890" y="3647"/>
                    <a:pt x="4862" y="3120"/>
                    <a:pt x="4887" y="2991"/>
                  </a:cubicBezTo>
                  <a:cubicBezTo>
                    <a:pt x="4941" y="2698"/>
                    <a:pt x="5038" y="2442"/>
                    <a:pt x="5151" y="2167"/>
                  </a:cubicBezTo>
                  <a:cubicBezTo>
                    <a:pt x="5260" y="1903"/>
                    <a:pt x="5482" y="1775"/>
                    <a:pt x="5699" y="1775"/>
                  </a:cubicBezTo>
                  <a:cubicBezTo>
                    <a:pt x="5961" y="1775"/>
                    <a:pt x="6215" y="1961"/>
                    <a:pt x="6247" y="2315"/>
                  </a:cubicBezTo>
                  <a:cubicBezTo>
                    <a:pt x="6351" y="3462"/>
                    <a:pt x="6571" y="5136"/>
                    <a:pt x="5993" y="6176"/>
                  </a:cubicBezTo>
                  <a:cubicBezTo>
                    <a:pt x="5892" y="6356"/>
                    <a:pt x="5714" y="6440"/>
                    <a:pt x="5535" y="6440"/>
                  </a:cubicBezTo>
                  <a:cubicBezTo>
                    <a:pt x="5299" y="6440"/>
                    <a:pt x="5061" y="6297"/>
                    <a:pt x="4989" y="6044"/>
                  </a:cubicBezTo>
                  <a:cubicBezTo>
                    <a:pt x="4841" y="5520"/>
                    <a:pt x="4939" y="5000"/>
                    <a:pt x="4996" y="4466"/>
                  </a:cubicBezTo>
                  <a:cubicBezTo>
                    <a:pt x="4869" y="4446"/>
                    <a:pt x="4731" y="4438"/>
                    <a:pt x="4588" y="4438"/>
                  </a:cubicBezTo>
                  <a:cubicBezTo>
                    <a:pt x="4139" y="4438"/>
                    <a:pt x="3637" y="4514"/>
                    <a:pt x="3225" y="4514"/>
                  </a:cubicBezTo>
                  <a:cubicBezTo>
                    <a:pt x="3150" y="4514"/>
                    <a:pt x="3078" y="4512"/>
                    <a:pt x="3010" y="4506"/>
                  </a:cubicBezTo>
                  <a:cubicBezTo>
                    <a:pt x="2784" y="4488"/>
                    <a:pt x="2660" y="4315"/>
                    <a:pt x="2696" y="4092"/>
                  </a:cubicBezTo>
                  <a:cubicBezTo>
                    <a:pt x="2844" y="3199"/>
                    <a:pt x="3064" y="2405"/>
                    <a:pt x="3396" y="1567"/>
                  </a:cubicBezTo>
                  <a:cubicBezTo>
                    <a:pt x="3419" y="1510"/>
                    <a:pt x="3463" y="1485"/>
                    <a:pt x="3507" y="1485"/>
                  </a:cubicBezTo>
                  <a:close/>
                  <a:moveTo>
                    <a:pt x="4378" y="1"/>
                  </a:moveTo>
                  <a:cubicBezTo>
                    <a:pt x="4307" y="1"/>
                    <a:pt x="4237" y="3"/>
                    <a:pt x="4165" y="6"/>
                  </a:cubicBezTo>
                  <a:cubicBezTo>
                    <a:pt x="1821" y="126"/>
                    <a:pt x="0" y="2120"/>
                    <a:pt x="80" y="4470"/>
                  </a:cubicBezTo>
                  <a:cubicBezTo>
                    <a:pt x="163" y="6917"/>
                    <a:pt x="2189" y="8226"/>
                    <a:pt x="4384" y="8544"/>
                  </a:cubicBezTo>
                  <a:cubicBezTo>
                    <a:pt x="4408" y="8526"/>
                    <a:pt x="4438" y="8510"/>
                    <a:pt x="4474" y="8506"/>
                  </a:cubicBezTo>
                  <a:cubicBezTo>
                    <a:pt x="6827" y="8299"/>
                    <a:pt x="8760" y="6275"/>
                    <a:pt x="8522" y="3862"/>
                  </a:cubicBezTo>
                  <a:cubicBezTo>
                    <a:pt x="8310" y="1704"/>
                    <a:pt x="6552" y="1"/>
                    <a:pt x="4378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737;p51"/>
            <p:cNvSpPr/>
            <p:nvPr/>
          </p:nvSpPr>
          <p:spPr>
            <a:xfrm>
              <a:off x="7190538" y="3350207"/>
              <a:ext cx="97800" cy="123900"/>
            </a:xfrm>
            <a:custGeom>
              <a:avLst/>
              <a:gdLst/>
              <a:ahLst/>
              <a:cxnLst/>
              <a:rect l="l" t="t" r="r" b="b"/>
              <a:pathLst>
                <a:path w="3912" h="4956" extrusionOk="0">
                  <a:moveTo>
                    <a:pt x="847" y="1"/>
                  </a:moveTo>
                  <a:cubicBezTo>
                    <a:pt x="803" y="1"/>
                    <a:pt x="759" y="26"/>
                    <a:pt x="736" y="83"/>
                  </a:cubicBezTo>
                  <a:cubicBezTo>
                    <a:pt x="404" y="922"/>
                    <a:pt x="185" y="1715"/>
                    <a:pt x="36" y="2608"/>
                  </a:cubicBezTo>
                  <a:cubicBezTo>
                    <a:pt x="0" y="2831"/>
                    <a:pt x="124" y="3004"/>
                    <a:pt x="350" y="3022"/>
                  </a:cubicBezTo>
                  <a:cubicBezTo>
                    <a:pt x="418" y="3028"/>
                    <a:pt x="490" y="3030"/>
                    <a:pt x="565" y="3030"/>
                  </a:cubicBezTo>
                  <a:cubicBezTo>
                    <a:pt x="977" y="3030"/>
                    <a:pt x="1479" y="2954"/>
                    <a:pt x="1928" y="2954"/>
                  </a:cubicBezTo>
                  <a:cubicBezTo>
                    <a:pt x="2071" y="2954"/>
                    <a:pt x="2209" y="2962"/>
                    <a:pt x="2336" y="2982"/>
                  </a:cubicBezTo>
                  <a:cubicBezTo>
                    <a:pt x="2279" y="3516"/>
                    <a:pt x="2181" y="4036"/>
                    <a:pt x="2329" y="4560"/>
                  </a:cubicBezTo>
                  <a:cubicBezTo>
                    <a:pt x="2401" y="4813"/>
                    <a:pt x="2639" y="4956"/>
                    <a:pt x="2875" y="4956"/>
                  </a:cubicBezTo>
                  <a:cubicBezTo>
                    <a:pt x="3054" y="4956"/>
                    <a:pt x="3232" y="4872"/>
                    <a:pt x="3333" y="4692"/>
                  </a:cubicBezTo>
                  <a:cubicBezTo>
                    <a:pt x="3911" y="3652"/>
                    <a:pt x="3691" y="1978"/>
                    <a:pt x="3587" y="831"/>
                  </a:cubicBezTo>
                  <a:cubicBezTo>
                    <a:pt x="3555" y="477"/>
                    <a:pt x="3301" y="291"/>
                    <a:pt x="3039" y="291"/>
                  </a:cubicBezTo>
                  <a:cubicBezTo>
                    <a:pt x="2822" y="291"/>
                    <a:pt x="2599" y="419"/>
                    <a:pt x="2490" y="683"/>
                  </a:cubicBezTo>
                  <a:cubicBezTo>
                    <a:pt x="2378" y="958"/>
                    <a:pt x="2281" y="1214"/>
                    <a:pt x="2227" y="1507"/>
                  </a:cubicBezTo>
                  <a:cubicBezTo>
                    <a:pt x="2202" y="1636"/>
                    <a:pt x="2230" y="2163"/>
                    <a:pt x="2174" y="2232"/>
                  </a:cubicBezTo>
                  <a:cubicBezTo>
                    <a:pt x="2079" y="2352"/>
                    <a:pt x="1569" y="2373"/>
                    <a:pt x="1105" y="2373"/>
                  </a:cubicBezTo>
                  <a:cubicBezTo>
                    <a:pt x="962" y="2373"/>
                    <a:pt x="823" y="2371"/>
                    <a:pt x="702" y="2369"/>
                  </a:cubicBezTo>
                  <a:cubicBezTo>
                    <a:pt x="754" y="1628"/>
                    <a:pt x="840" y="872"/>
                    <a:pt x="960" y="143"/>
                  </a:cubicBezTo>
                  <a:cubicBezTo>
                    <a:pt x="974" y="55"/>
                    <a:pt x="911" y="1"/>
                    <a:pt x="8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1743;p51"/>
          <p:cNvGrpSpPr/>
          <p:nvPr/>
        </p:nvGrpSpPr>
        <p:grpSpPr>
          <a:xfrm>
            <a:off x="7499092" y="2429580"/>
            <a:ext cx="554400" cy="579600"/>
            <a:chOff x="6106088" y="3618982"/>
            <a:chExt cx="232850" cy="229525"/>
          </a:xfrm>
        </p:grpSpPr>
        <p:sp>
          <p:nvSpPr>
            <p:cNvPr id="66" name="Google Shape;1744;p51"/>
            <p:cNvSpPr/>
            <p:nvPr/>
          </p:nvSpPr>
          <p:spPr>
            <a:xfrm>
              <a:off x="6106088" y="3618982"/>
              <a:ext cx="232850" cy="229525"/>
            </a:xfrm>
            <a:custGeom>
              <a:avLst/>
              <a:gdLst/>
              <a:ahLst/>
              <a:cxnLst/>
              <a:rect l="l" t="t" r="r" b="b"/>
              <a:pathLst>
                <a:path w="9314" h="9181" extrusionOk="0">
                  <a:moveTo>
                    <a:pt x="4679" y="357"/>
                  </a:moveTo>
                  <a:cubicBezTo>
                    <a:pt x="6853" y="357"/>
                    <a:pt x="8610" y="2059"/>
                    <a:pt x="8822" y="4218"/>
                  </a:cubicBezTo>
                  <a:cubicBezTo>
                    <a:pt x="9061" y="6631"/>
                    <a:pt x="7128" y="8657"/>
                    <a:pt x="4775" y="8863"/>
                  </a:cubicBezTo>
                  <a:cubicBezTo>
                    <a:pt x="4735" y="8866"/>
                    <a:pt x="4708" y="8882"/>
                    <a:pt x="4685" y="8900"/>
                  </a:cubicBezTo>
                  <a:cubicBezTo>
                    <a:pt x="2488" y="8581"/>
                    <a:pt x="464" y="7275"/>
                    <a:pt x="381" y="4825"/>
                  </a:cubicBezTo>
                  <a:cubicBezTo>
                    <a:pt x="301" y="2476"/>
                    <a:pt x="2122" y="482"/>
                    <a:pt x="4466" y="362"/>
                  </a:cubicBezTo>
                  <a:cubicBezTo>
                    <a:pt x="4537" y="358"/>
                    <a:pt x="4608" y="357"/>
                    <a:pt x="4679" y="357"/>
                  </a:cubicBezTo>
                  <a:close/>
                  <a:moveTo>
                    <a:pt x="4567" y="1"/>
                  </a:moveTo>
                  <a:cubicBezTo>
                    <a:pt x="4533" y="1"/>
                    <a:pt x="4500" y="1"/>
                    <a:pt x="4466" y="2"/>
                  </a:cubicBezTo>
                  <a:cubicBezTo>
                    <a:pt x="1928" y="54"/>
                    <a:pt x="0" y="2140"/>
                    <a:pt x="23" y="4663"/>
                  </a:cubicBezTo>
                  <a:cubicBezTo>
                    <a:pt x="43" y="6922"/>
                    <a:pt x="2021" y="9152"/>
                    <a:pt x="4339" y="9152"/>
                  </a:cubicBezTo>
                  <a:cubicBezTo>
                    <a:pt x="4444" y="9152"/>
                    <a:pt x="4550" y="9147"/>
                    <a:pt x="4657" y="9138"/>
                  </a:cubicBezTo>
                  <a:cubicBezTo>
                    <a:pt x="4680" y="9163"/>
                    <a:pt x="4714" y="9180"/>
                    <a:pt x="4759" y="9180"/>
                  </a:cubicBezTo>
                  <a:cubicBezTo>
                    <a:pt x="4764" y="9180"/>
                    <a:pt x="4769" y="9180"/>
                    <a:pt x="4775" y="9180"/>
                  </a:cubicBezTo>
                  <a:cubicBezTo>
                    <a:pt x="7229" y="9023"/>
                    <a:pt x="9314" y="7058"/>
                    <a:pt x="9234" y="4518"/>
                  </a:cubicBezTo>
                  <a:cubicBezTo>
                    <a:pt x="9153" y="1968"/>
                    <a:pt x="7088" y="1"/>
                    <a:pt x="45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745;p51"/>
            <p:cNvSpPr/>
            <p:nvPr/>
          </p:nvSpPr>
          <p:spPr>
            <a:xfrm>
              <a:off x="6113588" y="3627882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3691" y="1969"/>
                  </a:moveTo>
                  <a:cubicBezTo>
                    <a:pt x="3828" y="1969"/>
                    <a:pt x="3962" y="1980"/>
                    <a:pt x="4073" y="1980"/>
                  </a:cubicBezTo>
                  <a:cubicBezTo>
                    <a:pt x="4581" y="1982"/>
                    <a:pt x="5075" y="2017"/>
                    <a:pt x="5578" y="2090"/>
                  </a:cubicBezTo>
                  <a:cubicBezTo>
                    <a:pt x="5763" y="2116"/>
                    <a:pt x="5749" y="2414"/>
                    <a:pt x="5578" y="2448"/>
                  </a:cubicBezTo>
                  <a:cubicBezTo>
                    <a:pt x="5019" y="2569"/>
                    <a:pt x="4477" y="2605"/>
                    <a:pt x="3912" y="2665"/>
                  </a:cubicBezTo>
                  <a:cubicBezTo>
                    <a:pt x="3486" y="2710"/>
                    <a:pt x="3602" y="2601"/>
                    <a:pt x="3665" y="3062"/>
                  </a:cubicBezTo>
                  <a:cubicBezTo>
                    <a:pt x="3687" y="3233"/>
                    <a:pt x="3706" y="3402"/>
                    <a:pt x="3722" y="3571"/>
                  </a:cubicBezTo>
                  <a:cubicBezTo>
                    <a:pt x="3917" y="3472"/>
                    <a:pt x="4136" y="3420"/>
                    <a:pt x="4362" y="3420"/>
                  </a:cubicBezTo>
                  <a:cubicBezTo>
                    <a:pt x="4545" y="3420"/>
                    <a:pt x="4732" y="3454"/>
                    <a:pt x="4914" y="3527"/>
                  </a:cubicBezTo>
                  <a:cubicBezTo>
                    <a:pt x="5713" y="3838"/>
                    <a:pt x="6170" y="4720"/>
                    <a:pt x="6114" y="5549"/>
                  </a:cubicBezTo>
                  <a:cubicBezTo>
                    <a:pt x="6055" y="6442"/>
                    <a:pt x="5447" y="7235"/>
                    <a:pt x="4544" y="7380"/>
                  </a:cubicBezTo>
                  <a:cubicBezTo>
                    <a:pt x="4451" y="7395"/>
                    <a:pt x="4355" y="7402"/>
                    <a:pt x="4257" y="7402"/>
                  </a:cubicBezTo>
                  <a:cubicBezTo>
                    <a:pt x="3583" y="7402"/>
                    <a:pt x="2842" y="7053"/>
                    <a:pt x="2731" y="6343"/>
                  </a:cubicBezTo>
                  <a:cubicBezTo>
                    <a:pt x="2682" y="6036"/>
                    <a:pt x="2912" y="5709"/>
                    <a:pt x="3206" y="5709"/>
                  </a:cubicBezTo>
                  <a:cubicBezTo>
                    <a:pt x="3286" y="5709"/>
                    <a:pt x="3370" y="5733"/>
                    <a:pt x="3454" y="5788"/>
                  </a:cubicBezTo>
                  <a:cubicBezTo>
                    <a:pt x="3725" y="5962"/>
                    <a:pt x="4029" y="6144"/>
                    <a:pt x="4302" y="6144"/>
                  </a:cubicBezTo>
                  <a:cubicBezTo>
                    <a:pt x="4516" y="6144"/>
                    <a:pt x="4710" y="6031"/>
                    <a:pt x="4852" y="5713"/>
                  </a:cubicBezTo>
                  <a:cubicBezTo>
                    <a:pt x="5077" y="5203"/>
                    <a:pt x="4728" y="4416"/>
                    <a:pt x="4238" y="4416"/>
                  </a:cubicBezTo>
                  <a:cubicBezTo>
                    <a:pt x="4078" y="4416"/>
                    <a:pt x="3902" y="4501"/>
                    <a:pt x="3727" y="4707"/>
                  </a:cubicBezTo>
                  <a:cubicBezTo>
                    <a:pt x="3655" y="4791"/>
                    <a:pt x="3561" y="4827"/>
                    <a:pt x="3466" y="4827"/>
                  </a:cubicBezTo>
                  <a:cubicBezTo>
                    <a:pt x="3255" y="4827"/>
                    <a:pt x="3038" y="4650"/>
                    <a:pt x="3041" y="4422"/>
                  </a:cubicBezTo>
                  <a:cubicBezTo>
                    <a:pt x="3051" y="3848"/>
                    <a:pt x="2586" y="2515"/>
                    <a:pt x="3166" y="2092"/>
                  </a:cubicBezTo>
                  <a:cubicBezTo>
                    <a:pt x="3307" y="1991"/>
                    <a:pt x="3501" y="1969"/>
                    <a:pt x="3691" y="1969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2"/>
                    <a:pt x="4166" y="6"/>
                  </a:cubicBezTo>
                  <a:cubicBezTo>
                    <a:pt x="1822" y="126"/>
                    <a:pt x="1" y="2120"/>
                    <a:pt x="81" y="4469"/>
                  </a:cubicBezTo>
                  <a:cubicBezTo>
                    <a:pt x="164" y="6919"/>
                    <a:pt x="2190" y="8225"/>
                    <a:pt x="4385" y="8544"/>
                  </a:cubicBezTo>
                  <a:cubicBezTo>
                    <a:pt x="4408" y="8526"/>
                    <a:pt x="4436" y="8510"/>
                    <a:pt x="4475" y="8507"/>
                  </a:cubicBezTo>
                  <a:cubicBezTo>
                    <a:pt x="6828" y="8301"/>
                    <a:pt x="8761" y="6275"/>
                    <a:pt x="8522" y="3862"/>
                  </a:cubicBezTo>
                  <a:cubicBezTo>
                    <a:pt x="8310" y="1703"/>
                    <a:pt x="6553" y="1"/>
                    <a:pt x="4379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746;p51"/>
            <p:cNvSpPr/>
            <p:nvPr/>
          </p:nvSpPr>
          <p:spPr>
            <a:xfrm>
              <a:off x="6178213" y="3677107"/>
              <a:ext cx="89625" cy="135850"/>
            </a:xfrm>
            <a:custGeom>
              <a:avLst/>
              <a:gdLst/>
              <a:ahLst/>
              <a:cxnLst/>
              <a:rect l="l" t="t" r="r" b="b"/>
              <a:pathLst>
                <a:path w="3585" h="5434" extrusionOk="0">
                  <a:moveTo>
                    <a:pt x="1107" y="0"/>
                  </a:moveTo>
                  <a:cubicBezTo>
                    <a:pt x="917" y="0"/>
                    <a:pt x="722" y="22"/>
                    <a:pt x="581" y="124"/>
                  </a:cubicBezTo>
                  <a:cubicBezTo>
                    <a:pt x="1" y="546"/>
                    <a:pt x="466" y="1879"/>
                    <a:pt x="456" y="2453"/>
                  </a:cubicBezTo>
                  <a:cubicBezTo>
                    <a:pt x="453" y="2681"/>
                    <a:pt x="670" y="2858"/>
                    <a:pt x="881" y="2858"/>
                  </a:cubicBezTo>
                  <a:cubicBezTo>
                    <a:pt x="976" y="2858"/>
                    <a:pt x="1070" y="2822"/>
                    <a:pt x="1142" y="2738"/>
                  </a:cubicBezTo>
                  <a:cubicBezTo>
                    <a:pt x="1317" y="2532"/>
                    <a:pt x="1493" y="2447"/>
                    <a:pt x="1653" y="2447"/>
                  </a:cubicBezTo>
                  <a:cubicBezTo>
                    <a:pt x="2143" y="2447"/>
                    <a:pt x="2492" y="3235"/>
                    <a:pt x="2266" y="3745"/>
                  </a:cubicBezTo>
                  <a:cubicBezTo>
                    <a:pt x="2125" y="4063"/>
                    <a:pt x="1931" y="4175"/>
                    <a:pt x="1717" y="4175"/>
                  </a:cubicBezTo>
                  <a:cubicBezTo>
                    <a:pt x="1445" y="4175"/>
                    <a:pt x="1140" y="3993"/>
                    <a:pt x="869" y="3819"/>
                  </a:cubicBezTo>
                  <a:cubicBezTo>
                    <a:pt x="785" y="3764"/>
                    <a:pt x="701" y="3740"/>
                    <a:pt x="621" y="3740"/>
                  </a:cubicBezTo>
                  <a:cubicBezTo>
                    <a:pt x="327" y="3740"/>
                    <a:pt x="97" y="4067"/>
                    <a:pt x="146" y="4375"/>
                  </a:cubicBezTo>
                  <a:cubicBezTo>
                    <a:pt x="257" y="5084"/>
                    <a:pt x="998" y="5433"/>
                    <a:pt x="1672" y="5433"/>
                  </a:cubicBezTo>
                  <a:cubicBezTo>
                    <a:pt x="1770" y="5433"/>
                    <a:pt x="1866" y="5426"/>
                    <a:pt x="1959" y="5411"/>
                  </a:cubicBezTo>
                  <a:cubicBezTo>
                    <a:pt x="2862" y="5266"/>
                    <a:pt x="3468" y="4475"/>
                    <a:pt x="3529" y="3580"/>
                  </a:cubicBezTo>
                  <a:cubicBezTo>
                    <a:pt x="3585" y="2751"/>
                    <a:pt x="3128" y="1869"/>
                    <a:pt x="2329" y="1558"/>
                  </a:cubicBezTo>
                  <a:cubicBezTo>
                    <a:pt x="2146" y="1485"/>
                    <a:pt x="1959" y="1451"/>
                    <a:pt x="1776" y="1451"/>
                  </a:cubicBezTo>
                  <a:cubicBezTo>
                    <a:pt x="1551" y="1451"/>
                    <a:pt x="1332" y="1503"/>
                    <a:pt x="1137" y="1602"/>
                  </a:cubicBezTo>
                  <a:cubicBezTo>
                    <a:pt x="1120" y="1433"/>
                    <a:pt x="1102" y="1264"/>
                    <a:pt x="1080" y="1093"/>
                  </a:cubicBezTo>
                  <a:cubicBezTo>
                    <a:pt x="1017" y="632"/>
                    <a:pt x="901" y="741"/>
                    <a:pt x="1327" y="697"/>
                  </a:cubicBezTo>
                  <a:cubicBezTo>
                    <a:pt x="1892" y="636"/>
                    <a:pt x="2434" y="600"/>
                    <a:pt x="2993" y="479"/>
                  </a:cubicBezTo>
                  <a:cubicBezTo>
                    <a:pt x="3164" y="445"/>
                    <a:pt x="3178" y="147"/>
                    <a:pt x="2993" y="121"/>
                  </a:cubicBezTo>
                  <a:cubicBezTo>
                    <a:pt x="2490" y="48"/>
                    <a:pt x="1996" y="13"/>
                    <a:pt x="1488" y="11"/>
                  </a:cubicBezTo>
                  <a:cubicBezTo>
                    <a:pt x="1377" y="11"/>
                    <a:pt x="1244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1738;p51"/>
          <p:cNvGrpSpPr/>
          <p:nvPr/>
        </p:nvGrpSpPr>
        <p:grpSpPr>
          <a:xfrm>
            <a:off x="7499090" y="3501203"/>
            <a:ext cx="554400" cy="579600"/>
            <a:chOff x="6437163" y="3618982"/>
            <a:chExt cx="232850" cy="229525"/>
          </a:xfrm>
        </p:grpSpPr>
        <p:sp>
          <p:nvSpPr>
            <p:cNvPr id="70" name="Google Shape;1739;p51"/>
            <p:cNvSpPr/>
            <p:nvPr/>
          </p:nvSpPr>
          <p:spPr>
            <a:xfrm>
              <a:off x="6437163" y="3618982"/>
              <a:ext cx="232850" cy="229525"/>
            </a:xfrm>
            <a:custGeom>
              <a:avLst/>
              <a:gdLst/>
              <a:ahLst/>
              <a:cxnLst/>
              <a:rect l="l" t="t" r="r" b="b"/>
              <a:pathLst>
                <a:path w="9314" h="9181" extrusionOk="0">
                  <a:moveTo>
                    <a:pt x="4679" y="357"/>
                  </a:moveTo>
                  <a:cubicBezTo>
                    <a:pt x="6854" y="357"/>
                    <a:pt x="8611" y="2059"/>
                    <a:pt x="8823" y="4218"/>
                  </a:cubicBezTo>
                  <a:cubicBezTo>
                    <a:pt x="9061" y="6631"/>
                    <a:pt x="7129" y="8657"/>
                    <a:pt x="4773" y="8863"/>
                  </a:cubicBezTo>
                  <a:cubicBezTo>
                    <a:pt x="4737" y="8866"/>
                    <a:pt x="4709" y="8882"/>
                    <a:pt x="4683" y="8900"/>
                  </a:cubicBezTo>
                  <a:cubicBezTo>
                    <a:pt x="2490" y="8581"/>
                    <a:pt x="465" y="7275"/>
                    <a:pt x="382" y="4825"/>
                  </a:cubicBezTo>
                  <a:cubicBezTo>
                    <a:pt x="301" y="2476"/>
                    <a:pt x="2123" y="482"/>
                    <a:pt x="4466" y="362"/>
                  </a:cubicBezTo>
                  <a:cubicBezTo>
                    <a:pt x="4538" y="358"/>
                    <a:pt x="4609" y="357"/>
                    <a:pt x="4679" y="357"/>
                  </a:cubicBezTo>
                  <a:close/>
                  <a:moveTo>
                    <a:pt x="4567" y="1"/>
                  </a:moveTo>
                  <a:cubicBezTo>
                    <a:pt x="4534" y="1"/>
                    <a:pt x="4500" y="1"/>
                    <a:pt x="4466" y="2"/>
                  </a:cubicBezTo>
                  <a:cubicBezTo>
                    <a:pt x="1927" y="54"/>
                    <a:pt x="1" y="2140"/>
                    <a:pt x="21" y="4663"/>
                  </a:cubicBezTo>
                  <a:cubicBezTo>
                    <a:pt x="44" y="6922"/>
                    <a:pt x="2020" y="9152"/>
                    <a:pt x="4339" y="9152"/>
                  </a:cubicBezTo>
                  <a:cubicBezTo>
                    <a:pt x="4445" y="9152"/>
                    <a:pt x="4551" y="9147"/>
                    <a:pt x="4658" y="9138"/>
                  </a:cubicBezTo>
                  <a:cubicBezTo>
                    <a:pt x="4681" y="9163"/>
                    <a:pt x="4715" y="9180"/>
                    <a:pt x="4758" y="9180"/>
                  </a:cubicBezTo>
                  <a:cubicBezTo>
                    <a:pt x="4763" y="9180"/>
                    <a:pt x="4768" y="9180"/>
                    <a:pt x="4773" y="9180"/>
                  </a:cubicBezTo>
                  <a:cubicBezTo>
                    <a:pt x="7228" y="9023"/>
                    <a:pt x="9313" y="7058"/>
                    <a:pt x="9234" y="4518"/>
                  </a:cubicBezTo>
                  <a:cubicBezTo>
                    <a:pt x="9154" y="1968"/>
                    <a:pt x="7087" y="1"/>
                    <a:pt x="45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40;p51"/>
            <p:cNvSpPr/>
            <p:nvPr/>
          </p:nvSpPr>
          <p:spPr>
            <a:xfrm>
              <a:off x="6444688" y="3627882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4413" y="1172"/>
                  </a:moveTo>
                  <a:cubicBezTo>
                    <a:pt x="4551" y="1172"/>
                    <a:pt x="4691" y="1189"/>
                    <a:pt x="4835" y="1225"/>
                  </a:cubicBezTo>
                  <a:cubicBezTo>
                    <a:pt x="5283" y="1336"/>
                    <a:pt x="5163" y="1980"/>
                    <a:pt x="4732" y="2001"/>
                  </a:cubicBezTo>
                  <a:cubicBezTo>
                    <a:pt x="4251" y="2021"/>
                    <a:pt x="3807" y="2531"/>
                    <a:pt x="3517" y="3152"/>
                  </a:cubicBezTo>
                  <a:cubicBezTo>
                    <a:pt x="3703" y="3086"/>
                    <a:pt x="3878" y="3056"/>
                    <a:pt x="4041" y="3056"/>
                  </a:cubicBezTo>
                  <a:cubicBezTo>
                    <a:pt x="5828" y="3056"/>
                    <a:pt x="6245" y="6642"/>
                    <a:pt x="3978" y="6642"/>
                  </a:cubicBezTo>
                  <a:cubicBezTo>
                    <a:pt x="3856" y="6642"/>
                    <a:pt x="3725" y="6631"/>
                    <a:pt x="3586" y="6609"/>
                  </a:cubicBezTo>
                  <a:cubicBezTo>
                    <a:pt x="715" y="6151"/>
                    <a:pt x="2065" y="1172"/>
                    <a:pt x="4413" y="1172"/>
                  </a:cubicBezTo>
                  <a:close/>
                  <a:moveTo>
                    <a:pt x="4378" y="1"/>
                  </a:moveTo>
                  <a:cubicBezTo>
                    <a:pt x="4308" y="1"/>
                    <a:pt x="4237" y="2"/>
                    <a:pt x="4165" y="6"/>
                  </a:cubicBezTo>
                  <a:cubicBezTo>
                    <a:pt x="1822" y="126"/>
                    <a:pt x="0" y="2120"/>
                    <a:pt x="81" y="4469"/>
                  </a:cubicBezTo>
                  <a:cubicBezTo>
                    <a:pt x="164" y="6919"/>
                    <a:pt x="2189" y="8225"/>
                    <a:pt x="4382" y="8544"/>
                  </a:cubicBezTo>
                  <a:cubicBezTo>
                    <a:pt x="4408" y="8526"/>
                    <a:pt x="4436" y="8510"/>
                    <a:pt x="4472" y="8507"/>
                  </a:cubicBezTo>
                  <a:cubicBezTo>
                    <a:pt x="6828" y="8301"/>
                    <a:pt x="8760" y="6275"/>
                    <a:pt x="8522" y="3862"/>
                  </a:cubicBezTo>
                  <a:cubicBezTo>
                    <a:pt x="8310" y="1703"/>
                    <a:pt x="6553" y="1"/>
                    <a:pt x="4378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41;p51"/>
            <p:cNvSpPr/>
            <p:nvPr/>
          </p:nvSpPr>
          <p:spPr>
            <a:xfrm>
              <a:off x="6521963" y="3715632"/>
              <a:ext cx="64775" cy="52675"/>
            </a:xfrm>
            <a:custGeom>
              <a:avLst/>
              <a:gdLst/>
              <a:ahLst/>
              <a:cxnLst/>
              <a:rect l="l" t="t" r="r" b="b"/>
              <a:pathLst>
                <a:path w="2591" h="2107" extrusionOk="0">
                  <a:moveTo>
                    <a:pt x="280" y="0"/>
                  </a:moveTo>
                  <a:cubicBezTo>
                    <a:pt x="56" y="638"/>
                    <a:pt x="1" y="1314"/>
                    <a:pt x="227" y="1679"/>
                  </a:cubicBezTo>
                  <a:cubicBezTo>
                    <a:pt x="411" y="1976"/>
                    <a:pt x="708" y="2107"/>
                    <a:pt x="1013" y="2107"/>
                  </a:cubicBezTo>
                  <a:cubicBezTo>
                    <a:pt x="1399" y="2107"/>
                    <a:pt x="1798" y="1899"/>
                    <a:pt x="2003" y="1550"/>
                  </a:cubicBezTo>
                  <a:cubicBezTo>
                    <a:pt x="2591" y="549"/>
                    <a:pt x="1436" y="91"/>
                    <a:pt x="651" y="91"/>
                  </a:cubicBezTo>
                  <a:cubicBezTo>
                    <a:pt x="588" y="91"/>
                    <a:pt x="528" y="94"/>
                    <a:pt x="472" y="99"/>
                  </a:cubicBezTo>
                  <a:cubicBezTo>
                    <a:pt x="463" y="100"/>
                    <a:pt x="454" y="101"/>
                    <a:pt x="446" y="101"/>
                  </a:cubicBezTo>
                  <a:cubicBezTo>
                    <a:pt x="363" y="101"/>
                    <a:pt x="310" y="59"/>
                    <a:pt x="280" y="0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42;p51"/>
            <p:cNvSpPr/>
            <p:nvPr/>
          </p:nvSpPr>
          <p:spPr>
            <a:xfrm>
              <a:off x="6462563" y="3657157"/>
              <a:ext cx="138250" cy="136775"/>
            </a:xfrm>
            <a:custGeom>
              <a:avLst/>
              <a:gdLst/>
              <a:ahLst/>
              <a:cxnLst/>
              <a:rect l="l" t="t" r="r" b="b"/>
              <a:pathLst>
                <a:path w="5530" h="5471" extrusionOk="0">
                  <a:moveTo>
                    <a:pt x="2656" y="2340"/>
                  </a:moveTo>
                  <a:cubicBezTo>
                    <a:pt x="2686" y="2399"/>
                    <a:pt x="2740" y="2441"/>
                    <a:pt x="2824" y="2441"/>
                  </a:cubicBezTo>
                  <a:cubicBezTo>
                    <a:pt x="2832" y="2441"/>
                    <a:pt x="2840" y="2440"/>
                    <a:pt x="2848" y="2439"/>
                  </a:cubicBezTo>
                  <a:cubicBezTo>
                    <a:pt x="2905" y="2434"/>
                    <a:pt x="2966" y="2431"/>
                    <a:pt x="3029" y="2431"/>
                  </a:cubicBezTo>
                  <a:cubicBezTo>
                    <a:pt x="3814" y="2431"/>
                    <a:pt x="4966" y="2889"/>
                    <a:pt x="4379" y="3889"/>
                  </a:cubicBezTo>
                  <a:cubicBezTo>
                    <a:pt x="4174" y="4238"/>
                    <a:pt x="3775" y="4446"/>
                    <a:pt x="3389" y="4446"/>
                  </a:cubicBezTo>
                  <a:cubicBezTo>
                    <a:pt x="3084" y="4446"/>
                    <a:pt x="2787" y="4315"/>
                    <a:pt x="2603" y="4018"/>
                  </a:cubicBezTo>
                  <a:cubicBezTo>
                    <a:pt x="2377" y="3653"/>
                    <a:pt x="2432" y="2977"/>
                    <a:pt x="2656" y="2340"/>
                  </a:cubicBezTo>
                  <a:close/>
                  <a:moveTo>
                    <a:pt x="3698" y="1"/>
                  </a:moveTo>
                  <a:cubicBezTo>
                    <a:pt x="1350" y="1"/>
                    <a:pt x="0" y="4980"/>
                    <a:pt x="2871" y="5438"/>
                  </a:cubicBezTo>
                  <a:cubicBezTo>
                    <a:pt x="3010" y="5460"/>
                    <a:pt x="3141" y="5471"/>
                    <a:pt x="3263" y="5471"/>
                  </a:cubicBezTo>
                  <a:cubicBezTo>
                    <a:pt x="5530" y="5471"/>
                    <a:pt x="5114" y="1886"/>
                    <a:pt x="3327" y="1886"/>
                  </a:cubicBezTo>
                  <a:cubicBezTo>
                    <a:pt x="3163" y="1886"/>
                    <a:pt x="2988" y="1916"/>
                    <a:pt x="2802" y="1982"/>
                  </a:cubicBezTo>
                  <a:cubicBezTo>
                    <a:pt x="3092" y="1360"/>
                    <a:pt x="3536" y="851"/>
                    <a:pt x="4017" y="830"/>
                  </a:cubicBezTo>
                  <a:cubicBezTo>
                    <a:pt x="4448" y="809"/>
                    <a:pt x="4568" y="164"/>
                    <a:pt x="4120" y="54"/>
                  </a:cubicBezTo>
                  <a:cubicBezTo>
                    <a:pt x="3976" y="18"/>
                    <a:pt x="3836" y="1"/>
                    <a:pt x="36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3192921" y="2452627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CuadroTexto 102"/>
          <p:cNvSpPr txBox="1"/>
          <p:nvPr/>
        </p:nvSpPr>
        <p:spPr>
          <a:xfrm>
            <a:off x="3192429" y="3556296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CuadroTexto 103"/>
          <p:cNvSpPr txBox="1"/>
          <p:nvPr/>
        </p:nvSpPr>
        <p:spPr>
          <a:xfrm>
            <a:off x="3191756" y="5804321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CuadroTexto 104"/>
          <p:cNvSpPr txBox="1"/>
          <p:nvPr/>
        </p:nvSpPr>
        <p:spPr>
          <a:xfrm>
            <a:off x="8285662" y="2498582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8285662" y="3573489"/>
            <a:ext cx="248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Google Shape;1269;p45"/>
          <p:cNvSpPr/>
          <p:nvPr/>
        </p:nvSpPr>
        <p:spPr>
          <a:xfrm rot="-60026" flipH="1">
            <a:off x="8037910" y="4694658"/>
            <a:ext cx="3280967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08" name="Google Shape;1670;p51"/>
          <p:cNvGrpSpPr/>
          <p:nvPr/>
        </p:nvGrpSpPr>
        <p:grpSpPr>
          <a:xfrm>
            <a:off x="7366120" y="4590439"/>
            <a:ext cx="811772" cy="932679"/>
            <a:chOff x="6432538" y="1467689"/>
            <a:chExt cx="666729" cy="815612"/>
          </a:xfrm>
        </p:grpSpPr>
        <p:sp>
          <p:nvSpPr>
            <p:cNvPr id="109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2998;p72"/>
          <p:cNvGrpSpPr/>
          <p:nvPr/>
        </p:nvGrpSpPr>
        <p:grpSpPr>
          <a:xfrm>
            <a:off x="7493754" y="4660614"/>
            <a:ext cx="554400" cy="579600"/>
            <a:chOff x="6785413" y="3618982"/>
            <a:chExt cx="232875" cy="229525"/>
          </a:xfrm>
        </p:grpSpPr>
        <p:sp>
          <p:nvSpPr>
            <p:cNvPr id="117" name="Google Shape;2999;p72"/>
            <p:cNvSpPr/>
            <p:nvPr/>
          </p:nvSpPr>
          <p:spPr>
            <a:xfrm>
              <a:off x="6785413" y="3618982"/>
              <a:ext cx="232875" cy="229525"/>
            </a:xfrm>
            <a:custGeom>
              <a:avLst/>
              <a:gdLst/>
              <a:ahLst/>
              <a:cxnLst/>
              <a:rect l="l" t="t" r="r" b="b"/>
              <a:pathLst>
                <a:path w="9315" h="9181" extrusionOk="0">
                  <a:moveTo>
                    <a:pt x="4682" y="357"/>
                  </a:moveTo>
                  <a:cubicBezTo>
                    <a:pt x="6856" y="357"/>
                    <a:pt x="8613" y="2059"/>
                    <a:pt x="8825" y="4218"/>
                  </a:cubicBezTo>
                  <a:cubicBezTo>
                    <a:pt x="9064" y="6631"/>
                    <a:pt x="7130" y="8657"/>
                    <a:pt x="4775" y="8863"/>
                  </a:cubicBezTo>
                  <a:cubicBezTo>
                    <a:pt x="4738" y="8866"/>
                    <a:pt x="4710" y="8882"/>
                    <a:pt x="4686" y="8900"/>
                  </a:cubicBezTo>
                  <a:cubicBezTo>
                    <a:pt x="2491" y="8581"/>
                    <a:pt x="467" y="7275"/>
                    <a:pt x="384" y="4825"/>
                  </a:cubicBezTo>
                  <a:cubicBezTo>
                    <a:pt x="304" y="2476"/>
                    <a:pt x="2125" y="482"/>
                    <a:pt x="4469" y="362"/>
                  </a:cubicBezTo>
                  <a:cubicBezTo>
                    <a:pt x="4540" y="358"/>
                    <a:pt x="4611" y="357"/>
                    <a:pt x="4682" y="357"/>
                  </a:cubicBezTo>
                  <a:close/>
                  <a:moveTo>
                    <a:pt x="4569" y="1"/>
                  </a:moveTo>
                  <a:cubicBezTo>
                    <a:pt x="4535" y="1"/>
                    <a:pt x="4502" y="1"/>
                    <a:pt x="4468" y="2"/>
                  </a:cubicBezTo>
                  <a:cubicBezTo>
                    <a:pt x="1929" y="54"/>
                    <a:pt x="0" y="2140"/>
                    <a:pt x="24" y="4663"/>
                  </a:cubicBezTo>
                  <a:cubicBezTo>
                    <a:pt x="43" y="6922"/>
                    <a:pt x="2021" y="9152"/>
                    <a:pt x="4341" y="9152"/>
                  </a:cubicBezTo>
                  <a:cubicBezTo>
                    <a:pt x="4447" y="9152"/>
                    <a:pt x="4553" y="9147"/>
                    <a:pt x="4660" y="9138"/>
                  </a:cubicBezTo>
                  <a:cubicBezTo>
                    <a:pt x="4683" y="9163"/>
                    <a:pt x="4717" y="9180"/>
                    <a:pt x="4761" y="9180"/>
                  </a:cubicBezTo>
                  <a:cubicBezTo>
                    <a:pt x="4766" y="9180"/>
                    <a:pt x="4770" y="9180"/>
                    <a:pt x="4775" y="9180"/>
                  </a:cubicBezTo>
                  <a:cubicBezTo>
                    <a:pt x="7229" y="9023"/>
                    <a:pt x="9315" y="7058"/>
                    <a:pt x="9233" y="4518"/>
                  </a:cubicBezTo>
                  <a:cubicBezTo>
                    <a:pt x="9154" y="1968"/>
                    <a:pt x="7089" y="1"/>
                    <a:pt x="45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000;p72"/>
            <p:cNvSpPr/>
            <p:nvPr/>
          </p:nvSpPr>
          <p:spPr>
            <a:xfrm>
              <a:off x="6792988" y="3627882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5095" y="1868"/>
                  </a:moveTo>
                  <a:cubicBezTo>
                    <a:pt x="5302" y="1868"/>
                    <a:pt x="5494" y="2045"/>
                    <a:pt x="5491" y="2259"/>
                  </a:cubicBezTo>
                  <a:cubicBezTo>
                    <a:pt x="5475" y="3012"/>
                    <a:pt x="5407" y="3760"/>
                    <a:pt x="5366" y="4510"/>
                  </a:cubicBezTo>
                  <a:cubicBezTo>
                    <a:pt x="5327" y="5192"/>
                    <a:pt x="5401" y="5831"/>
                    <a:pt x="5131" y="6466"/>
                  </a:cubicBezTo>
                  <a:cubicBezTo>
                    <a:pt x="5045" y="6665"/>
                    <a:pt x="4886" y="6745"/>
                    <a:pt x="4717" y="6745"/>
                  </a:cubicBezTo>
                  <a:cubicBezTo>
                    <a:pt x="4464" y="6745"/>
                    <a:pt x="4187" y="6564"/>
                    <a:pt x="4096" y="6330"/>
                  </a:cubicBezTo>
                  <a:cubicBezTo>
                    <a:pt x="3838" y="5669"/>
                    <a:pt x="4031" y="4877"/>
                    <a:pt x="4142" y="4192"/>
                  </a:cubicBezTo>
                  <a:cubicBezTo>
                    <a:pt x="4232" y="3626"/>
                    <a:pt x="4373" y="3084"/>
                    <a:pt x="4568" y="2555"/>
                  </a:cubicBezTo>
                  <a:cubicBezTo>
                    <a:pt x="3856" y="2453"/>
                    <a:pt x="3064" y="2502"/>
                    <a:pt x="2373" y="2453"/>
                  </a:cubicBezTo>
                  <a:cubicBezTo>
                    <a:pt x="2182" y="2442"/>
                    <a:pt x="2186" y="2181"/>
                    <a:pt x="2373" y="2162"/>
                  </a:cubicBezTo>
                  <a:cubicBezTo>
                    <a:pt x="3208" y="2076"/>
                    <a:pt x="4190" y="2126"/>
                    <a:pt x="4994" y="1883"/>
                  </a:cubicBezTo>
                  <a:cubicBezTo>
                    <a:pt x="5028" y="1873"/>
                    <a:pt x="5062" y="1868"/>
                    <a:pt x="5095" y="1868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2"/>
                    <a:pt x="4166" y="6"/>
                  </a:cubicBezTo>
                  <a:cubicBezTo>
                    <a:pt x="1822" y="126"/>
                    <a:pt x="1" y="2120"/>
                    <a:pt x="81" y="4469"/>
                  </a:cubicBezTo>
                  <a:cubicBezTo>
                    <a:pt x="164" y="6919"/>
                    <a:pt x="2188" y="8225"/>
                    <a:pt x="4383" y="8544"/>
                  </a:cubicBezTo>
                  <a:cubicBezTo>
                    <a:pt x="4407" y="8526"/>
                    <a:pt x="4435" y="8510"/>
                    <a:pt x="4472" y="8507"/>
                  </a:cubicBezTo>
                  <a:cubicBezTo>
                    <a:pt x="6828" y="8301"/>
                    <a:pt x="8761" y="6275"/>
                    <a:pt x="8522" y="3862"/>
                  </a:cubicBezTo>
                  <a:cubicBezTo>
                    <a:pt x="8310" y="1703"/>
                    <a:pt x="6553" y="1"/>
                    <a:pt x="4379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001;p72"/>
            <p:cNvSpPr/>
            <p:nvPr/>
          </p:nvSpPr>
          <p:spPr>
            <a:xfrm>
              <a:off x="6847538" y="3674582"/>
              <a:ext cx="82825" cy="121950"/>
            </a:xfrm>
            <a:custGeom>
              <a:avLst/>
              <a:gdLst/>
              <a:ahLst/>
              <a:cxnLst/>
              <a:rect l="l" t="t" r="r" b="b"/>
              <a:pathLst>
                <a:path w="3313" h="4878" extrusionOk="0">
                  <a:moveTo>
                    <a:pt x="2913" y="0"/>
                  </a:moveTo>
                  <a:cubicBezTo>
                    <a:pt x="2880" y="0"/>
                    <a:pt x="2846" y="5"/>
                    <a:pt x="2812" y="15"/>
                  </a:cubicBezTo>
                  <a:cubicBezTo>
                    <a:pt x="2008" y="258"/>
                    <a:pt x="1026" y="208"/>
                    <a:pt x="191" y="294"/>
                  </a:cubicBezTo>
                  <a:cubicBezTo>
                    <a:pt x="4" y="313"/>
                    <a:pt x="0" y="574"/>
                    <a:pt x="191" y="584"/>
                  </a:cubicBezTo>
                  <a:cubicBezTo>
                    <a:pt x="881" y="634"/>
                    <a:pt x="1674" y="584"/>
                    <a:pt x="2384" y="687"/>
                  </a:cubicBezTo>
                  <a:cubicBezTo>
                    <a:pt x="2191" y="1216"/>
                    <a:pt x="2050" y="1758"/>
                    <a:pt x="1960" y="2324"/>
                  </a:cubicBezTo>
                  <a:cubicBezTo>
                    <a:pt x="1849" y="3009"/>
                    <a:pt x="1655" y="3801"/>
                    <a:pt x="1914" y="4461"/>
                  </a:cubicBezTo>
                  <a:cubicBezTo>
                    <a:pt x="2005" y="4696"/>
                    <a:pt x="2282" y="4877"/>
                    <a:pt x="2536" y="4877"/>
                  </a:cubicBezTo>
                  <a:cubicBezTo>
                    <a:pt x="2704" y="4877"/>
                    <a:pt x="2863" y="4797"/>
                    <a:pt x="2949" y="4598"/>
                  </a:cubicBezTo>
                  <a:cubicBezTo>
                    <a:pt x="3219" y="3963"/>
                    <a:pt x="3145" y="3324"/>
                    <a:pt x="3184" y="2642"/>
                  </a:cubicBezTo>
                  <a:cubicBezTo>
                    <a:pt x="3225" y="1892"/>
                    <a:pt x="3293" y="1144"/>
                    <a:pt x="3309" y="391"/>
                  </a:cubicBezTo>
                  <a:cubicBezTo>
                    <a:pt x="3312" y="177"/>
                    <a:pt x="3120" y="0"/>
                    <a:pt x="29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69;p45"/>
          <p:cNvSpPr/>
          <p:nvPr/>
        </p:nvSpPr>
        <p:spPr>
          <a:xfrm rot="-60026" flipH="1">
            <a:off x="8037909" y="5788686"/>
            <a:ext cx="3280967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21" name="Google Shape;1670;p51"/>
          <p:cNvGrpSpPr/>
          <p:nvPr/>
        </p:nvGrpSpPr>
        <p:grpSpPr>
          <a:xfrm>
            <a:off x="7366119" y="5684467"/>
            <a:ext cx="811772" cy="932679"/>
            <a:chOff x="6432538" y="1467689"/>
            <a:chExt cx="666729" cy="815612"/>
          </a:xfrm>
        </p:grpSpPr>
        <p:sp>
          <p:nvSpPr>
            <p:cNvPr id="122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2984;p72"/>
          <p:cNvGrpSpPr/>
          <p:nvPr/>
        </p:nvGrpSpPr>
        <p:grpSpPr>
          <a:xfrm>
            <a:off x="7493754" y="5758929"/>
            <a:ext cx="554400" cy="579600"/>
            <a:chOff x="7116513" y="3618982"/>
            <a:chExt cx="232875" cy="229525"/>
          </a:xfrm>
        </p:grpSpPr>
        <p:sp>
          <p:nvSpPr>
            <p:cNvPr id="126" name="Google Shape;2985;p72"/>
            <p:cNvSpPr/>
            <p:nvPr/>
          </p:nvSpPr>
          <p:spPr>
            <a:xfrm>
              <a:off x="7116513" y="3618982"/>
              <a:ext cx="232875" cy="229525"/>
            </a:xfrm>
            <a:custGeom>
              <a:avLst/>
              <a:gdLst/>
              <a:ahLst/>
              <a:cxnLst/>
              <a:rect l="l" t="t" r="r" b="b"/>
              <a:pathLst>
                <a:path w="9315" h="9181" extrusionOk="0">
                  <a:moveTo>
                    <a:pt x="4679" y="357"/>
                  </a:moveTo>
                  <a:cubicBezTo>
                    <a:pt x="6853" y="357"/>
                    <a:pt x="8611" y="2059"/>
                    <a:pt x="8823" y="4218"/>
                  </a:cubicBezTo>
                  <a:cubicBezTo>
                    <a:pt x="9061" y="6631"/>
                    <a:pt x="7128" y="8657"/>
                    <a:pt x="4775" y="8863"/>
                  </a:cubicBezTo>
                  <a:cubicBezTo>
                    <a:pt x="4739" y="8866"/>
                    <a:pt x="4709" y="8882"/>
                    <a:pt x="4685" y="8900"/>
                  </a:cubicBezTo>
                  <a:cubicBezTo>
                    <a:pt x="2490" y="8581"/>
                    <a:pt x="464" y="7275"/>
                    <a:pt x="381" y="4825"/>
                  </a:cubicBezTo>
                  <a:cubicBezTo>
                    <a:pt x="301" y="2476"/>
                    <a:pt x="2122" y="482"/>
                    <a:pt x="4466" y="362"/>
                  </a:cubicBezTo>
                  <a:cubicBezTo>
                    <a:pt x="4538" y="358"/>
                    <a:pt x="4609" y="357"/>
                    <a:pt x="4679" y="357"/>
                  </a:cubicBezTo>
                  <a:close/>
                  <a:moveTo>
                    <a:pt x="4567" y="1"/>
                  </a:moveTo>
                  <a:cubicBezTo>
                    <a:pt x="4534" y="1"/>
                    <a:pt x="4500" y="1"/>
                    <a:pt x="4466" y="2"/>
                  </a:cubicBezTo>
                  <a:cubicBezTo>
                    <a:pt x="1928" y="54"/>
                    <a:pt x="1" y="2140"/>
                    <a:pt x="23" y="4663"/>
                  </a:cubicBezTo>
                  <a:cubicBezTo>
                    <a:pt x="44" y="6922"/>
                    <a:pt x="2022" y="9152"/>
                    <a:pt x="4341" y="9152"/>
                  </a:cubicBezTo>
                  <a:cubicBezTo>
                    <a:pt x="4447" y="9152"/>
                    <a:pt x="4553" y="9147"/>
                    <a:pt x="4660" y="9138"/>
                  </a:cubicBezTo>
                  <a:cubicBezTo>
                    <a:pt x="4683" y="9163"/>
                    <a:pt x="4715" y="9180"/>
                    <a:pt x="4760" y="9180"/>
                  </a:cubicBezTo>
                  <a:cubicBezTo>
                    <a:pt x="4765" y="9180"/>
                    <a:pt x="4770" y="9180"/>
                    <a:pt x="4775" y="9180"/>
                  </a:cubicBezTo>
                  <a:cubicBezTo>
                    <a:pt x="7230" y="9023"/>
                    <a:pt x="9314" y="7058"/>
                    <a:pt x="9234" y="4518"/>
                  </a:cubicBezTo>
                  <a:cubicBezTo>
                    <a:pt x="9154" y="1968"/>
                    <a:pt x="7089" y="1"/>
                    <a:pt x="45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986;p72"/>
            <p:cNvSpPr/>
            <p:nvPr/>
          </p:nvSpPr>
          <p:spPr>
            <a:xfrm>
              <a:off x="7124038" y="3627882"/>
              <a:ext cx="219000" cy="213600"/>
            </a:xfrm>
            <a:custGeom>
              <a:avLst/>
              <a:gdLst/>
              <a:ahLst/>
              <a:cxnLst/>
              <a:rect l="l" t="t" r="r" b="b"/>
              <a:pathLst>
                <a:path w="8760" h="8544" extrusionOk="0">
                  <a:moveTo>
                    <a:pt x="4262" y="1345"/>
                  </a:moveTo>
                  <a:cubicBezTo>
                    <a:pt x="5124" y="1345"/>
                    <a:pt x="5617" y="2284"/>
                    <a:pt x="5527" y="3118"/>
                  </a:cubicBezTo>
                  <a:cubicBezTo>
                    <a:pt x="5490" y="3480"/>
                    <a:pt x="5349" y="3813"/>
                    <a:pt x="5156" y="4116"/>
                  </a:cubicBezTo>
                  <a:cubicBezTo>
                    <a:pt x="5432" y="4305"/>
                    <a:pt x="5641" y="4559"/>
                    <a:pt x="5772" y="4889"/>
                  </a:cubicBezTo>
                  <a:cubicBezTo>
                    <a:pt x="6126" y="5771"/>
                    <a:pt x="5615" y="6722"/>
                    <a:pt x="4712" y="6983"/>
                  </a:cubicBezTo>
                  <a:cubicBezTo>
                    <a:pt x="4566" y="7025"/>
                    <a:pt x="4414" y="7045"/>
                    <a:pt x="4263" y="7045"/>
                  </a:cubicBezTo>
                  <a:cubicBezTo>
                    <a:pt x="3423" y="7045"/>
                    <a:pt x="2598" y="6425"/>
                    <a:pt x="2718" y="5501"/>
                  </a:cubicBezTo>
                  <a:cubicBezTo>
                    <a:pt x="2782" y="5007"/>
                    <a:pt x="3089" y="4623"/>
                    <a:pt x="3412" y="4263"/>
                  </a:cubicBezTo>
                  <a:cubicBezTo>
                    <a:pt x="3283" y="4222"/>
                    <a:pt x="3158" y="4168"/>
                    <a:pt x="3052" y="4090"/>
                  </a:cubicBezTo>
                  <a:cubicBezTo>
                    <a:pt x="2685" y="3829"/>
                    <a:pt x="2442" y="3432"/>
                    <a:pt x="2396" y="2982"/>
                  </a:cubicBezTo>
                  <a:cubicBezTo>
                    <a:pt x="2297" y="2065"/>
                    <a:pt x="3008" y="1460"/>
                    <a:pt x="3851" y="1451"/>
                  </a:cubicBezTo>
                  <a:cubicBezTo>
                    <a:pt x="3897" y="1412"/>
                    <a:pt x="3953" y="1382"/>
                    <a:pt x="4022" y="1368"/>
                  </a:cubicBezTo>
                  <a:cubicBezTo>
                    <a:pt x="4105" y="1352"/>
                    <a:pt x="4185" y="1345"/>
                    <a:pt x="4262" y="1345"/>
                  </a:cubicBezTo>
                  <a:close/>
                  <a:moveTo>
                    <a:pt x="4378" y="1"/>
                  </a:moveTo>
                  <a:cubicBezTo>
                    <a:pt x="4308" y="1"/>
                    <a:pt x="4237" y="2"/>
                    <a:pt x="4165" y="6"/>
                  </a:cubicBezTo>
                  <a:cubicBezTo>
                    <a:pt x="1821" y="126"/>
                    <a:pt x="0" y="2120"/>
                    <a:pt x="80" y="4469"/>
                  </a:cubicBezTo>
                  <a:cubicBezTo>
                    <a:pt x="163" y="6919"/>
                    <a:pt x="2189" y="8225"/>
                    <a:pt x="4384" y="8544"/>
                  </a:cubicBezTo>
                  <a:cubicBezTo>
                    <a:pt x="4408" y="8526"/>
                    <a:pt x="4438" y="8510"/>
                    <a:pt x="4474" y="8507"/>
                  </a:cubicBezTo>
                  <a:cubicBezTo>
                    <a:pt x="6827" y="8301"/>
                    <a:pt x="8760" y="6275"/>
                    <a:pt x="8522" y="3862"/>
                  </a:cubicBezTo>
                  <a:cubicBezTo>
                    <a:pt x="8310" y="1703"/>
                    <a:pt x="6552" y="1"/>
                    <a:pt x="4378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987;p72"/>
            <p:cNvSpPr/>
            <p:nvPr/>
          </p:nvSpPr>
          <p:spPr>
            <a:xfrm>
              <a:off x="7181438" y="3661482"/>
              <a:ext cx="95750" cy="142525"/>
            </a:xfrm>
            <a:custGeom>
              <a:avLst/>
              <a:gdLst/>
              <a:ahLst/>
              <a:cxnLst/>
              <a:rect l="l" t="t" r="r" b="b"/>
              <a:pathLst>
                <a:path w="3830" h="5701" extrusionOk="0">
                  <a:moveTo>
                    <a:pt x="1430" y="548"/>
                  </a:moveTo>
                  <a:lnTo>
                    <a:pt x="1430" y="548"/>
                  </a:lnTo>
                  <a:cubicBezTo>
                    <a:pt x="1448" y="624"/>
                    <a:pt x="1484" y="696"/>
                    <a:pt x="1534" y="752"/>
                  </a:cubicBezTo>
                  <a:cubicBezTo>
                    <a:pt x="2100" y="1396"/>
                    <a:pt x="2001" y="1834"/>
                    <a:pt x="1621" y="2333"/>
                  </a:cubicBezTo>
                  <a:cubicBezTo>
                    <a:pt x="671" y="1991"/>
                    <a:pt x="601" y="929"/>
                    <a:pt x="1430" y="548"/>
                  </a:cubicBezTo>
                  <a:close/>
                  <a:moveTo>
                    <a:pt x="2407" y="3330"/>
                  </a:moveTo>
                  <a:cubicBezTo>
                    <a:pt x="2524" y="3424"/>
                    <a:pt x="2615" y="3549"/>
                    <a:pt x="2659" y="3732"/>
                  </a:cubicBezTo>
                  <a:cubicBezTo>
                    <a:pt x="2789" y="4269"/>
                    <a:pt x="2439" y="4570"/>
                    <a:pt x="2149" y="4570"/>
                  </a:cubicBezTo>
                  <a:cubicBezTo>
                    <a:pt x="1905" y="4570"/>
                    <a:pt x="1703" y="4357"/>
                    <a:pt x="1862" y="3896"/>
                  </a:cubicBezTo>
                  <a:cubicBezTo>
                    <a:pt x="1925" y="3711"/>
                    <a:pt x="2208" y="3504"/>
                    <a:pt x="2407" y="3330"/>
                  </a:cubicBezTo>
                  <a:close/>
                  <a:moveTo>
                    <a:pt x="1966" y="1"/>
                  </a:moveTo>
                  <a:cubicBezTo>
                    <a:pt x="1889" y="1"/>
                    <a:pt x="1809" y="8"/>
                    <a:pt x="1726" y="24"/>
                  </a:cubicBezTo>
                  <a:cubicBezTo>
                    <a:pt x="1657" y="38"/>
                    <a:pt x="1601" y="68"/>
                    <a:pt x="1555" y="106"/>
                  </a:cubicBezTo>
                  <a:cubicBezTo>
                    <a:pt x="712" y="116"/>
                    <a:pt x="1" y="721"/>
                    <a:pt x="100" y="1637"/>
                  </a:cubicBezTo>
                  <a:cubicBezTo>
                    <a:pt x="146" y="2088"/>
                    <a:pt x="389" y="2485"/>
                    <a:pt x="756" y="2746"/>
                  </a:cubicBezTo>
                  <a:cubicBezTo>
                    <a:pt x="862" y="2824"/>
                    <a:pt x="987" y="2878"/>
                    <a:pt x="1116" y="2919"/>
                  </a:cubicBezTo>
                  <a:cubicBezTo>
                    <a:pt x="793" y="3279"/>
                    <a:pt x="486" y="3663"/>
                    <a:pt x="422" y="4157"/>
                  </a:cubicBezTo>
                  <a:cubicBezTo>
                    <a:pt x="302" y="5081"/>
                    <a:pt x="1127" y="5701"/>
                    <a:pt x="1967" y="5701"/>
                  </a:cubicBezTo>
                  <a:cubicBezTo>
                    <a:pt x="2118" y="5701"/>
                    <a:pt x="2270" y="5681"/>
                    <a:pt x="2416" y="5639"/>
                  </a:cubicBezTo>
                  <a:cubicBezTo>
                    <a:pt x="3319" y="5378"/>
                    <a:pt x="3830" y="4427"/>
                    <a:pt x="3476" y="3545"/>
                  </a:cubicBezTo>
                  <a:cubicBezTo>
                    <a:pt x="3345" y="3215"/>
                    <a:pt x="3136" y="2961"/>
                    <a:pt x="2860" y="2772"/>
                  </a:cubicBezTo>
                  <a:cubicBezTo>
                    <a:pt x="3053" y="2468"/>
                    <a:pt x="3194" y="2136"/>
                    <a:pt x="3231" y="1774"/>
                  </a:cubicBezTo>
                  <a:cubicBezTo>
                    <a:pt x="3321" y="939"/>
                    <a:pt x="2828" y="1"/>
                    <a:pt x="19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988;p72"/>
            <p:cNvSpPr/>
            <p:nvPr/>
          </p:nvSpPr>
          <p:spPr>
            <a:xfrm>
              <a:off x="7223988" y="3744732"/>
              <a:ext cx="27200" cy="31000"/>
            </a:xfrm>
            <a:custGeom>
              <a:avLst/>
              <a:gdLst/>
              <a:ahLst/>
              <a:cxnLst/>
              <a:rect l="l" t="t" r="r" b="b"/>
              <a:pathLst>
                <a:path w="1088" h="1240" extrusionOk="0">
                  <a:moveTo>
                    <a:pt x="705" y="0"/>
                  </a:moveTo>
                  <a:cubicBezTo>
                    <a:pt x="506" y="174"/>
                    <a:pt x="223" y="382"/>
                    <a:pt x="160" y="566"/>
                  </a:cubicBezTo>
                  <a:cubicBezTo>
                    <a:pt x="1" y="1027"/>
                    <a:pt x="203" y="1240"/>
                    <a:pt x="447" y="1240"/>
                  </a:cubicBezTo>
                  <a:cubicBezTo>
                    <a:pt x="738" y="1240"/>
                    <a:pt x="1087" y="939"/>
                    <a:pt x="957" y="402"/>
                  </a:cubicBezTo>
                  <a:cubicBezTo>
                    <a:pt x="913" y="219"/>
                    <a:pt x="823" y="94"/>
                    <a:pt x="705" y="0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989;p72"/>
            <p:cNvSpPr/>
            <p:nvPr/>
          </p:nvSpPr>
          <p:spPr>
            <a:xfrm>
              <a:off x="7196463" y="3675157"/>
              <a:ext cx="37475" cy="44650"/>
            </a:xfrm>
            <a:custGeom>
              <a:avLst/>
              <a:gdLst/>
              <a:ahLst/>
              <a:cxnLst/>
              <a:rect l="l" t="t" r="r" b="b"/>
              <a:pathLst>
                <a:path w="1499" h="1786" extrusionOk="0">
                  <a:moveTo>
                    <a:pt x="829" y="1"/>
                  </a:moveTo>
                  <a:lnTo>
                    <a:pt x="829" y="1"/>
                  </a:lnTo>
                  <a:cubicBezTo>
                    <a:pt x="0" y="382"/>
                    <a:pt x="70" y="1444"/>
                    <a:pt x="1020" y="1786"/>
                  </a:cubicBezTo>
                  <a:cubicBezTo>
                    <a:pt x="1400" y="1287"/>
                    <a:pt x="1499" y="849"/>
                    <a:pt x="933" y="205"/>
                  </a:cubicBezTo>
                  <a:cubicBezTo>
                    <a:pt x="883" y="149"/>
                    <a:pt x="847" y="77"/>
                    <a:pt x="829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CuadroTexto 130"/>
          <p:cNvSpPr txBox="1"/>
          <p:nvPr/>
        </p:nvSpPr>
        <p:spPr>
          <a:xfrm>
            <a:off x="8149548" y="4733424"/>
            <a:ext cx="3478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CuadroTexto 131"/>
          <p:cNvSpPr txBox="1"/>
          <p:nvPr/>
        </p:nvSpPr>
        <p:spPr>
          <a:xfrm>
            <a:off x="8283278" y="5809912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Propuesta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CuadroTexto 132"/>
          <p:cNvSpPr txBox="1"/>
          <p:nvPr/>
        </p:nvSpPr>
        <p:spPr>
          <a:xfrm>
            <a:off x="3124912" y="4723299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8" name="Grupo 97"/>
          <p:cNvGrpSpPr/>
          <p:nvPr/>
        </p:nvGrpSpPr>
        <p:grpSpPr>
          <a:xfrm>
            <a:off x="152977" y="184188"/>
            <a:ext cx="1291221" cy="6519709"/>
            <a:chOff x="10808872" y="1232671"/>
            <a:chExt cx="1291221" cy="5328071"/>
          </a:xfrm>
        </p:grpSpPr>
        <p:pic>
          <p:nvPicPr>
            <p:cNvPr id="99" name="Imagen 98"/>
            <p:cNvPicPr>
              <a:picLocks noChangeAspect="1"/>
            </p:cNvPicPr>
            <p:nvPr/>
          </p:nvPicPr>
          <p:blipFill rotWithShape="1">
            <a:blip r:embed="rId2" cstate="print"/>
            <a:srcRect l="19234" t="17179" r="9365" b="4599"/>
            <a:stretch/>
          </p:blipFill>
          <p:spPr>
            <a:xfrm>
              <a:off x="10808872" y="1232671"/>
              <a:ext cx="1291221" cy="5297979"/>
            </a:xfrm>
            <a:prstGeom prst="rect">
              <a:avLst/>
            </a:prstGeom>
          </p:spPr>
        </p:pic>
        <p:sp>
          <p:nvSpPr>
            <p:cNvPr id="100" name="5 Rectángulo"/>
            <p:cNvSpPr/>
            <p:nvPr/>
          </p:nvSpPr>
          <p:spPr>
            <a:xfrm>
              <a:off x="10808872" y="6515023"/>
              <a:ext cx="1123166" cy="4571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2909891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n 6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 flipV="1">
            <a:off x="2671354" y="-2671354"/>
            <a:ext cx="6858000" cy="12200708"/>
          </a:xfrm>
          <a:prstGeom prst="rect">
            <a:avLst/>
          </a:prstGeom>
        </p:spPr>
      </p:pic>
      <p:sp>
        <p:nvSpPr>
          <p:cNvPr id="89" name="Google Shape;2745;p69"/>
          <p:cNvSpPr/>
          <p:nvPr/>
        </p:nvSpPr>
        <p:spPr>
          <a:xfrm rot="17388866">
            <a:off x="9328218" y="4351095"/>
            <a:ext cx="4694558" cy="2503131"/>
          </a:xfrm>
          <a:custGeom>
            <a:avLst/>
            <a:gdLst/>
            <a:ahLst/>
            <a:cxnLst/>
            <a:rect l="l" t="t" r="r" b="b"/>
            <a:pathLst>
              <a:path w="70021" h="55861" extrusionOk="0">
                <a:moveTo>
                  <a:pt x="21295" y="1"/>
                </a:moveTo>
                <a:cubicBezTo>
                  <a:pt x="16666" y="1"/>
                  <a:pt x="12338" y="1827"/>
                  <a:pt x="8855" y="4471"/>
                </a:cubicBezTo>
                <a:cubicBezTo>
                  <a:pt x="5211" y="7237"/>
                  <a:pt x="2249" y="10816"/>
                  <a:pt x="1125" y="14901"/>
                </a:cubicBezTo>
                <a:cubicBezTo>
                  <a:pt x="1" y="18984"/>
                  <a:pt x="903" y="23588"/>
                  <a:pt x="4091" y="26749"/>
                </a:cubicBezTo>
                <a:cubicBezTo>
                  <a:pt x="6577" y="29215"/>
                  <a:pt x="10292" y="30737"/>
                  <a:pt x="12141" y="33592"/>
                </a:cubicBezTo>
                <a:cubicBezTo>
                  <a:pt x="14538" y="37293"/>
                  <a:pt x="13047" y="41962"/>
                  <a:pt x="14175" y="46092"/>
                </a:cubicBezTo>
                <a:cubicBezTo>
                  <a:pt x="14861" y="48604"/>
                  <a:pt x="16528" y="50871"/>
                  <a:pt x="18665" y="52669"/>
                </a:cubicBezTo>
                <a:cubicBezTo>
                  <a:pt x="20621" y="54317"/>
                  <a:pt x="23091" y="55633"/>
                  <a:pt x="25809" y="55832"/>
                </a:cubicBezTo>
                <a:cubicBezTo>
                  <a:pt x="26066" y="55851"/>
                  <a:pt x="26321" y="55860"/>
                  <a:pt x="26574" y="55860"/>
                </a:cubicBezTo>
                <a:cubicBezTo>
                  <a:pt x="31588" y="55860"/>
                  <a:pt x="35964" y="52336"/>
                  <a:pt x="41020" y="51759"/>
                </a:cubicBezTo>
                <a:cubicBezTo>
                  <a:pt x="41562" y="51697"/>
                  <a:pt x="42104" y="51670"/>
                  <a:pt x="42645" y="51670"/>
                </a:cubicBezTo>
                <a:cubicBezTo>
                  <a:pt x="46593" y="51670"/>
                  <a:pt x="50517" y="53121"/>
                  <a:pt x="54489" y="53121"/>
                </a:cubicBezTo>
                <a:cubicBezTo>
                  <a:pt x="54796" y="53121"/>
                  <a:pt x="55103" y="53112"/>
                  <a:pt x="55411" y="53093"/>
                </a:cubicBezTo>
                <a:cubicBezTo>
                  <a:pt x="60902" y="52759"/>
                  <a:pt x="65644" y="49145"/>
                  <a:pt x="67832" y="44766"/>
                </a:cubicBezTo>
                <a:cubicBezTo>
                  <a:pt x="70020" y="40388"/>
                  <a:pt x="69984" y="35389"/>
                  <a:pt x="68969" y="30700"/>
                </a:cubicBezTo>
                <a:cubicBezTo>
                  <a:pt x="68378" y="27975"/>
                  <a:pt x="67438" y="25239"/>
                  <a:pt x="65538" y="23009"/>
                </a:cubicBezTo>
                <a:cubicBezTo>
                  <a:pt x="61796" y="18615"/>
                  <a:pt x="55195" y="17010"/>
                  <a:pt x="49117" y="15568"/>
                </a:cubicBezTo>
                <a:cubicBezTo>
                  <a:pt x="43040" y="14126"/>
                  <a:pt x="36453" y="12221"/>
                  <a:pt x="33163" y="7563"/>
                </a:cubicBezTo>
                <a:cubicBezTo>
                  <a:pt x="30152" y="3301"/>
                  <a:pt x="29141" y="612"/>
                  <a:pt x="22793" y="65"/>
                </a:cubicBezTo>
                <a:cubicBezTo>
                  <a:pt x="22291" y="22"/>
                  <a:pt x="21792" y="1"/>
                  <a:pt x="21295" y="1"/>
                </a:cubicBezTo>
                <a:close/>
              </a:path>
            </a:pathLst>
          </a:custGeom>
          <a:solidFill>
            <a:srgbClr val="FFEBAB"/>
          </a:solidFill>
          <a:ln>
            <a:noFill/>
          </a:ln>
          <a:effectLst>
            <a:softEdge rad="12700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2745;p69"/>
          <p:cNvSpPr/>
          <p:nvPr/>
        </p:nvSpPr>
        <p:spPr>
          <a:xfrm>
            <a:off x="8352788" y="-996567"/>
            <a:ext cx="4694558" cy="2503131"/>
          </a:xfrm>
          <a:custGeom>
            <a:avLst/>
            <a:gdLst/>
            <a:ahLst/>
            <a:cxnLst/>
            <a:rect l="l" t="t" r="r" b="b"/>
            <a:pathLst>
              <a:path w="70021" h="55861" extrusionOk="0">
                <a:moveTo>
                  <a:pt x="21295" y="1"/>
                </a:moveTo>
                <a:cubicBezTo>
                  <a:pt x="16666" y="1"/>
                  <a:pt x="12338" y="1827"/>
                  <a:pt x="8855" y="4471"/>
                </a:cubicBezTo>
                <a:cubicBezTo>
                  <a:pt x="5211" y="7237"/>
                  <a:pt x="2249" y="10816"/>
                  <a:pt x="1125" y="14901"/>
                </a:cubicBezTo>
                <a:cubicBezTo>
                  <a:pt x="1" y="18984"/>
                  <a:pt x="903" y="23588"/>
                  <a:pt x="4091" y="26749"/>
                </a:cubicBezTo>
                <a:cubicBezTo>
                  <a:pt x="6577" y="29215"/>
                  <a:pt x="10292" y="30737"/>
                  <a:pt x="12141" y="33592"/>
                </a:cubicBezTo>
                <a:cubicBezTo>
                  <a:pt x="14538" y="37293"/>
                  <a:pt x="13047" y="41962"/>
                  <a:pt x="14175" y="46092"/>
                </a:cubicBezTo>
                <a:cubicBezTo>
                  <a:pt x="14861" y="48604"/>
                  <a:pt x="16528" y="50871"/>
                  <a:pt x="18665" y="52669"/>
                </a:cubicBezTo>
                <a:cubicBezTo>
                  <a:pt x="20621" y="54317"/>
                  <a:pt x="23091" y="55633"/>
                  <a:pt x="25809" y="55832"/>
                </a:cubicBezTo>
                <a:cubicBezTo>
                  <a:pt x="26066" y="55851"/>
                  <a:pt x="26321" y="55860"/>
                  <a:pt x="26574" y="55860"/>
                </a:cubicBezTo>
                <a:cubicBezTo>
                  <a:pt x="31588" y="55860"/>
                  <a:pt x="35964" y="52336"/>
                  <a:pt x="41020" y="51759"/>
                </a:cubicBezTo>
                <a:cubicBezTo>
                  <a:pt x="41562" y="51697"/>
                  <a:pt x="42104" y="51670"/>
                  <a:pt x="42645" y="51670"/>
                </a:cubicBezTo>
                <a:cubicBezTo>
                  <a:pt x="46593" y="51670"/>
                  <a:pt x="50517" y="53121"/>
                  <a:pt x="54489" y="53121"/>
                </a:cubicBezTo>
                <a:cubicBezTo>
                  <a:pt x="54796" y="53121"/>
                  <a:pt x="55103" y="53112"/>
                  <a:pt x="55411" y="53093"/>
                </a:cubicBezTo>
                <a:cubicBezTo>
                  <a:pt x="60902" y="52759"/>
                  <a:pt x="65644" y="49145"/>
                  <a:pt x="67832" y="44766"/>
                </a:cubicBezTo>
                <a:cubicBezTo>
                  <a:pt x="70020" y="40388"/>
                  <a:pt x="69984" y="35389"/>
                  <a:pt x="68969" y="30700"/>
                </a:cubicBezTo>
                <a:cubicBezTo>
                  <a:pt x="68378" y="27975"/>
                  <a:pt x="67438" y="25239"/>
                  <a:pt x="65538" y="23009"/>
                </a:cubicBezTo>
                <a:cubicBezTo>
                  <a:pt x="61796" y="18615"/>
                  <a:pt x="55195" y="17010"/>
                  <a:pt x="49117" y="15568"/>
                </a:cubicBezTo>
                <a:cubicBezTo>
                  <a:pt x="43040" y="14126"/>
                  <a:pt x="36453" y="12221"/>
                  <a:pt x="33163" y="7563"/>
                </a:cubicBezTo>
                <a:cubicBezTo>
                  <a:pt x="30152" y="3301"/>
                  <a:pt x="29141" y="612"/>
                  <a:pt x="22793" y="65"/>
                </a:cubicBezTo>
                <a:cubicBezTo>
                  <a:pt x="22291" y="22"/>
                  <a:pt x="21792" y="1"/>
                  <a:pt x="21295" y="1"/>
                </a:cubicBezTo>
                <a:close/>
              </a:path>
            </a:pathLst>
          </a:custGeom>
          <a:solidFill>
            <a:srgbClr val="E6D5F3"/>
          </a:solidFill>
          <a:ln>
            <a:noFill/>
          </a:ln>
          <a:effectLst>
            <a:softEdge rad="12700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2745;p69"/>
          <p:cNvSpPr/>
          <p:nvPr/>
        </p:nvSpPr>
        <p:spPr>
          <a:xfrm rot="415291" flipH="1" flipV="1">
            <a:off x="-2096458" y="5069078"/>
            <a:ext cx="4694558" cy="2503131"/>
          </a:xfrm>
          <a:custGeom>
            <a:avLst/>
            <a:gdLst/>
            <a:ahLst/>
            <a:cxnLst/>
            <a:rect l="l" t="t" r="r" b="b"/>
            <a:pathLst>
              <a:path w="70021" h="55861" extrusionOk="0">
                <a:moveTo>
                  <a:pt x="21295" y="1"/>
                </a:moveTo>
                <a:cubicBezTo>
                  <a:pt x="16666" y="1"/>
                  <a:pt x="12338" y="1827"/>
                  <a:pt x="8855" y="4471"/>
                </a:cubicBezTo>
                <a:cubicBezTo>
                  <a:pt x="5211" y="7237"/>
                  <a:pt x="2249" y="10816"/>
                  <a:pt x="1125" y="14901"/>
                </a:cubicBezTo>
                <a:cubicBezTo>
                  <a:pt x="1" y="18984"/>
                  <a:pt x="903" y="23588"/>
                  <a:pt x="4091" y="26749"/>
                </a:cubicBezTo>
                <a:cubicBezTo>
                  <a:pt x="6577" y="29215"/>
                  <a:pt x="10292" y="30737"/>
                  <a:pt x="12141" y="33592"/>
                </a:cubicBezTo>
                <a:cubicBezTo>
                  <a:pt x="14538" y="37293"/>
                  <a:pt x="13047" y="41962"/>
                  <a:pt x="14175" y="46092"/>
                </a:cubicBezTo>
                <a:cubicBezTo>
                  <a:pt x="14861" y="48604"/>
                  <a:pt x="16528" y="50871"/>
                  <a:pt x="18665" y="52669"/>
                </a:cubicBezTo>
                <a:cubicBezTo>
                  <a:pt x="20621" y="54317"/>
                  <a:pt x="23091" y="55633"/>
                  <a:pt x="25809" y="55832"/>
                </a:cubicBezTo>
                <a:cubicBezTo>
                  <a:pt x="26066" y="55851"/>
                  <a:pt x="26321" y="55860"/>
                  <a:pt x="26574" y="55860"/>
                </a:cubicBezTo>
                <a:cubicBezTo>
                  <a:pt x="31588" y="55860"/>
                  <a:pt x="35964" y="52336"/>
                  <a:pt x="41020" y="51759"/>
                </a:cubicBezTo>
                <a:cubicBezTo>
                  <a:pt x="41562" y="51697"/>
                  <a:pt x="42104" y="51670"/>
                  <a:pt x="42645" y="51670"/>
                </a:cubicBezTo>
                <a:cubicBezTo>
                  <a:pt x="46593" y="51670"/>
                  <a:pt x="50517" y="53121"/>
                  <a:pt x="54489" y="53121"/>
                </a:cubicBezTo>
                <a:cubicBezTo>
                  <a:pt x="54796" y="53121"/>
                  <a:pt x="55103" y="53112"/>
                  <a:pt x="55411" y="53093"/>
                </a:cubicBezTo>
                <a:cubicBezTo>
                  <a:pt x="60902" y="52759"/>
                  <a:pt x="65644" y="49145"/>
                  <a:pt x="67832" y="44766"/>
                </a:cubicBezTo>
                <a:cubicBezTo>
                  <a:pt x="70020" y="40388"/>
                  <a:pt x="69984" y="35389"/>
                  <a:pt x="68969" y="30700"/>
                </a:cubicBezTo>
                <a:cubicBezTo>
                  <a:pt x="68378" y="27975"/>
                  <a:pt x="67438" y="25239"/>
                  <a:pt x="65538" y="23009"/>
                </a:cubicBezTo>
                <a:cubicBezTo>
                  <a:pt x="61796" y="18615"/>
                  <a:pt x="55195" y="17010"/>
                  <a:pt x="49117" y="15568"/>
                </a:cubicBezTo>
                <a:cubicBezTo>
                  <a:pt x="43040" y="14126"/>
                  <a:pt x="36453" y="12221"/>
                  <a:pt x="33163" y="7563"/>
                </a:cubicBezTo>
                <a:cubicBezTo>
                  <a:pt x="30152" y="3301"/>
                  <a:pt x="29141" y="612"/>
                  <a:pt x="22793" y="65"/>
                </a:cubicBezTo>
                <a:cubicBezTo>
                  <a:pt x="22291" y="22"/>
                  <a:pt x="21792" y="1"/>
                  <a:pt x="21295" y="1"/>
                </a:cubicBezTo>
                <a:close/>
              </a:path>
            </a:pathLst>
          </a:custGeom>
          <a:solidFill>
            <a:srgbClr val="FCCCDD"/>
          </a:solidFill>
          <a:ln>
            <a:noFill/>
          </a:ln>
          <a:effectLst>
            <a:softEdge rad="12700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2745;p69"/>
          <p:cNvSpPr/>
          <p:nvPr/>
        </p:nvSpPr>
        <p:spPr>
          <a:xfrm rot="17388866">
            <a:off x="-2005045" y="-942400"/>
            <a:ext cx="4694558" cy="2503131"/>
          </a:xfrm>
          <a:custGeom>
            <a:avLst/>
            <a:gdLst/>
            <a:ahLst/>
            <a:cxnLst/>
            <a:rect l="l" t="t" r="r" b="b"/>
            <a:pathLst>
              <a:path w="70021" h="55861" extrusionOk="0">
                <a:moveTo>
                  <a:pt x="21295" y="1"/>
                </a:moveTo>
                <a:cubicBezTo>
                  <a:pt x="16666" y="1"/>
                  <a:pt x="12338" y="1827"/>
                  <a:pt x="8855" y="4471"/>
                </a:cubicBezTo>
                <a:cubicBezTo>
                  <a:pt x="5211" y="7237"/>
                  <a:pt x="2249" y="10816"/>
                  <a:pt x="1125" y="14901"/>
                </a:cubicBezTo>
                <a:cubicBezTo>
                  <a:pt x="1" y="18984"/>
                  <a:pt x="903" y="23588"/>
                  <a:pt x="4091" y="26749"/>
                </a:cubicBezTo>
                <a:cubicBezTo>
                  <a:pt x="6577" y="29215"/>
                  <a:pt x="10292" y="30737"/>
                  <a:pt x="12141" y="33592"/>
                </a:cubicBezTo>
                <a:cubicBezTo>
                  <a:pt x="14538" y="37293"/>
                  <a:pt x="13047" y="41962"/>
                  <a:pt x="14175" y="46092"/>
                </a:cubicBezTo>
                <a:cubicBezTo>
                  <a:pt x="14861" y="48604"/>
                  <a:pt x="16528" y="50871"/>
                  <a:pt x="18665" y="52669"/>
                </a:cubicBezTo>
                <a:cubicBezTo>
                  <a:pt x="20621" y="54317"/>
                  <a:pt x="23091" y="55633"/>
                  <a:pt x="25809" y="55832"/>
                </a:cubicBezTo>
                <a:cubicBezTo>
                  <a:pt x="26066" y="55851"/>
                  <a:pt x="26321" y="55860"/>
                  <a:pt x="26574" y="55860"/>
                </a:cubicBezTo>
                <a:cubicBezTo>
                  <a:pt x="31588" y="55860"/>
                  <a:pt x="35964" y="52336"/>
                  <a:pt x="41020" y="51759"/>
                </a:cubicBezTo>
                <a:cubicBezTo>
                  <a:pt x="41562" y="51697"/>
                  <a:pt x="42104" y="51670"/>
                  <a:pt x="42645" y="51670"/>
                </a:cubicBezTo>
                <a:cubicBezTo>
                  <a:pt x="46593" y="51670"/>
                  <a:pt x="50517" y="53121"/>
                  <a:pt x="54489" y="53121"/>
                </a:cubicBezTo>
                <a:cubicBezTo>
                  <a:pt x="54796" y="53121"/>
                  <a:pt x="55103" y="53112"/>
                  <a:pt x="55411" y="53093"/>
                </a:cubicBezTo>
                <a:cubicBezTo>
                  <a:pt x="60902" y="52759"/>
                  <a:pt x="65644" y="49145"/>
                  <a:pt x="67832" y="44766"/>
                </a:cubicBezTo>
                <a:cubicBezTo>
                  <a:pt x="70020" y="40388"/>
                  <a:pt x="69984" y="35389"/>
                  <a:pt x="68969" y="30700"/>
                </a:cubicBezTo>
                <a:cubicBezTo>
                  <a:pt x="68378" y="27975"/>
                  <a:pt x="67438" y="25239"/>
                  <a:pt x="65538" y="23009"/>
                </a:cubicBezTo>
                <a:cubicBezTo>
                  <a:pt x="61796" y="18615"/>
                  <a:pt x="55195" y="17010"/>
                  <a:pt x="49117" y="15568"/>
                </a:cubicBezTo>
                <a:cubicBezTo>
                  <a:pt x="43040" y="14126"/>
                  <a:pt x="36453" y="12221"/>
                  <a:pt x="33163" y="7563"/>
                </a:cubicBezTo>
                <a:cubicBezTo>
                  <a:pt x="30152" y="3301"/>
                  <a:pt x="29141" y="612"/>
                  <a:pt x="22793" y="65"/>
                </a:cubicBezTo>
                <a:cubicBezTo>
                  <a:pt x="22291" y="22"/>
                  <a:pt x="21792" y="1"/>
                  <a:pt x="21295" y="1"/>
                </a:cubicBezTo>
                <a:close/>
              </a:path>
            </a:pathLst>
          </a:custGeom>
          <a:solidFill>
            <a:srgbClr val="FFEBAB"/>
          </a:solidFill>
          <a:ln>
            <a:noFill/>
          </a:ln>
          <a:effectLst>
            <a:softEdge rad="12700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269;p45"/>
          <p:cNvSpPr/>
          <p:nvPr/>
        </p:nvSpPr>
        <p:spPr>
          <a:xfrm rot="-60026" flipH="1">
            <a:off x="8450395" y="289081"/>
            <a:ext cx="3272563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1" name="Google Shape;1670;p51"/>
          <p:cNvGrpSpPr/>
          <p:nvPr/>
        </p:nvGrpSpPr>
        <p:grpSpPr>
          <a:xfrm>
            <a:off x="7778604" y="184789"/>
            <a:ext cx="811772" cy="932679"/>
            <a:chOff x="6432538" y="1467689"/>
            <a:chExt cx="666729" cy="815612"/>
          </a:xfrm>
        </p:grpSpPr>
        <p:sp>
          <p:nvSpPr>
            <p:cNvPr id="22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743;p51"/>
          <p:cNvGrpSpPr/>
          <p:nvPr/>
        </p:nvGrpSpPr>
        <p:grpSpPr>
          <a:xfrm>
            <a:off x="7903169" y="258884"/>
            <a:ext cx="554400" cy="579600"/>
            <a:chOff x="6106088" y="3618982"/>
            <a:chExt cx="232850" cy="229525"/>
          </a:xfrm>
        </p:grpSpPr>
        <p:sp>
          <p:nvSpPr>
            <p:cNvPr id="26" name="Google Shape;1744;p51"/>
            <p:cNvSpPr/>
            <p:nvPr/>
          </p:nvSpPr>
          <p:spPr>
            <a:xfrm>
              <a:off x="6106088" y="3618982"/>
              <a:ext cx="232850" cy="229525"/>
            </a:xfrm>
            <a:custGeom>
              <a:avLst/>
              <a:gdLst/>
              <a:ahLst/>
              <a:cxnLst/>
              <a:rect l="l" t="t" r="r" b="b"/>
              <a:pathLst>
                <a:path w="9314" h="9181" extrusionOk="0">
                  <a:moveTo>
                    <a:pt x="4679" y="357"/>
                  </a:moveTo>
                  <a:cubicBezTo>
                    <a:pt x="6853" y="357"/>
                    <a:pt x="8610" y="2059"/>
                    <a:pt x="8822" y="4218"/>
                  </a:cubicBezTo>
                  <a:cubicBezTo>
                    <a:pt x="9061" y="6631"/>
                    <a:pt x="7128" y="8657"/>
                    <a:pt x="4775" y="8863"/>
                  </a:cubicBezTo>
                  <a:cubicBezTo>
                    <a:pt x="4735" y="8866"/>
                    <a:pt x="4708" y="8882"/>
                    <a:pt x="4685" y="8900"/>
                  </a:cubicBezTo>
                  <a:cubicBezTo>
                    <a:pt x="2488" y="8581"/>
                    <a:pt x="464" y="7275"/>
                    <a:pt x="381" y="4825"/>
                  </a:cubicBezTo>
                  <a:cubicBezTo>
                    <a:pt x="301" y="2476"/>
                    <a:pt x="2122" y="482"/>
                    <a:pt x="4466" y="362"/>
                  </a:cubicBezTo>
                  <a:cubicBezTo>
                    <a:pt x="4537" y="358"/>
                    <a:pt x="4608" y="357"/>
                    <a:pt x="4679" y="357"/>
                  </a:cubicBezTo>
                  <a:close/>
                  <a:moveTo>
                    <a:pt x="4567" y="1"/>
                  </a:moveTo>
                  <a:cubicBezTo>
                    <a:pt x="4533" y="1"/>
                    <a:pt x="4500" y="1"/>
                    <a:pt x="4466" y="2"/>
                  </a:cubicBezTo>
                  <a:cubicBezTo>
                    <a:pt x="1928" y="54"/>
                    <a:pt x="0" y="2140"/>
                    <a:pt x="23" y="4663"/>
                  </a:cubicBezTo>
                  <a:cubicBezTo>
                    <a:pt x="43" y="6922"/>
                    <a:pt x="2021" y="9152"/>
                    <a:pt x="4339" y="9152"/>
                  </a:cubicBezTo>
                  <a:cubicBezTo>
                    <a:pt x="4444" y="9152"/>
                    <a:pt x="4550" y="9147"/>
                    <a:pt x="4657" y="9138"/>
                  </a:cubicBezTo>
                  <a:cubicBezTo>
                    <a:pt x="4680" y="9163"/>
                    <a:pt x="4714" y="9180"/>
                    <a:pt x="4759" y="9180"/>
                  </a:cubicBezTo>
                  <a:cubicBezTo>
                    <a:pt x="4764" y="9180"/>
                    <a:pt x="4769" y="9180"/>
                    <a:pt x="4775" y="9180"/>
                  </a:cubicBezTo>
                  <a:cubicBezTo>
                    <a:pt x="7229" y="9023"/>
                    <a:pt x="9314" y="7058"/>
                    <a:pt x="9234" y="4518"/>
                  </a:cubicBezTo>
                  <a:cubicBezTo>
                    <a:pt x="9153" y="1968"/>
                    <a:pt x="7088" y="1"/>
                    <a:pt x="45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45;p51"/>
            <p:cNvSpPr/>
            <p:nvPr/>
          </p:nvSpPr>
          <p:spPr>
            <a:xfrm>
              <a:off x="6113588" y="3627882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3691" y="1969"/>
                  </a:moveTo>
                  <a:cubicBezTo>
                    <a:pt x="3828" y="1969"/>
                    <a:pt x="3962" y="1980"/>
                    <a:pt x="4073" y="1980"/>
                  </a:cubicBezTo>
                  <a:cubicBezTo>
                    <a:pt x="4581" y="1982"/>
                    <a:pt x="5075" y="2017"/>
                    <a:pt x="5578" y="2090"/>
                  </a:cubicBezTo>
                  <a:cubicBezTo>
                    <a:pt x="5763" y="2116"/>
                    <a:pt x="5749" y="2414"/>
                    <a:pt x="5578" y="2448"/>
                  </a:cubicBezTo>
                  <a:cubicBezTo>
                    <a:pt x="5019" y="2569"/>
                    <a:pt x="4477" y="2605"/>
                    <a:pt x="3912" y="2665"/>
                  </a:cubicBezTo>
                  <a:cubicBezTo>
                    <a:pt x="3486" y="2710"/>
                    <a:pt x="3602" y="2601"/>
                    <a:pt x="3665" y="3062"/>
                  </a:cubicBezTo>
                  <a:cubicBezTo>
                    <a:pt x="3687" y="3233"/>
                    <a:pt x="3706" y="3402"/>
                    <a:pt x="3722" y="3571"/>
                  </a:cubicBezTo>
                  <a:cubicBezTo>
                    <a:pt x="3917" y="3472"/>
                    <a:pt x="4136" y="3420"/>
                    <a:pt x="4362" y="3420"/>
                  </a:cubicBezTo>
                  <a:cubicBezTo>
                    <a:pt x="4545" y="3420"/>
                    <a:pt x="4732" y="3454"/>
                    <a:pt x="4914" y="3527"/>
                  </a:cubicBezTo>
                  <a:cubicBezTo>
                    <a:pt x="5713" y="3838"/>
                    <a:pt x="6170" y="4720"/>
                    <a:pt x="6114" y="5549"/>
                  </a:cubicBezTo>
                  <a:cubicBezTo>
                    <a:pt x="6055" y="6442"/>
                    <a:pt x="5447" y="7235"/>
                    <a:pt x="4544" y="7380"/>
                  </a:cubicBezTo>
                  <a:cubicBezTo>
                    <a:pt x="4451" y="7395"/>
                    <a:pt x="4355" y="7402"/>
                    <a:pt x="4257" y="7402"/>
                  </a:cubicBezTo>
                  <a:cubicBezTo>
                    <a:pt x="3583" y="7402"/>
                    <a:pt x="2842" y="7053"/>
                    <a:pt x="2731" y="6343"/>
                  </a:cubicBezTo>
                  <a:cubicBezTo>
                    <a:pt x="2682" y="6036"/>
                    <a:pt x="2912" y="5709"/>
                    <a:pt x="3206" y="5709"/>
                  </a:cubicBezTo>
                  <a:cubicBezTo>
                    <a:pt x="3286" y="5709"/>
                    <a:pt x="3370" y="5733"/>
                    <a:pt x="3454" y="5788"/>
                  </a:cubicBezTo>
                  <a:cubicBezTo>
                    <a:pt x="3725" y="5962"/>
                    <a:pt x="4029" y="6144"/>
                    <a:pt x="4302" y="6144"/>
                  </a:cubicBezTo>
                  <a:cubicBezTo>
                    <a:pt x="4516" y="6144"/>
                    <a:pt x="4710" y="6031"/>
                    <a:pt x="4852" y="5713"/>
                  </a:cubicBezTo>
                  <a:cubicBezTo>
                    <a:pt x="5077" y="5203"/>
                    <a:pt x="4728" y="4416"/>
                    <a:pt x="4238" y="4416"/>
                  </a:cubicBezTo>
                  <a:cubicBezTo>
                    <a:pt x="4078" y="4416"/>
                    <a:pt x="3902" y="4501"/>
                    <a:pt x="3727" y="4707"/>
                  </a:cubicBezTo>
                  <a:cubicBezTo>
                    <a:pt x="3655" y="4791"/>
                    <a:pt x="3561" y="4827"/>
                    <a:pt x="3466" y="4827"/>
                  </a:cubicBezTo>
                  <a:cubicBezTo>
                    <a:pt x="3255" y="4827"/>
                    <a:pt x="3038" y="4650"/>
                    <a:pt x="3041" y="4422"/>
                  </a:cubicBezTo>
                  <a:cubicBezTo>
                    <a:pt x="3051" y="3848"/>
                    <a:pt x="2586" y="2515"/>
                    <a:pt x="3166" y="2092"/>
                  </a:cubicBezTo>
                  <a:cubicBezTo>
                    <a:pt x="3307" y="1991"/>
                    <a:pt x="3501" y="1969"/>
                    <a:pt x="3691" y="1969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2"/>
                    <a:pt x="4166" y="6"/>
                  </a:cubicBezTo>
                  <a:cubicBezTo>
                    <a:pt x="1822" y="126"/>
                    <a:pt x="1" y="2120"/>
                    <a:pt x="81" y="4469"/>
                  </a:cubicBezTo>
                  <a:cubicBezTo>
                    <a:pt x="164" y="6919"/>
                    <a:pt x="2190" y="8225"/>
                    <a:pt x="4385" y="8544"/>
                  </a:cubicBezTo>
                  <a:cubicBezTo>
                    <a:pt x="4408" y="8526"/>
                    <a:pt x="4436" y="8510"/>
                    <a:pt x="4475" y="8507"/>
                  </a:cubicBezTo>
                  <a:cubicBezTo>
                    <a:pt x="6828" y="8301"/>
                    <a:pt x="8761" y="6275"/>
                    <a:pt x="8522" y="3862"/>
                  </a:cubicBezTo>
                  <a:cubicBezTo>
                    <a:pt x="8310" y="1703"/>
                    <a:pt x="6553" y="1"/>
                    <a:pt x="4379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46;p51"/>
            <p:cNvSpPr/>
            <p:nvPr/>
          </p:nvSpPr>
          <p:spPr>
            <a:xfrm>
              <a:off x="6178213" y="3677107"/>
              <a:ext cx="89625" cy="135850"/>
            </a:xfrm>
            <a:custGeom>
              <a:avLst/>
              <a:gdLst/>
              <a:ahLst/>
              <a:cxnLst/>
              <a:rect l="l" t="t" r="r" b="b"/>
              <a:pathLst>
                <a:path w="3585" h="5434" extrusionOk="0">
                  <a:moveTo>
                    <a:pt x="1107" y="0"/>
                  </a:moveTo>
                  <a:cubicBezTo>
                    <a:pt x="917" y="0"/>
                    <a:pt x="722" y="22"/>
                    <a:pt x="581" y="124"/>
                  </a:cubicBezTo>
                  <a:cubicBezTo>
                    <a:pt x="1" y="546"/>
                    <a:pt x="466" y="1879"/>
                    <a:pt x="456" y="2453"/>
                  </a:cubicBezTo>
                  <a:cubicBezTo>
                    <a:pt x="453" y="2681"/>
                    <a:pt x="670" y="2858"/>
                    <a:pt x="881" y="2858"/>
                  </a:cubicBezTo>
                  <a:cubicBezTo>
                    <a:pt x="976" y="2858"/>
                    <a:pt x="1070" y="2822"/>
                    <a:pt x="1142" y="2738"/>
                  </a:cubicBezTo>
                  <a:cubicBezTo>
                    <a:pt x="1317" y="2532"/>
                    <a:pt x="1493" y="2447"/>
                    <a:pt x="1653" y="2447"/>
                  </a:cubicBezTo>
                  <a:cubicBezTo>
                    <a:pt x="2143" y="2447"/>
                    <a:pt x="2492" y="3235"/>
                    <a:pt x="2266" y="3745"/>
                  </a:cubicBezTo>
                  <a:cubicBezTo>
                    <a:pt x="2125" y="4063"/>
                    <a:pt x="1931" y="4175"/>
                    <a:pt x="1717" y="4175"/>
                  </a:cubicBezTo>
                  <a:cubicBezTo>
                    <a:pt x="1445" y="4175"/>
                    <a:pt x="1140" y="3993"/>
                    <a:pt x="869" y="3819"/>
                  </a:cubicBezTo>
                  <a:cubicBezTo>
                    <a:pt x="785" y="3764"/>
                    <a:pt x="701" y="3740"/>
                    <a:pt x="621" y="3740"/>
                  </a:cubicBezTo>
                  <a:cubicBezTo>
                    <a:pt x="327" y="3740"/>
                    <a:pt x="97" y="4067"/>
                    <a:pt x="146" y="4375"/>
                  </a:cubicBezTo>
                  <a:cubicBezTo>
                    <a:pt x="257" y="5084"/>
                    <a:pt x="998" y="5433"/>
                    <a:pt x="1672" y="5433"/>
                  </a:cubicBezTo>
                  <a:cubicBezTo>
                    <a:pt x="1770" y="5433"/>
                    <a:pt x="1866" y="5426"/>
                    <a:pt x="1959" y="5411"/>
                  </a:cubicBezTo>
                  <a:cubicBezTo>
                    <a:pt x="2862" y="5266"/>
                    <a:pt x="3468" y="4475"/>
                    <a:pt x="3529" y="3580"/>
                  </a:cubicBezTo>
                  <a:cubicBezTo>
                    <a:pt x="3585" y="2751"/>
                    <a:pt x="3128" y="1869"/>
                    <a:pt x="2329" y="1558"/>
                  </a:cubicBezTo>
                  <a:cubicBezTo>
                    <a:pt x="2146" y="1485"/>
                    <a:pt x="1959" y="1451"/>
                    <a:pt x="1776" y="1451"/>
                  </a:cubicBezTo>
                  <a:cubicBezTo>
                    <a:pt x="1551" y="1451"/>
                    <a:pt x="1332" y="1503"/>
                    <a:pt x="1137" y="1602"/>
                  </a:cubicBezTo>
                  <a:cubicBezTo>
                    <a:pt x="1120" y="1433"/>
                    <a:pt x="1102" y="1264"/>
                    <a:pt x="1080" y="1093"/>
                  </a:cubicBezTo>
                  <a:cubicBezTo>
                    <a:pt x="1017" y="632"/>
                    <a:pt x="901" y="741"/>
                    <a:pt x="1327" y="697"/>
                  </a:cubicBezTo>
                  <a:cubicBezTo>
                    <a:pt x="1892" y="636"/>
                    <a:pt x="2434" y="600"/>
                    <a:pt x="2993" y="479"/>
                  </a:cubicBezTo>
                  <a:cubicBezTo>
                    <a:pt x="3164" y="445"/>
                    <a:pt x="3178" y="147"/>
                    <a:pt x="2993" y="121"/>
                  </a:cubicBezTo>
                  <a:cubicBezTo>
                    <a:pt x="2490" y="48"/>
                    <a:pt x="1996" y="13"/>
                    <a:pt x="1488" y="11"/>
                  </a:cubicBezTo>
                  <a:cubicBezTo>
                    <a:pt x="1377" y="11"/>
                    <a:pt x="1244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CuadroTexto 28"/>
          <p:cNvSpPr txBox="1"/>
          <p:nvPr/>
        </p:nvSpPr>
        <p:spPr>
          <a:xfrm>
            <a:off x="8689739" y="327886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1269;p45"/>
          <p:cNvSpPr/>
          <p:nvPr/>
        </p:nvSpPr>
        <p:spPr>
          <a:xfrm rot="-60026" flipH="1">
            <a:off x="8458799" y="287475"/>
            <a:ext cx="3280967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1" name="Google Shape;1670;p51"/>
          <p:cNvGrpSpPr/>
          <p:nvPr/>
        </p:nvGrpSpPr>
        <p:grpSpPr>
          <a:xfrm>
            <a:off x="7787009" y="183256"/>
            <a:ext cx="811772" cy="932679"/>
            <a:chOff x="6432538" y="1467689"/>
            <a:chExt cx="666729" cy="815612"/>
          </a:xfrm>
        </p:grpSpPr>
        <p:sp>
          <p:nvSpPr>
            <p:cNvPr id="32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1738;p51"/>
          <p:cNvGrpSpPr/>
          <p:nvPr/>
        </p:nvGrpSpPr>
        <p:grpSpPr>
          <a:xfrm>
            <a:off x="7919980" y="240307"/>
            <a:ext cx="554400" cy="579600"/>
            <a:chOff x="6437163" y="3618982"/>
            <a:chExt cx="232850" cy="229525"/>
          </a:xfrm>
        </p:grpSpPr>
        <p:sp>
          <p:nvSpPr>
            <p:cNvPr id="36" name="Google Shape;1739;p51"/>
            <p:cNvSpPr/>
            <p:nvPr/>
          </p:nvSpPr>
          <p:spPr>
            <a:xfrm>
              <a:off x="6437163" y="3618982"/>
              <a:ext cx="232850" cy="229525"/>
            </a:xfrm>
            <a:custGeom>
              <a:avLst/>
              <a:gdLst/>
              <a:ahLst/>
              <a:cxnLst/>
              <a:rect l="l" t="t" r="r" b="b"/>
              <a:pathLst>
                <a:path w="9314" h="9181" extrusionOk="0">
                  <a:moveTo>
                    <a:pt x="4679" y="357"/>
                  </a:moveTo>
                  <a:cubicBezTo>
                    <a:pt x="6854" y="357"/>
                    <a:pt x="8611" y="2059"/>
                    <a:pt x="8823" y="4218"/>
                  </a:cubicBezTo>
                  <a:cubicBezTo>
                    <a:pt x="9061" y="6631"/>
                    <a:pt x="7129" y="8657"/>
                    <a:pt x="4773" y="8863"/>
                  </a:cubicBezTo>
                  <a:cubicBezTo>
                    <a:pt x="4737" y="8866"/>
                    <a:pt x="4709" y="8882"/>
                    <a:pt x="4683" y="8900"/>
                  </a:cubicBezTo>
                  <a:cubicBezTo>
                    <a:pt x="2490" y="8581"/>
                    <a:pt x="465" y="7275"/>
                    <a:pt x="382" y="4825"/>
                  </a:cubicBezTo>
                  <a:cubicBezTo>
                    <a:pt x="301" y="2476"/>
                    <a:pt x="2123" y="482"/>
                    <a:pt x="4466" y="362"/>
                  </a:cubicBezTo>
                  <a:cubicBezTo>
                    <a:pt x="4538" y="358"/>
                    <a:pt x="4609" y="357"/>
                    <a:pt x="4679" y="357"/>
                  </a:cubicBezTo>
                  <a:close/>
                  <a:moveTo>
                    <a:pt x="4567" y="1"/>
                  </a:moveTo>
                  <a:cubicBezTo>
                    <a:pt x="4534" y="1"/>
                    <a:pt x="4500" y="1"/>
                    <a:pt x="4466" y="2"/>
                  </a:cubicBezTo>
                  <a:cubicBezTo>
                    <a:pt x="1927" y="54"/>
                    <a:pt x="1" y="2140"/>
                    <a:pt x="21" y="4663"/>
                  </a:cubicBezTo>
                  <a:cubicBezTo>
                    <a:pt x="44" y="6922"/>
                    <a:pt x="2020" y="9152"/>
                    <a:pt x="4339" y="9152"/>
                  </a:cubicBezTo>
                  <a:cubicBezTo>
                    <a:pt x="4445" y="9152"/>
                    <a:pt x="4551" y="9147"/>
                    <a:pt x="4658" y="9138"/>
                  </a:cubicBezTo>
                  <a:cubicBezTo>
                    <a:pt x="4681" y="9163"/>
                    <a:pt x="4715" y="9180"/>
                    <a:pt x="4758" y="9180"/>
                  </a:cubicBezTo>
                  <a:cubicBezTo>
                    <a:pt x="4763" y="9180"/>
                    <a:pt x="4768" y="9180"/>
                    <a:pt x="4773" y="9180"/>
                  </a:cubicBezTo>
                  <a:cubicBezTo>
                    <a:pt x="7228" y="9023"/>
                    <a:pt x="9313" y="7058"/>
                    <a:pt x="9234" y="4518"/>
                  </a:cubicBezTo>
                  <a:cubicBezTo>
                    <a:pt x="9154" y="1968"/>
                    <a:pt x="7087" y="1"/>
                    <a:pt x="45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40;p51"/>
            <p:cNvSpPr/>
            <p:nvPr/>
          </p:nvSpPr>
          <p:spPr>
            <a:xfrm>
              <a:off x="6444688" y="3627882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4413" y="1172"/>
                  </a:moveTo>
                  <a:cubicBezTo>
                    <a:pt x="4551" y="1172"/>
                    <a:pt x="4691" y="1189"/>
                    <a:pt x="4835" y="1225"/>
                  </a:cubicBezTo>
                  <a:cubicBezTo>
                    <a:pt x="5283" y="1336"/>
                    <a:pt x="5163" y="1980"/>
                    <a:pt x="4732" y="2001"/>
                  </a:cubicBezTo>
                  <a:cubicBezTo>
                    <a:pt x="4251" y="2021"/>
                    <a:pt x="3807" y="2531"/>
                    <a:pt x="3517" y="3152"/>
                  </a:cubicBezTo>
                  <a:cubicBezTo>
                    <a:pt x="3703" y="3086"/>
                    <a:pt x="3878" y="3056"/>
                    <a:pt x="4041" y="3056"/>
                  </a:cubicBezTo>
                  <a:cubicBezTo>
                    <a:pt x="5828" y="3056"/>
                    <a:pt x="6245" y="6642"/>
                    <a:pt x="3978" y="6642"/>
                  </a:cubicBezTo>
                  <a:cubicBezTo>
                    <a:pt x="3856" y="6642"/>
                    <a:pt x="3725" y="6631"/>
                    <a:pt x="3586" y="6609"/>
                  </a:cubicBezTo>
                  <a:cubicBezTo>
                    <a:pt x="715" y="6151"/>
                    <a:pt x="2065" y="1172"/>
                    <a:pt x="4413" y="1172"/>
                  </a:cubicBezTo>
                  <a:close/>
                  <a:moveTo>
                    <a:pt x="4378" y="1"/>
                  </a:moveTo>
                  <a:cubicBezTo>
                    <a:pt x="4308" y="1"/>
                    <a:pt x="4237" y="2"/>
                    <a:pt x="4165" y="6"/>
                  </a:cubicBezTo>
                  <a:cubicBezTo>
                    <a:pt x="1822" y="126"/>
                    <a:pt x="0" y="2120"/>
                    <a:pt x="81" y="4469"/>
                  </a:cubicBezTo>
                  <a:cubicBezTo>
                    <a:pt x="164" y="6919"/>
                    <a:pt x="2189" y="8225"/>
                    <a:pt x="4382" y="8544"/>
                  </a:cubicBezTo>
                  <a:cubicBezTo>
                    <a:pt x="4408" y="8526"/>
                    <a:pt x="4436" y="8510"/>
                    <a:pt x="4472" y="8507"/>
                  </a:cubicBezTo>
                  <a:cubicBezTo>
                    <a:pt x="6828" y="8301"/>
                    <a:pt x="8760" y="6275"/>
                    <a:pt x="8522" y="3862"/>
                  </a:cubicBezTo>
                  <a:cubicBezTo>
                    <a:pt x="8310" y="1703"/>
                    <a:pt x="6553" y="1"/>
                    <a:pt x="4378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41;p51"/>
            <p:cNvSpPr/>
            <p:nvPr/>
          </p:nvSpPr>
          <p:spPr>
            <a:xfrm>
              <a:off x="6521963" y="3715632"/>
              <a:ext cx="64775" cy="52675"/>
            </a:xfrm>
            <a:custGeom>
              <a:avLst/>
              <a:gdLst/>
              <a:ahLst/>
              <a:cxnLst/>
              <a:rect l="l" t="t" r="r" b="b"/>
              <a:pathLst>
                <a:path w="2591" h="2107" extrusionOk="0">
                  <a:moveTo>
                    <a:pt x="280" y="0"/>
                  </a:moveTo>
                  <a:cubicBezTo>
                    <a:pt x="56" y="638"/>
                    <a:pt x="1" y="1314"/>
                    <a:pt x="227" y="1679"/>
                  </a:cubicBezTo>
                  <a:cubicBezTo>
                    <a:pt x="411" y="1976"/>
                    <a:pt x="708" y="2107"/>
                    <a:pt x="1013" y="2107"/>
                  </a:cubicBezTo>
                  <a:cubicBezTo>
                    <a:pt x="1399" y="2107"/>
                    <a:pt x="1798" y="1899"/>
                    <a:pt x="2003" y="1550"/>
                  </a:cubicBezTo>
                  <a:cubicBezTo>
                    <a:pt x="2591" y="549"/>
                    <a:pt x="1436" y="91"/>
                    <a:pt x="651" y="91"/>
                  </a:cubicBezTo>
                  <a:cubicBezTo>
                    <a:pt x="588" y="91"/>
                    <a:pt x="528" y="94"/>
                    <a:pt x="472" y="99"/>
                  </a:cubicBezTo>
                  <a:cubicBezTo>
                    <a:pt x="463" y="100"/>
                    <a:pt x="454" y="101"/>
                    <a:pt x="446" y="101"/>
                  </a:cubicBezTo>
                  <a:cubicBezTo>
                    <a:pt x="363" y="101"/>
                    <a:pt x="310" y="59"/>
                    <a:pt x="280" y="0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42;p51"/>
            <p:cNvSpPr/>
            <p:nvPr/>
          </p:nvSpPr>
          <p:spPr>
            <a:xfrm>
              <a:off x="6462563" y="3657157"/>
              <a:ext cx="138250" cy="136775"/>
            </a:xfrm>
            <a:custGeom>
              <a:avLst/>
              <a:gdLst/>
              <a:ahLst/>
              <a:cxnLst/>
              <a:rect l="l" t="t" r="r" b="b"/>
              <a:pathLst>
                <a:path w="5530" h="5471" extrusionOk="0">
                  <a:moveTo>
                    <a:pt x="2656" y="2340"/>
                  </a:moveTo>
                  <a:cubicBezTo>
                    <a:pt x="2686" y="2399"/>
                    <a:pt x="2740" y="2441"/>
                    <a:pt x="2824" y="2441"/>
                  </a:cubicBezTo>
                  <a:cubicBezTo>
                    <a:pt x="2832" y="2441"/>
                    <a:pt x="2840" y="2440"/>
                    <a:pt x="2848" y="2439"/>
                  </a:cubicBezTo>
                  <a:cubicBezTo>
                    <a:pt x="2905" y="2434"/>
                    <a:pt x="2966" y="2431"/>
                    <a:pt x="3029" y="2431"/>
                  </a:cubicBezTo>
                  <a:cubicBezTo>
                    <a:pt x="3814" y="2431"/>
                    <a:pt x="4966" y="2889"/>
                    <a:pt x="4379" y="3889"/>
                  </a:cubicBezTo>
                  <a:cubicBezTo>
                    <a:pt x="4174" y="4238"/>
                    <a:pt x="3775" y="4446"/>
                    <a:pt x="3389" y="4446"/>
                  </a:cubicBezTo>
                  <a:cubicBezTo>
                    <a:pt x="3084" y="4446"/>
                    <a:pt x="2787" y="4315"/>
                    <a:pt x="2603" y="4018"/>
                  </a:cubicBezTo>
                  <a:cubicBezTo>
                    <a:pt x="2377" y="3653"/>
                    <a:pt x="2432" y="2977"/>
                    <a:pt x="2656" y="2340"/>
                  </a:cubicBezTo>
                  <a:close/>
                  <a:moveTo>
                    <a:pt x="3698" y="1"/>
                  </a:moveTo>
                  <a:cubicBezTo>
                    <a:pt x="1350" y="1"/>
                    <a:pt x="0" y="4980"/>
                    <a:pt x="2871" y="5438"/>
                  </a:cubicBezTo>
                  <a:cubicBezTo>
                    <a:pt x="3010" y="5460"/>
                    <a:pt x="3141" y="5471"/>
                    <a:pt x="3263" y="5471"/>
                  </a:cubicBezTo>
                  <a:cubicBezTo>
                    <a:pt x="5530" y="5471"/>
                    <a:pt x="5114" y="1886"/>
                    <a:pt x="3327" y="1886"/>
                  </a:cubicBezTo>
                  <a:cubicBezTo>
                    <a:pt x="3163" y="1886"/>
                    <a:pt x="2988" y="1916"/>
                    <a:pt x="2802" y="1982"/>
                  </a:cubicBezTo>
                  <a:cubicBezTo>
                    <a:pt x="3092" y="1360"/>
                    <a:pt x="3536" y="851"/>
                    <a:pt x="4017" y="830"/>
                  </a:cubicBezTo>
                  <a:cubicBezTo>
                    <a:pt x="4448" y="809"/>
                    <a:pt x="4568" y="164"/>
                    <a:pt x="4120" y="54"/>
                  </a:cubicBezTo>
                  <a:cubicBezTo>
                    <a:pt x="3976" y="18"/>
                    <a:pt x="3836" y="1"/>
                    <a:pt x="36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CuadroTexto 39"/>
          <p:cNvSpPr txBox="1"/>
          <p:nvPr/>
        </p:nvSpPr>
        <p:spPr>
          <a:xfrm>
            <a:off x="8706552" y="312593"/>
            <a:ext cx="248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1269;p45"/>
          <p:cNvSpPr/>
          <p:nvPr/>
        </p:nvSpPr>
        <p:spPr>
          <a:xfrm rot="-60026" flipH="1">
            <a:off x="8441992" y="287476"/>
            <a:ext cx="3280967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1" name="Google Shape;1670;p51"/>
          <p:cNvGrpSpPr/>
          <p:nvPr/>
        </p:nvGrpSpPr>
        <p:grpSpPr>
          <a:xfrm>
            <a:off x="7770202" y="183257"/>
            <a:ext cx="811772" cy="932679"/>
            <a:chOff x="6432538" y="1467689"/>
            <a:chExt cx="666729" cy="815612"/>
          </a:xfrm>
        </p:grpSpPr>
        <p:sp>
          <p:nvSpPr>
            <p:cNvPr id="42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2984;p72"/>
          <p:cNvGrpSpPr/>
          <p:nvPr/>
        </p:nvGrpSpPr>
        <p:grpSpPr>
          <a:xfrm>
            <a:off x="7897837" y="257719"/>
            <a:ext cx="554400" cy="579600"/>
            <a:chOff x="7116513" y="3618982"/>
            <a:chExt cx="232875" cy="229525"/>
          </a:xfrm>
        </p:grpSpPr>
        <p:sp>
          <p:nvSpPr>
            <p:cNvPr id="46" name="Google Shape;2985;p72"/>
            <p:cNvSpPr/>
            <p:nvPr/>
          </p:nvSpPr>
          <p:spPr>
            <a:xfrm>
              <a:off x="7116513" y="3618982"/>
              <a:ext cx="232875" cy="229525"/>
            </a:xfrm>
            <a:custGeom>
              <a:avLst/>
              <a:gdLst/>
              <a:ahLst/>
              <a:cxnLst/>
              <a:rect l="l" t="t" r="r" b="b"/>
              <a:pathLst>
                <a:path w="9315" h="9181" extrusionOk="0">
                  <a:moveTo>
                    <a:pt x="4679" y="357"/>
                  </a:moveTo>
                  <a:cubicBezTo>
                    <a:pt x="6853" y="357"/>
                    <a:pt x="8611" y="2059"/>
                    <a:pt x="8823" y="4218"/>
                  </a:cubicBezTo>
                  <a:cubicBezTo>
                    <a:pt x="9061" y="6631"/>
                    <a:pt x="7128" y="8657"/>
                    <a:pt x="4775" y="8863"/>
                  </a:cubicBezTo>
                  <a:cubicBezTo>
                    <a:pt x="4739" y="8866"/>
                    <a:pt x="4709" y="8882"/>
                    <a:pt x="4685" y="8900"/>
                  </a:cubicBezTo>
                  <a:cubicBezTo>
                    <a:pt x="2490" y="8581"/>
                    <a:pt x="464" y="7275"/>
                    <a:pt x="381" y="4825"/>
                  </a:cubicBezTo>
                  <a:cubicBezTo>
                    <a:pt x="301" y="2476"/>
                    <a:pt x="2122" y="482"/>
                    <a:pt x="4466" y="362"/>
                  </a:cubicBezTo>
                  <a:cubicBezTo>
                    <a:pt x="4538" y="358"/>
                    <a:pt x="4609" y="357"/>
                    <a:pt x="4679" y="357"/>
                  </a:cubicBezTo>
                  <a:close/>
                  <a:moveTo>
                    <a:pt x="4567" y="1"/>
                  </a:moveTo>
                  <a:cubicBezTo>
                    <a:pt x="4534" y="1"/>
                    <a:pt x="4500" y="1"/>
                    <a:pt x="4466" y="2"/>
                  </a:cubicBezTo>
                  <a:cubicBezTo>
                    <a:pt x="1928" y="54"/>
                    <a:pt x="1" y="2140"/>
                    <a:pt x="23" y="4663"/>
                  </a:cubicBezTo>
                  <a:cubicBezTo>
                    <a:pt x="44" y="6922"/>
                    <a:pt x="2022" y="9152"/>
                    <a:pt x="4341" y="9152"/>
                  </a:cubicBezTo>
                  <a:cubicBezTo>
                    <a:pt x="4447" y="9152"/>
                    <a:pt x="4553" y="9147"/>
                    <a:pt x="4660" y="9138"/>
                  </a:cubicBezTo>
                  <a:cubicBezTo>
                    <a:pt x="4683" y="9163"/>
                    <a:pt x="4715" y="9180"/>
                    <a:pt x="4760" y="9180"/>
                  </a:cubicBezTo>
                  <a:cubicBezTo>
                    <a:pt x="4765" y="9180"/>
                    <a:pt x="4770" y="9180"/>
                    <a:pt x="4775" y="9180"/>
                  </a:cubicBezTo>
                  <a:cubicBezTo>
                    <a:pt x="7230" y="9023"/>
                    <a:pt x="9314" y="7058"/>
                    <a:pt x="9234" y="4518"/>
                  </a:cubicBezTo>
                  <a:cubicBezTo>
                    <a:pt x="9154" y="1968"/>
                    <a:pt x="7089" y="1"/>
                    <a:pt x="45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986;p72"/>
            <p:cNvSpPr/>
            <p:nvPr/>
          </p:nvSpPr>
          <p:spPr>
            <a:xfrm>
              <a:off x="7124038" y="3627882"/>
              <a:ext cx="219000" cy="213600"/>
            </a:xfrm>
            <a:custGeom>
              <a:avLst/>
              <a:gdLst/>
              <a:ahLst/>
              <a:cxnLst/>
              <a:rect l="l" t="t" r="r" b="b"/>
              <a:pathLst>
                <a:path w="8760" h="8544" extrusionOk="0">
                  <a:moveTo>
                    <a:pt x="4262" y="1345"/>
                  </a:moveTo>
                  <a:cubicBezTo>
                    <a:pt x="5124" y="1345"/>
                    <a:pt x="5617" y="2284"/>
                    <a:pt x="5527" y="3118"/>
                  </a:cubicBezTo>
                  <a:cubicBezTo>
                    <a:pt x="5490" y="3480"/>
                    <a:pt x="5349" y="3813"/>
                    <a:pt x="5156" y="4116"/>
                  </a:cubicBezTo>
                  <a:cubicBezTo>
                    <a:pt x="5432" y="4305"/>
                    <a:pt x="5641" y="4559"/>
                    <a:pt x="5772" y="4889"/>
                  </a:cubicBezTo>
                  <a:cubicBezTo>
                    <a:pt x="6126" y="5771"/>
                    <a:pt x="5615" y="6722"/>
                    <a:pt x="4712" y="6983"/>
                  </a:cubicBezTo>
                  <a:cubicBezTo>
                    <a:pt x="4566" y="7025"/>
                    <a:pt x="4414" y="7045"/>
                    <a:pt x="4263" y="7045"/>
                  </a:cubicBezTo>
                  <a:cubicBezTo>
                    <a:pt x="3423" y="7045"/>
                    <a:pt x="2598" y="6425"/>
                    <a:pt x="2718" y="5501"/>
                  </a:cubicBezTo>
                  <a:cubicBezTo>
                    <a:pt x="2782" y="5007"/>
                    <a:pt x="3089" y="4623"/>
                    <a:pt x="3412" y="4263"/>
                  </a:cubicBezTo>
                  <a:cubicBezTo>
                    <a:pt x="3283" y="4222"/>
                    <a:pt x="3158" y="4168"/>
                    <a:pt x="3052" y="4090"/>
                  </a:cubicBezTo>
                  <a:cubicBezTo>
                    <a:pt x="2685" y="3829"/>
                    <a:pt x="2442" y="3432"/>
                    <a:pt x="2396" y="2982"/>
                  </a:cubicBezTo>
                  <a:cubicBezTo>
                    <a:pt x="2297" y="2065"/>
                    <a:pt x="3008" y="1460"/>
                    <a:pt x="3851" y="1451"/>
                  </a:cubicBezTo>
                  <a:cubicBezTo>
                    <a:pt x="3897" y="1412"/>
                    <a:pt x="3953" y="1382"/>
                    <a:pt x="4022" y="1368"/>
                  </a:cubicBezTo>
                  <a:cubicBezTo>
                    <a:pt x="4105" y="1352"/>
                    <a:pt x="4185" y="1345"/>
                    <a:pt x="4262" y="1345"/>
                  </a:cubicBezTo>
                  <a:close/>
                  <a:moveTo>
                    <a:pt x="4378" y="1"/>
                  </a:moveTo>
                  <a:cubicBezTo>
                    <a:pt x="4308" y="1"/>
                    <a:pt x="4237" y="2"/>
                    <a:pt x="4165" y="6"/>
                  </a:cubicBezTo>
                  <a:cubicBezTo>
                    <a:pt x="1821" y="126"/>
                    <a:pt x="0" y="2120"/>
                    <a:pt x="80" y="4469"/>
                  </a:cubicBezTo>
                  <a:cubicBezTo>
                    <a:pt x="163" y="6919"/>
                    <a:pt x="2189" y="8225"/>
                    <a:pt x="4384" y="8544"/>
                  </a:cubicBezTo>
                  <a:cubicBezTo>
                    <a:pt x="4408" y="8526"/>
                    <a:pt x="4438" y="8510"/>
                    <a:pt x="4474" y="8507"/>
                  </a:cubicBezTo>
                  <a:cubicBezTo>
                    <a:pt x="6827" y="8301"/>
                    <a:pt x="8760" y="6275"/>
                    <a:pt x="8522" y="3862"/>
                  </a:cubicBezTo>
                  <a:cubicBezTo>
                    <a:pt x="8310" y="1703"/>
                    <a:pt x="6552" y="1"/>
                    <a:pt x="4378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987;p72"/>
            <p:cNvSpPr/>
            <p:nvPr/>
          </p:nvSpPr>
          <p:spPr>
            <a:xfrm>
              <a:off x="7181438" y="3661482"/>
              <a:ext cx="95750" cy="142525"/>
            </a:xfrm>
            <a:custGeom>
              <a:avLst/>
              <a:gdLst/>
              <a:ahLst/>
              <a:cxnLst/>
              <a:rect l="l" t="t" r="r" b="b"/>
              <a:pathLst>
                <a:path w="3830" h="5701" extrusionOk="0">
                  <a:moveTo>
                    <a:pt x="1430" y="548"/>
                  </a:moveTo>
                  <a:lnTo>
                    <a:pt x="1430" y="548"/>
                  </a:lnTo>
                  <a:cubicBezTo>
                    <a:pt x="1448" y="624"/>
                    <a:pt x="1484" y="696"/>
                    <a:pt x="1534" y="752"/>
                  </a:cubicBezTo>
                  <a:cubicBezTo>
                    <a:pt x="2100" y="1396"/>
                    <a:pt x="2001" y="1834"/>
                    <a:pt x="1621" y="2333"/>
                  </a:cubicBezTo>
                  <a:cubicBezTo>
                    <a:pt x="671" y="1991"/>
                    <a:pt x="601" y="929"/>
                    <a:pt x="1430" y="548"/>
                  </a:cubicBezTo>
                  <a:close/>
                  <a:moveTo>
                    <a:pt x="2407" y="3330"/>
                  </a:moveTo>
                  <a:cubicBezTo>
                    <a:pt x="2524" y="3424"/>
                    <a:pt x="2615" y="3549"/>
                    <a:pt x="2659" y="3732"/>
                  </a:cubicBezTo>
                  <a:cubicBezTo>
                    <a:pt x="2789" y="4269"/>
                    <a:pt x="2439" y="4570"/>
                    <a:pt x="2149" y="4570"/>
                  </a:cubicBezTo>
                  <a:cubicBezTo>
                    <a:pt x="1905" y="4570"/>
                    <a:pt x="1703" y="4357"/>
                    <a:pt x="1862" y="3896"/>
                  </a:cubicBezTo>
                  <a:cubicBezTo>
                    <a:pt x="1925" y="3711"/>
                    <a:pt x="2208" y="3504"/>
                    <a:pt x="2407" y="3330"/>
                  </a:cubicBezTo>
                  <a:close/>
                  <a:moveTo>
                    <a:pt x="1966" y="1"/>
                  </a:moveTo>
                  <a:cubicBezTo>
                    <a:pt x="1889" y="1"/>
                    <a:pt x="1809" y="8"/>
                    <a:pt x="1726" y="24"/>
                  </a:cubicBezTo>
                  <a:cubicBezTo>
                    <a:pt x="1657" y="38"/>
                    <a:pt x="1601" y="68"/>
                    <a:pt x="1555" y="106"/>
                  </a:cubicBezTo>
                  <a:cubicBezTo>
                    <a:pt x="712" y="116"/>
                    <a:pt x="1" y="721"/>
                    <a:pt x="100" y="1637"/>
                  </a:cubicBezTo>
                  <a:cubicBezTo>
                    <a:pt x="146" y="2088"/>
                    <a:pt x="389" y="2485"/>
                    <a:pt x="756" y="2746"/>
                  </a:cubicBezTo>
                  <a:cubicBezTo>
                    <a:pt x="862" y="2824"/>
                    <a:pt x="987" y="2878"/>
                    <a:pt x="1116" y="2919"/>
                  </a:cubicBezTo>
                  <a:cubicBezTo>
                    <a:pt x="793" y="3279"/>
                    <a:pt x="486" y="3663"/>
                    <a:pt x="422" y="4157"/>
                  </a:cubicBezTo>
                  <a:cubicBezTo>
                    <a:pt x="302" y="5081"/>
                    <a:pt x="1127" y="5701"/>
                    <a:pt x="1967" y="5701"/>
                  </a:cubicBezTo>
                  <a:cubicBezTo>
                    <a:pt x="2118" y="5701"/>
                    <a:pt x="2270" y="5681"/>
                    <a:pt x="2416" y="5639"/>
                  </a:cubicBezTo>
                  <a:cubicBezTo>
                    <a:pt x="3319" y="5378"/>
                    <a:pt x="3830" y="4427"/>
                    <a:pt x="3476" y="3545"/>
                  </a:cubicBezTo>
                  <a:cubicBezTo>
                    <a:pt x="3345" y="3215"/>
                    <a:pt x="3136" y="2961"/>
                    <a:pt x="2860" y="2772"/>
                  </a:cubicBezTo>
                  <a:cubicBezTo>
                    <a:pt x="3053" y="2468"/>
                    <a:pt x="3194" y="2136"/>
                    <a:pt x="3231" y="1774"/>
                  </a:cubicBezTo>
                  <a:cubicBezTo>
                    <a:pt x="3321" y="939"/>
                    <a:pt x="2828" y="1"/>
                    <a:pt x="19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988;p72"/>
            <p:cNvSpPr/>
            <p:nvPr/>
          </p:nvSpPr>
          <p:spPr>
            <a:xfrm>
              <a:off x="7223988" y="3744732"/>
              <a:ext cx="27200" cy="31000"/>
            </a:xfrm>
            <a:custGeom>
              <a:avLst/>
              <a:gdLst/>
              <a:ahLst/>
              <a:cxnLst/>
              <a:rect l="l" t="t" r="r" b="b"/>
              <a:pathLst>
                <a:path w="1088" h="1240" extrusionOk="0">
                  <a:moveTo>
                    <a:pt x="705" y="0"/>
                  </a:moveTo>
                  <a:cubicBezTo>
                    <a:pt x="506" y="174"/>
                    <a:pt x="223" y="382"/>
                    <a:pt x="160" y="566"/>
                  </a:cubicBezTo>
                  <a:cubicBezTo>
                    <a:pt x="1" y="1027"/>
                    <a:pt x="203" y="1240"/>
                    <a:pt x="447" y="1240"/>
                  </a:cubicBezTo>
                  <a:cubicBezTo>
                    <a:pt x="738" y="1240"/>
                    <a:pt x="1087" y="939"/>
                    <a:pt x="957" y="402"/>
                  </a:cubicBezTo>
                  <a:cubicBezTo>
                    <a:pt x="913" y="219"/>
                    <a:pt x="823" y="94"/>
                    <a:pt x="705" y="0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989;p72"/>
            <p:cNvSpPr/>
            <p:nvPr/>
          </p:nvSpPr>
          <p:spPr>
            <a:xfrm>
              <a:off x="7196463" y="3675157"/>
              <a:ext cx="37475" cy="44650"/>
            </a:xfrm>
            <a:custGeom>
              <a:avLst/>
              <a:gdLst/>
              <a:ahLst/>
              <a:cxnLst/>
              <a:rect l="l" t="t" r="r" b="b"/>
              <a:pathLst>
                <a:path w="1499" h="1786" extrusionOk="0">
                  <a:moveTo>
                    <a:pt x="829" y="1"/>
                  </a:moveTo>
                  <a:lnTo>
                    <a:pt x="829" y="1"/>
                  </a:lnTo>
                  <a:cubicBezTo>
                    <a:pt x="0" y="382"/>
                    <a:pt x="70" y="1444"/>
                    <a:pt x="1020" y="1786"/>
                  </a:cubicBezTo>
                  <a:cubicBezTo>
                    <a:pt x="1400" y="1287"/>
                    <a:pt x="1499" y="849"/>
                    <a:pt x="933" y="205"/>
                  </a:cubicBezTo>
                  <a:cubicBezTo>
                    <a:pt x="883" y="149"/>
                    <a:pt x="847" y="77"/>
                    <a:pt x="829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CuadroTexto 50"/>
          <p:cNvSpPr txBox="1"/>
          <p:nvPr/>
        </p:nvSpPr>
        <p:spPr>
          <a:xfrm>
            <a:off x="8687361" y="308702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Propuesta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4" descr="Resultado de imagen para metodologia imagen"/>
          <p:cNvPicPr>
            <a:picLocks noChangeAspect="1" noChangeArrowheads="1"/>
          </p:cNvPicPr>
          <p:nvPr/>
        </p:nvPicPr>
        <p:blipFill>
          <a:blip r:embed="rId4" cstate="print"/>
          <a:srcRect l="68792" t="14699" r="9184" b="14745"/>
          <a:stretch>
            <a:fillRect/>
          </a:stretch>
        </p:blipFill>
        <p:spPr bwMode="auto">
          <a:xfrm>
            <a:off x="10909701" y="83771"/>
            <a:ext cx="1090750" cy="1061270"/>
          </a:xfrm>
          <a:prstGeom prst="rect">
            <a:avLst/>
          </a:prstGeom>
          <a:noFill/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1504497"/>
              </p:ext>
            </p:extLst>
          </p:nvPr>
        </p:nvGraphicFramePr>
        <p:xfrm>
          <a:off x="825903" y="1320304"/>
          <a:ext cx="1045609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53" name="Google Shape;1371;p47"/>
          <p:cNvGrpSpPr/>
          <p:nvPr/>
        </p:nvGrpSpPr>
        <p:grpSpPr>
          <a:xfrm>
            <a:off x="4114801" y="4765913"/>
            <a:ext cx="3641123" cy="695280"/>
            <a:chOff x="5316325" y="1612757"/>
            <a:chExt cx="1404350" cy="30212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4" name="Google Shape;1372;p47"/>
            <p:cNvSpPr/>
            <p:nvPr/>
          </p:nvSpPr>
          <p:spPr>
            <a:xfrm>
              <a:off x="5316325" y="1612757"/>
              <a:ext cx="1404350" cy="302125"/>
            </a:xfrm>
            <a:custGeom>
              <a:avLst/>
              <a:gdLst/>
              <a:ahLst/>
              <a:cxnLst/>
              <a:rect l="l" t="t" r="r" b="b"/>
              <a:pathLst>
                <a:path w="56174" h="12085" extrusionOk="0">
                  <a:moveTo>
                    <a:pt x="55674" y="2161"/>
                  </a:moveTo>
                  <a:lnTo>
                    <a:pt x="55674" y="2161"/>
                  </a:lnTo>
                  <a:cubicBezTo>
                    <a:pt x="55555" y="2217"/>
                    <a:pt x="55565" y="2346"/>
                    <a:pt x="55633" y="2429"/>
                  </a:cubicBezTo>
                  <a:cubicBezTo>
                    <a:pt x="55518" y="2606"/>
                    <a:pt x="55396" y="2777"/>
                    <a:pt x="55275" y="2950"/>
                  </a:cubicBezTo>
                  <a:cubicBezTo>
                    <a:pt x="53569" y="3022"/>
                    <a:pt x="51829" y="3038"/>
                    <a:pt x="50127" y="3213"/>
                  </a:cubicBezTo>
                  <a:cubicBezTo>
                    <a:pt x="50106" y="2909"/>
                    <a:pt x="50086" y="2604"/>
                    <a:pt x="50062" y="2300"/>
                  </a:cubicBezTo>
                  <a:lnTo>
                    <a:pt x="50062" y="2300"/>
                  </a:lnTo>
                  <a:cubicBezTo>
                    <a:pt x="50972" y="2359"/>
                    <a:pt x="51884" y="2373"/>
                    <a:pt x="52796" y="2385"/>
                  </a:cubicBezTo>
                  <a:cubicBezTo>
                    <a:pt x="53226" y="2390"/>
                    <a:pt x="53687" y="2426"/>
                    <a:pt x="54142" y="2426"/>
                  </a:cubicBezTo>
                  <a:cubicBezTo>
                    <a:pt x="54683" y="2426"/>
                    <a:pt x="55215" y="2375"/>
                    <a:pt x="55674" y="2161"/>
                  </a:cubicBezTo>
                  <a:close/>
                  <a:moveTo>
                    <a:pt x="7652" y="262"/>
                  </a:moveTo>
                  <a:lnTo>
                    <a:pt x="7652" y="262"/>
                  </a:lnTo>
                  <a:cubicBezTo>
                    <a:pt x="9236" y="343"/>
                    <a:pt x="10827" y="363"/>
                    <a:pt x="12419" y="363"/>
                  </a:cubicBezTo>
                  <a:cubicBezTo>
                    <a:pt x="13924" y="363"/>
                    <a:pt x="15429" y="345"/>
                    <a:pt x="16930" y="345"/>
                  </a:cubicBezTo>
                  <a:cubicBezTo>
                    <a:pt x="17246" y="345"/>
                    <a:pt x="17562" y="346"/>
                    <a:pt x="17878" y="348"/>
                  </a:cubicBezTo>
                  <a:cubicBezTo>
                    <a:pt x="21387" y="371"/>
                    <a:pt x="24898" y="399"/>
                    <a:pt x="28405" y="427"/>
                  </a:cubicBezTo>
                  <a:cubicBezTo>
                    <a:pt x="33831" y="466"/>
                    <a:pt x="39263" y="556"/>
                    <a:pt x="44693" y="556"/>
                  </a:cubicBezTo>
                  <a:cubicBezTo>
                    <a:pt x="46302" y="556"/>
                    <a:pt x="47911" y="548"/>
                    <a:pt x="49519" y="528"/>
                  </a:cubicBezTo>
                  <a:cubicBezTo>
                    <a:pt x="49522" y="528"/>
                    <a:pt x="49524" y="526"/>
                    <a:pt x="49529" y="526"/>
                  </a:cubicBezTo>
                  <a:cubicBezTo>
                    <a:pt x="49552" y="789"/>
                    <a:pt x="49589" y="1050"/>
                    <a:pt x="49607" y="1314"/>
                  </a:cubicBezTo>
                  <a:cubicBezTo>
                    <a:pt x="49402" y="1318"/>
                    <a:pt x="49241" y="1322"/>
                    <a:pt x="49009" y="1325"/>
                  </a:cubicBezTo>
                  <a:lnTo>
                    <a:pt x="49009" y="1346"/>
                  </a:lnTo>
                  <a:cubicBezTo>
                    <a:pt x="49241" y="1348"/>
                    <a:pt x="49404" y="1352"/>
                    <a:pt x="49609" y="1357"/>
                  </a:cubicBezTo>
                  <a:cubicBezTo>
                    <a:pt x="49776" y="3712"/>
                    <a:pt x="49799" y="6077"/>
                    <a:pt x="49943" y="8432"/>
                  </a:cubicBezTo>
                  <a:cubicBezTo>
                    <a:pt x="49961" y="8753"/>
                    <a:pt x="49981" y="9076"/>
                    <a:pt x="50007" y="9397"/>
                  </a:cubicBezTo>
                  <a:cubicBezTo>
                    <a:pt x="50002" y="9402"/>
                    <a:pt x="49993" y="9402"/>
                    <a:pt x="49988" y="9406"/>
                  </a:cubicBezTo>
                  <a:cubicBezTo>
                    <a:pt x="49954" y="9434"/>
                    <a:pt x="49919" y="9464"/>
                    <a:pt x="49886" y="9491"/>
                  </a:cubicBezTo>
                  <a:lnTo>
                    <a:pt x="49804" y="9491"/>
                  </a:lnTo>
                  <a:cubicBezTo>
                    <a:pt x="49683" y="9493"/>
                    <a:pt x="49563" y="9498"/>
                    <a:pt x="49444" y="9503"/>
                  </a:cubicBezTo>
                  <a:cubicBezTo>
                    <a:pt x="49369" y="9505"/>
                    <a:pt x="49330" y="9553"/>
                    <a:pt x="49319" y="9607"/>
                  </a:cubicBezTo>
                  <a:cubicBezTo>
                    <a:pt x="48903" y="9602"/>
                    <a:pt x="48488" y="9600"/>
                    <a:pt x="48074" y="9595"/>
                  </a:cubicBezTo>
                  <a:cubicBezTo>
                    <a:pt x="48041" y="9551"/>
                    <a:pt x="47987" y="9530"/>
                    <a:pt x="47931" y="9530"/>
                  </a:cubicBezTo>
                  <a:cubicBezTo>
                    <a:pt x="47874" y="9530"/>
                    <a:pt x="47816" y="9552"/>
                    <a:pt x="47778" y="9593"/>
                  </a:cubicBezTo>
                  <a:cubicBezTo>
                    <a:pt x="42952" y="9545"/>
                    <a:pt x="38125" y="9517"/>
                    <a:pt x="33297" y="9517"/>
                  </a:cubicBezTo>
                  <a:cubicBezTo>
                    <a:pt x="31688" y="9517"/>
                    <a:pt x="30078" y="9520"/>
                    <a:pt x="28469" y="9527"/>
                  </a:cubicBezTo>
                  <a:cubicBezTo>
                    <a:pt x="27722" y="9529"/>
                    <a:pt x="26975" y="9530"/>
                    <a:pt x="26228" y="9530"/>
                  </a:cubicBezTo>
                  <a:cubicBezTo>
                    <a:pt x="24260" y="9530"/>
                    <a:pt x="22289" y="9523"/>
                    <a:pt x="20319" y="9523"/>
                  </a:cubicBezTo>
                  <a:cubicBezTo>
                    <a:pt x="16094" y="9523"/>
                    <a:pt x="11868" y="9557"/>
                    <a:pt x="7652" y="9766"/>
                  </a:cubicBezTo>
                  <a:cubicBezTo>
                    <a:pt x="7716" y="9452"/>
                    <a:pt x="7768" y="9133"/>
                    <a:pt x="7814" y="8811"/>
                  </a:cubicBezTo>
                  <a:cubicBezTo>
                    <a:pt x="8858" y="8853"/>
                    <a:pt x="9905" y="8869"/>
                    <a:pt x="10953" y="8869"/>
                  </a:cubicBezTo>
                  <a:cubicBezTo>
                    <a:pt x="13431" y="8869"/>
                    <a:pt x="15917" y="8782"/>
                    <a:pt x="18387" y="8760"/>
                  </a:cubicBezTo>
                  <a:cubicBezTo>
                    <a:pt x="21838" y="8725"/>
                    <a:pt x="25290" y="8686"/>
                    <a:pt x="28741" y="8680"/>
                  </a:cubicBezTo>
                  <a:cubicBezTo>
                    <a:pt x="35724" y="8674"/>
                    <a:pt x="42708" y="8640"/>
                    <a:pt x="49688" y="8557"/>
                  </a:cubicBezTo>
                  <a:cubicBezTo>
                    <a:pt x="49762" y="8557"/>
                    <a:pt x="49799" y="8499"/>
                    <a:pt x="49799" y="8441"/>
                  </a:cubicBezTo>
                  <a:cubicBezTo>
                    <a:pt x="49799" y="8383"/>
                    <a:pt x="49762" y="8326"/>
                    <a:pt x="49688" y="8326"/>
                  </a:cubicBezTo>
                  <a:cubicBezTo>
                    <a:pt x="42706" y="8342"/>
                    <a:pt x="35724" y="8406"/>
                    <a:pt x="28741" y="8499"/>
                  </a:cubicBezTo>
                  <a:cubicBezTo>
                    <a:pt x="25290" y="8543"/>
                    <a:pt x="21838" y="8551"/>
                    <a:pt x="18387" y="8565"/>
                  </a:cubicBezTo>
                  <a:cubicBezTo>
                    <a:pt x="18127" y="8566"/>
                    <a:pt x="17868" y="8567"/>
                    <a:pt x="17608" y="8567"/>
                  </a:cubicBezTo>
                  <a:cubicBezTo>
                    <a:pt x="16060" y="8567"/>
                    <a:pt x="14506" y="8549"/>
                    <a:pt x="12952" y="8549"/>
                  </a:cubicBezTo>
                  <a:cubicBezTo>
                    <a:pt x="11244" y="8549"/>
                    <a:pt x="9535" y="8571"/>
                    <a:pt x="7836" y="8662"/>
                  </a:cubicBezTo>
                  <a:cubicBezTo>
                    <a:pt x="8156" y="6284"/>
                    <a:pt x="8023" y="3744"/>
                    <a:pt x="7784" y="1359"/>
                  </a:cubicBezTo>
                  <a:lnTo>
                    <a:pt x="7784" y="1359"/>
                  </a:lnTo>
                  <a:cubicBezTo>
                    <a:pt x="18429" y="1624"/>
                    <a:pt x="29094" y="1643"/>
                    <a:pt x="39751" y="1643"/>
                  </a:cubicBezTo>
                  <a:cubicBezTo>
                    <a:pt x="41537" y="1643"/>
                    <a:pt x="43323" y="1643"/>
                    <a:pt x="45109" y="1643"/>
                  </a:cubicBezTo>
                  <a:cubicBezTo>
                    <a:pt x="46349" y="1643"/>
                    <a:pt x="47588" y="1643"/>
                    <a:pt x="48827" y="1644"/>
                  </a:cubicBezTo>
                  <a:cubicBezTo>
                    <a:pt x="48889" y="1644"/>
                    <a:pt x="48889" y="1546"/>
                    <a:pt x="48827" y="1546"/>
                  </a:cubicBezTo>
                  <a:cubicBezTo>
                    <a:pt x="37863" y="1395"/>
                    <a:pt x="26881" y="1194"/>
                    <a:pt x="15909" y="1194"/>
                  </a:cubicBezTo>
                  <a:cubicBezTo>
                    <a:pt x="13195" y="1194"/>
                    <a:pt x="10482" y="1206"/>
                    <a:pt x="7770" y="1235"/>
                  </a:cubicBezTo>
                  <a:cubicBezTo>
                    <a:pt x="7740" y="928"/>
                    <a:pt x="7705" y="622"/>
                    <a:pt x="7671" y="320"/>
                  </a:cubicBezTo>
                  <a:cubicBezTo>
                    <a:pt x="7668" y="298"/>
                    <a:pt x="7661" y="282"/>
                    <a:pt x="7652" y="262"/>
                  </a:cubicBezTo>
                  <a:close/>
                  <a:moveTo>
                    <a:pt x="49497" y="9831"/>
                  </a:moveTo>
                  <a:lnTo>
                    <a:pt x="49497" y="9831"/>
                  </a:lnTo>
                  <a:cubicBezTo>
                    <a:pt x="49030" y="10253"/>
                    <a:pt x="48585" y="10718"/>
                    <a:pt x="48171" y="11189"/>
                  </a:cubicBezTo>
                  <a:cubicBezTo>
                    <a:pt x="48211" y="10736"/>
                    <a:pt x="48197" y="10279"/>
                    <a:pt x="48130" y="9833"/>
                  </a:cubicBezTo>
                  <a:lnTo>
                    <a:pt x="48130" y="9833"/>
                  </a:lnTo>
                  <a:cubicBezTo>
                    <a:pt x="48567" y="9837"/>
                    <a:pt x="49005" y="9841"/>
                    <a:pt x="49444" y="9845"/>
                  </a:cubicBezTo>
                  <a:cubicBezTo>
                    <a:pt x="49446" y="9845"/>
                    <a:pt x="49448" y="9845"/>
                    <a:pt x="49449" y="9845"/>
                  </a:cubicBezTo>
                  <a:cubicBezTo>
                    <a:pt x="49467" y="9845"/>
                    <a:pt x="49482" y="9837"/>
                    <a:pt x="49497" y="9831"/>
                  </a:cubicBezTo>
                  <a:close/>
                  <a:moveTo>
                    <a:pt x="7830" y="10062"/>
                  </a:moveTo>
                  <a:lnTo>
                    <a:pt x="7830" y="10062"/>
                  </a:lnTo>
                  <a:cubicBezTo>
                    <a:pt x="8562" y="10069"/>
                    <a:pt x="9291" y="10069"/>
                    <a:pt x="10023" y="10069"/>
                  </a:cubicBezTo>
                  <a:cubicBezTo>
                    <a:pt x="9982" y="10563"/>
                    <a:pt x="9998" y="11062"/>
                    <a:pt x="10056" y="11553"/>
                  </a:cubicBezTo>
                  <a:cubicBezTo>
                    <a:pt x="9307" y="11066"/>
                    <a:pt x="8573" y="10559"/>
                    <a:pt x="7830" y="10062"/>
                  </a:cubicBezTo>
                  <a:close/>
                  <a:moveTo>
                    <a:pt x="55154" y="3131"/>
                  </a:moveTo>
                  <a:cubicBezTo>
                    <a:pt x="54281" y="4391"/>
                    <a:pt x="53327" y="5578"/>
                    <a:pt x="52341" y="6763"/>
                  </a:cubicBezTo>
                  <a:cubicBezTo>
                    <a:pt x="52263" y="6855"/>
                    <a:pt x="52307" y="6968"/>
                    <a:pt x="52388" y="7010"/>
                  </a:cubicBezTo>
                  <a:cubicBezTo>
                    <a:pt x="52267" y="7046"/>
                    <a:pt x="52187" y="7201"/>
                    <a:pt x="52297" y="7322"/>
                  </a:cubicBezTo>
                  <a:cubicBezTo>
                    <a:pt x="53015" y="8093"/>
                    <a:pt x="53704" y="8871"/>
                    <a:pt x="54327" y="9720"/>
                  </a:cubicBezTo>
                  <a:cubicBezTo>
                    <a:pt x="54477" y="9925"/>
                    <a:pt x="54623" y="10133"/>
                    <a:pt x="54766" y="10344"/>
                  </a:cubicBezTo>
                  <a:cubicBezTo>
                    <a:pt x="55038" y="10745"/>
                    <a:pt x="55309" y="11147"/>
                    <a:pt x="55619" y="11521"/>
                  </a:cubicBezTo>
                  <a:cubicBezTo>
                    <a:pt x="54680" y="11481"/>
                    <a:pt x="53735" y="11456"/>
                    <a:pt x="52789" y="11456"/>
                  </a:cubicBezTo>
                  <a:cubicBezTo>
                    <a:pt x="51301" y="11456"/>
                    <a:pt x="49811" y="11517"/>
                    <a:pt x="48338" y="11674"/>
                  </a:cubicBezTo>
                  <a:cubicBezTo>
                    <a:pt x="48626" y="11401"/>
                    <a:pt x="48907" y="11115"/>
                    <a:pt x="49183" y="10819"/>
                  </a:cubicBezTo>
                  <a:cubicBezTo>
                    <a:pt x="49189" y="10850"/>
                    <a:pt x="49211" y="10877"/>
                    <a:pt x="49254" y="10877"/>
                  </a:cubicBezTo>
                  <a:cubicBezTo>
                    <a:pt x="49256" y="10877"/>
                    <a:pt x="49257" y="10877"/>
                    <a:pt x="49259" y="10877"/>
                  </a:cubicBezTo>
                  <a:cubicBezTo>
                    <a:pt x="51060" y="10817"/>
                    <a:pt x="52900" y="10738"/>
                    <a:pt x="54687" y="10515"/>
                  </a:cubicBezTo>
                  <a:cubicBezTo>
                    <a:pt x="54774" y="10503"/>
                    <a:pt x="54800" y="10404"/>
                    <a:pt x="54754" y="10352"/>
                  </a:cubicBezTo>
                  <a:cubicBezTo>
                    <a:pt x="54740" y="10336"/>
                    <a:pt x="54717" y="10328"/>
                    <a:pt x="54687" y="10328"/>
                  </a:cubicBezTo>
                  <a:cubicBezTo>
                    <a:pt x="52895" y="10348"/>
                    <a:pt x="51068" y="10521"/>
                    <a:pt x="49289" y="10706"/>
                  </a:cubicBezTo>
                  <a:cubicBezTo>
                    <a:pt x="49617" y="10344"/>
                    <a:pt x="49931" y="9967"/>
                    <a:pt x="50215" y="9584"/>
                  </a:cubicBezTo>
                  <a:cubicBezTo>
                    <a:pt x="50247" y="9540"/>
                    <a:pt x="50247" y="9499"/>
                    <a:pt x="50231" y="9464"/>
                  </a:cubicBezTo>
                  <a:cubicBezTo>
                    <a:pt x="50362" y="7446"/>
                    <a:pt x="50277" y="5398"/>
                    <a:pt x="50138" y="3361"/>
                  </a:cubicBezTo>
                  <a:lnTo>
                    <a:pt x="50138" y="3361"/>
                  </a:lnTo>
                  <a:cubicBezTo>
                    <a:pt x="50437" y="3374"/>
                    <a:pt x="50738" y="3380"/>
                    <a:pt x="51039" y="3380"/>
                  </a:cubicBezTo>
                  <a:cubicBezTo>
                    <a:pt x="52409" y="3380"/>
                    <a:pt x="53798" y="3259"/>
                    <a:pt x="55154" y="3131"/>
                  </a:cubicBezTo>
                  <a:close/>
                  <a:moveTo>
                    <a:pt x="4425" y="10854"/>
                  </a:moveTo>
                  <a:cubicBezTo>
                    <a:pt x="5770" y="10854"/>
                    <a:pt x="7111" y="10893"/>
                    <a:pt x="8470" y="10937"/>
                  </a:cubicBezTo>
                  <a:cubicBezTo>
                    <a:pt x="8811" y="11179"/>
                    <a:pt x="9164" y="11406"/>
                    <a:pt x="9527" y="11620"/>
                  </a:cubicBezTo>
                  <a:cubicBezTo>
                    <a:pt x="6502" y="11639"/>
                    <a:pt x="3471" y="11613"/>
                    <a:pt x="450" y="11748"/>
                  </a:cubicBezTo>
                  <a:cubicBezTo>
                    <a:pt x="740" y="11479"/>
                    <a:pt x="1028" y="11209"/>
                    <a:pt x="1314" y="10937"/>
                  </a:cubicBezTo>
                  <a:cubicBezTo>
                    <a:pt x="2359" y="10877"/>
                    <a:pt x="3393" y="10854"/>
                    <a:pt x="4425" y="10854"/>
                  </a:cubicBezTo>
                  <a:close/>
                  <a:moveTo>
                    <a:pt x="10877" y="0"/>
                  </a:moveTo>
                  <a:cubicBezTo>
                    <a:pt x="9723" y="0"/>
                    <a:pt x="8571" y="18"/>
                    <a:pt x="7424" y="69"/>
                  </a:cubicBezTo>
                  <a:cubicBezTo>
                    <a:pt x="7376" y="71"/>
                    <a:pt x="7348" y="101"/>
                    <a:pt x="7338" y="138"/>
                  </a:cubicBezTo>
                  <a:cubicBezTo>
                    <a:pt x="7276" y="166"/>
                    <a:pt x="7233" y="226"/>
                    <a:pt x="7239" y="320"/>
                  </a:cubicBezTo>
                  <a:cubicBezTo>
                    <a:pt x="7304" y="999"/>
                    <a:pt x="7356" y="1676"/>
                    <a:pt x="7398" y="2354"/>
                  </a:cubicBezTo>
                  <a:cubicBezTo>
                    <a:pt x="7416" y="2638"/>
                    <a:pt x="7432" y="2920"/>
                    <a:pt x="7447" y="3204"/>
                  </a:cubicBezTo>
                  <a:cubicBezTo>
                    <a:pt x="5628" y="3078"/>
                    <a:pt x="3800" y="2918"/>
                    <a:pt x="1979" y="2918"/>
                  </a:cubicBezTo>
                  <a:cubicBezTo>
                    <a:pt x="1966" y="2918"/>
                    <a:pt x="1954" y="2918"/>
                    <a:pt x="1942" y="2918"/>
                  </a:cubicBezTo>
                  <a:cubicBezTo>
                    <a:pt x="1875" y="2918"/>
                    <a:pt x="1880" y="3010"/>
                    <a:pt x="1942" y="3017"/>
                  </a:cubicBezTo>
                  <a:cubicBezTo>
                    <a:pt x="3769" y="3252"/>
                    <a:pt x="5621" y="3324"/>
                    <a:pt x="7458" y="3433"/>
                  </a:cubicBezTo>
                  <a:cubicBezTo>
                    <a:pt x="7481" y="3970"/>
                    <a:pt x="7500" y="4511"/>
                    <a:pt x="7502" y="5051"/>
                  </a:cubicBezTo>
                  <a:cubicBezTo>
                    <a:pt x="7514" y="6630"/>
                    <a:pt x="7348" y="8210"/>
                    <a:pt x="7384" y="9785"/>
                  </a:cubicBezTo>
                  <a:cubicBezTo>
                    <a:pt x="7384" y="9799"/>
                    <a:pt x="7389" y="9813"/>
                    <a:pt x="7394" y="9824"/>
                  </a:cubicBezTo>
                  <a:cubicBezTo>
                    <a:pt x="7354" y="9871"/>
                    <a:pt x="7350" y="9940"/>
                    <a:pt x="7378" y="9990"/>
                  </a:cubicBezTo>
                  <a:cubicBezTo>
                    <a:pt x="7370" y="10030"/>
                    <a:pt x="7378" y="10071"/>
                    <a:pt x="7414" y="10101"/>
                  </a:cubicBezTo>
                  <a:cubicBezTo>
                    <a:pt x="7636" y="10300"/>
                    <a:pt x="7867" y="10485"/>
                    <a:pt x="8100" y="10662"/>
                  </a:cubicBezTo>
                  <a:cubicBezTo>
                    <a:pt x="7130" y="10540"/>
                    <a:pt x="6135" y="10485"/>
                    <a:pt x="5139" y="10485"/>
                  </a:cubicBezTo>
                  <a:cubicBezTo>
                    <a:pt x="3934" y="10485"/>
                    <a:pt x="2726" y="10566"/>
                    <a:pt x="1557" y="10706"/>
                  </a:cubicBezTo>
                  <a:cubicBezTo>
                    <a:pt x="2593" y="9714"/>
                    <a:pt x="3611" y="8688"/>
                    <a:pt x="4586" y="7650"/>
                  </a:cubicBezTo>
                  <a:cubicBezTo>
                    <a:pt x="4658" y="7575"/>
                    <a:pt x="4651" y="7487"/>
                    <a:pt x="4609" y="7421"/>
                  </a:cubicBezTo>
                  <a:cubicBezTo>
                    <a:pt x="4632" y="7368"/>
                    <a:pt x="4630" y="7300"/>
                    <a:pt x="4581" y="7240"/>
                  </a:cubicBezTo>
                  <a:cubicBezTo>
                    <a:pt x="3295" y="5698"/>
                    <a:pt x="2056" y="4123"/>
                    <a:pt x="1072" y="2369"/>
                  </a:cubicBezTo>
                  <a:lnTo>
                    <a:pt x="1072" y="2369"/>
                  </a:lnTo>
                  <a:cubicBezTo>
                    <a:pt x="2543" y="2467"/>
                    <a:pt x="4061" y="2557"/>
                    <a:pt x="5557" y="2557"/>
                  </a:cubicBezTo>
                  <a:cubicBezTo>
                    <a:pt x="6106" y="2557"/>
                    <a:pt x="6652" y="2545"/>
                    <a:pt x="7191" y="2516"/>
                  </a:cubicBezTo>
                  <a:cubicBezTo>
                    <a:pt x="7297" y="2512"/>
                    <a:pt x="7348" y="2435"/>
                    <a:pt x="7348" y="2359"/>
                  </a:cubicBezTo>
                  <a:cubicBezTo>
                    <a:pt x="7348" y="2280"/>
                    <a:pt x="7295" y="2202"/>
                    <a:pt x="7191" y="2193"/>
                  </a:cubicBezTo>
                  <a:cubicBezTo>
                    <a:pt x="5909" y="2064"/>
                    <a:pt x="4587" y="2026"/>
                    <a:pt x="3273" y="2026"/>
                  </a:cubicBezTo>
                  <a:cubicBezTo>
                    <a:pt x="2494" y="2026"/>
                    <a:pt x="1718" y="2039"/>
                    <a:pt x="954" y="2055"/>
                  </a:cubicBezTo>
                  <a:cubicBezTo>
                    <a:pt x="917" y="2057"/>
                    <a:pt x="889" y="2069"/>
                    <a:pt x="865" y="2087"/>
                  </a:cubicBezTo>
                  <a:cubicBezTo>
                    <a:pt x="850" y="2083"/>
                    <a:pt x="836" y="2081"/>
                    <a:pt x="821" y="2081"/>
                  </a:cubicBezTo>
                  <a:cubicBezTo>
                    <a:pt x="711" y="2081"/>
                    <a:pt x="596" y="2199"/>
                    <a:pt x="668" y="2327"/>
                  </a:cubicBezTo>
                  <a:cubicBezTo>
                    <a:pt x="1672" y="4165"/>
                    <a:pt x="2799" y="5920"/>
                    <a:pt x="4277" y="7416"/>
                  </a:cubicBezTo>
                  <a:cubicBezTo>
                    <a:pt x="2845" y="8700"/>
                    <a:pt x="1451" y="10115"/>
                    <a:pt x="189" y="11565"/>
                  </a:cubicBezTo>
                  <a:cubicBezTo>
                    <a:pt x="132" y="11632"/>
                    <a:pt x="141" y="11706"/>
                    <a:pt x="179" y="11759"/>
                  </a:cubicBezTo>
                  <a:cubicBezTo>
                    <a:pt x="0" y="11777"/>
                    <a:pt x="0" y="12046"/>
                    <a:pt x="187" y="12050"/>
                  </a:cubicBezTo>
                  <a:cubicBezTo>
                    <a:pt x="1098" y="12075"/>
                    <a:pt x="2009" y="12084"/>
                    <a:pt x="2921" y="12084"/>
                  </a:cubicBezTo>
                  <a:cubicBezTo>
                    <a:pt x="5319" y="12084"/>
                    <a:pt x="7720" y="12018"/>
                    <a:pt x="10114" y="11988"/>
                  </a:cubicBezTo>
                  <a:cubicBezTo>
                    <a:pt x="10236" y="11986"/>
                    <a:pt x="10293" y="11891"/>
                    <a:pt x="10289" y="11796"/>
                  </a:cubicBezTo>
                  <a:cubicBezTo>
                    <a:pt x="10354" y="11782"/>
                    <a:pt x="10406" y="11734"/>
                    <a:pt x="10400" y="11642"/>
                  </a:cubicBezTo>
                  <a:cubicBezTo>
                    <a:pt x="10365" y="11117"/>
                    <a:pt x="10360" y="10595"/>
                    <a:pt x="10365" y="10069"/>
                  </a:cubicBezTo>
                  <a:cubicBezTo>
                    <a:pt x="16398" y="10055"/>
                    <a:pt x="22436" y="9821"/>
                    <a:pt x="28469" y="9791"/>
                  </a:cubicBezTo>
                  <a:cubicBezTo>
                    <a:pt x="30772" y="9779"/>
                    <a:pt x="33075" y="9773"/>
                    <a:pt x="35378" y="9773"/>
                  </a:cubicBezTo>
                  <a:cubicBezTo>
                    <a:pt x="39501" y="9773"/>
                    <a:pt x="43623" y="9793"/>
                    <a:pt x="47746" y="9831"/>
                  </a:cubicBezTo>
                  <a:cubicBezTo>
                    <a:pt x="47788" y="10471"/>
                    <a:pt x="47800" y="11099"/>
                    <a:pt x="47797" y="11738"/>
                  </a:cubicBezTo>
                  <a:cubicBezTo>
                    <a:pt x="47679" y="11781"/>
                    <a:pt x="47678" y="11969"/>
                    <a:pt x="47819" y="11969"/>
                  </a:cubicBezTo>
                  <a:cubicBezTo>
                    <a:pt x="47821" y="11969"/>
                    <a:pt x="47823" y="11969"/>
                    <a:pt x="47825" y="11969"/>
                  </a:cubicBezTo>
                  <a:cubicBezTo>
                    <a:pt x="49886" y="11918"/>
                    <a:pt x="51937" y="11842"/>
                    <a:pt x="53994" y="11842"/>
                  </a:cubicBezTo>
                  <a:cubicBezTo>
                    <a:pt x="54555" y="11842"/>
                    <a:pt x="55116" y="11847"/>
                    <a:pt x="55678" y="11861"/>
                  </a:cubicBezTo>
                  <a:cubicBezTo>
                    <a:pt x="55680" y="11861"/>
                    <a:pt x="55681" y="11861"/>
                    <a:pt x="55683" y="11861"/>
                  </a:cubicBezTo>
                  <a:cubicBezTo>
                    <a:pt x="55774" y="11861"/>
                    <a:pt x="55824" y="11802"/>
                    <a:pt x="55835" y="11734"/>
                  </a:cubicBezTo>
                  <a:cubicBezTo>
                    <a:pt x="55838" y="11734"/>
                    <a:pt x="55841" y="11734"/>
                    <a:pt x="55843" y="11734"/>
                  </a:cubicBezTo>
                  <a:cubicBezTo>
                    <a:pt x="55928" y="11734"/>
                    <a:pt x="56009" y="11638"/>
                    <a:pt x="55957" y="11551"/>
                  </a:cubicBezTo>
                  <a:cubicBezTo>
                    <a:pt x="54991" y="9919"/>
                    <a:pt x="53941" y="8372"/>
                    <a:pt x="52567" y="7053"/>
                  </a:cubicBezTo>
                  <a:cubicBezTo>
                    <a:pt x="52547" y="7035"/>
                    <a:pt x="52528" y="7024"/>
                    <a:pt x="52507" y="7014"/>
                  </a:cubicBezTo>
                  <a:cubicBezTo>
                    <a:pt x="52526" y="7008"/>
                    <a:pt x="52545" y="6998"/>
                    <a:pt x="52561" y="6982"/>
                  </a:cubicBezTo>
                  <a:cubicBezTo>
                    <a:pt x="53981" y="5721"/>
                    <a:pt x="55148" y="4153"/>
                    <a:pt x="56110" y="2521"/>
                  </a:cubicBezTo>
                  <a:cubicBezTo>
                    <a:pt x="56174" y="2407"/>
                    <a:pt x="56132" y="2306"/>
                    <a:pt x="56056" y="2244"/>
                  </a:cubicBezTo>
                  <a:cubicBezTo>
                    <a:pt x="56063" y="2145"/>
                    <a:pt x="55991" y="2055"/>
                    <a:pt x="55899" y="2022"/>
                  </a:cubicBezTo>
                  <a:cubicBezTo>
                    <a:pt x="55598" y="1916"/>
                    <a:pt x="55241" y="1884"/>
                    <a:pt x="54868" y="1884"/>
                  </a:cubicBezTo>
                  <a:cubicBezTo>
                    <a:pt x="54310" y="1884"/>
                    <a:pt x="53720" y="1956"/>
                    <a:pt x="53242" y="1958"/>
                  </a:cubicBezTo>
                  <a:cubicBezTo>
                    <a:pt x="52173" y="1960"/>
                    <a:pt x="51106" y="1964"/>
                    <a:pt x="50042" y="2029"/>
                  </a:cubicBezTo>
                  <a:cubicBezTo>
                    <a:pt x="50024" y="1805"/>
                    <a:pt x="50007" y="1581"/>
                    <a:pt x="49988" y="1357"/>
                  </a:cubicBezTo>
                  <a:cubicBezTo>
                    <a:pt x="50018" y="1357"/>
                    <a:pt x="50046" y="1358"/>
                    <a:pt x="50074" y="1358"/>
                  </a:cubicBezTo>
                  <a:cubicBezTo>
                    <a:pt x="50088" y="1358"/>
                    <a:pt x="50102" y="1358"/>
                    <a:pt x="50116" y="1357"/>
                  </a:cubicBezTo>
                  <a:cubicBezTo>
                    <a:pt x="50145" y="1357"/>
                    <a:pt x="50145" y="1312"/>
                    <a:pt x="50116" y="1312"/>
                  </a:cubicBezTo>
                  <a:cubicBezTo>
                    <a:pt x="50101" y="1312"/>
                    <a:pt x="50087" y="1312"/>
                    <a:pt x="50072" y="1312"/>
                  </a:cubicBezTo>
                  <a:cubicBezTo>
                    <a:pt x="50044" y="1312"/>
                    <a:pt x="50016" y="1312"/>
                    <a:pt x="49986" y="1312"/>
                  </a:cubicBezTo>
                  <a:cubicBezTo>
                    <a:pt x="49961" y="1008"/>
                    <a:pt x="49938" y="701"/>
                    <a:pt x="49915" y="396"/>
                  </a:cubicBezTo>
                  <a:cubicBezTo>
                    <a:pt x="49905" y="271"/>
                    <a:pt x="49801" y="208"/>
                    <a:pt x="49702" y="208"/>
                  </a:cubicBezTo>
                  <a:cubicBezTo>
                    <a:pt x="49655" y="208"/>
                    <a:pt x="49609" y="222"/>
                    <a:pt x="49575" y="251"/>
                  </a:cubicBezTo>
                  <a:cubicBezTo>
                    <a:pt x="49559" y="244"/>
                    <a:pt x="49541" y="240"/>
                    <a:pt x="49519" y="240"/>
                  </a:cubicBezTo>
                  <a:cubicBezTo>
                    <a:pt x="44720" y="129"/>
                    <a:pt x="39913" y="123"/>
                    <a:pt x="35108" y="123"/>
                  </a:cubicBezTo>
                  <a:cubicBezTo>
                    <a:pt x="34544" y="123"/>
                    <a:pt x="33980" y="123"/>
                    <a:pt x="33415" y="123"/>
                  </a:cubicBezTo>
                  <a:cubicBezTo>
                    <a:pt x="31745" y="123"/>
                    <a:pt x="30075" y="123"/>
                    <a:pt x="28405" y="117"/>
                  </a:cubicBezTo>
                  <a:cubicBezTo>
                    <a:pt x="24898" y="105"/>
                    <a:pt x="21388" y="97"/>
                    <a:pt x="17879" y="83"/>
                  </a:cubicBezTo>
                  <a:cubicBezTo>
                    <a:pt x="15553" y="72"/>
                    <a:pt x="13212" y="0"/>
                    <a:pt x="10877" y="0"/>
                  </a:cubicBezTo>
                  <a:close/>
                </a:path>
              </a:pathLst>
            </a:custGeom>
            <a:grpFill/>
            <a:ln w="28575">
              <a:solidFill>
                <a:schemeClr val="accent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73;p47"/>
            <p:cNvSpPr/>
            <p:nvPr/>
          </p:nvSpPr>
          <p:spPr>
            <a:xfrm>
              <a:off x="6567875" y="1666757"/>
              <a:ext cx="140325" cy="26375"/>
            </a:xfrm>
            <a:custGeom>
              <a:avLst/>
              <a:gdLst/>
              <a:ahLst/>
              <a:cxnLst/>
              <a:rect l="l" t="t" r="r" b="b"/>
              <a:pathLst>
                <a:path w="5613" h="1055" extrusionOk="0">
                  <a:moveTo>
                    <a:pt x="5613" y="1"/>
                  </a:moveTo>
                  <a:cubicBezTo>
                    <a:pt x="5613" y="1"/>
                    <a:pt x="5612" y="1"/>
                    <a:pt x="5612" y="1"/>
                  </a:cubicBezTo>
                  <a:lnTo>
                    <a:pt x="5612" y="1"/>
                  </a:lnTo>
                  <a:cubicBezTo>
                    <a:pt x="5612" y="1"/>
                    <a:pt x="5613" y="1"/>
                    <a:pt x="5613" y="1"/>
                  </a:cubicBezTo>
                  <a:close/>
                  <a:moveTo>
                    <a:pt x="5612" y="1"/>
                  </a:moveTo>
                  <a:lnTo>
                    <a:pt x="5612" y="1"/>
                  </a:lnTo>
                  <a:cubicBezTo>
                    <a:pt x="5154" y="215"/>
                    <a:pt x="4623" y="266"/>
                    <a:pt x="4083" y="266"/>
                  </a:cubicBezTo>
                  <a:cubicBezTo>
                    <a:pt x="3627" y="266"/>
                    <a:pt x="3165" y="230"/>
                    <a:pt x="2734" y="225"/>
                  </a:cubicBezTo>
                  <a:cubicBezTo>
                    <a:pt x="1822" y="213"/>
                    <a:pt x="910" y="199"/>
                    <a:pt x="0" y="140"/>
                  </a:cubicBezTo>
                  <a:lnTo>
                    <a:pt x="0" y="140"/>
                  </a:lnTo>
                  <a:cubicBezTo>
                    <a:pt x="24" y="444"/>
                    <a:pt x="44" y="749"/>
                    <a:pt x="65" y="1054"/>
                  </a:cubicBezTo>
                  <a:cubicBezTo>
                    <a:pt x="1767" y="878"/>
                    <a:pt x="3507" y="862"/>
                    <a:pt x="5213" y="790"/>
                  </a:cubicBezTo>
                  <a:cubicBezTo>
                    <a:pt x="5334" y="617"/>
                    <a:pt x="5456" y="446"/>
                    <a:pt x="5571" y="269"/>
                  </a:cubicBezTo>
                  <a:cubicBezTo>
                    <a:pt x="5503" y="186"/>
                    <a:pt x="5493" y="57"/>
                    <a:pt x="5612" y="1"/>
                  </a:cubicBezTo>
                  <a:close/>
                </a:path>
              </a:pathLst>
            </a:custGeom>
            <a:grpFill/>
            <a:ln w="28575">
              <a:solidFill>
                <a:schemeClr val="accent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74;p47"/>
            <p:cNvSpPr/>
            <p:nvPr/>
          </p:nvSpPr>
          <p:spPr>
            <a:xfrm>
              <a:off x="6524725" y="1871332"/>
              <a:ext cx="182100" cy="33275"/>
            </a:xfrm>
            <a:custGeom>
              <a:avLst/>
              <a:gdLst/>
              <a:ahLst/>
              <a:cxnLst/>
              <a:rect l="l" t="t" r="r" b="b"/>
              <a:pathLst>
                <a:path w="7284" h="1331" extrusionOk="0">
                  <a:moveTo>
                    <a:pt x="6430" y="1"/>
                  </a:moveTo>
                  <a:lnTo>
                    <a:pt x="6418" y="9"/>
                  </a:lnTo>
                  <a:cubicBezTo>
                    <a:pt x="6464" y="61"/>
                    <a:pt x="6438" y="160"/>
                    <a:pt x="6351" y="171"/>
                  </a:cubicBezTo>
                  <a:cubicBezTo>
                    <a:pt x="4564" y="395"/>
                    <a:pt x="2724" y="474"/>
                    <a:pt x="923" y="534"/>
                  </a:cubicBezTo>
                  <a:cubicBezTo>
                    <a:pt x="921" y="534"/>
                    <a:pt x="920" y="534"/>
                    <a:pt x="918" y="534"/>
                  </a:cubicBezTo>
                  <a:cubicBezTo>
                    <a:pt x="875" y="534"/>
                    <a:pt x="853" y="507"/>
                    <a:pt x="847" y="476"/>
                  </a:cubicBezTo>
                  <a:cubicBezTo>
                    <a:pt x="571" y="772"/>
                    <a:pt x="290" y="1058"/>
                    <a:pt x="1" y="1331"/>
                  </a:cubicBezTo>
                  <a:cubicBezTo>
                    <a:pt x="1475" y="1174"/>
                    <a:pt x="2965" y="1113"/>
                    <a:pt x="4453" y="1113"/>
                  </a:cubicBezTo>
                  <a:cubicBezTo>
                    <a:pt x="5399" y="1113"/>
                    <a:pt x="6344" y="1138"/>
                    <a:pt x="7283" y="1178"/>
                  </a:cubicBezTo>
                  <a:cubicBezTo>
                    <a:pt x="6971" y="804"/>
                    <a:pt x="6702" y="402"/>
                    <a:pt x="6430" y="1"/>
                  </a:cubicBezTo>
                  <a:close/>
                </a:path>
              </a:pathLst>
            </a:custGeom>
            <a:grpFill/>
            <a:ln w="28575">
              <a:solidFill>
                <a:schemeClr val="accent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75;p47"/>
            <p:cNvSpPr/>
            <p:nvPr/>
          </p:nvSpPr>
          <p:spPr>
            <a:xfrm>
              <a:off x="6548525" y="1691007"/>
              <a:ext cx="146650" cy="189400"/>
            </a:xfrm>
            <a:custGeom>
              <a:avLst/>
              <a:gdLst/>
              <a:ahLst/>
              <a:cxnLst/>
              <a:rect l="l" t="t" r="r" b="b"/>
              <a:pathLst>
                <a:path w="5866" h="7576" extrusionOk="0">
                  <a:moveTo>
                    <a:pt x="5866" y="1"/>
                  </a:moveTo>
                  <a:lnTo>
                    <a:pt x="5866" y="1"/>
                  </a:lnTo>
                  <a:cubicBezTo>
                    <a:pt x="4510" y="129"/>
                    <a:pt x="3121" y="250"/>
                    <a:pt x="1751" y="250"/>
                  </a:cubicBezTo>
                  <a:cubicBezTo>
                    <a:pt x="1450" y="250"/>
                    <a:pt x="1149" y="244"/>
                    <a:pt x="850" y="231"/>
                  </a:cubicBezTo>
                  <a:lnTo>
                    <a:pt x="850" y="231"/>
                  </a:lnTo>
                  <a:cubicBezTo>
                    <a:pt x="989" y="2268"/>
                    <a:pt x="1074" y="4316"/>
                    <a:pt x="943" y="6334"/>
                  </a:cubicBezTo>
                  <a:cubicBezTo>
                    <a:pt x="959" y="6369"/>
                    <a:pt x="959" y="6410"/>
                    <a:pt x="927" y="6454"/>
                  </a:cubicBezTo>
                  <a:cubicBezTo>
                    <a:pt x="643" y="6837"/>
                    <a:pt x="329" y="7214"/>
                    <a:pt x="1" y="7576"/>
                  </a:cubicBezTo>
                  <a:cubicBezTo>
                    <a:pt x="1780" y="7391"/>
                    <a:pt x="3607" y="7218"/>
                    <a:pt x="5399" y="7198"/>
                  </a:cubicBezTo>
                  <a:cubicBezTo>
                    <a:pt x="5429" y="7198"/>
                    <a:pt x="5452" y="7206"/>
                    <a:pt x="5466" y="7222"/>
                  </a:cubicBezTo>
                  <a:lnTo>
                    <a:pt x="5478" y="7214"/>
                  </a:lnTo>
                  <a:cubicBezTo>
                    <a:pt x="5335" y="7003"/>
                    <a:pt x="5189" y="6796"/>
                    <a:pt x="5039" y="6590"/>
                  </a:cubicBezTo>
                  <a:cubicBezTo>
                    <a:pt x="4415" y="5741"/>
                    <a:pt x="3727" y="4962"/>
                    <a:pt x="3009" y="4192"/>
                  </a:cubicBezTo>
                  <a:cubicBezTo>
                    <a:pt x="2898" y="4071"/>
                    <a:pt x="2979" y="3916"/>
                    <a:pt x="3099" y="3880"/>
                  </a:cubicBezTo>
                  <a:cubicBezTo>
                    <a:pt x="3019" y="3838"/>
                    <a:pt x="2975" y="3725"/>
                    <a:pt x="3053" y="3633"/>
                  </a:cubicBezTo>
                  <a:cubicBezTo>
                    <a:pt x="4039" y="2448"/>
                    <a:pt x="4993" y="1261"/>
                    <a:pt x="5866" y="1"/>
                  </a:cubicBezTo>
                  <a:close/>
                </a:path>
              </a:pathLst>
            </a:custGeom>
            <a:grpFill/>
            <a:ln w="28575">
              <a:solidFill>
                <a:schemeClr val="accent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76;p47"/>
            <p:cNvSpPr/>
            <p:nvPr/>
          </p:nvSpPr>
          <p:spPr>
            <a:xfrm>
              <a:off x="5507625" y="1823532"/>
              <a:ext cx="1058875" cy="33375"/>
            </a:xfrm>
            <a:custGeom>
              <a:avLst/>
              <a:gdLst/>
              <a:ahLst/>
              <a:cxnLst/>
              <a:rect l="l" t="t" r="r" b="b"/>
              <a:pathLst>
                <a:path w="42355" h="1335" extrusionOk="0">
                  <a:moveTo>
                    <a:pt x="42291" y="1"/>
                  </a:moveTo>
                  <a:lnTo>
                    <a:pt x="42147" y="10"/>
                  </a:lnTo>
                  <a:cubicBezTo>
                    <a:pt x="42147" y="68"/>
                    <a:pt x="42110" y="126"/>
                    <a:pt x="42036" y="126"/>
                  </a:cubicBezTo>
                  <a:cubicBezTo>
                    <a:pt x="35056" y="209"/>
                    <a:pt x="28072" y="243"/>
                    <a:pt x="21089" y="251"/>
                  </a:cubicBezTo>
                  <a:cubicBezTo>
                    <a:pt x="17638" y="255"/>
                    <a:pt x="14186" y="294"/>
                    <a:pt x="10735" y="329"/>
                  </a:cubicBezTo>
                  <a:cubicBezTo>
                    <a:pt x="8265" y="351"/>
                    <a:pt x="5779" y="438"/>
                    <a:pt x="3301" y="438"/>
                  </a:cubicBezTo>
                  <a:cubicBezTo>
                    <a:pt x="2253" y="438"/>
                    <a:pt x="1206" y="422"/>
                    <a:pt x="162" y="380"/>
                  </a:cubicBezTo>
                  <a:cubicBezTo>
                    <a:pt x="116" y="702"/>
                    <a:pt x="64" y="1021"/>
                    <a:pt x="0" y="1335"/>
                  </a:cubicBezTo>
                  <a:cubicBezTo>
                    <a:pt x="4216" y="1126"/>
                    <a:pt x="8442" y="1092"/>
                    <a:pt x="12667" y="1092"/>
                  </a:cubicBezTo>
                  <a:cubicBezTo>
                    <a:pt x="14637" y="1092"/>
                    <a:pt x="16608" y="1099"/>
                    <a:pt x="18576" y="1099"/>
                  </a:cubicBezTo>
                  <a:cubicBezTo>
                    <a:pt x="19323" y="1099"/>
                    <a:pt x="20070" y="1098"/>
                    <a:pt x="20817" y="1096"/>
                  </a:cubicBezTo>
                  <a:cubicBezTo>
                    <a:pt x="22426" y="1089"/>
                    <a:pt x="24036" y="1086"/>
                    <a:pt x="25645" y="1086"/>
                  </a:cubicBezTo>
                  <a:cubicBezTo>
                    <a:pt x="30473" y="1086"/>
                    <a:pt x="35301" y="1114"/>
                    <a:pt x="40127" y="1162"/>
                  </a:cubicBezTo>
                  <a:cubicBezTo>
                    <a:pt x="40165" y="1121"/>
                    <a:pt x="40223" y="1099"/>
                    <a:pt x="40280" y="1099"/>
                  </a:cubicBezTo>
                  <a:cubicBezTo>
                    <a:pt x="40335" y="1099"/>
                    <a:pt x="40389" y="1120"/>
                    <a:pt x="40422" y="1164"/>
                  </a:cubicBezTo>
                  <a:cubicBezTo>
                    <a:pt x="40836" y="1169"/>
                    <a:pt x="41251" y="1171"/>
                    <a:pt x="41667" y="1176"/>
                  </a:cubicBezTo>
                  <a:cubicBezTo>
                    <a:pt x="41678" y="1122"/>
                    <a:pt x="41718" y="1074"/>
                    <a:pt x="41792" y="1072"/>
                  </a:cubicBezTo>
                  <a:cubicBezTo>
                    <a:pt x="41911" y="1068"/>
                    <a:pt x="42032" y="1062"/>
                    <a:pt x="42152" y="1060"/>
                  </a:cubicBezTo>
                  <a:lnTo>
                    <a:pt x="42235" y="1060"/>
                  </a:lnTo>
                  <a:cubicBezTo>
                    <a:pt x="42267" y="1033"/>
                    <a:pt x="42302" y="1003"/>
                    <a:pt x="42336" y="975"/>
                  </a:cubicBezTo>
                  <a:cubicBezTo>
                    <a:pt x="42341" y="971"/>
                    <a:pt x="42350" y="971"/>
                    <a:pt x="42355" y="966"/>
                  </a:cubicBezTo>
                  <a:cubicBezTo>
                    <a:pt x="42329" y="645"/>
                    <a:pt x="42309" y="322"/>
                    <a:pt x="42291" y="1"/>
                  </a:cubicBezTo>
                  <a:close/>
                </a:path>
              </a:pathLst>
            </a:custGeom>
            <a:grpFill/>
            <a:ln w="28575">
              <a:solidFill>
                <a:schemeClr val="accent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77;p47"/>
            <p:cNvSpPr/>
            <p:nvPr/>
          </p:nvSpPr>
          <p:spPr>
            <a:xfrm>
              <a:off x="5510900" y="1646382"/>
              <a:ext cx="1054000" cy="182950"/>
            </a:xfrm>
            <a:custGeom>
              <a:avLst/>
              <a:gdLst/>
              <a:ahLst/>
              <a:cxnLst/>
              <a:rect l="l" t="t" r="r" b="b"/>
              <a:pathLst>
                <a:path w="42160" h="7318" extrusionOk="0">
                  <a:moveTo>
                    <a:pt x="41226" y="1"/>
                  </a:moveTo>
                  <a:lnTo>
                    <a:pt x="41044" y="201"/>
                  </a:lnTo>
                  <a:cubicBezTo>
                    <a:pt x="41106" y="201"/>
                    <a:pt x="41106" y="299"/>
                    <a:pt x="41044" y="299"/>
                  </a:cubicBezTo>
                  <a:cubicBezTo>
                    <a:pt x="39805" y="298"/>
                    <a:pt x="38566" y="298"/>
                    <a:pt x="37326" y="298"/>
                  </a:cubicBezTo>
                  <a:cubicBezTo>
                    <a:pt x="35540" y="298"/>
                    <a:pt x="33754" y="298"/>
                    <a:pt x="31968" y="298"/>
                  </a:cubicBezTo>
                  <a:cubicBezTo>
                    <a:pt x="21311" y="298"/>
                    <a:pt x="10646" y="279"/>
                    <a:pt x="1" y="14"/>
                  </a:cubicBezTo>
                  <a:lnTo>
                    <a:pt x="1" y="14"/>
                  </a:lnTo>
                  <a:cubicBezTo>
                    <a:pt x="241" y="2400"/>
                    <a:pt x="373" y="4939"/>
                    <a:pt x="54" y="7317"/>
                  </a:cubicBezTo>
                  <a:cubicBezTo>
                    <a:pt x="1748" y="7226"/>
                    <a:pt x="3450" y="7204"/>
                    <a:pt x="5153" y="7204"/>
                  </a:cubicBezTo>
                  <a:cubicBezTo>
                    <a:pt x="6697" y="7204"/>
                    <a:pt x="8242" y="7222"/>
                    <a:pt x="9782" y="7222"/>
                  </a:cubicBezTo>
                  <a:cubicBezTo>
                    <a:pt x="10056" y="7222"/>
                    <a:pt x="10330" y="7221"/>
                    <a:pt x="10604" y="7220"/>
                  </a:cubicBezTo>
                  <a:cubicBezTo>
                    <a:pt x="14055" y="7207"/>
                    <a:pt x="17507" y="7198"/>
                    <a:pt x="20958" y="7154"/>
                  </a:cubicBezTo>
                  <a:cubicBezTo>
                    <a:pt x="27941" y="7061"/>
                    <a:pt x="34923" y="6997"/>
                    <a:pt x="41905" y="6981"/>
                  </a:cubicBezTo>
                  <a:cubicBezTo>
                    <a:pt x="41979" y="6981"/>
                    <a:pt x="42016" y="7038"/>
                    <a:pt x="42016" y="7096"/>
                  </a:cubicBezTo>
                  <a:lnTo>
                    <a:pt x="42160" y="7087"/>
                  </a:lnTo>
                  <a:cubicBezTo>
                    <a:pt x="42016" y="4732"/>
                    <a:pt x="41993" y="2367"/>
                    <a:pt x="41826" y="12"/>
                  </a:cubicBezTo>
                  <a:cubicBezTo>
                    <a:pt x="41621" y="8"/>
                    <a:pt x="41458" y="3"/>
                    <a:pt x="41226" y="1"/>
                  </a:cubicBezTo>
                  <a:close/>
                </a:path>
              </a:pathLst>
            </a:custGeom>
            <a:grpFill/>
            <a:ln w="28575">
              <a:solidFill>
                <a:schemeClr val="accent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78;p47"/>
            <p:cNvSpPr/>
            <p:nvPr/>
          </p:nvSpPr>
          <p:spPr>
            <a:xfrm>
              <a:off x="5507625" y="1619307"/>
              <a:ext cx="1048900" cy="32125"/>
            </a:xfrm>
            <a:custGeom>
              <a:avLst/>
              <a:gdLst/>
              <a:ahLst/>
              <a:cxnLst/>
              <a:rect l="l" t="t" r="r" b="b"/>
              <a:pathLst>
                <a:path w="41956" h="128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0"/>
                    <a:pt x="16" y="36"/>
                    <a:pt x="19" y="58"/>
                  </a:cubicBezTo>
                  <a:cubicBezTo>
                    <a:pt x="53" y="361"/>
                    <a:pt x="88" y="666"/>
                    <a:pt x="118" y="973"/>
                  </a:cubicBezTo>
                  <a:cubicBezTo>
                    <a:pt x="2830" y="944"/>
                    <a:pt x="5543" y="932"/>
                    <a:pt x="8257" y="932"/>
                  </a:cubicBezTo>
                  <a:cubicBezTo>
                    <a:pt x="19229" y="932"/>
                    <a:pt x="30211" y="1133"/>
                    <a:pt x="41175" y="1284"/>
                  </a:cubicBezTo>
                  <a:lnTo>
                    <a:pt x="41357" y="1084"/>
                  </a:lnTo>
                  <a:lnTo>
                    <a:pt x="41357" y="1063"/>
                  </a:lnTo>
                  <a:cubicBezTo>
                    <a:pt x="41589" y="1060"/>
                    <a:pt x="41750" y="1056"/>
                    <a:pt x="41955" y="1052"/>
                  </a:cubicBezTo>
                  <a:cubicBezTo>
                    <a:pt x="41937" y="788"/>
                    <a:pt x="41900" y="527"/>
                    <a:pt x="41877" y="264"/>
                  </a:cubicBezTo>
                  <a:cubicBezTo>
                    <a:pt x="41872" y="264"/>
                    <a:pt x="41870" y="266"/>
                    <a:pt x="41867" y="266"/>
                  </a:cubicBezTo>
                  <a:cubicBezTo>
                    <a:pt x="40259" y="286"/>
                    <a:pt x="38650" y="294"/>
                    <a:pt x="37041" y="294"/>
                  </a:cubicBezTo>
                  <a:cubicBezTo>
                    <a:pt x="31612" y="294"/>
                    <a:pt x="26179" y="204"/>
                    <a:pt x="20753" y="165"/>
                  </a:cubicBezTo>
                  <a:cubicBezTo>
                    <a:pt x="17246" y="137"/>
                    <a:pt x="13736" y="109"/>
                    <a:pt x="10226" y="86"/>
                  </a:cubicBezTo>
                  <a:cubicBezTo>
                    <a:pt x="9913" y="84"/>
                    <a:pt x="9600" y="83"/>
                    <a:pt x="9287" y="83"/>
                  </a:cubicBezTo>
                  <a:cubicBezTo>
                    <a:pt x="7780" y="83"/>
                    <a:pt x="6267" y="101"/>
                    <a:pt x="4755" y="101"/>
                  </a:cubicBezTo>
                  <a:cubicBezTo>
                    <a:pt x="3167" y="101"/>
                    <a:pt x="1580" y="81"/>
                    <a:pt x="0" y="0"/>
                  </a:cubicBezTo>
                  <a:close/>
                </a:path>
              </a:pathLst>
            </a:custGeom>
            <a:grpFill/>
            <a:ln w="28575">
              <a:solidFill>
                <a:schemeClr val="accent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79;p47"/>
            <p:cNvSpPr/>
            <p:nvPr/>
          </p:nvSpPr>
          <p:spPr>
            <a:xfrm>
              <a:off x="6519550" y="1858532"/>
              <a:ext cx="34225" cy="33950"/>
            </a:xfrm>
            <a:custGeom>
              <a:avLst/>
              <a:gdLst/>
              <a:ahLst/>
              <a:cxnLst/>
              <a:rect l="l" t="t" r="r" b="b"/>
              <a:pathLst>
                <a:path w="1369" h="1358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1353" y="6"/>
                    <a:pt x="1338" y="14"/>
                    <a:pt x="1320" y="14"/>
                  </a:cubicBezTo>
                  <a:cubicBezTo>
                    <a:pt x="1319" y="14"/>
                    <a:pt x="1317" y="14"/>
                    <a:pt x="1315" y="14"/>
                  </a:cubicBezTo>
                  <a:cubicBezTo>
                    <a:pt x="876" y="10"/>
                    <a:pt x="438" y="6"/>
                    <a:pt x="1" y="2"/>
                  </a:cubicBezTo>
                  <a:lnTo>
                    <a:pt x="1" y="2"/>
                  </a:lnTo>
                  <a:cubicBezTo>
                    <a:pt x="68" y="448"/>
                    <a:pt x="82" y="905"/>
                    <a:pt x="42" y="1358"/>
                  </a:cubicBezTo>
                  <a:cubicBezTo>
                    <a:pt x="456" y="887"/>
                    <a:pt x="901" y="422"/>
                    <a:pt x="1368" y="0"/>
                  </a:cubicBezTo>
                  <a:close/>
                </a:path>
              </a:pathLst>
            </a:custGeom>
            <a:grpFill/>
            <a:ln w="28575">
              <a:solidFill>
                <a:schemeClr val="accent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80;p47"/>
            <p:cNvSpPr/>
            <p:nvPr/>
          </p:nvSpPr>
          <p:spPr>
            <a:xfrm>
              <a:off x="5512050" y="1864282"/>
              <a:ext cx="55700" cy="37325"/>
            </a:xfrm>
            <a:custGeom>
              <a:avLst/>
              <a:gdLst/>
              <a:ahLst/>
              <a:cxnLst/>
              <a:rect l="l" t="t" r="r" b="b"/>
              <a:pathLst>
                <a:path w="2228" h="1493" extrusionOk="0">
                  <a:moveTo>
                    <a:pt x="1" y="1"/>
                  </a:moveTo>
                  <a:cubicBezTo>
                    <a:pt x="744" y="498"/>
                    <a:pt x="1478" y="1005"/>
                    <a:pt x="2227" y="1492"/>
                  </a:cubicBezTo>
                  <a:cubicBezTo>
                    <a:pt x="2169" y="1001"/>
                    <a:pt x="2153" y="502"/>
                    <a:pt x="2194" y="8"/>
                  </a:cubicBezTo>
                  <a:cubicBezTo>
                    <a:pt x="1462" y="8"/>
                    <a:pt x="733" y="8"/>
                    <a:pt x="1" y="1"/>
                  </a:cubicBezTo>
                  <a:close/>
                </a:path>
              </a:pathLst>
            </a:custGeom>
            <a:grpFill/>
            <a:ln w="28575">
              <a:solidFill>
                <a:schemeClr val="accent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81;p47"/>
            <p:cNvSpPr/>
            <p:nvPr/>
          </p:nvSpPr>
          <p:spPr>
            <a:xfrm>
              <a:off x="5327575" y="1884107"/>
              <a:ext cx="226950" cy="22350"/>
            </a:xfrm>
            <a:custGeom>
              <a:avLst/>
              <a:gdLst/>
              <a:ahLst/>
              <a:cxnLst/>
              <a:rect l="l" t="t" r="r" b="b"/>
              <a:pathLst>
                <a:path w="9078" h="894" extrusionOk="0">
                  <a:moveTo>
                    <a:pt x="3975" y="0"/>
                  </a:moveTo>
                  <a:cubicBezTo>
                    <a:pt x="2943" y="0"/>
                    <a:pt x="1909" y="23"/>
                    <a:pt x="864" y="83"/>
                  </a:cubicBezTo>
                  <a:cubicBezTo>
                    <a:pt x="578" y="355"/>
                    <a:pt x="290" y="625"/>
                    <a:pt x="0" y="894"/>
                  </a:cubicBezTo>
                  <a:cubicBezTo>
                    <a:pt x="3021" y="759"/>
                    <a:pt x="6052" y="785"/>
                    <a:pt x="9077" y="766"/>
                  </a:cubicBezTo>
                  <a:cubicBezTo>
                    <a:pt x="8714" y="552"/>
                    <a:pt x="8361" y="325"/>
                    <a:pt x="8020" y="83"/>
                  </a:cubicBezTo>
                  <a:cubicBezTo>
                    <a:pt x="6661" y="39"/>
                    <a:pt x="5320" y="0"/>
                    <a:pt x="3975" y="0"/>
                  </a:cubicBezTo>
                  <a:close/>
                </a:path>
              </a:pathLst>
            </a:custGeom>
            <a:grpFill/>
            <a:ln w="28575">
              <a:solidFill>
                <a:schemeClr val="accent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82;p47"/>
            <p:cNvSpPr/>
            <p:nvPr/>
          </p:nvSpPr>
          <p:spPr>
            <a:xfrm>
              <a:off x="5343100" y="1671632"/>
              <a:ext cx="175725" cy="208775"/>
            </a:xfrm>
            <a:custGeom>
              <a:avLst/>
              <a:gdLst/>
              <a:ahLst/>
              <a:cxnLst/>
              <a:rect l="l" t="t" r="r" b="b"/>
              <a:pathLst>
                <a:path w="7029" h="8351" extrusionOk="0">
                  <a:moveTo>
                    <a:pt x="6327" y="0"/>
                  </a:moveTo>
                  <a:lnTo>
                    <a:pt x="6276" y="4"/>
                  </a:lnTo>
                  <a:cubicBezTo>
                    <a:pt x="6276" y="80"/>
                    <a:pt x="6226" y="157"/>
                    <a:pt x="6119" y="161"/>
                  </a:cubicBezTo>
                  <a:cubicBezTo>
                    <a:pt x="5580" y="190"/>
                    <a:pt x="5034" y="202"/>
                    <a:pt x="4486" y="202"/>
                  </a:cubicBezTo>
                  <a:cubicBezTo>
                    <a:pt x="2990" y="202"/>
                    <a:pt x="1472" y="112"/>
                    <a:pt x="1" y="14"/>
                  </a:cubicBezTo>
                  <a:lnTo>
                    <a:pt x="1" y="14"/>
                  </a:lnTo>
                  <a:cubicBezTo>
                    <a:pt x="985" y="1768"/>
                    <a:pt x="2224" y="3343"/>
                    <a:pt x="3510" y="4885"/>
                  </a:cubicBezTo>
                  <a:cubicBezTo>
                    <a:pt x="3559" y="4945"/>
                    <a:pt x="3561" y="5013"/>
                    <a:pt x="3538" y="5066"/>
                  </a:cubicBezTo>
                  <a:cubicBezTo>
                    <a:pt x="3580" y="5132"/>
                    <a:pt x="3586" y="5220"/>
                    <a:pt x="3514" y="5295"/>
                  </a:cubicBezTo>
                  <a:cubicBezTo>
                    <a:pt x="2540" y="6333"/>
                    <a:pt x="1522" y="7359"/>
                    <a:pt x="486" y="8351"/>
                  </a:cubicBezTo>
                  <a:cubicBezTo>
                    <a:pt x="1655" y="8211"/>
                    <a:pt x="2863" y="8130"/>
                    <a:pt x="4068" y="8130"/>
                  </a:cubicBezTo>
                  <a:cubicBezTo>
                    <a:pt x="5064" y="8130"/>
                    <a:pt x="6059" y="8185"/>
                    <a:pt x="7029" y="8307"/>
                  </a:cubicBezTo>
                  <a:cubicBezTo>
                    <a:pt x="6796" y="8130"/>
                    <a:pt x="6565" y="7945"/>
                    <a:pt x="6343" y="7746"/>
                  </a:cubicBezTo>
                  <a:cubicBezTo>
                    <a:pt x="6307" y="7716"/>
                    <a:pt x="6299" y="7675"/>
                    <a:pt x="6306" y="7635"/>
                  </a:cubicBezTo>
                  <a:cubicBezTo>
                    <a:pt x="6278" y="7585"/>
                    <a:pt x="6283" y="7516"/>
                    <a:pt x="6323" y="7470"/>
                  </a:cubicBezTo>
                  <a:cubicBezTo>
                    <a:pt x="6318" y="7458"/>
                    <a:pt x="6313" y="7444"/>
                    <a:pt x="6313" y="7430"/>
                  </a:cubicBezTo>
                  <a:cubicBezTo>
                    <a:pt x="6276" y="5855"/>
                    <a:pt x="6443" y="4275"/>
                    <a:pt x="6431" y="2696"/>
                  </a:cubicBezTo>
                  <a:cubicBezTo>
                    <a:pt x="6429" y="2156"/>
                    <a:pt x="6410" y="1616"/>
                    <a:pt x="6387" y="1078"/>
                  </a:cubicBezTo>
                  <a:cubicBezTo>
                    <a:pt x="4550" y="969"/>
                    <a:pt x="2697" y="897"/>
                    <a:pt x="871" y="662"/>
                  </a:cubicBezTo>
                  <a:cubicBezTo>
                    <a:pt x="808" y="655"/>
                    <a:pt x="804" y="563"/>
                    <a:pt x="871" y="563"/>
                  </a:cubicBezTo>
                  <a:cubicBezTo>
                    <a:pt x="883" y="563"/>
                    <a:pt x="895" y="563"/>
                    <a:pt x="908" y="563"/>
                  </a:cubicBezTo>
                  <a:cubicBezTo>
                    <a:pt x="2729" y="563"/>
                    <a:pt x="4556" y="723"/>
                    <a:pt x="6375" y="849"/>
                  </a:cubicBezTo>
                  <a:cubicBezTo>
                    <a:pt x="6361" y="565"/>
                    <a:pt x="6345" y="283"/>
                    <a:pt x="6327" y="0"/>
                  </a:cubicBezTo>
                  <a:close/>
                </a:path>
              </a:pathLst>
            </a:custGeom>
            <a:grpFill/>
            <a:ln w="28575">
              <a:solidFill>
                <a:schemeClr val="accent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2914;p71"/>
          <p:cNvSpPr txBox="1">
            <a:spLocks noGrp="1"/>
          </p:cNvSpPr>
          <p:nvPr>
            <p:ph type="title"/>
          </p:nvPr>
        </p:nvSpPr>
        <p:spPr>
          <a:xfrm>
            <a:off x="4336415" y="4801105"/>
            <a:ext cx="3264609" cy="5130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Objetivo General</a:t>
            </a:r>
            <a:endParaRPr sz="24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319" y="1504406"/>
            <a:ext cx="2765516" cy="27655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574" y="1989421"/>
            <a:ext cx="2340469" cy="184225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28" y="1891743"/>
            <a:ext cx="1738129" cy="820783"/>
          </a:xfrm>
          <a:prstGeom prst="rect">
            <a:avLst/>
          </a:prstGeom>
        </p:spPr>
      </p:pic>
      <p:grpSp>
        <p:nvGrpSpPr>
          <p:cNvPr id="71" name="Google Shape;1390;p47"/>
          <p:cNvGrpSpPr/>
          <p:nvPr/>
        </p:nvGrpSpPr>
        <p:grpSpPr>
          <a:xfrm flipH="1">
            <a:off x="3443064" y="2621388"/>
            <a:ext cx="599467" cy="531552"/>
            <a:chOff x="3725850" y="3874550"/>
            <a:chExt cx="232875" cy="206500"/>
          </a:xfrm>
        </p:grpSpPr>
        <p:sp>
          <p:nvSpPr>
            <p:cNvPr id="72" name="Google Shape;1391;p47"/>
            <p:cNvSpPr/>
            <p:nvPr/>
          </p:nvSpPr>
          <p:spPr>
            <a:xfrm>
              <a:off x="3725850" y="3874550"/>
              <a:ext cx="232875" cy="206500"/>
            </a:xfrm>
            <a:custGeom>
              <a:avLst/>
              <a:gdLst/>
              <a:ahLst/>
              <a:cxnLst/>
              <a:rect l="l" t="t" r="r" b="b"/>
              <a:pathLst>
                <a:path w="9315" h="8260" extrusionOk="0">
                  <a:moveTo>
                    <a:pt x="3669" y="297"/>
                  </a:moveTo>
                  <a:cubicBezTo>
                    <a:pt x="4503" y="297"/>
                    <a:pt x="5647" y="413"/>
                    <a:pt x="6146" y="563"/>
                  </a:cubicBezTo>
                  <a:cubicBezTo>
                    <a:pt x="6286" y="605"/>
                    <a:pt x="6533" y="677"/>
                    <a:pt x="6692" y="724"/>
                  </a:cubicBezTo>
                  <a:cubicBezTo>
                    <a:pt x="7482" y="953"/>
                    <a:pt x="8206" y="1470"/>
                    <a:pt x="8611" y="2092"/>
                  </a:cubicBezTo>
                  <a:cubicBezTo>
                    <a:pt x="9065" y="2789"/>
                    <a:pt x="9125" y="3432"/>
                    <a:pt x="8832" y="4487"/>
                  </a:cubicBezTo>
                  <a:cubicBezTo>
                    <a:pt x="8746" y="4797"/>
                    <a:pt x="8661" y="5050"/>
                    <a:pt x="8642" y="5050"/>
                  </a:cubicBezTo>
                  <a:cubicBezTo>
                    <a:pt x="8642" y="5050"/>
                    <a:pt x="8642" y="5050"/>
                    <a:pt x="8642" y="5050"/>
                  </a:cubicBezTo>
                  <a:cubicBezTo>
                    <a:pt x="8625" y="5048"/>
                    <a:pt x="8586" y="4996"/>
                    <a:pt x="8557" y="4939"/>
                  </a:cubicBezTo>
                  <a:cubicBezTo>
                    <a:pt x="8460" y="4738"/>
                    <a:pt x="8199" y="4424"/>
                    <a:pt x="8120" y="4413"/>
                  </a:cubicBezTo>
                  <a:cubicBezTo>
                    <a:pt x="8108" y="4411"/>
                    <a:pt x="8097" y="4411"/>
                    <a:pt x="8087" y="4411"/>
                  </a:cubicBezTo>
                  <a:cubicBezTo>
                    <a:pt x="7955" y="4411"/>
                    <a:pt x="7998" y="4557"/>
                    <a:pt x="8229" y="4906"/>
                  </a:cubicBezTo>
                  <a:cubicBezTo>
                    <a:pt x="8369" y="5116"/>
                    <a:pt x="8505" y="5292"/>
                    <a:pt x="8530" y="5296"/>
                  </a:cubicBezTo>
                  <a:cubicBezTo>
                    <a:pt x="8555" y="5299"/>
                    <a:pt x="8556" y="5345"/>
                    <a:pt x="8531" y="5408"/>
                  </a:cubicBezTo>
                  <a:cubicBezTo>
                    <a:pt x="8459" y="5584"/>
                    <a:pt x="8056" y="6181"/>
                    <a:pt x="8008" y="6181"/>
                  </a:cubicBezTo>
                  <a:cubicBezTo>
                    <a:pt x="8008" y="6181"/>
                    <a:pt x="8007" y="6181"/>
                    <a:pt x="8007" y="6181"/>
                  </a:cubicBezTo>
                  <a:cubicBezTo>
                    <a:pt x="7985" y="6178"/>
                    <a:pt x="7944" y="6111"/>
                    <a:pt x="7915" y="6027"/>
                  </a:cubicBezTo>
                  <a:cubicBezTo>
                    <a:pt x="7807" y="5714"/>
                    <a:pt x="7609" y="5464"/>
                    <a:pt x="7505" y="5464"/>
                  </a:cubicBezTo>
                  <a:cubicBezTo>
                    <a:pt x="7471" y="5464"/>
                    <a:pt x="7448" y="5490"/>
                    <a:pt x="7440" y="5547"/>
                  </a:cubicBezTo>
                  <a:cubicBezTo>
                    <a:pt x="7427" y="5644"/>
                    <a:pt x="7651" y="6132"/>
                    <a:pt x="7714" y="6141"/>
                  </a:cubicBezTo>
                  <a:cubicBezTo>
                    <a:pt x="7735" y="6144"/>
                    <a:pt x="7745" y="6184"/>
                    <a:pt x="7740" y="6229"/>
                  </a:cubicBezTo>
                  <a:cubicBezTo>
                    <a:pt x="7734" y="6274"/>
                    <a:pt x="7759" y="6338"/>
                    <a:pt x="7795" y="6367"/>
                  </a:cubicBezTo>
                  <a:cubicBezTo>
                    <a:pt x="7839" y="6404"/>
                    <a:pt x="7846" y="6431"/>
                    <a:pt x="7813" y="6449"/>
                  </a:cubicBezTo>
                  <a:cubicBezTo>
                    <a:pt x="7786" y="6463"/>
                    <a:pt x="7665" y="6525"/>
                    <a:pt x="7549" y="6584"/>
                  </a:cubicBezTo>
                  <a:lnTo>
                    <a:pt x="7335" y="6694"/>
                  </a:lnTo>
                  <a:lnTo>
                    <a:pt x="7295" y="6582"/>
                  </a:lnTo>
                  <a:cubicBezTo>
                    <a:pt x="7272" y="6521"/>
                    <a:pt x="7229" y="6467"/>
                    <a:pt x="7198" y="6463"/>
                  </a:cubicBezTo>
                  <a:cubicBezTo>
                    <a:pt x="7167" y="6459"/>
                    <a:pt x="7156" y="6432"/>
                    <a:pt x="7172" y="6401"/>
                  </a:cubicBezTo>
                  <a:cubicBezTo>
                    <a:pt x="7188" y="6372"/>
                    <a:pt x="7161" y="6267"/>
                    <a:pt x="7115" y="6174"/>
                  </a:cubicBezTo>
                  <a:cubicBezTo>
                    <a:pt x="7068" y="6080"/>
                    <a:pt x="7030" y="5992"/>
                    <a:pt x="7031" y="5983"/>
                  </a:cubicBezTo>
                  <a:cubicBezTo>
                    <a:pt x="7033" y="5974"/>
                    <a:pt x="6986" y="5869"/>
                    <a:pt x="6927" y="5748"/>
                  </a:cubicBezTo>
                  <a:cubicBezTo>
                    <a:pt x="6838" y="5568"/>
                    <a:pt x="6771" y="5485"/>
                    <a:pt x="6708" y="5485"/>
                  </a:cubicBezTo>
                  <a:cubicBezTo>
                    <a:pt x="6689" y="5485"/>
                    <a:pt x="6670" y="5492"/>
                    <a:pt x="6652" y="5507"/>
                  </a:cubicBezTo>
                  <a:cubicBezTo>
                    <a:pt x="6577" y="5566"/>
                    <a:pt x="6612" y="5735"/>
                    <a:pt x="6750" y="5970"/>
                  </a:cubicBezTo>
                  <a:cubicBezTo>
                    <a:pt x="6816" y="6082"/>
                    <a:pt x="6871" y="6191"/>
                    <a:pt x="6869" y="6208"/>
                  </a:cubicBezTo>
                  <a:cubicBezTo>
                    <a:pt x="6868" y="6225"/>
                    <a:pt x="6914" y="6345"/>
                    <a:pt x="6972" y="6473"/>
                  </a:cubicBezTo>
                  <a:cubicBezTo>
                    <a:pt x="7029" y="6601"/>
                    <a:pt x="7066" y="6714"/>
                    <a:pt x="7055" y="6723"/>
                  </a:cubicBezTo>
                  <a:cubicBezTo>
                    <a:pt x="7044" y="6731"/>
                    <a:pt x="6884" y="6745"/>
                    <a:pt x="6696" y="6754"/>
                  </a:cubicBezTo>
                  <a:lnTo>
                    <a:pt x="6358" y="6769"/>
                  </a:lnTo>
                  <a:lnTo>
                    <a:pt x="6274" y="6622"/>
                  </a:lnTo>
                  <a:cubicBezTo>
                    <a:pt x="6228" y="6542"/>
                    <a:pt x="6177" y="6400"/>
                    <a:pt x="6160" y="6306"/>
                  </a:cubicBezTo>
                  <a:cubicBezTo>
                    <a:pt x="6135" y="6165"/>
                    <a:pt x="6087" y="6092"/>
                    <a:pt x="6021" y="6092"/>
                  </a:cubicBezTo>
                  <a:cubicBezTo>
                    <a:pt x="5994" y="6092"/>
                    <a:pt x="5964" y="6104"/>
                    <a:pt x="5931" y="6129"/>
                  </a:cubicBezTo>
                  <a:cubicBezTo>
                    <a:pt x="5859" y="6184"/>
                    <a:pt x="5859" y="6206"/>
                    <a:pt x="5937" y="6445"/>
                  </a:cubicBezTo>
                  <a:cubicBezTo>
                    <a:pt x="5981" y="6584"/>
                    <a:pt x="6013" y="6707"/>
                    <a:pt x="6005" y="6714"/>
                  </a:cubicBezTo>
                  <a:cubicBezTo>
                    <a:pt x="6005" y="6715"/>
                    <a:pt x="6002" y="6715"/>
                    <a:pt x="5997" y="6715"/>
                  </a:cubicBezTo>
                  <a:cubicBezTo>
                    <a:pt x="5944" y="6715"/>
                    <a:pt x="5642" y="6682"/>
                    <a:pt x="5285" y="6636"/>
                  </a:cubicBezTo>
                  <a:lnTo>
                    <a:pt x="4580" y="6546"/>
                  </a:lnTo>
                  <a:lnTo>
                    <a:pt x="3848" y="7105"/>
                  </a:lnTo>
                  <a:cubicBezTo>
                    <a:pt x="3144" y="7641"/>
                    <a:pt x="2856" y="7835"/>
                    <a:pt x="2639" y="7913"/>
                  </a:cubicBezTo>
                  <a:cubicBezTo>
                    <a:pt x="2583" y="7933"/>
                    <a:pt x="2545" y="7944"/>
                    <a:pt x="2523" y="7944"/>
                  </a:cubicBezTo>
                  <a:cubicBezTo>
                    <a:pt x="2490" y="7944"/>
                    <a:pt x="2492" y="7921"/>
                    <a:pt x="2519" y="7870"/>
                  </a:cubicBezTo>
                  <a:cubicBezTo>
                    <a:pt x="2715" y="7515"/>
                    <a:pt x="2937" y="6357"/>
                    <a:pt x="2844" y="6177"/>
                  </a:cubicBezTo>
                  <a:cubicBezTo>
                    <a:pt x="2808" y="6105"/>
                    <a:pt x="2648" y="6006"/>
                    <a:pt x="2313" y="5848"/>
                  </a:cubicBezTo>
                  <a:cubicBezTo>
                    <a:pt x="2048" y="5723"/>
                    <a:pt x="1816" y="5603"/>
                    <a:pt x="1796" y="5581"/>
                  </a:cubicBezTo>
                  <a:cubicBezTo>
                    <a:pt x="1775" y="5558"/>
                    <a:pt x="1678" y="5495"/>
                    <a:pt x="1577" y="5438"/>
                  </a:cubicBezTo>
                  <a:cubicBezTo>
                    <a:pt x="1324" y="5293"/>
                    <a:pt x="861" y="4911"/>
                    <a:pt x="767" y="4768"/>
                  </a:cubicBezTo>
                  <a:cubicBezTo>
                    <a:pt x="482" y="4330"/>
                    <a:pt x="291" y="3777"/>
                    <a:pt x="290" y="3386"/>
                  </a:cubicBezTo>
                  <a:cubicBezTo>
                    <a:pt x="289" y="2830"/>
                    <a:pt x="564" y="2015"/>
                    <a:pt x="938" y="1465"/>
                  </a:cubicBezTo>
                  <a:cubicBezTo>
                    <a:pt x="1075" y="1265"/>
                    <a:pt x="1203" y="1101"/>
                    <a:pt x="1221" y="1101"/>
                  </a:cubicBezTo>
                  <a:cubicBezTo>
                    <a:pt x="1221" y="1101"/>
                    <a:pt x="1221" y="1101"/>
                    <a:pt x="1221" y="1101"/>
                  </a:cubicBezTo>
                  <a:cubicBezTo>
                    <a:pt x="1240" y="1105"/>
                    <a:pt x="1279" y="1159"/>
                    <a:pt x="1311" y="1226"/>
                  </a:cubicBezTo>
                  <a:cubicBezTo>
                    <a:pt x="1435" y="1488"/>
                    <a:pt x="1624" y="1722"/>
                    <a:pt x="1722" y="1736"/>
                  </a:cubicBezTo>
                  <a:cubicBezTo>
                    <a:pt x="1731" y="1737"/>
                    <a:pt x="1740" y="1738"/>
                    <a:pt x="1748" y="1738"/>
                  </a:cubicBezTo>
                  <a:cubicBezTo>
                    <a:pt x="1877" y="1738"/>
                    <a:pt x="1876" y="1579"/>
                    <a:pt x="1737" y="1454"/>
                  </a:cubicBezTo>
                  <a:cubicBezTo>
                    <a:pt x="1674" y="1398"/>
                    <a:pt x="1626" y="1321"/>
                    <a:pt x="1630" y="1285"/>
                  </a:cubicBezTo>
                  <a:cubicBezTo>
                    <a:pt x="1634" y="1249"/>
                    <a:pt x="1595" y="1164"/>
                    <a:pt x="1545" y="1104"/>
                  </a:cubicBezTo>
                  <a:cubicBezTo>
                    <a:pt x="1396" y="919"/>
                    <a:pt x="1443" y="828"/>
                    <a:pt x="1761" y="688"/>
                  </a:cubicBezTo>
                  <a:cubicBezTo>
                    <a:pt x="1805" y="669"/>
                    <a:pt x="1834" y="656"/>
                    <a:pt x="1858" y="656"/>
                  </a:cubicBezTo>
                  <a:cubicBezTo>
                    <a:pt x="1901" y="656"/>
                    <a:pt x="1930" y="694"/>
                    <a:pt x="2009" y="798"/>
                  </a:cubicBezTo>
                  <a:cubicBezTo>
                    <a:pt x="2079" y="891"/>
                    <a:pt x="2155" y="967"/>
                    <a:pt x="2184" y="972"/>
                  </a:cubicBezTo>
                  <a:cubicBezTo>
                    <a:pt x="2213" y="977"/>
                    <a:pt x="2221" y="1004"/>
                    <a:pt x="2204" y="1035"/>
                  </a:cubicBezTo>
                  <a:cubicBezTo>
                    <a:pt x="2164" y="1109"/>
                    <a:pt x="2338" y="1344"/>
                    <a:pt x="2444" y="1359"/>
                  </a:cubicBezTo>
                  <a:cubicBezTo>
                    <a:pt x="2452" y="1360"/>
                    <a:pt x="2461" y="1361"/>
                    <a:pt x="2468" y="1361"/>
                  </a:cubicBezTo>
                  <a:cubicBezTo>
                    <a:pt x="2605" y="1361"/>
                    <a:pt x="2559" y="1173"/>
                    <a:pt x="2343" y="863"/>
                  </a:cubicBezTo>
                  <a:cubicBezTo>
                    <a:pt x="2223" y="693"/>
                    <a:pt x="2125" y="539"/>
                    <a:pt x="2127" y="527"/>
                  </a:cubicBezTo>
                  <a:cubicBezTo>
                    <a:pt x="2134" y="482"/>
                    <a:pt x="2876" y="337"/>
                    <a:pt x="3223" y="311"/>
                  </a:cubicBezTo>
                  <a:cubicBezTo>
                    <a:pt x="3355" y="301"/>
                    <a:pt x="3506" y="297"/>
                    <a:pt x="3669" y="297"/>
                  </a:cubicBezTo>
                  <a:close/>
                  <a:moveTo>
                    <a:pt x="3713" y="0"/>
                  </a:moveTo>
                  <a:cubicBezTo>
                    <a:pt x="2901" y="0"/>
                    <a:pt x="2159" y="145"/>
                    <a:pt x="1604" y="416"/>
                  </a:cubicBezTo>
                  <a:cubicBezTo>
                    <a:pt x="1403" y="514"/>
                    <a:pt x="935" y="985"/>
                    <a:pt x="950" y="1073"/>
                  </a:cubicBezTo>
                  <a:cubicBezTo>
                    <a:pt x="953" y="1090"/>
                    <a:pt x="942" y="1101"/>
                    <a:pt x="923" y="1101"/>
                  </a:cubicBezTo>
                  <a:cubicBezTo>
                    <a:pt x="920" y="1101"/>
                    <a:pt x="918" y="1101"/>
                    <a:pt x="915" y="1100"/>
                  </a:cubicBezTo>
                  <a:cubicBezTo>
                    <a:pt x="914" y="1100"/>
                    <a:pt x="913" y="1100"/>
                    <a:pt x="912" y="1100"/>
                  </a:cubicBezTo>
                  <a:cubicBezTo>
                    <a:pt x="847" y="1100"/>
                    <a:pt x="617" y="1416"/>
                    <a:pt x="491" y="1680"/>
                  </a:cubicBezTo>
                  <a:cubicBezTo>
                    <a:pt x="188" y="2311"/>
                    <a:pt x="0" y="3012"/>
                    <a:pt x="20" y="3432"/>
                  </a:cubicBezTo>
                  <a:cubicBezTo>
                    <a:pt x="46" y="4021"/>
                    <a:pt x="344" y="4727"/>
                    <a:pt x="733" y="5125"/>
                  </a:cubicBezTo>
                  <a:cubicBezTo>
                    <a:pt x="926" y="5322"/>
                    <a:pt x="1321" y="5646"/>
                    <a:pt x="1377" y="5653"/>
                  </a:cubicBezTo>
                  <a:cubicBezTo>
                    <a:pt x="1400" y="5657"/>
                    <a:pt x="1508" y="5721"/>
                    <a:pt x="1613" y="5794"/>
                  </a:cubicBezTo>
                  <a:cubicBezTo>
                    <a:pt x="1719" y="5868"/>
                    <a:pt x="1846" y="5935"/>
                    <a:pt x="1893" y="5943"/>
                  </a:cubicBezTo>
                  <a:cubicBezTo>
                    <a:pt x="1941" y="5951"/>
                    <a:pt x="1985" y="5974"/>
                    <a:pt x="1996" y="5997"/>
                  </a:cubicBezTo>
                  <a:cubicBezTo>
                    <a:pt x="2006" y="6019"/>
                    <a:pt x="2136" y="6090"/>
                    <a:pt x="2284" y="6155"/>
                  </a:cubicBezTo>
                  <a:cubicBezTo>
                    <a:pt x="2484" y="6242"/>
                    <a:pt x="2563" y="6300"/>
                    <a:pt x="2579" y="6372"/>
                  </a:cubicBezTo>
                  <a:cubicBezTo>
                    <a:pt x="2618" y="6534"/>
                    <a:pt x="2464" y="7231"/>
                    <a:pt x="2293" y="7677"/>
                  </a:cubicBezTo>
                  <a:cubicBezTo>
                    <a:pt x="2139" y="8078"/>
                    <a:pt x="2136" y="8093"/>
                    <a:pt x="2200" y="8182"/>
                  </a:cubicBezTo>
                  <a:cubicBezTo>
                    <a:pt x="2240" y="8238"/>
                    <a:pt x="2267" y="8259"/>
                    <a:pt x="2330" y="8259"/>
                  </a:cubicBezTo>
                  <a:cubicBezTo>
                    <a:pt x="2359" y="8259"/>
                    <a:pt x="2396" y="8255"/>
                    <a:pt x="2445" y="8247"/>
                  </a:cubicBezTo>
                  <a:cubicBezTo>
                    <a:pt x="2781" y="8196"/>
                    <a:pt x="3296" y="7899"/>
                    <a:pt x="3995" y="7353"/>
                  </a:cubicBezTo>
                  <a:lnTo>
                    <a:pt x="4679" y="6818"/>
                  </a:lnTo>
                  <a:lnTo>
                    <a:pt x="5552" y="6942"/>
                  </a:lnTo>
                  <a:cubicBezTo>
                    <a:pt x="6039" y="7010"/>
                    <a:pt x="6431" y="7049"/>
                    <a:pt x="6627" y="7049"/>
                  </a:cubicBezTo>
                  <a:cubicBezTo>
                    <a:pt x="6650" y="7049"/>
                    <a:pt x="6671" y="7049"/>
                    <a:pt x="6689" y="7048"/>
                  </a:cubicBezTo>
                  <a:cubicBezTo>
                    <a:pt x="6835" y="7038"/>
                    <a:pt x="7023" y="7025"/>
                    <a:pt x="7112" y="7020"/>
                  </a:cubicBezTo>
                  <a:cubicBezTo>
                    <a:pt x="7350" y="7003"/>
                    <a:pt x="7663" y="6890"/>
                    <a:pt x="7881" y="6742"/>
                  </a:cubicBezTo>
                  <a:cubicBezTo>
                    <a:pt x="8177" y="6539"/>
                    <a:pt x="8647" y="5876"/>
                    <a:pt x="8855" y="5366"/>
                  </a:cubicBezTo>
                  <a:cubicBezTo>
                    <a:pt x="9005" y="5000"/>
                    <a:pt x="9182" y="4299"/>
                    <a:pt x="9252" y="3803"/>
                  </a:cubicBezTo>
                  <a:cubicBezTo>
                    <a:pt x="9313" y="3363"/>
                    <a:pt x="9315" y="3224"/>
                    <a:pt x="9266" y="2946"/>
                  </a:cubicBezTo>
                  <a:cubicBezTo>
                    <a:pt x="9175" y="2438"/>
                    <a:pt x="9099" y="2271"/>
                    <a:pt x="8677" y="1653"/>
                  </a:cubicBezTo>
                  <a:cubicBezTo>
                    <a:pt x="8648" y="1610"/>
                    <a:pt x="8457" y="1433"/>
                    <a:pt x="8253" y="1258"/>
                  </a:cubicBezTo>
                  <a:cubicBezTo>
                    <a:pt x="7870" y="934"/>
                    <a:pt x="7462" y="684"/>
                    <a:pt x="7132" y="574"/>
                  </a:cubicBezTo>
                  <a:cubicBezTo>
                    <a:pt x="6340" y="310"/>
                    <a:pt x="6116" y="253"/>
                    <a:pt x="5417" y="141"/>
                  </a:cubicBezTo>
                  <a:cubicBezTo>
                    <a:pt x="5024" y="78"/>
                    <a:pt x="4689" y="32"/>
                    <a:pt x="4631" y="32"/>
                  </a:cubicBezTo>
                  <a:cubicBezTo>
                    <a:pt x="4627" y="32"/>
                    <a:pt x="4624" y="32"/>
                    <a:pt x="4623" y="33"/>
                  </a:cubicBezTo>
                  <a:cubicBezTo>
                    <a:pt x="4619" y="36"/>
                    <a:pt x="4599" y="38"/>
                    <a:pt x="4566" y="38"/>
                  </a:cubicBezTo>
                  <a:cubicBezTo>
                    <a:pt x="4504" y="38"/>
                    <a:pt x="4399" y="33"/>
                    <a:pt x="4284" y="24"/>
                  </a:cubicBezTo>
                  <a:cubicBezTo>
                    <a:pt x="4091" y="8"/>
                    <a:pt x="3900" y="0"/>
                    <a:pt x="3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1392;p47"/>
            <p:cNvSpPr/>
            <p:nvPr/>
          </p:nvSpPr>
          <p:spPr>
            <a:xfrm>
              <a:off x="3821275" y="3914800"/>
              <a:ext cx="61850" cy="74850"/>
            </a:xfrm>
            <a:custGeom>
              <a:avLst/>
              <a:gdLst/>
              <a:ahLst/>
              <a:cxnLst/>
              <a:rect l="l" t="t" r="r" b="b"/>
              <a:pathLst>
                <a:path w="2474" h="2994" extrusionOk="0">
                  <a:moveTo>
                    <a:pt x="1110" y="310"/>
                  </a:moveTo>
                  <a:cubicBezTo>
                    <a:pt x="1110" y="310"/>
                    <a:pt x="1110" y="310"/>
                    <a:pt x="1110" y="310"/>
                  </a:cubicBezTo>
                  <a:cubicBezTo>
                    <a:pt x="1122" y="312"/>
                    <a:pt x="1243" y="359"/>
                    <a:pt x="1380" y="415"/>
                  </a:cubicBezTo>
                  <a:cubicBezTo>
                    <a:pt x="1506" y="468"/>
                    <a:pt x="1630" y="505"/>
                    <a:pt x="1676" y="505"/>
                  </a:cubicBezTo>
                  <a:cubicBezTo>
                    <a:pt x="1680" y="505"/>
                    <a:pt x="1683" y="505"/>
                    <a:pt x="1686" y="504"/>
                  </a:cubicBezTo>
                  <a:cubicBezTo>
                    <a:pt x="1693" y="502"/>
                    <a:pt x="1701" y="502"/>
                    <a:pt x="1708" y="502"/>
                  </a:cubicBezTo>
                  <a:cubicBezTo>
                    <a:pt x="1735" y="502"/>
                    <a:pt x="1758" y="514"/>
                    <a:pt x="1767" y="534"/>
                  </a:cubicBezTo>
                  <a:cubicBezTo>
                    <a:pt x="1779" y="559"/>
                    <a:pt x="1852" y="586"/>
                    <a:pt x="1933" y="598"/>
                  </a:cubicBezTo>
                  <a:cubicBezTo>
                    <a:pt x="2014" y="610"/>
                    <a:pt x="2087" y="640"/>
                    <a:pt x="2098" y="667"/>
                  </a:cubicBezTo>
                  <a:cubicBezTo>
                    <a:pt x="2114" y="706"/>
                    <a:pt x="1814" y="1172"/>
                    <a:pt x="1735" y="1228"/>
                  </a:cubicBezTo>
                  <a:cubicBezTo>
                    <a:pt x="1702" y="1252"/>
                    <a:pt x="1615" y="1367"/>
                    <a:pt x="1305" y="1797"/>
                  </a:cubicBezTo>
                  <a:cubicBezTo>
                    <a:pt x="1164" y="1993"/>
                    <a:pt x="962" y="2260"/>
                    <a:pt x="858" y="2389"/>
                  </a:cubicBezTo>
                  <a:cubicBezTo>
                    <a:pt x="757" y="2516"/>
                    <a:pt x="668" y="2636"/>
                    <a:pt x="666" y="2655"/>
                  </a:cubicBezTo>
                  <a:cubicBezTo>
                    <a:pt x="665" y="2665"/>
                    <a:pt x="635" y="2672"/>
                    <a:pt x="593" y="2672"/>
                  </a:cubicBezTo>
                  <a:cubicBezTo>
                    <a:pt x="569" y="2672"/>
                    <a:pt x="541" y="2670"/>
                    <a:pt x="511" y="2665"/>
                  </a:cubicBezTo>
                  <a:cubicBezTo>
                    <a:pt x="338" y="2642"/>
                    <a:pt x="338" y="2675"/>
                    <a:pt x="510" y="2101"/>
                  </a:cubicBezTo>
                  <a:cubicBezTo>
                    <a:pt x="584" y="1859"/>
                    <a:pt x="651" y="1601"/>
                    <a:pt x="664" y="1523"/>
                  </a:cubicBezTo>
                  <a:cubicBezTo>
                    <a:pt x="675" y="1448"/>
                    <a:pt x="697" y="1388"/>
                    <a:pt x="712" y="1388"/>
                  </a:cubicBezTo>
                  <a:cubicBezTo>
                    <a:pt x="712" y="1388"/>
                    <a:pt x="713" y="1388"/>
                    <a:pt x="713" y="1388"/>
                  </a:cubicBezTo>
                  <a:cubicBezTo>
                    <a:pt x="713" y="1388"/>
                    <a:pt x="713" y="1388"/>
                    <a:pt x="713" y="1388"/>
                  </a:cubicBezTo>
                  <a:cubicBezTo>
                    <a:pt x="740" y="1388"/>
                    <a:pt x="906" y="922"/>
                    <a:pt x="1034" y="486"/>
                  </a:cubicBezTo>
                  <a:cubicBezTo>
                    <a:pt x="1064" y="388"/>
                    <a:pt x="1097" y="310"/>
                    <a:pt x="1110" y="310"/>
                  </a:cubicBezTo>
                  <a:close/>
                  <a:moveTo>
                    <a:pt x="969" y="1"/>
                  </a:moveTo>
                  <a:cubicBezTo>
                    <a:pt x="945" y="1"/>
                    <a:pt x="934" y="9"/>
                    <a:pt x="922" y="22"/>
                  </a:cubicBezTo>
                  <a:cubicBezTo>
                    <a:pt x="902" y="47"/>
                    <a:pt x="868" y="127"/>
                    <a:pt x="846" y="199"/>
                  </a:cubicBezTo>
                  <a:cubicBezTo>
                    <a:pt x="803" y="354"/>
                    <a:pt x="427" y="1549"/>
                    <a:pt x="385" y="1669"/>
                  </a:cubicBezTo>
                  <a:cubicBezTo>
                    <a:pt x="369" y="1715"/>
                    <a:pt x="307" y="1903"/>
                    <a:pt x="247" y="2085"/>
                  </a:cubicBezTo>
                  <a:cubicBezTo>
                    <a:pt x="187" y="2268"/>
                    <a:pt x="110" y="2471"/>
                    <a:pt x="75" y="2535"/>
                  </a:cubicBezTo>
                  <a:cubicBezTo>
                    <a:pt x="0" y="2674"/>
                    <a:pt x="42" y="2812"/>
                    <a:pt x="173" y="2858"/>
                  </a:cubicBezTo>
                  <a:cubicBezTo>
                    <a:pt x="224" y="2875"/>
                    <a:pt x="388" y="2918"/>
                    <a:pt x="541" y="2955"/>
                  </a:cubicBezTo>
                  <a:cubicBezTo>
                    <a:pt x="643" y="2979"/>
                    <a:pt x="716" y="2994"/>
                    <a:pt x="771" y="2994"/>
                  </a:cubicBezTo>
                  <a:cubicBezTo>
                    <a:pt x="889" y="2994"/>
                    <a:pt x="927" y="2928"/>
                    <a:pt x="995" y="2745"/>
                  </a:cubicBezTo>
                  <a:cubicBezTo>
                    <a:pt x="1030" y="2651"/>
                    <a:pt x="1140" y="2475"/>
                    <a:pt x="1244" y="2348"/>
                  </a:cubicBezTo>
                  <a:cubicBezTo>
                    <a:pt x="1346" y="2222"/>
                    <a:pt x="1488" y="2033"/>
                    <a:pt x="1564" y="1922"/>
                  </a:cubicBezTo>
                  <a:cubicBezTo>
                    <a:pt x="1639" y="1813"/>
                    <a:pt x="1836" y="1547"/>
                    <a:pt x="2002" y="1330"/>
                  </a:cubicBezTo>
                  <a:cubicBezTo>
                    <a:pt x="2329" y="906"/>
                    <a:pt x="2473" y="657"/>
                    <a:pt x="2451" y="559"/>
                  </a:cubicBezTo>
                  <a:cubicBezTo>
                    <a:pt x="2432" y="475"/>
                    <a:pt x="2216" y="378"/>
                    <a:pt x="2086" y="378"/>
                  </a:cubicBezTo>
                  <a:cubicBezTo>
                    <a:pt x="2061" y="378"/>
                    <a:pt x="2039" y="381"/>
                    <a:pt x="2023" y="389"/>
                  </a:cubicBezTo>
                  <a:cubicBezTo>
                    <a:pt x="1997" y="400"/>
                    <a:pt x="1975" y="405"/>
                    <a:pt x="1960" y="405"/>
                  </a:cubicBezTo>
                  <a:cubicBezTo>
                    <a:pt x="1946" y="405"/>
                    <a:pt x="1938" y="400"/>
                    <a:pt x="1939" y="390"/>
                  </a:cubicBezTo>
                  <a:cubicBezTo>
                    <a:pt x="1942" y="368"/>
                    <a:pt x="1783" y="289"/>
                    <a:pt x="1582" y="211"/>
                  </a:cubicBezTo>
                  <a:cubicBezTo>
                    <a:pt x="1167" y="52"/>
                    <a:pt x="1029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1393;p47"/>
            <p:cNvSpPr/>
            <p:nvPr/>
          </p:nvSpPr>
          <p:spPr>
            <a:xfrm>
              <a:off x="3807350" y="3992475"/>
              <a:ext cx="38375" cy="27675"/>
            </a:xfrm>
            <a:custGeom>
              <a:avLst/>
              <a:gdLst/>
              <a:ahLst/>
              <a:cxnLst/>
              <a:rect l="l" t="t" r="r" b="b"/>
              <a:pathLst>
                <a:path w="1535" h="1107" extrusionOk="0">
                  <a:moveTo>
                    <a:pt x="792" y="318"/>
                  </a:moveTo>
                  <a:cubicBezTo>
                    <a:pt x="887" y="318"/>
                    <a:pt x="912" y="344"/>
                    <a:pt x="969" y="425"/>
                  </a:cubicBezTo>
                  <a:cubicBezTo>
                    <a:pt x="1111" y="628"/>
                    <a:pt x="876" y="843"/>
                    <a:pt x="643" y="843"/>
                  </a:cubicBezTo>
                  <a:cubicBezTo>
                    <a:pt x="562" y="843"/>
                    <a:pt x="481" y="817"/>
                    <a:pt x="416" y="757"/>
                  </a:cubicBezTo>
                  <a:cubicBezTo>
                    <a:pt x="233" y="586"/>
                    <a:pt x="351" y="356"/>
                    <a:pt x="637" y="329"/>
                  </a:cubicBezTo>
                  <a:cubicBezTo>
                    <a:pt x="705" y="322"/>
                    <a:pt x="754" y="318"/>
                    <a:pt x="792" y="318"/>
                  </a:cubicBezTo>
                  <a:close/>
                  <a:moveTo>
                    <a:pt x="682" y="1"/>
                  </a:moveTo>
                  <a:cubicBezTo>
                    <a:pt x="636" y="1"/>
                    <a:pt x="585" y="5"/>
                    <a:pt x="527" y="14"/>
                  </a:cubicBezTo>
                  <a:cubicBezTo>
                    <a:pt x="336" y="45"/>
                    <a:pt x="181" y="155"/>
                    <a:pt x="113" y="309"/>
                  </a:cubicBezTo>
                  <a:cubicBezTo>
                    <a:pt x="1" y="564"/>
                    <a:pt x="11" y="676"/>
                    <a:pt x="163" y="877"/>
                  </a:cubicBezTo>
                  <a:cubicBezTo>
                    <a:pt x="293" y="1050"/>
                    <a:pt x="327" y="1070"/>
                    <a:pt x="535" y="1098"/>
                  </a:cubicBezTo>
                  <a:cubicBezTo>
                    <a:pt x="576" y="1103"/>
                    <a:pt x="616" y="1106"/>
                    <a:pt x="654" y="1106"/>
                  </a:cubicBezTo>
                  <a:cubicBezTo>
                    <a:pt x="1267" y="1106"/>
                    <a:pt x="1535" y="418"/>
                    <a:pt x="986" y="89"/>
                  </a:cubicBezTo>
                  <a:cubicBezTo>
                    <a:pt x="883" y="28"/>
                    <a:pt x="794" y="1"/>
                    <a:pt x="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5" name="Google Shape;1024;p41"/>
          <p:cNvGrpSpPr/>
          <p:nvPr/>
        </p:nvGrpSpPr>
        <p:grpSpPr>
          <a:xfrm>
            <a:off x="5798646" y="5569296"/>
            <a:ext cx="510605" cy="526932"/>
            <a:chOff x="6722988" y="1767725"/>
            <a:chExt cx="207225" cy="298150"/>
          </a:xfrm>
        </p:grpSpPr>
        <p:sp>
          <p:nvSpPr>
            <p:cNvPr id="76" name="Google Shape;1025;p41"/>
            <p:cNvSpPr/>
            <p:nvPr/>
          </p:nvSpPr>
          <p:spPr>
            <a:xfrm>
              <a:off x="6722988" y="1767725"/>
              <a:ext cx="190525" cy="250650"/>
            </a:xfrm>
            <a:custGeom>
              <a:avLst/>
              <a:gdLst/>
              <a:ahLst/>
              <a:cxnLst/>
              <a:rect l="l" t="t" r="r" b="b"/>
              <a:pathLst>
                <a:path w="7621" h="10026" extrusionOk="0">
                  <a:moveTo>
                    <a:pt x="3858" y="193"/>
                  </a:moveTo>
                  <a:cubicBezTo>
                    <a:pt x="4020" y="193"/>
                    <a:pt x="4181" y="206"/>
                    <a:pt x="4340" y="234"/>
                  </a:cubicBezTo>
                  <a:cubicBezTo>
                    <a:pt x="5387" y="416"/>
                    <a:pt x="6354" y="1208"/>
                    <a:pt x="6861" y="2301"/>
                  </a:cubicBezTo>
                  <a:cubicBezTo>
                    <a:pt x="7295" y="3237"/>
                    <a:pt x="7424" y="4362"/>
                    <a:pt x="7244" y="5646"/>
                  </a:cubicBezTo>
                  <a:cubicBezTo>
                    <a:pt x="7190" y="6025"/>
                    <a:pt x="7103" y="6458"/>
                    <a:pt x="6859" y="6791"/>
                  </a:cubicBezTo>
                  <a:lnTo>
                    <a:pt x="6828" y="6832"/>
                  </a:lnTo>
                  <a:cubicBezTo>
                    <a:pt x="6761" y="6921"/>
                    <a:pt x="6685" y="7022"/>
                    <a:pt x="6672" y="7151"/>
                  </a:cubicBezTo>
                  <a:cubicBezTo>
                    <a:pt x="6662" y="7261"/>
                    <a:pt x="6701" y="7363"/>
                    <a:pt x="6733" y="7444"/>
                  </a:cubicBezTo>
                  <a:lnTo>
                    <a:pt x="7117" y="8427"/>
                  </a:lnTo>
                  <a:cubicBezTo>
                    <a:pt x="7157" y="8531"/>
                    <a:pt x="7209" y="8661"/>
                    <a:pt x="7183" y="8772"/>
                  </a:cubicBezTo>
                  <a:cubicBezTo>
                    <a:pt x="7153" y="8905"/>
                    <a:pt x="7022" y="9004"/>
                    <a:pt x="6877" y="9101"/>
                  </a:cubicBezTo>
                  <a:cubicBezTo>
                    <a:pt x="6298" y="9492"/>
                    <a:pt x="5771" y="9817"/>
                    <a:pt x="5178" y="9833"/>
                  </a:cubicBezTo>
                  <a:cubicBezTo>
                    <a:pt x="5168" y="9833"/>
                    <a:pt x="5158" y="9833"/>
                    <a:pt x="5149" y="9833"/>
                  </a:cubicBezTo>
                  <a:cubicBezTo>
                    <a:pt x="4703" y="9833"/>
                    <a:pt x="4552" y="9520"/>
                    <a:pt x="4354" y="9126"/>
                  </a:cubicBezTo>
                  <a:cubicBezTo>
                    <a:pt x="4308" y="9037"/>
                    <a:pt x="4261" y="8943"/>
                    <a:pt x="4209" y="8851"/>
                  </a:cubicBezTo>
                  <a:cubicBezTo>
                    <a:pt x="4142" y="8731"/>
                    <a:pt x="4064" y="8594"/>
                    <a:pt x="3945" y="8493"/>
                  </a:cubicBezTo>
                  <a:cubicBezTo>
                    <a:pt x="3850" y="8412"/>
                    <a:pt x="3737" y="8359"/>
                    <a:pt x="3637" y="8319"/>
                  </a:cubicBezTo>
                  <a:cubicBezTo>
                    <a:pt x="3457" y="8244"/>
                    <a:pt x="3269" y="8185"/>
                    <a:pt x="3087" y="8129"/>
                  </a:cubicBezTo>
                  <a:cubicBezTo>
                    <a:pt x="2894" y="8068"/>
                    <a:pt x="2693" y="8005"/>
                    <a:pt x="2507" y="7925"/>
                  </a:cubicBezTo>
                  <a:cubicBezTo>
                    <a:pt x="1453" y="7471"/>
                    <a:pt x="653" y="6348"/>
                    <a:pt x="419" y="4994"/>
                  </a:cubicBezTo>
                  <a:cubicBezTo>
                    <a:pt x="201" y="3728"/>
                    <a:pt x="475" y="2476"/>
                    <a:pt x="1173" y="1560"/>
                  </a:cubicBezTo>
                  <a:cubicBezTo>
                    <a:pt x="1823" y="707"/>
                    <a:pt x="2856" y="193"/>
                    <a:pt x="3858" y="193"/>
                  </a:cubicBezTo>
                  <a:close/>
                  <a:moveTo>
                    <a:pt x="3860" y="0"/>
                  </a:moveTo>
                  <a:cubicBezTo>
                    <a:pt x="2799" y="0"/>
                    <a:pt x="1705" y="542"/>
                    <a:pt x="1019" y="1443"/>
                  </a:cubicBezTo>
                  <a:cubicBezTo>
                    <a:pt x="289" y="2403"/>
                    <a:pt x="1" y="3708"/>
                    <a:pt x="228" y="5027"/>
                  </a:cubicBezTo>
                  <a:cubicBezTo>
                    <a:pt x="474" y="6444"/>
                    <a:pt x="1317" y="7622"/>
                    <a:pt x="2430" y="8102"/>
                  </a:cubicBezTo>
                  <a:cubicBezTo>
                    <a:pt x="2627" y="8186"/>
                    <a:pt x="2831" y="8250"/>
                    <a:pt x="3029" y="8312"/>
                  </a:cubicBezTo>
                  <a:cubicBezTo>
                    <a:pt x="3207" y="8368"/>
                    <a:pt x="3392" y="8426"/>
                    <a:pt x="3565" y="8497"/>
                  </a:cubicBezTo>
                  <a:cubicBezTo>
                    <a:pt x="3653" y="8534"/>
                    <a:pt x="3745" y="8576"/>
                    <a:pt x="3820" y="8639"/>
                  </a:cubicBezTo>
                  <a:cubicBezTo>
                    <a:pt x="3913" y="8719"/>
                    <a:pt x="3978" y="8835"/>
                    <a:pt x="4041" y="8946"/>
                  </a:cubicBezTo>
                  <a:cubicBezTo>
                    <a:pt x="4091" y="9033"/>
                    <a:pt x="4137" y="9125"/>
                    <a:pt x="4181" y="9213"/>
                  </a:cubicBezTo>
                  <a:cubicBezTo>
                    <a:pt x="4382" y="9614"/>
                    <a:pt x="4589" y="10026"/>
                    <a:pt x="5151" y="10026"/>
                  </a:cubicBezTo>
                  <a:lnTo>
                    <a:pt x="5184" y="10026"/>
                  </a:lnTo>
                  <a:cubicBezTo>
                    <a:pt x="5880" y="10007"/>
                    <a:pt x="6520" y="9576"/>
                    <a:pt x="6986" y="9261"/>
                  </a:cubicBezTo>
                  <a:cubicBezTo>
                    <a:pt x="7156" y="9147"/>
                    <a:pt x="7327" y="9017"/>
                    <a:pt x="7372" y="8813"/>
                  </a:cubicBezTo>
                  <a:cubicBezTo>
                    <a:pt x="7409" y="8646"/>
                    <a:pt x="7344" y="8479"/>
                    <a:pt x="7297" y="8356"/>
                  </a:cubicBezTo>
                  <a:lnTo>
                    <a:pt x="6913" y="7373"/>
                  </a:lnTo>
                  <a:cubicBezTo>
                    <a:pt x="6888" y="7308"/>
                    <a:pt x="6859" y="7234"/>
                    <a:pt x="6865" y="7170"/>
                  </a:cubicBezTo>
                  <a:cubicBezTo>
                    <a:pt x="6872" y="7096"/>
                    <a:pt x="6926" y="7024"/>
                    <a:pt x="6983" y="6948"/>
                  </a:cubicBezTo>
                  <a:lnTo>
                    <a:pt x="7015" y="6905"/>
                  </a:lnTo>
                  <a:cubicBezTo>
                    <a:pt x="7284" y="6538"/>
                    <a:pt x="7378" y="6076"/>
                    <a:pt x="7435" y="5674"/>
                  </a:cubicBezTo>
                  <a:cubicBezTo>
                    <a:pt x="7621" y="4351"/>
                    <a:pt x="7486" y="3190"/>
                    <a:pt x="7037" y="2220"/>
                  </a:cubicBezTo>
                  <a:cubicBezTo>
                    <a:pt x="6502" y="1070"/>
                    <a:pt x="5482" y="236"/>
                    <a:pt x="4373" y="44"/>
                  </a:cubicBezTo>
                  <a:cubicBezTo>
                    <a:pt x="4204" y="14"/>
                    <a:pt x="4033" y="0"/>
                    <a:pt x="3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1026;p41"/>
            <p:cNvSpPr/>
            <p:nvPr/>
          </p:nvSpPr>
          <p:spPr>
            <a:xfrm>
              <a:off x="6841838" y="1986975"/>
              <a:ext cx="88375" cy="78900"/>
            </a:xfrm>
            <a:custGeom>
              <a:avLst/>
              <a:gdLst/>
              <a:ahLst/>
              <a:cxnLst/>
              <a:rect l="l" t="t" r="r" b="b"/>
              <a:pathLst>
                <a:path w="3535" h="3156" extrusionOk="0">
                  <a:moveTo>
                    <a:pt x="2590" y="1"/>
                  </a:moveTo>
                  <a:cubicBezTo>
                    <a:pt x="2540" y="1"/>
                    <a:pt x="2492" y="39"/>
                    <a:pt x="2490" y="93"/>
                  </a:cubicBezTo>
                  <a:cubicBezTo>
                    <a:pt x="2488" y="146"/>
                    <a:pt x="2529" y="191"/>
                    <a:pt x="2583" y="193"/>
                  </a:cubicBezTo>
                  <a:cubicBezTo>
                    <a:pt x="2647" y="196"/>
                    <a:pt x="2712" y="228"/>
                    <a:pt x="2761" y="283"/>
                  </a:cubicBezTo>
                  <a:cubicBezTo>
                    <a:pt x="2809" y="336"/>
                    <a:pt x="2835" y="403"/>
                    <a:pt x="2831" y="466"/>
                  </a:cubicBezTo>
                  <a:cubicBezTo>
                    <a:pt x="2830" y="487"/>
                    <a:pt x="2825" y="508"/>
                    <a:pt x="2822" y="529"/>
                  </a:cubicBezTo>
                  <a:cubicBezTo>
                    <a:pt x="2811" y="600"/>
                    <a:pt x="2796" y="688"/>
                    <a:pt x="2842" y="770"/>
                  </a:cubicBezTo>
                  <a:cubicBezTo>
                    <a:pt x="2883" y="845"/>
                    <a:pt x="2955" y="881"/>
                    <a:pt x="3011" y="910"/>
                  </a:cubicBezTo>
                  <a:cubicBezTo>
                    <a:pt x="3050" y="930"/>
                    <a:pt x="3086" y="949"/>
                    <a:pt x="3099" y="972"/>
                  </a:cubicBezTo>
                  <a:cubicBezTo>
                    <a:pt x="3115" y="998"/>
                    <a:pt x="3107" y="1050"/>
                    <a:pt x="3099" y="1103"/>
                  </a:cubicBezTo>
                  <a:cubicBezTo>
                    <a:pt x="3087" y="1185"/>
                    <a:pt x="3071" y="1289"/>
                    <a:pt x="3139" y="1378"/>
                  </a:cubicBezTo>
                  <a:cubicBezTo>
                    <a:pt x="3166" y="1413"/>
                    <a:pt x="3200" y="1436"/>
                    <a:pt x="3228" y="1455"/>
                  </a:cubicBezTo>
                  <a:cubicBezTo>
                    <a:pt x="3239" y="1461"/>
                    <a:pt x="3249" y="1469"/>
                    <a:pt x="3260" y="1477"/>
                  </a:cubicBezTo>
                  <a:cubicBezTo>
                    <a:pt x="3323" y="1528"/>
                    <a:pt x="3330" y="1634"/>
                    <a:pt x="3303" y="1711"/>
                  </a:cubicBezTo>
                  <a:cubicBezTo>
                    <a:pt x="3268" y="1811"/>
                    <a:pt x="3184" y="1897"/>
                    <a:pt x="3109" y="1970"/>
                  </a:cubicBezTo>
                  <a:cubicBezTo>
                    <a:pt x="2657" y="2406"/>
                    <a:pt x="2098" y="2732"/>
                    <a:pt x="1492" y="2911"/>
                  </a:cubicBezTo>
                  <a:cubicBezTo>
                    <a:pt x="1399" y="2938"/>
                    <a:pt x="1301" y="2962"/>
                    <a:pt x="1208" y="2962"/>
                  </a:cubicBezTo>
                  <a:cubicBezTo>
                    <a:pt x="1181" y="2962"/>
                    <a:pt x="1154" y="2960"/>
                    <a:pt x="1128" y="2956"/>
                  </a:cubicBezTo>
                  <a:cubicBezTo>
                    <a:pt x="1037" y="2940"/>
                    <a:pt x="929" y="2878"/>
                    <a:pt x="908" y="2779"/>
                  </a:cubicBezTo>
                  <a:cubicBezTo>
                    <a:pt x="902" y="2754"/>
                    <a:pt x="901" y="2724"/>
                    <a:pt x="900" y="2692"/>
                  </a:cubicBezTo>
                  <a:cubicBezTo>
                    <a:pt x="899" y="2628"/>
                    <a:pt x="897" y="2554"/>
                    <a:pt x="858" y="2484"/>
                  </a:cubicBezTo>
                  <a:cubicBezTo>
                    <a:pt x="804" y="2393"/>
                    <a:pt x="712" y="2353"/>
                    <a:pt x="630" y="2317"/>
                  </a:cubicBezTo>
                  <a:cubicBezTo>
                    <a:pt x="555" y="2285"/>
                    <a:pt x="508" y="2262"/>
                    <a:pt x="498" y="2227"/>
                  </a:cubicBezTo>
                  <a:cubicBezTo>
                    <a:pt x="490" y="2202"/>
                    <a:pt x="500" y="2165"/>
                    <a:pt x="508" y="2126"/>
                  </a:cubicBezTo>
                  <a:cubicBezTo>
                    <a:pt x="522" y="2069"/>
                    <a:pt x="537" y="2005"/>
                    <a:pt x="520" y="1935"/>
                  </a:cubicBezTo>
                  <a:cubicBezTo>
                    <a:pt x="498" y="1849"/>
                    <a:pt x="436" y="1791"/>
                    <a:pt x="385" y="1745"/>
                  </a:cubicBezTo>
                  <a:cubicBezTo>
                    <a:pt x="370" y="1732"/>
                    <a:pt x="355" y="1719"/>
                    <a:pt x="342" y="1705"/>
                  </a:cubicBezTo>
                  <a:cubicBezTo>
                    <a:pt x="187" y="1540"/>
                    <a:pt x="244" y="1337"/>
                    <a:pt x="319" y="1195"/>
                  </a:cubicBezTo>
                  <a:cubicBezTo>
                    <a:pt x="345" y="1148"/>
                    <a:pt x="327" y="1090"/>
                    <a:pt x="280" y="1065"/>
                  </a:cubicBezTo>
                  <a:cubicBezTo>
                    <a:pt x="265" y="1057"/>
                    <a:pt x="250" y="1054"/>
                    <a:pt x="235" y="1054"/>
                  </a:cubicBezTo>
                  <a:cubicBezTo>
                    <a:pt x="200" y="1054"/>
                    <a:pt x="166" y="1073"/>
                    <a:pt x="148" y="1105"/>
                  </a:cubicBezTo>
                  <a:cubicBezTo>
                    <a:pt x="1" y="1384"/>
                    <a:pt x="19" y="1644"/>
                    <a:pt x="202" y="1837"/>
                  </a:cubicBezTo>
                  <a:cubicBezTo>
                    <a:pt x="219" y="1854"/>
                    <a:pt x="237" y="1871"/>
                    <a:pt x="255" y="1888"/>
                  </a:cubicBezTo>
                  <a:cubicBezTo>
                    <a:pt x="291" y="1920"/>
                    <a:pt x="324" y="1951"/>
                    <a:pt x="332" y="1981"/>
                  </a:cubicBezTo>
                  <a:cubicBezTo>
                    <a:pt x="338" y="2006"/>
                    <a:pt x="330" y="2042"/>
                    <a:pt x="320" y="2081"/>
                  </a:cubicBezTo>
                  <a:cubicBezTo>
                    <a:pt x="307" y="2138"/>
                    <a:pt x="290" y="2210"/>
                    <a:pt x="314" y="2284"/>
                  </a:cubicBezTo>
                  <a:cubicBezTo>
                    <a:pt x="351" y="2405"/>
                    <a:pt x="463" y="2455"/>
                    <a:pt x="553" y="2494"/>
                  </a:cubicBezTo>
                  <a:cubicBezTo>
                    <a:pt x="613" y="2520"/>
                    <a:pt x="670" y="2544"/>
                    <a:pt x="690" y="2581"/>
                  </a:cubicBezTo>
                  <a:cubicBezTo>
                    <a:pt x="706" y="2607"/>
                    <a:pt x="707" y="2649"/>
                    <a:pt x="708" y="2696"/>
                  </a:cubicBezTo>
                  <a:cubicBezTo>
                    <a:pt x="708" y="2733"/>
                    <a:pt x="709" y="2777"/>
                    <a:pt x="719" y="2820"/>
                  </a:cubicBezTo>
                  <a:cubicBezTo>
                    <a:pt x="759" y="3007"/>
                    <a:pt x="937" y="3118"/>
                    <a:pt x="1095" y="3146"/>
                  </a:cubicBezTo>
                  <a:cubicBezTo>
                    <a:pt x="1132" y="3152"/>
                    <a:pt x="1171" y="3155"/>
                    <a:pt x="1208" y="3155"/>
                  </a:cubicBezTo>
                  <a:cubicBezTo>
                    <a:pt x="1324" y="3155"/>
                    <a:pt x="1439" y="3128"/>
                    <a:pt x="1547" y="3096"/>
                  </a:cubicBezTo>
                  <a:cubicBezTo>
                    <a:pt x="2182" y="2909"/>
                    <a:pt x="2769" y="2567"/>
                    <a:pt x="3244" y="2108"/>
                  </a:cubicBezTo>
                  <a:cubicBezTo>
                    <a:pt x="3335" y="2021"/>
                    <a:pt x="3436" y="1915"/>
                    <a:pt x="3486" y="1774"/>
                  </a:cubicBezTo>
                  <a:cubicBezTo>
                    <a:pt x="3535" y="1634"/>
                    <a:pt x="3521" y="1442"/>
                    <a:pt x="3382" y="1328"/>
                  </a:cubicBezTo>
                  <a:cubicBezTo>
                    <a:pt x="3367" y="1315"/>
                    <a:pt x="3351" y="1304"/>
                    <a:pt x="3335" y="1293"/>
                  </a:cubicBezTo>
                  <a:cubicBezTo>
                    <a:pt x="3317" y="1282"/>
                    <a:pt x="3300" y="1271"/>
                    <a:pt x="3292" y="1260"/>
                  </a:cubicBezTo>
                  <a:cubicBezTo>
                    <a:pt x="3274" y="1237"/>
                    <a:pt x="3283" y="1185"/>
                    <a:pt x="3290" y="1132"/>
                  </a:cubicBezTo>
                  <a:cubicBezTo>
                    <a:pt x="3302" y="1055"/>
                    <a:pt x="3317" y="961"/>
                    <a:pt x="3267" y="875"/>
                  </a:cubicBezTo>
                  <a:cubicBezTo>
                    <a:pt x="3225" y="803"/>
                    <a:pt x="3155" y="768"/>
                    <a:pt x="3100" y="739"/>
                  </a:cubicBezTo>
                  <a:cubicBezTo>
                    <a:pt x="3061" y="719"/>
                    <a:pt x="3024" y="699"/>
                    <a:pt x="3012" y="677"/>
                  </a:cubicBezTo>
                  <a:cubicBezTo>
                    <a:pt x="2998" y="652"/>
                    <a:pt x="3006" y="607"/>
                    <a:pt x="3013" y="560"/>
                  </a:cubicBezTo>
                  <a:cubicBezTo>
                    <a:pt x="3018" y="533"/>
                    <a:pt x="3022" y="506"/>
                    <a:pt x="3023" y="479"/>
                  </a:cubicBezTo>
                  <a:cubicBezTo>
                    <a:pt x="3030" y="364"/>
                    <a:pt x="2988" y="245"/>
                    <a:pt x="2904" y="153"/>
                  </a:cubicBezTo>
                  <a:cubicBezTo>
                    <a:pt x="2821" y="61"/>
                    <a:pt x="2707" y="5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1027;p41"/>
            <p:cNvSpPr/>
            <p:nvPr/>
          </p:nvSpPr>
          <p:spPr>
            <a:xfrm>
              <a:off x="6849788" y="2015300"/>
              <a:ext cx="46350" cy="23075"/>
            </a:xfrm>
            <a:custGeom>
              <a:avLst/>
              <a:gdLst/>
              <a:ahLst/>
              <a:cxnLst/>
              <a:rect l="l" t="t" r="r" b="b"/>
              <a:pathLst>
                <a:path w="1854" h="923" extrusionOk="0">
                  <a:moveTo>
                    <a:pt x="1744" y="1"/>
                  </a:moveTo>
                  <a:cubicBezTo>
                    <a:pt x="1727" y="1"/>
                    <a:pt x="1709" y="5"/>
                    <a:pt x="1693" y="15"/>
                  </a:cubicBezTo>
                  <a:cubicBezTo>
                    <a:pt x="962" y="462"/>
                    <a:pt x="89" y="730"/>
                    <a:pt x="80" y="733"/>
                  </a:cubicBezTo>
                  <a:cubicBezTo>
                    <a:pt x="29" y="748"/>
                    <a:pt x="0" y="802"/>
                    <a:pt x="15" y="854"/>
                  </a:cubicBezTo>
                  <a:cubicBezTo>
                    <a:pt x="28" y="895"/>
                    <a:pt x="66" y="922"/>
                    <a:pt x="108" y="922"/>
                  </a:cubicBezTo>
                  <a:cubicBezTo>
                    <a:pt x="118" y="922"/>
                    <a:pt x="126" y="921"/>
                    <a:pt x="136" y="918"/>
                  </a:cubicBezTo>
                  <a:cubicBezTo>
                    <a:pt x="172" y="906"/>
                    <a:pt x="1041" y="640"/>
                    <a:pt x="1794" y="180"/>
                  </a:cubicBezTo>
                  <a:cubicBezTo>
                    <a:pt x="1840" y="152"/>
                    <a:pt x="1854" y="93"/>
                    <a:pt x="1826" y="47"/>
                  </a:cubicBezTo>
                  <a:cubicBezTo>
                    <a:pt x="1808" y="17"/>
                    <a:pt x="1776" y="1"/>
                    <a:pt x="1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1028;p41"/>
            <p:cNvSpPr/>
            <p:nvPr/>
          </p:nvSpPr>
          <p:spPr>
            <a:xfrm>
              <a:off x="6889163" y="2019025"/>
              <a:ext cx="36175" cy="24950"/>
            </a:xfrm>
            <a:custGeom>
              <a:avLst/>
              <a:gdLst/>
              <a:ahLst/>
              <a:cxnLst/>
              <a:rect l="l" t="t" r="r" b="b"/>
              <a:pathLst>
                <a:path w="1447" h="998" extrusionOk="0">
                  <a:moveTo>
                    <a:pt x="1337" y="1"/>
                  </a:moveTo>
                  <a:cubicBezTo>
                    <a:pt x="1316" y="1"/>
                    <a:pt x="1295" y="8"/>
                    <a:pt x="1276" y="22"/>
                  </a:cubicBezTo>
                  <a:cubicBezTo>
                    <a:pt x="870" y="347"/>
                    <a:pt x="70" y="813"/>
                    <a:pt x="63" y="818"/>
                  </a:cubicBezTo>
                  <a:cubicBezTo>
                    <a:pt x="17" y="845"/>
                    <a:pt x="1" y="903"/>
                    <a:pt x="27" y="949"/>
                  </a:cubicBezTo>
                  <a:cubicBezTo>
                    <a:pt x="46" y="980"/>
                    <a:pt x="78" y="997"/>
                    <a:pt x="111" y="997"/>
                  </a:cubicBezTo>
                  <a:cubicBezTo>
                    <a:pt x="128" y="997"/>
                    <a:pt x="144" y="993"/>
                    <a:pt x="160" y="985"/>
                  </a:cubicBezTo>
                  <a:cubicBezTo>
                    <a:pt x="193" y="965"/>
                    <a:pt x="980" y="506"/>
                    <a:pt x="1397" y="173"/>
                  </a:cubicBezTo>
                  <a:cubicBezTo>
                    <a:pt x="1439" y="140"/>
                    <a:pt x="1446" y="79"/>
                    <a:pt x="1413" y="37"/>
                  </a:cubicBezTo>
                  <a:cubicBezTo>
                    <a:pt x="1394" y="13"/>
                    <a:pt x="1366" y="1"/>
                    <a:pt x="1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1029;p41"/>
            <p:cNvSpPr/>
            <p:nvPr/>
          </p:nvSpPr>
          <p:spPr>
            <a:xfrm>
              <a:off x="6778588" y="1860225"/>
              <a:ext cx="121600" cy="155350"/>
            </a:xfrm>
            <a:custGeom>
              <a:avLst/>
              <a:gdLst/>
              <a:ahLst/>
              <a:cxnLst/>
              <a:rect l="l" t="t" r="r" b="b"/>
              <a:pathLst>
                <a:path w="4864" h="6214" extrusionOk="0">
                  <a:moveTo>
                    <a:pt x="3353" y="193"/>
                  </a:moveTo>
                  <a:cubicBezTo>
                    <a:pt x="3373" y="193"/>
                    <a:pt x="3394" y="196"/>
                    <a:pt x="3414" y="205"/>
                  </a:cubicBezTo>
                  <a:cubicBezTo>
                    <a:pt x="3476" y="230"/>
                    <a:pt x="3529" y="294"/>
                    <a:pt x="3570" y="396"/>
                  </a:cubicBezTo>
                  <a:cubicBezTo>
                    <a:pt x="3702" y="712"/>
                    <a:pt x="3630" y="1111"/>
                    <a:pt x="3398" y="1363"/>
                  </a:cubicBezTo>
                  <a:cubicBezTo>
                    <a:pt x="3382" y="1380"/>
                    <a:pt x="3366" y="1396"/>
                    <a:pt x="3349" y="1411"/>
                  </a:cubicBezTo>
                  <a:lnTo>
                    <a:pt x="3185" y="968"/>
                  </a:lnTo>
                  <a:cubicBezTo>
                    <a:pt x="3125" y="807"/>
                    <a:pt x="3050" y="606"/>
                    <a:pt x="3092" y="429"/>
                  </a:cubicBezTo>
                  <a:cubicBezTo>
                    <a:pt x="3112" y="344"/>
                    <a:pt x="3178" y="258"/>
                    <a:pt x="3258" y="217"/>
                  </a:cubicBezTo>
                  <a:cubicBezTo>
                    <a:pt x="3283" y="205"/>
                    <a:pt x="3316" y="193"/>
                    <a:pt x="3353" y="193"/>
                  </a:cubicBezTo>
                  <a:close/>
                  <a:moveTo>
                    <a:pt x="1633" y="366"/>
                  </a:moveTo>
                  <a:cubicBezTo>
                    <a:pt x="1636" y="366"/>
                    <a:pt x="1639" y="367"/>
                    <a:pt x="1641" y="367"/>
                  </a:cubicBezTo>
                  <a:cubicBezTo>
                    <a:pt x="1664" y="370"/>
                    <a:pt x="1692" y="389"/>
                    <a:pt x="1718" y="409"/>
                  </a:cubicBezTo>
                  <a:cubicBezTo>
                    <a:pt x="2072" y="675"/>
                    <a:pt x="2274" y="1112"/>
                    <a:pt x="2248" y="1538"/>
                  </a:cubicBezTo>
                  <a:cubicBezTo>
                    <a:pt x="1895" y="1339"/>
                    <a:pt x="1687" y="946"/>
                    <a:pt x="1589" y="707"/>
                  </a:cubicBezTo>
                  <a:cubicBezTo>
                    <a:pt x="1557" y="631"/>
                    <a:pt x="1524" y="543"/>
                    <a:pt x="1538" y="467"/>
                  </a:cubicBezTo>
                  <a:cubicBezTo>
                    <a:pt x="1548" y="414"/>
                    <a:pt x="1594" y="366"/>
                    <a:pt x="1633" y="366"/>
                  </a:cubicBezTo>
                  <a:close/>
                  <a:moveTo>
                    <a:pt x="344" y="2199"/>
                  </a:moveTo>
                  <a:cubicBezTo>
                    <a:pt x="389" y="2199"/>
                    <a:pt x="435" y="2209"/>
                    <a:pt x="474" y="2219"/>
                  </a:cubicBezTo>
                  <a:cubicBezTo>
                    <a:pt x="752" y="2294"/>
                    <a:pt x="988" y="2454"/>
                    <a:pt x="1194" y="2657"/>
                  </a:cubicBezTo>
                  <a:cubicBezTo>
                    <a:pt x="1158" y="2661"/>
                    <a:pt x="1121" y="2663"/>
                    <a:pt x="1085" y="2663"/>
                  </a:cubicBezTo>
                  <a:cubicBezTo>
                    <a:pt x="752" y="2663"/>
                    <a:pt x="418" y="2520"/>
                    <a:pt x="209" y="2272"/>
                  </a:cubicBezTo>
                  <a:cubicBezTo>
                    <a:pt x="218" y="2246"/>
                    <a:pt x="247" y="2218"/>
                    <a:pt x="280" y="2208"/>
                  </a:cubicBezTo>
                  <a:cubicBezTo>
                    <a:pt x="300" y="2201"/>
                    <a:pt x="322" y="2199"/>
                    <a:pt x="344" y="2199"/>
                  </a:cubicBezTo>
                  <a:close/>
                  <a:moveTo>
                    <a:pt x="3352" y="0"/>
                  </a:moveTo>
                  <a:cubicBezTo>
                    <a:pt x="3291" y="0"/>
                    <a:pt x="3229" y="15"/>
                    <a:pt x="3170" y="45"/>
                  </a:cubicBezTo>
                  <a:cubicBezTo>
                    <a:pt x="3038" y="113"/>
                    <a:pt x="2937" y="243"/>
                    <a:pt x="2903" y="385"/>
                  </a:cubicBezTo>
                  <a:cubicBezTo>
                    <a:pt x="2848" y="619"/>
                    <a:pt x="2935" y="851"/>
                    <a:pt x="3004" y="1036"/>
                  </a:cubicBezTo>
                  <a:lnTo>
                    <a:pt x="3188" y="1529"/>
                  </a:lnTo>
                  <a:cubicBezTo>
                    <a:pt x="3040" y="1614"/>
                    <a:pt x="2868" y="1660"/>
                    <a:pt x="2698" y="1660"/>
                  </a:cubicBezTo>
                  <a:cubicBezTo>
                    <a:pt x="2610" y="1660"/>
                    <a:pt x="2523" y="1648"/>
                    <a:pt x="2440" y="1622"/>
                  </a:cubicBezTo>
                  <a:cubicBezTo>
                    <a:pt x="2438" y="1621"/>
                    <a:pt x="2436" y="1620"/>
                    <a:pt x="2434" y="1620"/>
                  </a:cubicBezTo>
                  <a:cubicBezTo>
                    <a:pt x="2492" y="1107"/>
                    <a:pt x="2258" y="573"/>
                    <a:pt x="1834" y="255"/>
                  </a:cubicBezTo>
                  <a:cubicBezTo>
                    <a:pt x="1787" y="220"/>
                    <a:pt x="1735" y="186"/>
                    <a:pt x="1670" y="176"/>
                  </a:cubicBezTo>
                  <a:cubicBezTo>
                    <a:pt x="1658" y="174"/>
                    <a:pt x="1646" y="173"/>
                    <a:pt x="1634" y="173"/>
                  </a:cubicBezTo>
                  <a:cubicBezTo>
                    <a:pt x="1491" y="173"/>
                    <a:pt x="1373" y="300"/>
                    <a:pt x="1348" y="431"/>
                  </a:cubicBezTo>
                  <a:cubicBezTo>
                    <a:pt x="1326" y="554"/>
                    <a:pt x="1364" y="671"/>
                    <a:pt x="1409" y="782"/>
                  </a:cubicBezTo>
                  <a:cubicBezTo>
                    <a:pt x="1601" y="1243"/>
                    <a:pt x="1883" y="1576"/>
                    <a:pt x="2216" y="1740"/>
                  </a:cubicBezTo>
                  <a:cubicBezTo>
                    <a:pt x="2117" y="2139"/>
                    <a:pt x="1804" y="2488"/>
                    <a:pt x="1419" y="2611"/>
                  </a:cubicBezTo>
                  <a:cubicBezTo>
                    <a:pt x="1173" y="2345"/>
                    <a:pt x="881" y="2129"/>
                    <a:pt x="523" y="2032"/>
                  </a:cubicBezTo>
                  <a:cubicBezTo>
                    <a:pt x="472" y="2019"/>
                    <a:pt x="410" y="2005"/>
                    <a:pt x="345" y="2005"/>
                  </a:cubicBezTo>
                  <a:cubicBezTo>
                    <a:pt x="304" y="2005"/>
                    <a:pt x="261" y="2011"/>
                    <a:pt x="219" y="2025"/>
                  </a:cubicBezTo>
                  <a:cubicBezTo>
                    <a:pt x="88" y="2068"/>
                    <a:pt x="0" y="2193"/>
                    <a:pt x="16" y="2316"/>
                  </a:cubicBezTo>
                  <a:lnTo>
                    <a:pt x="19" y="2342"/>
                  </a:lnTo>
                  <a:lnTo>
                    <a:pt x="35" y="2363"/>
                  </a:lnTo>
                  <a:cubicBezTo>
                    <a:pt x="278" y="2675"/>
                    <a:pt x="682" y="2854"/>
                    <a:pt x="1086" y="2854"/>
                  </a:cubicBezTo>
                  <a:cubicBezTo>
                    <a:pt x="1175" y="2854"/>
                    <a:pt x="1265" y="2846"/>
                    <a:pt x="1352" y="2827"/>
                  </a:cubicBezTo>
                  <a:cubicBezTo>
                    <a:pt x="1509" y="3011"/>
                    <a:pt x="1648" y="3215"/>
                    <a:pt x="1773" y="3414"/>
                  </a:cubicBezTo>
                  <a:cubicBezTo>
                    <a:pt x="2314" y="4275"/>
                    <a:pt x="2764" y="5196"/>
                    <a:pt x="3111" y="6151"/>
                  </a:cubicBezTo>
                  <a:cubicBezTo>
                    <a:pt x="3125" y="6190"/>
                    <a:pt x="3162" y="6214"/>
                    <a:pt x="3202" y="6214"/>
                  </a:cubicBezTo>
                  <a:cubicBezTo>
                    <a:pt x="3212" y="6214"/>
                    <a:pt x="3223" y="6213"/>
                    <a:pt x="3234" y="6208"/>
                  </a:cubicBezTo>
                  <a:cubicBezTo>
                    <a:pt x="3284" y="6190"/>
                    <a:pt x="3310" y="6135"/>
                    <a:pt x="3291" y="6085"/>
                  </a:cubicBezTo>
                  <a:cubicBezTo>
                    <a:pt x="2941" y="5117"/>
                    <a:pt x="2485" y="4184"/>
                    <a:pt x="1937" y="3311"/>
                  </a:cubicBezTo>
                  <a:cubicBezTo>
                    <a:pt x="1821" y="3129"/>
                    <a:pt x="1695" y="2942"/>
                    <a:pt x="1554" y="2767"/>
                  </a:cubicBezTo>
                  <a:cubicBezTo>
                    <a:pt x="1965" y="2607"/>
                    <a:pt x="2284" y="2241"/>
                    <a:pt x="2397" y="1810"/>
                  </a:cubicBezTo>
                  <a:cubicBezTo>
                    <a:pt x="2498" y="1839"/>
                    <a:pt x="2601" y="1854"/>
                    <a:pt x="2705" y="1854"/>
                  </a:cubicBezTo>
                  <a:cubicBezTo>
                    <a:pt x="2896" y="1854"/>
                    <a:pt x="3087" y="1805"/>
                    <a:pt x="3256" y="1714"/>
                  </a:cubicBezTo>
                  <a:lnTo>
                    <a:pt x="4664" y="5499"/>
                  </a:lnTo>
                  <a:cubicBezTo>
                    <a:pt x="4678" y="5538"/>
                    <a:pt x="4715" y="5562"/>
                    <a:pt x="4754" y="5562"/>
                  </a:cubicBezTo>
                  <a:cubicBezTo>
                    <a:pt x="4765" y="5562"/>
                    <a:pt x="4777" y="5560"/>
                    <a:pt x="4788" y="5556"/>
                  </a:cubicBezTo>
                  <a:cubicBezTo>
                    <a:pt x="4838" y="5538"/>
                    <a:pt x="4864" y="5482"/>
                    <a:pt x="4845" y="5432"/>
                  </a:cubicBezTo>
                  <a:lnTo>
                    <a:pt x="3421" y="1604"/>
                  </a:lnTo>
                  <a:cubicBezTo>
                    <a:pt x="3463" y="1571"/>
                    <a:pt x="3503" y="1534"/>
                    <a:pt x="3539" y="1494"/>
                  </a:cubicBezTo>
                  <a:cubicBezTo>
                    <a:pt x="3826" y="1182"/>
                    <a:pt x="3910" y="711"/>
                    <a:pt x="3748" y="321"/>
                  </a:cubicBezTo>
                  <a:cubicBezTo>
                    <a:pt x="3686" y="173"/>
                    <a:pt x="3599" y="73"/>
                    <a:pt x="3489" y="27"/>
                  </a:cubicBezTo>
                  <a:cubicBezTo>
                    <a:pt x="3445" y="9"/>
                    <a:pt x="3399" y="0"/>
                    <a:pt x="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5" name="Google Shape;2737;p68"/>
          <p:cNvGrpSpPr/>
          <p:nvPr/>
        </p:nvGrpSpPr>
        <p:grpSpPr>
          <a:xfrm>
            <a:off x="11104828" y="3510425"/>
            <a:ext cx="584976" cy="815225"/>
            <a:chOff x="3769125" y="1707925"/>
            <a:chExt cx="145325" cy="236825"/>
          </a:xfrm>
        </p:grpSpPr>
        <p:sp>
          <p:nvSpPr>
            <p:cNvPr id="86" name="Google Shape;2738;p68"/>
            <p:cNvSpPr/>
            <p:nvPr/>
          </p:nvSpPr>
          <p:spPr>
            <a:xfrm>
              <a:off x="3769125" y="1707925"/>
              <a:ext cx="145325" cy="236825"/>
            </a:xfrm>
            <a:custGeom>
              <a:avLst/>
              <a:gdLst/>
              <a:ahLst/>
              <a:cxnLst/>
              <a:rect l="l" t="t" r="r" b="b"/>
              <a:pathLst>
                <a:path w="5813" h="9473" extrusionOk="0">
                  <a:moveTo>
                    <a:pt x="2884" y="246"/>
                  </a:moveTo>
                  <a:cubicBezTo>
                    <a:pt x="2917" y="246"/>
                    <a:pt x="3079" y="264"/>
                    <a:pt x="3263" y="289"/>
                  </a:cubicBezTo>
                  <a:cubicBezTo>
                    <a:pt x="3459" y="316"/>
                    <a:pt x="3682" y="374"/>
                    <a:pt x="3755" y="419"/>
                  </a:cubicBezTo>
                  <a:cubicBezTo>
                    <a:pt x="3829" y="463"/>
                    <a:pt x="3931" y="499"/>
                    <a:pt x="3986" y="499"/>
                  </a:cubicBezTo>
                  <a:cubicBezTo>
                    <a:pt x="4039" y="499"/>
                    <a:pt x="4082" y="516"/>
                    <a:pt x="4082" y="538"/>
                  </a:cubicBezTo>
                  <a:cubicBezTo>
                    <a:pt x="4082" y="560"/>
                    <a:pt x="4156" y="625"/>
                    <a:pt x="4251" y="688"/>
                  </a:cubicBezTo>
                  <a:cubicBezTo>
                    <a:pt x="4461" y="827"/>
                    <a:pt x="4738" y="1123"/>
                    <a:pt x="4904" y="1386"/>
                  </a:cubicBezTo>
                  <a:cubicBezTo>
                    <a:pt x="5121" y="1729"/>
                    <a:pt x="5205" y="1998"/>
                    <a:pt x="5231" y="2442"/>
                  </a:cubicBezTo>
                  <a:cubicBezTo>
                    <a:pt x="5302" y="3605"/>
                    <a:pt x="4620" y="4546"/>
                    <a:pt x="3477" y="4863"/>
                  </a:cubicBezTo>
                  <a:cubicBezTo>
                    <a:pt x="3278" y="4918"/>
                    <a:pt x="3089" y="4946"/>
                    <a:pt x="2901" y="4946"/>
                  </a:cubicBezTo>
                  <a:cubicBezTo>
                    <a:pt x="2571" y="4946"/>
                    <a:pt x="2246" y="4860"/>
                    <a:pt x="1888" y="4684"/>
                  </a:cubicBezTo>
                  <a:cubicBezTo>
                    <a:pt x="1079" y="4286"/>
                    <a:pt x="562" y="3449"/>
                    <a:pt x="582" y="2574"/>
                  </a:cubicBezTo>
                  <a:cubicBezTo>
                    <a:pt x="597" y="1970"/>
                    <a:pt x="829" y="1393"/>
                    <a:pt x="1216" y="1000"/>
                  </a:cubicBezTo>
                  <a:cubicBezTo>
                    <a:pt x="1633" y="575"/>
                    <a:pt x="2064" y="369"/>
                    <a:pt x="2747" y="268"/>
                  </a:cubicBezTo>
                  <a:cubicBezTo>
                    <a:pt x="2804" y="260"/>
                    <a:pt x="2865" y="249"/>
                    <a:pt x="2878" y="246"/>
                  </a:cubicBezTo>
                  <a:cubicBezTo>
                    <a:pt x="2879" y="246"/>
                    <a:pt x="2881" y="246"/>
                    <a:pt x="2884" y="246"/>
                  </a:cubicBezTo>
                  <a:close/>
                  <a:moveTo>
                    <a:pt x="3583" y="7930"/>
                  </a:moveTo>
                  <a:cubicBezTo>
                    <a:pt x="3585" y="7930"/>
                    <a:pt x="3588" y="7931"/>
                    <a:pt x="3590" y="7934"/>
                  </a:cubicBezTo>
                  <a:cubicBezTo>
                    <a:pt x="3604" y="7948"/>
                    <a:pt x="3607" y="7988"/>
                    <a:pt x="3595" y="8017"/>
                  </a:cubicBezTo>
                  <a:cubicBezTo>
                    <a:pt x="3589" y="8029"/>
                    <a:pt x="3584" y="8036"/>
                    <a:pt x="3580" y="8036"/>
                  </a:cubicBezTo>
                  <a:cubicBezTo>
                    <a:pt x="3574" y="8036"/>
                    <a:pt x="3569" y="8020"/>
                    <a:pt x="3568" y="7990"/>
                  </a:cubicBezTo>
                  <a:cubicBezTo>
                    <a:pt x="3566" y="7953"/>
                    <a:pt x="3573" y="7930"/>
                    <a:pt x="3583" y="7930"/>
                  </a:cubicBezTo>
                  <a:close/>
                  <a:moveTo>
                    <a:pt x="1587" y="4866"/>
                  </a:moveTo>
                  <a:lnTo>
                    <a:pt x="1810" y="4969"/>
                  </a:lnTo>
                  <a:cubicBezTo>
                    <a:pt x="1930" y="5025"/>
                    <a:pt x="2148" y="5102"/>
                    <a:pt x="2288" y="5138"/>
                  </a:cubicBezTo>
                  <a:cubicBezTo>
                    <a:pt x="2426" y="5173"/>
                    <a:pt x="2587" y="5203"/>
                    <a:pt x="2646" y="5203"/>
                  </a:cubicBezTo>
                  <a:cubicBezTo>
                    <a:pt x="2647" y="5203"/>
                    <a:pt x="2648" y="5203"/>
                    <a:pt x="2649" y="5203"/>
                  </a:cubicBezTo>
                  <a:cubicBezTo>
                    <a:pt x="2736" y="5203"/>
                    <a:pt x="2751" y="5220"/>
                    <a:pt x="2729" y="5300"/>
                  </a:cubicBezTo>
                  <a:cubicBezTo>
                    <a:pt x="2717" y="5352"/>
                    <a:pt x="2685" y="5534"/>
                    <a:pt x="2660" y="5698"/>
                  </a:cubicBezTo>
                  <a:cubicBezTo>
                    <a:pt x="2635" y="5863"/>
                    <a:pt x="2586" y="6079"/>
                    <a:pt x="2552" y="6173"/>
                  </a:cubicBezTo>
                  <a:cubicBezTo>
                    <a:pt x="2484" y="6365"/>
                    <a:pt x="2331" y="7172"/>
                    <a:pt x="2298" y="7525"/>
                  </a:cubicBezTo>
                  <a:cubicBezTo>
                    <a:pt x="2269" y="7824"/>
                    <a:pt x="2055" y="8675"/>
                    <a:pt x="2008" y="8675"/>
                  </a:cubicBezTo>
                  <a:cubicBezTo>
                    <a:pt x="2008" y="8675"/>
                    <a:pt x="2007" y="8675"/>
                    <a:pt x="2006" y="8675"/>
                  </a:cubicBezTo>
                  <a:cubicBezTo>
                    <a:pt x="1988" y="8664"/>
                    <a:pt x="1933" y="8524"/>
                    <a:pt x="1881" y="8364"/>
                  </a:cubicBezTo>
                  <a:cubicBezTo>
                    <a:pt x="1831" y="8204"/>
                    <a:pt x="1763" y="8013"/>
                    <a:pt x="1732" y="7942"/>
                  </a:cubicBezTo>
                  <a:cubicBezTo>
                    <a:pt x="1701" y="7872"/>
                    <a:pt x="1650" y="7739"/>
                    <a:pt x="1623" y="7652"/>
                  </a:cubicBezTo>
                  <a:cubicBezTo>
                    <a:pt x="1577" y="7509"/>
                    <a:pt x="1490" y="7422"/>
                    <a:pt x="1399" y="7422"/>
                  </a:cubicBezTo>
                  <a:cubicBezTo>
                    <a:pt x="1381" y="7422"/>
                    <a:pt x="1363" y="7425"/>
                    <a:pt x="1345" y="7432"/>
                  </a:cubicBezTo>
                  <a:cubicBezTo>
                    <a:pt x="1307" y="7447"/>
                    <a:pt x="1099" y="7723"/>
                    <a:pt x="882" y="8047"/>
                  </a:cubicBezTo>
                  <a:cubicBezTo>
                    <a:pt x="666" y="8371"/>
                    <a:pt x="481" y="8644"/>
                    <a:pt x="470" y="8654"/>
                  </a:cubicBezTo>
                  <a:cubicBezTo>
                    <a:pt x="469" y="8655"/>
                    <a:pt x="468" y="8656"/>
                    <a:pt x="468" y="8656"/>
                  </a:cubicBezTo>
                  <a:cubicBezTo>
                    <a:pt x="438" y="8656"/>
                    <a:pt x="673" y="7762"/>
                    <a:pt x="724" y="7681"/>
                  </a:cubicBezTo>
                  <a:cubicBezTo>
                    <a:pt x="740" y="7657"/>
                    <a:pt x="813" y="7414"/>
                    <a:pt x="885" y="7143"/>
                  </a:cubicBezTo>
                  <a:cubicBezTo>
                    <a:pt x="1061" y="6481"/>
                    <a:pt x="1340" y="5552"/>
                    <a:pt x="1476" y="5175"/>
                  </a:cubicBezTo>
                  <a:lnTo>
                    <a:pt x="1587" y="4866"/>
                  </a:lnTo>
                  <a:close/>
                  <a:moveTo>
                    <a:pt x="4255" y="4862"/>
                  </a:moveTo>
                  <a:cubicBezTo>
                    <a:pt x="4266" y="4862"/>
                    <a:pt x="4345" y="5088"/>
                    <a:pt x="4431" y="5366"/>
                  </a:cubicBezTo>
                  <a:cubicBezTo>
                    <a:pt x="4517" y="5645"/>
                    <a:pt x="4616" y="5990"/>
                    <a:pt x="4651" y="6132"/>
                  </a:cubicBezTo>
                  <a:cubicBezTo>
                    <a:pt x="4765" y="6589"/>
                    <a:pt x="4943" y="7192"/>
                    <a:pt x="5161" y="7857"/>
                  </a:cubicBezTo>
                  <a:cubicBezTo>
                    <a:pt x="5276" y="8211"/>
                    <a:pt x="5367" y="8508"/>
                    <a:pt x="5360" y="8515"/>
                  </a:cubicBezTo>
                  <a:cubicBezTo>
                    <a:pt x="5359" y="8516"/>
                    <a:pt x="5358" y="8516"/>
                    <a:pt x="5357" y="8516"/>
                  </a:cubicBezTo>
                  <a:cubicBezTo>
                    <a:pt x="5312" y="8516"/>
                    <a:pt x="4841" y="8174"/>
                    <a:pt x="4661" y="8010"/>
                  </a:cubicBezTo>
                  <a:cubicBezTo>
                    <a:pt x="4455" y="7822"/>
                    <a:pt x="4325" y="7722"/>
                    <a:pt x="4237" y="7722"/>
                  </a:cubicBezTo>
                  <a:cubicBezTo>
                    <a:pt x="4128" y="7722"/>
                    <a:pt x="4084" y="7878"/>
                    <a:pt x="4039" y="8211"/>
                  </a:cubicBezTo>
                  <a:cubicBezTo>
                    <a:pt x="4008" y="8445"/>
                    <a:pt x="3970" y="8660"/>
                    <a:pt x="3953" y="8692"/>
                  </a:cubicBezTo>
                  <a:cubicBezTo>
                    <a:pt x="3950" y="8697"/>
                    <a:pt x="3946" y="8700"/>
                    <a:pt x="3942" y="8700"/>
                  </a:cubicBezTo>
                  <a:cubicBezTo>
                    <a:pt x="3901" y="8700"/>
                    <a:pt x="3811" y="8407"/>
                    <a:pt x="3736" y="8018"/>
                  </a:cubicBezTo>
                  <a:cubicBezTo>
                    <a:pt x="3707" y="7870"/>
                    <a:pt x="3671" y="7746"/>
                    <a:pt x="3657" y="7746"/>
                  </a:cubicBezTo>
                  <a:cubicBezTo>
                    <a:pt x="3642" y="7746"/>
                    <a:pt x="3625" y="7650"/>
                    <a:pt x="3619" y="7535"/>
                  </a:cubicBezTo>
                  <a:cubicBezTo>
                    <a:pt x="3614" y="7420"/>
                    <a:pt x="3580" y="7252"/>
                    <a:pt x="3543" y="7165"/>
                  </a:cubicBezTo>
                  <a:cubicBezTo>
                    <a:pt x="3507" y="7079"/>
                    <a:pt x="3489" y="6989"/>
                    <a:pt x="3503" y="6966"/>
                  </a:cubicBezTo>
                  <a:cubicBezTo>
                    <a:pt x="3516" y="6943"/>
                    <a:pt x="3499" y="6880"/>
                    <a:pt x="3461" y="6822"/>
                  </a:cubicBezTo>
                  <a:cubicBezTo>
                    <a:pt x="3425" y="6766"/>
                    <a:pt x="3375" y="6598"/>
                    <a:pt x="3348" y="6446"/>
                  </a:cubicBezTo>
                  <a:cubicBezTo>
                    <a:pt x="3322" y="6295"/>
                    <a:pt x="3257" y="5961"/>
                    <a:pt x="3203" y="5698"/>
                  </a:cubicBezTo>
                  <a:lnTo>
                    <a:pt x="3104" y="5224"/>
                  </a:lnTo>
                  <a:lnTo>
                    <a:pt x="3390" y="5175"/>
                  </a:lnTo>
                  <a:cubicBezTo>
                    <a:pt x="3546" y="5148"/>
                    <a:pt x="3802" y="5067"/>
                    <a:pt x="3955" y="4995"/>
                  </a:cubicBezTo>
                  <a:cubicBezTo>
                    <a:pt x="4106" y="4925"/>
                    <a:pt x="4243" y="4865"/>
                    <a:pt x="4255" y="4862"/>
                  </a:cubicBezTo>
                  <a:cubicBezTo>
                    <a:pt x="4255" y="4862"/>
                    <a:pt x="4255" y="4862"/>
                    <a:pt x="4255" y="4862"/>
                  </a:cubicBezTo>
                  <a:close/>
                  <a:moveTo>
                    <a:pt x="2839" y="0"/>
                  </a:moveTo>
                  <a:cubicBezTo>
                    <a:pt x="2717" y="0"/>
                    <a:pt x="2599" y="8"/>
                    <a:pt x="2491" y="26"/>
                  </a:cubicBezTo>
                  <a:cubicBezTo>
                    <a:pt x="2364" y="46"/>
                    <a:pt x="2217" y="81"/>
                    <a:pt x="2168" y="104"/>
                  </a:cubicBezTo>
                  <a:cubicBezTo>
                    <a:pt x="2116" y="127"/>
                    <a:pt x="1987" y="177"/>
                    <a:pt x="1872" y="218"/>
                  </a:cubicBezTo>
                  <a:cubicBezTo>
                    <a:pt x="1420" y="378"/>
                    <a:pt x="835" y="930"/>
                    <a:pt x="596" y="1419"/>
                  </a:cubicBezTo>
                  <a:cubicBezTo>
                    <a:pt x="384" y="1856"/>
                    <a:pt x="315" y="2155"/>
                    <a:pt x="317" y="2636"/>
                  </a:cubicBezTo>
                  <a:cubicBezTo>
                    <a:pt x="320" y="3355"/>
                    <a:pt x="562" y="3927"/>
                    <a:pt x="1094" y="4476"/>
                  </a:cubicBezTo>
                  <a:lnTo>
                    <a:pt x="1333" y="4722"/>
                  </a:lnTo>
                  <a:lnTo>
                    <a:pt x="1237" y="5015"/>
                  </a:lnTo>
                  <a:cubicBezTo>
                    <a:pt x="1146" y="5289"/>
                    <a:pt x="848" y="6259"/>
                    <a:pt x="690" y="6793"/>
                  </a:cubicBezTo>
                  <a:cubicBezTo>
                    <a:pt x="653" y="6921"/>
                    <a:pt x="616" y="7065"/>
                    <a:pt x="610" y="7116"/>
                  </a:cubicBezTo>
                  <a:cubicBezTo>
                    <a:pt x="604" y="7165"/>
                    <a:pt x="586" y="7239"/>
                    <a:pt x="575" y="7274"/>
                  </a:cubicBezTo>
                  <a:cubicBezTo>
                    <a:pt x="562" y="7310"/>
                    <a:pt x="492" y="7541"/>
                    <a:pt x="417" y="7792"/>
                  </a:cubicBezTo>
                  <a:cubicBezTo>
                    <a:pt x="25" y="9103"/>
                    <a:pt x="0" y="9266"/>
                    <a:pt x="190" y="9294"/>
                  </a:cubicBezTo>
                  <a:cubicBezTo>
                    <a:pt x="198" y="9295"/>
                    <a:pt x="206" y="9296"/>
                    <a:pt x="215" y="9296"/>
                  </a:cubicBezTo>
                  <a:cubicBezTo>
                    <a:pt x="265" y="9296"/>
                    <a:pt x="327" y="9278"/>
                    <a:pt x="359" y="9252"/>
                  </a:cubicBezTo>
                  <a:cubicBezTo>
                    <a:pt x="490" y="9145"/>
                    <a:pt x="935" y="8510"/>
                    <a:pt x="935" y="8429"/>
                  </a:cubicBezTo>
                  <a:cubicBezTo>
                    <a:pt x="935" y="8388"/>
                    <a:pt x="950" y="8351"/>
                    <a:pt x="967" y="8351"/>
                  </a:cubicBezTo>
                  <a:cubicBezTo>
                    <a:pt x="1029" y="8351"/>
                    <a:pt x="1325" y="7917"/>
                    <a:pt x="1295" y="7870"/>
                  </a:cubicBezTo>
                  <a:cubicBezTo>
                    <a:pt x="1282" y="7849"/>
                    <a:pt x="1293" y="7838"/>
                    <a:pt x="1319" y="7838"/>
                  </a:cubicBezTo>
                  <a:cubicBezTo>
                    <a:pt x="1327" y="7838"/>
                    <a:pt x="1335" y="7838"/>
                    <a:pt x="1345" y="7840"/>
                  </a:cubicBezTo>
                  <a:cubicBezTo>
                    <a:pt x="1430" y="7857"/>
                    <a:pt x="1700" y="8565"/>
                    <a:pt x="1794" y="9017"/>
                  </a:cubicBezTo>
                  <a:cubicBezTo>
                    <a:pt x="1843" y="9252"/>
                    <a:pt x="1901" y="9362"/>
                    <a:pt x="1984" y="9362"/>
                  </a:cubicBezTo>
                  <a:cubicBezTo>
                    <a:pt x="2009" y="9362"/>
                    <a:pt x="2037" y="9351"/>
                    <a:pt x="2068" y="9331"/>
                  </a:cubicBezTo>
                  <a:cubicBezTo>
                    <a:pt x="2217" y="9233"/>
                    <a:pt x="2365" y="8671"/>
                    <a:pt x="2576" y="7406"/>
                  </a:cubicBezTo>
                  <a:cubicBezTo>
                    <a:pt x="2645" y="6991"/>
                    <a:pt x="2740" y="6523"/>
                    <a:pt x="2788" y="6368"/>
                  </a:cubicBezTo>
                  <a:cubicBezTo>
                    <a:pt x="2835" y="6212"/>
                    <a:pt x="2887" y="6030"/>
                    <a:pt x="2903" y="5959"/>
                  </a:cubicBezTo>
                  <a:lnTo>
                    <a:pt x="2931" y="5832"/>
                  </a:lnTo>
                  <a:lnTo>
                    <a:pt x="2989" y="5996"/>
                  </a:lnTo>
                  <a:cubicBezTo>
                    <a:pt x="3020" y="6086"/>
                    <a:pt x="3057" y="6259"/>
                    <a:pt x="3071" y="6379"/>
                  </a:cubicBezTo>
                  <a:cubicBezTo>
                    <a:pt x="3085" y="6497"/>
                    <a:pt x="3124" y="6667"/>
                    <a:pt x="3157" y="6753"/>
                  </a:cubicBezTo>
                  <a:cubicBezTo>
                    <a:pt x="3214" y="6902"/>
                    <a:pt x="3323" y="7352"/>
                    <a:pt x="3432" y="7899"/>
                  </a:cubicBezTo>
                  <a:cubicBezTo>
                    <a:pt x="3539" y="8425"/>
                    <a:pt x="3577" y="8591"/>
                    <a:pt x="3608" y="8655"/>
                  </a:cubicBezTo>
                  <a:cubicBezTo>
                    <a:pt x="3624" y="8691"/>
                    <a:pt x="3683" y="8865"/>
                    <a:pt x="3739" y="9037"/>
                  </a:cubicBezTo>
                  <a:cubicBezTo>
                    <a:pt x="3842" y="9362"/>
                    <a:pt x="3912" y="9473"/>
                    <a:pt x="4017" y="9473"/>
                  </a:cubicBezTo>
                  <a:cubicBezTo>
                    <a:pt x="4121" y="9473"/>
                    <a:pt x="4171" y="9317"/>
                    <a:pt x="4234" y="8778"/>
                  </a:cubicBezTo>
                  <a:cubicBezTo>
                    <a:pt x="4286" y="8335"/>
                    <a:pt x="4296" y="8163"/>
                    <a:pt x="4379" y="8163"/>
                  </a:cubicBezTo>
                  <a:cubicBezTo>
                    <a:pt x="4437" y="8163"/>
                    <a:pt x="4530" y="8247"/>
                    <a:pt x="4698" y="8381"/>
                  </a:cubicBezTo>
                  <a:cubicBezTo>
                    <a:pt x="4892" y="8535"/>
                    <a:pt x="5082" y="8685"/>
                    <a:pt x="5117" y="8712"/>
                  </a:cubicBezTo>
                  <a:cubicBezTo>
                    <a:pt x="5153" y="8740"/>
                    <a:pt x="5270" y="8836"/>
                    <a:pt x="5372" y="8924"/>
                  </a:cubicBezTo>
                  <a:cubicBezTo>
                    <a:pt x="5497" y="9030"/>
                    <a:pt x="5569" y="9081"/>
                    <a:pt x="5624" y="9081"/>
                  </a:cubicBezTo>
                  <a:cubicBezTo>
                    <a:pt x="5669" y="9081"/>
                    <a:pt x="5703" y="9047"/>
                    <a:pt x="5745" y="8983"/>
                  </a:cubicBezTo>
                  <a:cubicBezTo>
                    <a:pt x="5813" y="8882"/>
                    <a:pt x="5805" y="8845"/>
                    <a:pt x="5554" y="8129"/>
                  </a:cubicBezTo>
                  <a:cubicBezTo>
                    <a:pt x="5307" y="7422"/>
                    <a:pt x="5166" y="6971"/>
                    <a:pt x="4918" y="6087"/>
                  </a:cubicBezTo>
                  <a:cubicBezTo>
                    <a:pt x="4859" y="5875"/>
                    <a:pt x="4753" y="5507"/>
                    <a:pt x="4684" y="5273"/>
                  </a:cubicBezTo>
                  <a:cubicBezTo>
                    <a:pt x="4615" y="5039"/>
                    <a:pt x="4558" y="4805"/>
                    <a:pt x="4558" y="4755"/>
                  </a:cubicBezTo>
                  <a:cubicBezTo>
                    <a:pt x="4558" y="4705"/>
                    <a:pt x="4671" y="4546"/>
                    <a:pt x="4808" y="4398"/>
                  </a:cubicBezTo>
                  <a:cubicBezTo>
                    <a:pt x="5067" y="4122"/>
                    <a:pt x="5372" y="3576"/>
                    <a:pt x="5469" y="3219"/>
                  </a:cubicBezTo>
                  <a:cubicBezTo>
                    <a:pt x="5497" y="3112"/>
                    <a:pt x="5520" y="2832"/>
                    <a:pt x="5520" y="2594"/>
                  </a:cubicBezTo>
                  <a:cubicBezTo>
                    <a:pt x="5520" y="1953"/>
                    <a:pt x="5328" y="1428"/>
                    <a:pt x="4899" y="901"/>
                  </a:cubicBezTo>
                  <a:cubicBezTo>
                    <a:pt x="4713" y="672"/>
                    <a:pt x="4275" y="346"/>
                    <a:pt x="3995" y="228"/>
                  </a:cubicBezTo>
                  <a:cubicBezTo>
                    <a:pt x="3650" y="82"/>
                    <a:pt x="3221" y="0"/>
                    <a:pt x="2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2739;p68"/>
            <p:cNvSpPr/>
            <p:nvPr/>
          </p:nvSpPr>
          <p:spPr>
            <a:xfrm>
              <a:off x="3795250" y="1728225"/>
              <a:ext cx="95600" cy="89950"/>
            </a:xfrm>
            <a:custGeom>
              <a:avLst/>
              <a:gdLst/>
              <a:ahLst/>
              <a:cxnLst/>
              <a:rect l="l" t="t" r="r" b="b"/>
              <a:pathLst>
                <a:path w="3824" h="3598" extrusionOk="0">
                  <a:moveTo>
                    <a:pt x="1805" y="267"/>
                  </a:moveTo>
                  <a:cubicBezTo>
                    <a:pt x="1986" y="267"/>
                    <a:pt x="2168" y="302"/>
                    <a:pt x="2301" y="372"/>
                  </a:cubicBezTo>
                  <a:cubicBezTo>
                    <a:pt x="2385" y="416"/>
                    <a:pt x="2523" y="474"/>
                    <a:pt x="2610" y="502"/>
                  </a:cubicBezTo>
                  <a:cubicBezTo>
                    <a:pt x="2814" y="571"/>
                    <a:pt x="3227" y="1001"/>
                    <a:pt x="3348" y="1272"/>
                  </a:cubicBezTo>
                  <a:cubicBezTo>
                    <a:pt x="3597" y="1835"/>
                    <a:pt x="3372" y="2544"/>
                    <a:pt x="2819" y="2942"/>
                  </a:cubicBezTo>
                  <a:cubicBezTo>
                    <a:pt x="2396" y="3246"/>
                    <a:pt x="2273" y="3290"/>
                    <a:pt x="1850" y="3290"/>
                  </a:cubicBezTo>
                  <a:cubicBezTo>
                    <a:pt x="1492" y="3290"/>
                    <a:pt x="1443" y="3280"/>
                    <a:pt x="1196" y="3147"/>
                  </a:cubicBezTo>
                  <a:cubicBezTo>
                    <a:pt x="892" y="2984"/>
                    <a:pt x="485" y="2595"/>
                    <a:pt x="375" y="2366"/>
                  </a:cubicBezTo>
                  <a:cubicBezTo>
                    <a:pt x="213" y="2026"/>
                    <a:pt x="258" y="1568"/>
                    <a:pt x="497" y="1125"/>
                  </a:cubicBezTo>
                  <a:cubicBezTo>
                    <a:pt x="711" y="726"/>
                    <a:pt x="983" y="490"/>
                    <a:pt x="1410" y="331"/>
                  </a:cubicBezTo>
                  <a:cubicBezTo>
                    <a:pt x="1526" y="288"/>
                    <a:pt x="1665" y="267"/>
                    <a:pt x="1805" y="267"/>
                  </a:cubicBezTo>
                  <a:close/>
                  <a:moveTo>
                    <a:pt x="1655" y="1"/>
                  </a:moveTo>
                  <a:cubicBezTo>
                    <a:pt x="1501" y="1"/>
                    <a:pt x="1415" y="24"/>
                    <a:pt x="1261" y="89"/>
                  </a:cubicBezTo>
                  <a:cubicBezTo>
                    <a:pt x="843" y="266"/>
                    <a:pt x="660" y="409"/>
                    <a:pt x="364" y="792"/>
                  </a:cubicBezTo>
                  <a:cubicBezTo>
                    <a:pt x="166" y="1048"/>
                    <a:pt x="6" y="1564"/>
                    <a:pt x="3" y="1955"/>
                  </a:cubicBezTo>
                  <a:cubicBezTo>
                    <a:pt x="1" y="2205"/>
                    <a:pt x="20" y="2292"/>
                    <a:pt x="120" y="2476"/>
                  </a:cubicBezTo>
                  <a:cubicBezTo>
                    <a:pt x="254" y="2723"/>
                    <a:pt x="656" y="3164"/>
                    <a:pt x="805" y="3228"/>
                  </a:cubicBezTo>
                  <a:cubicBezTo>
                    <a:pt x="858" y="3252"/>
                    <a:pt x="949" y="3309"/>
                    <a:pt x="1010" y="3358"/>
                  </a:cubicBezTo>
                  <a:cubicBezTo>
                    <a:pt x="1072" y="3407"/>
                    <a:pt x="1149" y="3451"/>
                    <a:pt x="1183" y="3457"/>
                  </a:cubicBezTo>
                  <a:cubicBezTo>
                    <a:pt x="1217" y="3462"/>
                    <a:pt x="1266" y="3479"/>
                    <a:pt x="1288" y="3493"/>
                  </a:cubicBezTo>
                  <a:cubicBezTo>
                    <a:pt x="1312" y="3508"/>
                    <a:pt x="1438" y="3542"/>
                    <a:pt x="1570" y="3569"/>
                  </a:cubicBezTo>
                  <a:cubicBezTo>
                    <a:pt x="1664" y="3588"/>
                    <a:pt x="1759" y="3598"/>
                    <a:pt x="1854" y="3598"/>
                  </a:cubicBezTo>
                  <a:cubicBezTo>
                    <a:pt x="2285" y="3598"/>
                    <a:pt x="2730" y="3406"/>
                    <a:pt x="3151" y="3034"/>
                  </a:cubicBezTo>
                  <a:cubicBezTo>
                    <a:pt x="3586" y="2652"/>
                    <a:pt x="3823" y="1930"/>
                    <a:pt x="3691" y="1401"/>
                  </a:cubicBezTo>
                  <a:cubicBezTo>
                    <a:pt x="3583" y="969"/>
                    <a:pt x="3144" y="416"/>
                    <a:pt x="2786" y="261"/>
                  </a:cubicBezTo>
                  <a:cubicBezTo>
                    <a:pt x="2387" y="88"/>
                    <a:pt x="2172" y="30"/>
                    <a:pt x="1849" y="9"/>
                  </a:cubicBezTo>
                  <a:cubicBezTo>
                    <a:pt x="1772" y="4"/>
                    <a:pt x="1709" y="1"/>
                    <a:pt x="1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2740;p68"/>
            <p:cNvSpPr/>
            <p:nvPr/>
          </p:nvSpPr>
          <p:spPr>
            <a:xfrm>
              <a:off x="3811825" y="1747625"/>
              <a:ext cx="60150" cy="47250"/>
            </a:xfrm>
            <a:custGeom>
              <a:avLst/>
              <a:gdLst/>
              <a:ahLst/>
              <a:cxnLst/>
              <a:rect l="l" t="t" r="r" b="b"/>
              <a:pathLst>
                <a:path w="2406" h="1890" extrusionOk="0">
                  <a:moveTo>
                    <a:pt x="1076" y="817"/>
                  </a:moveTo>
                  <a:cubicBezTo>
                    <a:pt x="1107" y="817"/>
                    <a:pt x="1143" y="819"/>
                    <a:pt x="1186" y="821"/>
                  </a:cubicBezTo>
                  <a:cubicBezTo>
                    <a:pt x="1371" y="832"/>
                    <a:pt x="1404" y="847"/>
                    <a:pt x="1404" y="919"/>
                  </a:cubicBezTo>
                  <a:cubicBezTo>
                    <a:pt x="1404" y="994"/>
                    <a:pt x="1370" y="1008"/>
                    <a:pt x="1155" y="1019"/>
                  </a:cubicBezTo>
                  <a:cubicBezTo>
                    <a:pt x="1107" y="1021"/>
                    <a:pt x="1068" y="1023"/>
                    <a:pt x="1037" y="1023"/>
                  </a:cubicBezTo>
                  <a:cubicBezTo>
                    <a:pt x="926" y="1023"/>
                    <a:pt x="907" y="1005"/>
                    <a:pt x="907" y="948"/>
                  </a:cubicBezTo>
                  <a:cubicBezTo>
                    <a:pt x="907" y="848"/>
                    <a:pt x="934" y="817"/>
                    <a:pt x="1076" y="817"/>
                  </a:cubicBezTo>
                  <a:close/>
                  <a:moveTo>
                    <a:pt x="1016" y="0"/>
                  </a:moveTo>
                  <a:cubicBezTo>
                    <a:pt x="977" y="0"/>
                    <a:pt x="934" y="30"/>
                    <a:pt x="911" y="73"/>
                  </a:cubicBezTo>
                  <a:cubicBezTo>
                    <a:pt x="885" y="122"/>
                    <a:pt x="865" y="190"/>
                    <a:pt x="865" y="229"/>
                  </a:cubicBezTo>
                  <a:cubicBezTo>
                    <a:pt x="865" y="268"/>
                    <a:pt x="836" y="354"/>
                    <a:pt x="798" y="425"/>
                  </a:cubicBezTo>
                  <a:cubicBezTo>
                    <a:pt x="734" y="543"/>
                    <a:pt x="716" y="550"/>
                    <a:pt x="457" y="550"/>
                  </a:cubicBezTo>
                  <a:cubicBezTo>
                    <a:pt x="256" y="550"/>
                    <a:pt x="178" y="566"/>
                    <a:pt x="160" y="612"/>
                  </a:cubicBezTo>
                  <a:cubicBezTo>
                    <a:pt x="118" y="725"/>
                    <a:pt x="253" y="808"/>
                    <a:pt x="480" y="808"/>
                  </a:cubicBezTo>
                  <a:cubicBezTo>
                    <a:pt x="681" y="808"/>
                    <a:pt x="688" y="813"/>
                    <a:pt x="652" y="908"/>
                  </a:cubicBezTo>
                  <a:cubicBezTo>
                    <a:pt x="621" y="991"/>
                    <a:pt x="582" y="1007"/>
                    <a:pt x="406" y="1009"/>
                  </a:cubicBezTo>
                  <a:cubicBezTo>
                    <a:pt x="135" y="1012"/>
                    <a:pt x="0" y="1081"/>
                    <a:pt x="31" y="1199"/>
                  </a:cubicBezTo>
                  <a:cubicBezTo>
                    <a:pt x="49" y="1269"/>
                    <a:pt x="72" y="1289"/>
                    <a:pt x="220" y="1289"/>
                  </a:cubicBezTo>
                  <a:cubicBezTo>
                    <a:pt x="262" y="1289"/>
                    <a:pt x="315" y="1287"/>
                    <a:pt x="382" y="1285"/>
                  </a:cubicBezTo>
                  <a:cubicBezTo>
                    <a:pt x="408" y="1284"/>
                    <a:pt x="432" y="1283"/>
                    <a:pt x="451" y="1283"/>
                  </a:cubicBezTo>
                  <a:cubicBezTo>
                    <a:pt x="551" y="1283"/>
                    <a:pt x="564" y="1299"/>
                    <a:pt x="546" y="1355"/>
                  </a:cubicBezTo>
                  <a:cubicBezTo>
                    <a:pt x="508" y="1482"/>
                    <a:pt x="499" y="1782"/>
                    <a:pt x="532" y="1836"/>
                  </a:cubicBezTo>
                  <a:cubicBezTo>
                    <a:pt x="551" y="1867"/>
                    <a:pt x="603" y="1889"/>
                    <a:pt x="652" y="1889"/>
                  </a:cubicBezTo>
                  <a:cubicBezTo>
                    <a:pt x="749" y="1889"/>
                    <a:pt x="821" y="1738"/>
                    <a:pt x="821" y="1532"/>
                  </a:cubicBezTo>
                  <a:cubicBezTo>
                    <a:pt x="821" y="1454"/>
                    <a:pt x="835" y="1370"/>
                    <a:pt x="853" y="1344"/>
                  </a:cubicBezTo>
                  <a:cubicBezTo>
                    <a:pt x="876" y="1308"/>
                    <a:pt x="1054" y="1276"/>
                    <a:pt x="1201" y="1276"/>
                  </a:cubicBezTo>
                  <a:cubicBezTo>
                    <a:pt x="1231" y="1276"/>
                    <a:pt x="1260" y="1278"/>
                    <a:pt x="1285" y="1281"/>
                  </a:cubicBezTo>
                  <a:cubicBezTo>
                    <a:pt x="1350" y="1288"/>
                    <a:pt x="1358" y="1483"/>
                    <a:pt x="1294" y="1523"/>
                  </a:cubicBezTo>
                  <a:cubicBezTo>
                    <a:pt x="1270" y="1537"/>
                    <a:pt x="1252" y="1614"/>
                    <a:pt x="1252" y="1696"/>
                  </a:cubicBezTo>
                  <a:cubicBezTo>
                    <a:pt x="1252" y="1827"/>
                    <a:pt x="1264" y="1845"/>
                    <a:pt x="1359" y="1845"/>
                  </a:cubicBezTo>
                  <a:cubicBezTo>
                    <a:pt x="1483" y="1845"/>
                    <a:pt x="1504" y="1807"/>
                    <a:pt x="1546" y="1516"/>
                  </a:cubicBezTo>
                  <a:cubicBezTo>
                    <a:pt x="1577" y="1306"/>
                    <a:pt x="1577" y="1306"/>
                    <a:pt x="1749" y="1301"/>
                  </a:cubicBezTo>
                  <a:cubicBezTo>
                    <a:pt x="2062" y="1290"/>
                    <a:pt x="2074" y="1286"/>
                    <a:pt x="2074" y="1199"/>
                  </a:cubicBezTo>
                  <a:cubicBezTo>
                    <a:pt x="2074" y="1127"/>
                    <a:pt x="1962" y="1031"/>
                    <a:pt x="1883" y="1031"/>
                  </a:cubicBezTo>
                  <a:cubicBezTo>
                    <a:pt x="1878" y="1031"/>
                    <a:pt x="1873" y="1032"/>
                    <a:pt x="1869" y="1033"/>
                  </a:cubicBezTo>
                  <a:cubicBezTo>
                    <a:pt x="1848" y="1036"/>
                    <a:pt x="1828" y="1038"/>
                    <a:pt x="1811" y="1038"/>
                  </a:cubicBezTo>
                  <a:cubicBezTo>
                    <a:pt x="1730" y="1038"/>
                    <a:pt x="1684" y="1003"/>
                    <a:pt x="1684" y="941"/>
                  </a:cubicBezTo>
                  <a:cubicBezTo>
                    <a:pt x="1684" y="862"/>
                    <a:pt x="1713" y="854"/>
                    <a:pt x="2004" y="854"/>
                  </a:cubicBezTo>
                  <a:cubicBezTo>
                    <a:pt x="2349" y="854"/>
                    <a:pt x="2406" y="823"/>
                    <a:pt x="2329" y="681"/>
                  </a:cubicBezTo>
                  <a:cubicBezTo>
                    <a:pt x="2294" y="620"/>
                    <a:pt x="2252" y="597"/>
                    <a:pt x="2157" y="597"/>
                  </a:cubicBezTo>
                  <a:cubicBezTo>
                    <a:pt x="2146" y="597"/>
                    <a:pt x="2135" y="597"/>
                    <a:pt x="2123" y="598"/>
                  </a:cubicBezTo>
                  <a:cubicBezTo>
                    <a:pt x="2036" y="602"/>
                    <a:pt x="1968" y="605"/>
                    <a:pt x="1916" y="605"/>
                  </a:cubicBezTo>
                  <a:cubicBezTo>
                    <a:pt x="1738" y="605"/>
                    <a:pt x="1743" y="568"/>
                    <a:pt x="1761" y="402"/>
                  </a:cubicBezTo>
                  <a:cubicBezTo>
                    <a:pt x="1778" y="250"/>
                    <a:pt x="1767" y="204"/>
                    <a:pt x="1713" y="182"/>
                  </a:cubicBezTo>
                  <a:cubicBezTo>
                    <a:pt x="1697" y="176"/>
                    <a:pt x="1681" y="174"/>
                    <a:pt x="1666" y="174"/>
                  </a:cubicBezTo>
                  <a:cubicBezTo>
                    <a:pt x="1579" y="174"/>
                    <a:pt x="1511" y="270"/>
                    <a:pt x="1511" y="407"/>
                  </a:cubicBezTo>
                  <a:lnTo>
                    <a:pt x="1511" y="550"/>
                  </a:lnTo>
                  <a:lnTo>
                    <a:pt x="1270" y="550"/>
                  </a:lnTo>
                  <a:cubicBezTo>
                    <a:pt x="1041" y="550"/>
                    <a:pt x="1032" y="546"/>
                    <a:pt x="1065" y="452"/>
                  </a:cubicBezTo>
                  <a:cubicBezTo>
                    <a:pt x="1128" y="271"/>
                    <a:pt x="1109" y="17"/>
                    <a:pt x="1030" y="2"/>
                  </a:cubicBezTo>
                  <a:cubicBezTo>
                    <a:pt x="1025" y="1"/>
                    <a:pt x="1021" y="0"/>
                    <a:pt x="1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0127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n 7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 flipV="1">
            <a:off x="2671354" y="-2671354"/>
            <a:ext cx="6858000" cy="12200708"/>
          </a:xfrm>
          <a:prstGeom prst="rect">
            <a:avLst/>
          </a:prstGeom>
        </p:spPr>
      </p:pic>
      <p:sp>
        <p:nvSpPr>
          <p:cNvPr id="91" name="Google Shape;2745;p69"/>
          <p:cNvSpPr/>
          <p:nvPr/>
        </p:nvSpPr>
        <p:spPr>
          <a:xfrm rot="17388866">
            <a:off x="9328218" y="4351095"/>
            <a:ext cx="4694558" cy="2503131"/>
          </a:xfrm>
          <a:custGeom>
            <a:avLst/>
            <a:gdLst/>
            <a:ahLst/>
            <a:cxnLst/>
            <a:rect l="l" t="t" r="r" b="b"/>
            <a:pathLst>
              <a:path w="70021" h="55861" extrusionOk="0">
                <a:moveTo>
                  <a:pt x="21295" y="1"/>
                </a:moveTo>
                <a:cubicBezTo>
                  <a:pt x="16666" y="1"/>
                  <a:pt x="12338" y="1827"/>
                  <a:pt x="8855" y="4471"/>
                </a:cubicBezTo>
                <a:cubicBezTo>
                  <a:pt x="5211" y="7237"/>
                  <a:pt x="2249" y="10816"/>
                  <a:pt x="1125" y="14901"/>
                </a:cubicBezTo>
                <a:cubicBezTo>
                  <a:pt x="1" y="18984"/>
                  <a:pt x="903" y="23588"/>
                  <a:pt x="4091" y="26749"/>
                </a:cubicBezTo>
                <a:cubicBezTo>
                  <a:pt x="6577" y="29215"/>
                  <a:pt x="10292" y="30737"/>
                  <a:pt x="12141" y="33592"/>
                </a:cubicBezTo>
                <a:cubicBezTo>
                  <a:pt x="14538" y="37293"/>
                  <a:pt x="13047" y="41962"/>
                  <a:pt x="14175" y="46092"/>
                </a:cubicBezTo>
                <a:cubicBezTo>
                  <a:pt x="14861" y="48604"/>
                  <a:pt x="16528" y="50871"/>
                  <a:pt x="18665" y="52669"/>
                </a:cubicBezTo>
                <a:cubicBezTo>
                  <a:pt x="20621" y="54317"/>
                  <a:pt x="23091" y="55633"/>
                  <a:pt x="25809" y="55832"/>
                </a:cubicBezTo>
                <a:cubicBezTo>
                  <a:pt x="26066" y="55851"/>
                  <a:pt x="26321" y="55860"/>
                  <a:pt x="26574" y="55860"/>
                </a:cubicBezTo>
                <a:cubicBezTo>
                  <a:pt x="31588" y="55860"/>
                  <a:pt x="35964" y="52336"/>
                  <a:pt x="41020" y="51759"/>
                </a:cubicBezTo>
                <a:cubicBezTo>
                  <a:pt x="41562" y="51697"/>
                  <a:pt x="42104" y="51670"/>
                  <a:pt x="42645" y="51670"/>
                </a:cubicBezTo>
                <a:cubicBezTo>
                  <a:pt x="46593" y="51670"/>
                  <a:pt x="50517" y="53121"/>
                  <a:pt x="54489" y="53121"/>
                </a:cubicBezTo>
                <a:cubicBezTo>
                  <a:pt x="54796" y="53121"/>
                  <a:pt x="55103" y="53112"/>
                  <a:pt x="55411" y="53093"/>
                </a:cubicBezTo>
                <a:cubicBezTo>
                  <a:pt x="60902" y="52759"/>
                  <a:pt x="65644" y="49145"/>
                  <a:pt x="67832" y="44766"/>
                </a:cubicBezTo>
                <a:cubicBezTo>
                  <a:pt x="70020" y="40388"/>
                  <a:pt x="69984" y="35389"/>
                  <a:pt x="68969" y="30700"/>
                </a:cubicBezTo>
                <a:cubicBezTo>
                  <a:pt x="68378" y="27975"/>
                  <a:pt x="67438" y="25239"/>
                  <a:pt x="65538" y="23009"/>
                </a:cubicBezTo>
                <a:cubicBezTo>
                  <a:pt x="61796" y="18615"/>
                  <a:pt x="55195" y="17010"/>
                  <a:pt x="49117" y="15568"/>
                </a:cubicBezTo>
                <a:cubicBezTo>
                  <a:pt x="43040" y="14126"/>
                  <a:pt x="36453" y="12221"/>
                  <a:pt x="33163" y="7563"/>
                </a:cubicBezTo>
                <a:cubicBezTo>
                  <a:pt x="30152" y="3301"/>
                  <a:pt x="29141" y="612"/>
                  <a:pt x="22793" y="65"/>
                </a:cubicBezTo>
                <a:cubicBezTo>
                  <a:pt x="22291" y="22"/>
                  <a:pt x="21792" y="1"/>
                  <a:pt x="21295" y="1"/>
                </a:cubicBezTo>
                <a:close/>
              </a:path>
            </a:pathLst>
          </a:custGeom>
          <a:solidFill>
            <a:srgbClr val="FFEBAB"/>
          </a:solidFill>
          <a:ln>
            <a:noFill/>
          </a:ln>
          <a:effectLst>
            <a:softEdge rad="12700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2745;p69"/>
          <p:cNvSpPr/>
          <p:nvPr/>
        </p:nvSpPr>
        <p:spPr>
          <a:xfrm>
            <a:off x="8352788" y="-996567"/>
            <a:ext cx="4694558" cy="2503131"/>
          </a:xfrm>
          <a:custGeom>
            <a:avLst/>
            <a:gdLst/>
            <a:ahLst/>
            <a:cxnLst/>
            <a:rect l="l" t="t" r="r" b="b"/>
            <a:pathLst>
              <a:path w="70021" h="55861" extrusionOk="0">
                <a:moveTo>
                  <a:pt x="21295" y="1"/>
                </a:moveTo>
                <a:cubicBezTo>
                  <a:pt x="16666" y="1"/>
                  <a:pt x="12338" y="1827"/>
                  <a:pt x="8855" y="4471"/>
                </a:cubicBezTo>
                <a:cubicBezTo>
                  <a:pt x="5211" y="7237"/>
                  <a:pt x="2249" y="10816"/>
                  <a:pt x="1125" y="14901"/>
                </a:cubicBezTo>
                <a:cubicBezTo>
                  <a:pt x="1" y="18984"/>
                  <a:pt x="903" y="23588"/>
                  <a:pt x="4091" y="26749"/>
                </a:cubicBezTo>
                <a:cubicBezTo>
                  <a:pt x="6577" y="29215"/>
                  <a:pt x="10292" y="30737"/>
                  <a:pt x="12141" y="33592"/>
                </a:cubicBezTo>
                <a:cubicBezTo>
                  <a:pt x="14538" y="37293"/>
                  <a:pt x="13047" y="41962"/>
                  <a:pt x="14175" y="46092"/>
                </a:cubicBezTo>
                <a:cubicBezTo>
                  <a:pt x="14861" y="48604"/>
                  <a:pt x="16528" y="50871"/>
                  <a:pt x="18665" y="52669"/>
                </a:cubicBezTo>
                <a:cubicBezTo>
                  <a:pt x="20621" y="54317"/>
                  <a:pt x="23091" y="55633"/>
                  <a:pt x="25809" y="55832"/>
                </a:cubicBezTo>
                <a:cubicBezTo>
                  <a:pt x="26066" y="55851"/>
                  <a:pt x="26321" y="55860"/>
                  <a:pt x="26574" y="55860"/>
                </a:cubicBezTo>
                <a:cubicBezTo>
                  <a:pt x="31588" y="55860"/>
                  <a:pt x="35964" y="52336"/>
                  <a:pt x="41020" y="51759"/>
                </a:cubicBezTo>
                <a:cubicBezTo>
                  <a:pt x="41562" y="51697"/>
                  <a:pt x="42104" y="51670"/>
                  <a:pt x="42645" y="51670"/>
                </a:cubicBezTo>
                <a:cubicBezTo>
                  <a:pt x="46593" y="51670"/>
                  <a:pt x="50517" y="53121"/>
                  <a:pt x="54489" y="53121"/>
                </a:cubicBezTo>
                <a:cubicBezTo>
                  <a:pt x="54796" y="53121"/>
                  <a:pt x="55103" y="53112"/>
                  <a:pt x="55411" y="53093"/>
                </a:cubicBezTo>
                <a:cubicBezTo>
                  <a:pt x="60902" y="52759"/>
                  <a:pt x="65644" y="49145"/>
                  <a:pt x="67832" y="44766"/>
                </a:cubicBezTo>
                <a:cubicBezTo>
                  <a:pt x="70020" y="40388"/>
                  <a:pt x="69984" y="35389"/>
                  <a:pt x="68969" y="30700"/>
                </a:cubicBezTo>
                <a:cubicBezTo>
                  <a:pt x="68378" y="27975"/>
                  <a:pt x="67438" y="25239"/>
                  <a:pt x="65538" y="23009"/>
                </a:cubicBezTo>
                <a:cubicBezTo>
                  <a:pt x="61796" y="18615"/>
                  <a:pt x="55195" y="17010"/>
                  <a:pt x="49117" y="15568"/>
                </a:cubicBezTo>
                <a:cubicBezTo>
                  <a:pt x="43040" y="14126"/>
                  <a:pt x="36453" y="12221"/>
                  <a:pt x="33163" y="7563"/>
                </a:cubicBezTo>
                <a:cubicBezTo>
                  <a:pt x="30152" y="3301"/>
                  <a:pt x="29141" y="612"/>
                  <a:pt x="22793" y="65"/>
                </a:cubicBezTo>
                <a:cubicBezTo>
                  <a:pt x="22291" y="22"/>
                  <a:pt x="21792" y="1"/>
                  <a:pt x="21295" y="1"/>
                </a:cubicBezTo>
                <a:close/>
              </a:path>
            </a:pathLst>
          </a:custGeom>
          <a:solidFill>
            <a:srgbClr val="E6D5F3"/>
          </a:solidFill>
          <a:ln>
            <a:noFill/>
          </a:ln>
          <a:effectLst>
            <a:softEdge rad="12700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2745;p69"/>
          <p:cNvSpPr/>
          <p:nvPr/>
        </p:nvSpPr>
        <p:spPr>
          <a:xfrm rot="415291" flipH="1" flipV="1">
            <a:off x="-2096458" y="5069078"/>
            <a:ext cx="4694558" cy="2503131"/>
          </a:xfrm>
          <a:custGeom>
            <a:avLst/>
            <a:gdLst/>
            <a:ahLst/>
            <a:cxnLst/>
            <a:rect l="l" t="t" r="r" b="b"/>
            <a:pathLst>
              <a:path w="70021" h="55861" extrusionOk="0">
                <a:moveTo>
                  <a:pt x="21295" y="1"/>
                </a:moveTo>
                <a:cubicBezTo>
                  <a:pt x="16666" y="1"/>
                  <a:pt x="12338" y="1827"/>
                  <a:pt x="8855" y="4471"/>
                </a:cubicBezTo>
                <a:cubicBezTo>
                  <a:pt x="5211" y="7237"/>
                  <a:pt x="2249" y="10816"/>
                  <a:pt x="1125" y="14901"/>
                </a:cubicBezTo>
                <a:cubicBezTo>
                  <a:pt x="1" y="18984"/>
                  <a:pt x="903" y="23588"/>
                  <a:pt x="4091" y="26749"/>
                </a:cubicBezTo>
                <a:cubicBezTo>
                  <a:pt x="6577" y="29215"/>
                  <a:pt x="10292" y="30737"/>
                  <a:pt x="12141" y="33592"/>
                </a:cubicBezTo>
                <a:cubicBezTo>
                  <a:pt x="14538" y="37293"/>
                  <a:pt x="13047" y="41962"/>
                  <a:pt x="14175" y="46092"/>
                </a:cubicBezTo>
                <a:cubicBezTo>
                  <a:pt x="14861" y="48604"/>
                  <a:pt x="16528" y="50871"/>
                  <a:pt x="18665" y="52669"/>
                </a:cubicBezTo>
                <a:cubicBezTo>
                  <a:pt x="20621" y="54317"/>
                  <a:pt x="23091" y="55633"/>
                  <a:pt x="25809" y="55832"/>
                </a:cubicBezTo>
                <a:cubicBezTo>
                  <a:pt x="26066" y="55851"/>
                  <a:pt x="26321" y="55860"/>
                  <a:pt x="26574" y="55860"/>
                </a:cubicBezTo>
                <a:cubicBezTo>
                  <a:pt x="31588" y="55860"/>
                  <a:pt x="35964" y="52336"/>
                  <a:pt x="41020" y="51759"/>
                </a:cubicBezTo>
                <a:cubicBezTo>
                  <a:pt x="41562" y="51697"/>
                  <a:pt x="42104" y="51670"/>
                  <a:pt x="42645" y="51670"/>
                </a:cubicBezTo>
                <a:cubicBezTo>
                  <a:pt x="46593" y="51670"/>
                  <a:pt x="50517" y="53121"/>
                  <a:pt x="54489" y="53121"/>
                </a:cubicBezTo>
                <a:cubicBezTo>
                  <a:pt x="54796" y="53121"/>
                  <a:pt x="55103" y="53112"/>
                  <a:pt x="55411" y="53093"/>
                </a:cubicBezTo>
                <a:cubicBezTo>
                  <a:pt x="60902" y="52759"/>
                  <a:pt x="65644" y="49145"/>
                  <a:pt x="67832" y="44766"/>
                </a:cubicBezTo>
                <a:cubicBezTo>
                  <a:pt x="70020" y="40388"/>
                  <a:pt x="69984" y="35389"/>
                  <a:pt x="68969" y="30700"/>
                </a:cubicBezTo>
                <a:cubicBezTo>
                  <a:pt x="68378" y="27975"/>
                  <a:pt x="67438" y="25239"/>
                  <a:pt x="65538" y="23009"/>
                </a:cubicBezTo>
                <a:cubicBezTo>
                  <a:pt x="61796" y="18615"/>
                  <a:pt x="55195" y="17010"/>
                  <a:pt x="49117" y="15568"/>
                </a:cubicBezTo>
                <a:cubicBezTo>
                  <a:pt x="43040" y="14126"/>
                  <a:pt x="36453" y="12221"/>
                  <a:pt x="33163" y="7563"/>
                </a:cubicBezTo>
                <a:cubicBezTo>
                  <a:pt x="30152" y="3301"/>
                  <a:pt x="29141" y="612"/>
                  <a:pt x="22793" y="65"/>
                </a:cubicBezTo>
                <a:cubicBezTo>
                  <a:pt x="22291" y="22"/>
                  <a:pt x="21792" y="1"/>
                  <a:pt x="21295" y="1"/>
                </a:cubicBezTo>
                <a:close/>
              </a:path>
            </a:pathLst>
          </a:custGeom>
          <a:solidFill>
            <a:srgbClr val="FCCCDD"/>
          </a:solidFill>
          <a:ln>
            <a:noFill/>
          </a:ln>
          <a:effectLst>
            <a:softEdge rad="12700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2745;p69"/>
          <p:cNvSpPr/>
          <p:nvPr/>
        </p:nvSpPr>
        <p:spPr>
          <a:xfrm rot="17388866">
            <a:off x="-2005045" y="-942400"/>
            <a:ext cx="4694558" cy="2503131"/>
          </a:xfrm>
          <a:custGeom>
            <a:avLst/>
            <a:gdLst/>
            <a:ahLst/>
            <a:cxnLst/>
            <a:rect l="l" t="t" r="r" b="b"/>
            <a:pathLst>
              <a:path w="70021" h="55861" extrusionOk="0">
                <a:moveTo>
                  <a:pt x="21295" y="1"/>
                </a:moveTo>
                <a:cubicBezTo>
                  <a:pt x="16666" y="1"/>
                  <a:pt x="12338" y="1827"/>
                  <a:pt x="8855" y="4471"/>
                </a:cubicBezTo>
                <a:cubicBezTo>
                  <a:pt x="5211" y="7237"/>
                  <a:pt x="2249" y="10816"/>
                  <a:pt x="1125" y="14901"/>
                </a:cubicBezTo>
                <a:cubicBezTo>
                  <a:pt x="1" y="18984"/>
                  <a:pt x="903" y="23588"/>
                  <a:pt x="4091" y="26749"/>
                </a:cubicBezTo>
                <a:cubicBezTo>
                  <a:pt x="6577" y="29215"/>
                  <a:pt x="10292" y="30737"/>
                  <a:pt x="12141" y="33592"/>
                </a:cubicBezTo>
                <a:cubicBezTo>
                  <a:pt x="14538" y="37293"/>
                  <a:pt x="13047" y="41962"/>
                  <a:pt x="14175" y="46092"/>
                </a:cubicBezTo>
                <a:cubicBezTo>
                  <a:pt x="14861" y="48604"/>
                  <a:pt x="16528" y="50871"/>
                  <a:pt x="18665" y="52669"/>
                </a:cubicBezTo>
                <a:cubicBezTo>
                  <a:pt x="20621" y="54317"/>
                  <a:pt x="23091" y="55633"/>
                  <a:pt x="25809" y="55832"/>
                </a:cubicBezTo>
                <a:cubicBezTo>
                  <a:pt x="26066" y="55851"/>
                  <a:pt x="26321" y="55860"/>
                  <a:pt x="26574" y="55860"/>
                </a:cubicBezTo>
                <a:cubicBezTo>
                  <a:pt x="31588" y="55860"/>
                  <a:pt x="35964" y="52336"/>
                  <a:pt x="41020" y="51759"/>
                </a:cubicBezTo>
                <a:cubicBezTo>
                  <a:pt x="41562" y="51697"/>
                  <a:pt x="42104" y="51670"/>
                  <a:pt x="42645" y="51670"/>
                </a:cubicBezTo>
                <a:cubicBezTo>
                  <a:pt x="46593" y="51670"/>
                  <a:pt x="50517" y="53121"/>
                  <a:pt x="54489" y="53121"/>
                </a:cubicBezTo>
                <a:cubicBezTo>
                  <a:pt x="54796" y="53121"/>
                  <a:pt x="55103" y="53112"/>
                  <a:pt x="55411" y="53093"/>
                </a:cubicBezTo>
                <a:cubicBezTo>
                  <a:pt x="60902" y="52759"/>
                  <a:pt x="65644" y="49145"/>
                  <a:pt x="67832" y="44766"/>
                </a:cubicBezTo>
                <a:cubicBezTo>
                  <a:pt x="70020" y="40388"/>
                  <a:pt x="69984" y="35389"/>
                  <a:pt x="68969" y="30700"/>
                </a:cubicBezTo>
                <a:cubicBezTo>
                  <a:pt x="68378" y="27975"/>
                  <a:pt x="67438" y="25239"/>
                  <a:pt x="65538" y="23009"/>
                </a:cubicBezTo>
                <a:cubicBezTo>
                  <a:pt x="61796" y="18615"/>
                  <a:pt x="55195" y="17010"/>
                  <a:pt x="49117" y="15568"/>
                </a:cubicBezTo>
                <a:cubicBezTo>
                  <a:pt x="43040" y="14126"/>
                  <a:pt x="36453" y="12221"/>
                  <a:pt x="33163" y="7563"/>
                </a:cubicBezTo>
                <a:cubicBezTo>
                  <a:pt x="30152" y="3301"/>
                  <a:pt x="29141" y="612"/>
                  <a:pt x="22793" y="65"/>
                </a:cubicBezTo>
                <a:cubicBezTo>
                  <a:pt x="22291" y="22"/>
                  <a:pt x="21792" y="1"/>
                  <a:pt x="21295" y="1"/>
                </a:cubicBezTo>
                <a:close/>
              </a:path>
            </a:pathLst>
          </a:custGeom>
          <a:solidFill>
            <a:srgbClr val="FFEBAB"/>
          </a:solidFill>
          <a:ln>
            <a:noFill/>
          </a:ln>
          <a:effectLst>
            <a:softEdge rad="12700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269;p45"/>
          <p:cNvSpPr/>
          <p:nvPr/>
        </p:nvSpPr>
        <p:spPr>
          <a:xfrm rot="-60026" flipH="1">
            <a:off x="8450395" y="289081"/>
            <a:ext cx="3272563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1" name="Google Shape;1670;p51"/>
          <p:cNvGrpSpPr/>
          <p:nvPr/>
        </p:nvGrpSpPr>
        <p:grpSpPr>
          <a:xfrm>
            <a:off x="7778604" y="184789"/>
            <a:ext cx="811772" cy="932679"/>
            <a:chOff x="6432538" y="1467689"/>
            <a:chExt cx="666729" cy="815612"/>
          </a:xfrm>
        </p:grpSpPr>
        <p:sp>
          <p:nvSpPr>
            <p:cNvPr id="22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743;p51"/>
          <p:cNvGrpSpPr/>
          <p:nvPr/>
        </p:nvGrpSpPr>
        <p:grpSpPr>
          <a:xfrm>
            <a:off x="7903169" y="258884"/>
            <a:ext cx="554400" cy="579600"/>
            <a:chOff x="6106088" y="3618982"/>
            <a:chExt cx="232850" cy="229525"/>
          </a:xfrm>
        </p:grpSpPr>
        <p:sp>
          <p:nvSpPr>
            <p:cNvPr id="26" name="Google Shape;1744;p51"/>
            <p:cNvSpPr/>
            <p:nvPr/>
          </p:nvSpPr>
          <p:spPr>
            <a:xfrm>
              <a:off x="6106088" y="3618982"/>
              <a:ext cx="232850" cy="229525"/>
            </a:xfrm>
            <a:custGeom>
              <a:avLst/>
              <a:gdLst/>
              <a:ahLst/>
              <a:cxnLst/>
              <a:rect l="l" t="t" r="r" b="b"/>
              <a:pathLst>
                <a:path w="9314" h="9181" extrusionOk="0">
                  <a:moveTo>
                    <a:pt x="4679" y="357"/>
                  </a:moveTo>
                  <a:cubicBezTo>
                    <a:pt x="6853" y="357"/>
                    <a:pt x="8610" y="2059"/>
                    <a:pt x="8822" y="4218"/>
                  </a:cubicBezTo>
                  <a:cubicBezTo>
                    <a:pt x="9061" y="6631"/>
                    <a:pt x="7128" y="8657"/>
                    <a:pt x="4775" y="8863"/>
                  </a:cubicBezTo>
                  <a:cubicBezTo>
                    <a:pt x="4735" y="8866"/>
                    <a:pt x="4708" y="8882"/>
                    <a:pt x="4685" y="8900"/>
                  </a:cubicBezTo>
                  <a:cubicBezTo>
                    <a:pt x="2488" y="8581"/>
                    <a:pt x="464" y="7275"/>
                    <a:pt x="381" y="4825"/>
                  </a:cubicBezTo>
                  <a:cubicBezTo>
                    <a:pt x="301" y="2476"/>
                    <a:pt x="2122" y="482"/>
                    <a:pt x="4466" y="362"/>
                  </a:cubicBezTo>
                  <a:cubicBezTo>
                    <a:pt x="4537" y="358"/>
                    <a:pt x="4608" y="357"/>
                    <a:pt x="4679" y="357"/>
                  </a:cubicBezTo>
                  <a:close/>
                  <a:moveTo>
                    <a:pt x="4567" y="1"/>
                  </a:moveTo>
                  <a:cubicBezTo>
                    <a:pt x="4533" y="1"/>
                    <a:pt x="4500" y="1"/>
                    <a:pt x="4466" y="2"/>
                  </a:cubicBezTo>
                  <a:cubicBezTo>
                    <a:pt x="1928" y="54"/>
                    <a:pt x="0" y="2140"/>
                    <a:pt x="23" y="4663"/>
                  </a:cubicBezTo>
                  <a:cubicBezTo>
                    <a:pt x="43" y="6922"/>
                    <a:pt x="2021" y="9152"/>
                    <a:pt x="4339" y="9152"/>
                  </a:cubicBezTo>
                  <a:cubicBezTo>
                    <a:pt x="4444" y="9152"/>
                    <a:pt x="4550" y="9147"/>
                    <a:pt x="4657" y="9138"/>
                  </a:cubicBezTo>
                  <a:cubicBezTo>
                    <a:pt x="4680" y="9163"/>
                    <a:pt x="4714" y="9180"/>
                    <a:pt x="4759" y="9180"/>
                  </a:cubicBezTo>
                  <a:cubicBezTo>
                    <a:pt x="4764" y="9180"/>
                    <a:pt x="4769" y="9180"/>
                    <a:pt x="4775" y="9180"/>
                  </a:cubicBezTo>
                  <a:cubicBezTo>
                    <a:pt x="7229" y="9023"/>
                    <a:pt x="9314" y="7058"/>
                    <a:pt x="9234" y="4518"/>
                  </a:cubicBezTo>
                  <a:cubicBezTo>
                    <a:pt x="9153" y="1968"/>
                    <a:pt x="7088" y="1"/>
                    <a:pt x="45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45;p51"/>
            <p:cNvSpPr/>
            <p:nvPr/>
          </p:nvSpPr>
          <p:spPr>
            <a:xfrm>
              <a:off x="6113588" y="3627882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3691" y="1969"/>
                  </a:moveTo>
                  <a:cubicBezTo>
                    <a:pt x="3828" y="1969"/>
                    <a:pt x="3962" y="1980"/>
                    <a:pt x="4073" y="1980"/>
                  </a:cubicBezTo>
                  <a:cubicBezTo>
                    <a:pt x="4581" y="1982"/>
                    <a:pt x="5075" y="2017"/>
                    <a:pt x="5578" y="2090"/>
                  </a:cubicBezTo>
                  <a:cubicBezTo>
                    <a:pt x="5763" y="2116"/>
                    <a:pt x="5749" y="2414"/>
                    <a:pt x="5578" y="2448"/>
                  </a:cubicBezTo>
                  <a:cubicBezTo>
                    <a:pt x="5019" y="2569"/>
                    <a:pt x="4477" y="2605"/>
                    <a:pt x="3912" y="2665"/>
                  </a:cubicBezTo>
                  <a:cubicBezTo>
                    <a:pt x="3486" y="2710"/>
                    <a:pt x="3602" y="2601"/>
                    <a:pt x="3665" y="3062"/>
                  </a:cubicBezTo>
                  <a:cubicBezTo>
                    <a:pt x="3687" y="3233"/>
                    <a:pt x="3706" y="3402"/>
                    <a:pt x="3722" y="3571"/>
                  </a:cubicBezTo>
                  <a:cubicBezTo>
                    <a:pt x="3917" y="3472"/>
                    <a:pt x="4136" y="3420"/>
                    <a:pt x="4362" y="3420"/>
                  </a:cubicBezTo>
                  <a:cubicBezTo>
                    <a:pt x="4545" y="3420"/>
                    <a:pt x="4732" y="3454"/>
                    <a:pt x="4914" y="3527"/>
                  </a:cubicBezTo>
                  <a:cubicBezTo>
                    <a:pt x="5713" y="3838"/>
                    <a:pt x="6170" y="4720"/>
                    <a:pt x="6114" y="5549"/>
                  </a:cubicBezTo>
                  <a:cubicBezTo>
                    <a:pt x="6055" y="6442"/>
                    <a:pt x="5447" y="7235"/>
                    <a:pt x="4544" y="7380"/>
                  </a:cubicBezTo>
                  <a:cubicBezTo>
                    <a:pt x="4451" y="7395"/>
                    <a:pt x="4355" y="7402"/>
                    <a:pt x="4257" y="7402"/>
                  </a:cubicBezTo>
                  <a:cubicBezTo>
                    <a:pt x="3583" y="7402"/>
                    <a:pt x="2842" y="7053"/>
                    <a:pt x="2731" y="6343"/>
                  </a:cubicBezTo>
                  <a:cubicBezTo>
                    <a:pt x="2682" y="6036"/>
                    <a:pt x="2912" y="5709"/>
                    <a:pt x="3206" y="5709"/>
                  </a:cubicBezTo>
                  <a:cubicBezTo>
                    <a:pt x="3286" y="5709"/>
                    <a:pt x="3370" y="5733"/>
                    <a:pt x="3454" y="5788"/>
                  </a:cubicBezTo>
                  <a:cubicBezTo>
                    <a:pt x="3725" y="5962"/>
                    <a:pt x="4029" y="6144"/>
                    <a:pt x="4302" y="6144"/>
                  </a:cubicBezTo>
                  <a:cubicBezTo>
                    <a:pt x="4516" y="6144"/>
                    <a:pt x="4710" y="6031"/>
                    <a:pt x="4852" y="5713"/>
                  </a:cubicBezTo>
                  <a:cubicBezTo>
                    <a:pt x="5077" y="5203"/>
                    <a:pt x="4728" y="4416"/>
                    <a:pt x="4238" y="4416"/>
                  </a:cubicBezTo>
                  <a:cubicBezTo>
                    <a:pt x="4078" y="4416"/>
                    <a:pt x="3902" y="4501"/>
                    <a:pt x="3727" y="4707"/>
                  </a:cubicBezTo>
                  <a:cubicBezTo>
                    <a:pt x="3655" y="4791"/>
                    <a:pt x="3561" y="4827"/>
                    <a:pt x="3466" y="4827"/>
                  </a:cubicBezTo>
                  <a:cubicBezTo>
                    <a:pt x="3255" y="4827"/>
                    <a:pt x="3038" y="4650"/>
                    <a:pt x="3041" y="4422"/>
                  </a:cubicBezTo>
                  <a:cubicBezTo>
                    <a:pt x="3051" y="3848"/>
                    <a:pt x="2586" y="2515"/>
                    <a:pt x="3166" y="2092"/>
                  </a:cubicBezTo>
                  <a:cubicBezTo>
                    <a:pt x="3307" y="1991"/>
                    <a:pt x="3501" y="1969"/>
                    <a:pt x="3691" y="1969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2"/>
                    <a:pt x="4166" y="6"/>
                  </a:cubicBezTo>
                  <a:cubicBezTo>
                    <a:pt x="1822" y="126"/>
                    <a:pt x="1" y="2120"/>
                    <a:pt x="81" y="4469"/>
                  </a:cubicBezTo>
                  <a:cubicBezTo>
                    <a:pt x="164" y="6919"/>
                    <a:pt x="2190" y="8225"/>
                    <a:pt x="4385" y="8544"/>
                  </a:cubicBezTo>
                  <a:cubicBezTo>
                    <a:pt x="4408" y="8526"/>
                    <a:pt x="4436" y="8510"/>
                    <a:pt x="4475" y="8507"/>
                  </a:cubicBezTo>
                  <a:cubicBezTo>
                    <a:pt x="6828" y="8301"/>
                    <a:pt x="8761" y="6275"/>
                    <a:pt x="8522" y="3862"/>
                  </a:cubicBezTo>
                  <a:cubicBezTo>
                    <a:pt x="8310" y="1703"/>
                    <a:pt x="6553" y="1"/>
                    <a:pt x="4379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46;p51"/>
            <p:cNvSpPr/>
            <p:nvPr/>
          </p:nvSpPr>
          <p:spPr>
            <a:xfrm>
              <a:off x="6178213" y="3677107"/>
              <a:ext cx="89625" cy="135850"/>
            </a:xfrm>
            <a:custGeom>
              <a:avLst/>
              <a:gdLst/>
              <a:ahLst/>
              <a:cxnLst/>
              <a:rect l="l" t="t" r="r" b="b"/>
              <a:pathLst>
                <a:path w="3585" h="5434" extrusionOk="0">
                  <a:moveTo>
                    <a:pt x="1107" y="0"/>
                  </a:moveTo>
                  <a:cubicBezTo>
                    <a:pt x="917" y="0"/>
                    <a:pt x="722" y="22"/>
                    <a:pt x="581" y="124"/>
                  </a:cubicBezTo>
                  <a:cubicBezTo>
                    <a:pt x="1" y="546"/>
                    <a:pt x="466" y="1879"/>
                    <a:pt x="456" y="2453"/>
                  </a:cubicBezTo>
                  <a:cubicBezTo>
                    <a:pt x="453" y="2681"/>
                    <a:pt x="670" y="2858"/>
                    <a:pt x="881" y="2858"/>
                  </a:cubicBezTo>
                  <a:cubicBezTo>
                    <a:pt x="976" y="2858"/>
                    <a:pt x="1070" y="2822"/>
                    <a:pt x="1142" y="2738"/>
                  </a:cubicBezTo>
                  <a:cubicBezTo>
                    <a:pt x="1317" y="2532"/>
                    <a:pt x="1493" y="2447"/>
                    <a:pt x="1653" y="2447"/>
                  </a:cubicBezTo>
                  <a:cubicBezTo>
                    <a:pt x="2143" y="2447"/>
                    <a:pt x="2492" y="3235"/>
                    <a:pt x="2266" y="3745"/>
                  </a:cubicBezTo>
                  <a:cubicBezTo>
                    <a:pt x="2125" y="4063"/>
                    <a:pt x="1931" y="4175"/>
                    <a:pt x="1717" y="4175"/>
                  </a:cubicBezTo>
                  <a:cubicBezTo>
                    <a:pt x="1445" y="4175"/>
                    <a:pt x="1140" y="3993"/>
                    <a:pt x="869" y="3819"/>
                  </a:cubicBezTo>
                  <a:cubicBezTo>
                    <a:pt x="785" y="3764"/>
                    <a:pt x="701" y="3740"/>
                    <a:pt x="621" y="3740"/>
                  </a:cubicBezTo>
                  <a:cubicBezTo>
                    <a:pt x="327" y="3740"/>
                    <a:pt x="97" y="4067"/>
                    <a:pt x="146" y="4375"/>
                  </a:cubicBezTo>
                  <a:cubicBezTo>
                    <a:pt x="257" y="5084"/>
                    <a:pt x="998" y="5433"/>
                    <a:pt x="1672" y="5433"/>
                  </a:cubicBezTo>
                  <a:cubicBezTo>
                    <a:pt x="1770" y="5433"/>
                    <a:pt x="1866" y="5426"/>
                    <a:pt x="1959" y="5411"/>
                  </a:cubicBezTo>
                  <a:cubicBezTo>
                    <a:pt x="2862" y="5266"/>
                    <a:pt x="3468" y="4475"/>
                    <a:pt x="3529" y="3580"/>
                  </a:cubicBezTo>
                  <a:cubicBezTo>
                    <a:pt x="3585" y="2751"/>
                    <a:pt x="3128" y="1869"/>
                    <a:pt x="2329" y="1558"/>
                  </a:cubicBezTo>
                  <a:cubicBezTo>
                    <a:pt x="2146" y="1485"/>
                    <a:pt x="1959" y="1451"/>
                    <a:pt x="1776" y="1451"/>
                  </a:cubicBezTo>
                  <a:cubicBezTo>
                    <a:pt x="1551" y="1451"/>
                    <a:pt x="1332" y="1503"/>
                    <a:pt x="1137" y="1602"/>
                  </a:cubicBezTo>
                  <a:cubicBezTo>
                    <a:pt x="1120" y="1433"/>
                    <a:pt x="1102" y="1264"/>
                    <a:pt x="1080" y="1093"/>
                  </a:cubicBezTo>
                  <a:cubicBezTo>
                    <a:pt x="1017" y="632"/>
                    <a:pt x="901" y="741"/>
                    <a:pt x="1327" y="697"/>
                  </a:cubicBezTo>
                  <a:cubicBezTo>
                    <a:pt x="1892" y="636"/>
                    <a:pt x="2434" y="600"/>
                    <a:pt x="2993" y="479"/>
                  </a:cubicBezTo>
                  <a:cubicBezTo>
                    <a:pt x="3164" y="445"/>
                    <a:pt x="3178" y="147"/>
                    <a:pt x="2993" y="121"/>
                  </a:cubicBezTo>
                  <a:cubicBezTo>
                    <a:pt x="2490" y="48"/>
                    <a:pt x="1996" y="13"/>
                    <a:pt x="1488" y="11"/>
                  </a:cubicBezTo>
                  <a:cubicBezTo>
                    <a:pt x="1377" y="11"/>
                    <a:pt x="1244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CuadroTexto 28"/>
          <p:cNvSpPr txBox="1"/>
          <p:nvPr/>
        </p:nvSpPr>
        <p:spPr>
          <a:xfrm>
            <a:off x="8689739" y="327886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1269;p45"/>
          <p:cNvSpPr/>
          <p:nvPr/>
        </p:nvSpPr>
        <p:spPr>
          <a:xfrm rot="-60026" flipH="1">
            <a:off x="8458799" y="287475"/>
            <a:ext cx="3280967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1" name="Google Shape;1670;p51"/>
          <p:cNvGrpSpPr/>
          <p:nvPr/>
        </p:nvGrpSpPr>
        <p:grpSpPr>
          <a:xfrm>
            <a:off x="7787009" y="183256"/>
            <a:ext cx="811772" cy="932679"/>
            <a:chOff x="6432538" y="1467689"/>
            <a:chExt cx="666729" cy="815612"/>
          </a:xfrm>
        </p:grpSpPr>
        <p:sp>
          <p:nvSpPr>
            <p:cNvPr id="32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1738;p51"/>
          <p:cNvGrpSpPr/>
          <p:nvPr/>
        </p:nvGrpSpPr>
        <p:grpSpPr>
          <a:xfrm>
            <a:off x="7919980" y="240307"/>
            <a:ext cx="554400" cy="579600"/>
            <a:chOff x="6437163" y="3618982"/>
            <a:chExt cx="232850" cy="229525"/>
          </a:xfrm>
        </p:grpSpPr>
        <p:sp>
          <p:nvSpPr>
            <p:cNvPr id="36" name="Google Shape;1739;p51"/>
            <p:cNvSpPr/>
            <p:nvPr/>
          </p:nvSpPr>
          <p:spPr>
            <a:xfrm>
              <a:off x="6437163" y="3618982"/>
              <a:ext cx="232850" cy="229525"/>
            </a:xfrm>
            <a:custGeom>
              <a:avLst/>
              <a:gdLst/>
              <a:ahLst/>
              <a:cxnLst/>
              <a:rect l="l" t="t" r="r" b="b"/>
              <a:pathLst>
                <a:path w="9314" h="9181" extrusionOk="0">
                  <a:moveTo>
                    <a:pt x="4679" y="357"/>
                  </a:moveTo>
                  <a:cubicBezTo>
                    <a:pt x="6854" y="357"/>
                    <a:pt x="8611" y="2059"/>
                    <a:pt x="8823" y="4218"/>
                  </a:cubicBezTo>
                  <a:cubicBezTo>
                    <a:pt x="9061" y="6631"/>
                    <a:pt x="7129" y="8657"/>
                    <a:pt x="4773" y="8863"/>
                  </a:cubicBezTo>
                  <a:cubicBezTo>
                    <a:pt x="4737" y="8866"/>
                    <a:pt x="4709" y="8882"/>
                    <a:pt x="4683" y="8900"/>
                  </a:cubicBezTo>
                  <a:cubicBezTo>
                    <a:pt x="2490" y="8581"/>
                    <a:pt x="465" y="7275"/>
                    <a:pt x="382" y="4825"/>
                  </a:cubicBezTo>
                  <a:cubicBezTo>
                    <a:pt x="301" y="2476"/>
                    <a:pt x="2123" y="482"/>
                    <a:pt x="4466" y="362"/>
                  </a:cubicBezTo>
                  <a:cubicBezTo>
                    <a:pt x="4538" y="358"/>
                    <a:pt x="4609" y="357"/>
                    <a:pt x="4679" y="357"/>
                  </a:cubicBezTo>
                  <a:close/>
                  <a:moveTo>
                    <a:pt x="4567" y="1"/>
                  </a:moveTo>
                  <a:cubicBezTo>
                    <a:pt x="4534" y="1"/>
                    <a:pt x="4500" y="1"/>
                    <a:pt x="4466" y="2"/>
                  </a:cubicBezTo>
                  <a:cubicBezTo>
                    <a:pt x="1927" y="54"/>
                    <a:pt x="1" y="2140"/>
                    <a:pt x="21" y="4663"/>
                  </a:cubicBezTo>
                  <a:cubicBezTo>
                    <a:pt x="44" y="6922"/>
                    <a:pt x="2020" y="9152"/>
                    <a:pt x="4339" y="9152"/>
                  </a:cubicBezTo>
                  <a:cubicBezTo>
                    <a:pt x="4445" y="9152"/>
                    <a:pt x="4551" y="9147"/>
                    <a:pt x="4658" y="9138"/>
                  </a:cubicBezTo>
                  <a:cubicBezTo>
                    <a:pt x="4681" y="9163"/>
                    <a:pt x="4715" y="9180"/>
                    <a:pt x="4758" y="9180"/>
                  </a:cubicBezTo>
                  <a:cubicBezTo>
                    <a:pt x="4763" y="9180"/>
                    <a:pt x="4768" y="9180"/>
                    <a:pt x="4773" y="9180"/>
                  </a:cubicBezTo>
                  <a:cubicBezTo>
                    <a:pt x="7228" y="9023"/>
                    <a:pt x="9313" y="7058"/>
                    <a:pt x="9234" y="4518"/>
                  </a:cubicBezTo>
                  <a:cubicBezTo>
                    <a:pt x="9154" y="1968"/>
                    <a:pt x="7087" y="1"/>
                    <a:pt x="45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40;p51"/>
            <p:cNvSpPr/>
            <p:nvPr/>
          </p:nvSpPr>
          <p:spPr>
            <a:xfrm>
              <a:off x="6444688" y="3627882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4413" y="1172"/>
                  </a:moveTo>
                  <a:cubicBezTo>
                    <a:pt x="4551" y="1172"/>
                    <a:pt x="4691" y="1189"/>
                    <a:pt x="4835" y="1225"/>
                  </a:cubicBezTo>
                  <a:cubicBezTo>
                    <a:pt x="5283" y="1336"/>
                    <a:pt x="5163" y="1980"/>
                    <a:pt x="4732" y="2001"/>
                  </a:cubicBezTo>
                  <a:cubicBezTo>
                    <a:pt x="4251" y="2021"/>
                    <a:pt x="3807" y="2531"/>
                    <a:pt x="3517" y="3152"/>
                  </a:cubicBezTo>
                  <a:cubicBezTo>
                    <a:pt x="3703" y="3086"/>
                    <a:pt x="3878" y="3056"/>
                    <a:pt x="4041" y="3056"/>
                  </a:cubicBezTo>
                  <a:cubicBezTo>
                    <a:pt x="5828" y="3056"/>
                    <a:pt x="6245" y="6642"/>
                    <a:pt x="3978" y="6642"/>
                  </a:cubicBezTo>
                  <a:cubicBezTo>
                    <a:pt x="3856" y="6642"/>
                    <a:pt x="3725" y="6631"/>
                    <a:pt x="3586" y="6609"/>
                  </a:cubicBezTo>
                  <a:cubicBezTo>
                    <a:pt x="715" y="6151"/>
                    <a:pt x="2065" y="1172"/>
                    <a:pt x="4413" y="1172"/>
                  </a:cubicBezTo>
                  <a:close/>
                  <a:moveTo>
                    <a:pt x="4378" y="1"/>
                  </a:moveTo>
                  <a:cubicBezTo>
                    <a:pt x="4308" y="1"/>
                    <a:pt x="4237" y="2"/>
                    <a:pt x="4165" y="6"/>
                  </a:cubicBezTo>
                  <a:cubicBezTo>
                    <a:pt x="1822" y="126"/>
                    <a:pt x="0" y="2120"/>
                    <a:pt x="81" y="4469"/>
                  </a:cubicBezTo>
                  <a:cubicBezTo>
                    <a:pt x="164" y="6919"/>
                    <a:pt x="2189" y="8225"/>
                    <a:pt x="4382" y="8544"/>
                  </a:cubicBezTo>
                  <a:cubicBezTo>
                    <a:pt x="4408" y="8526"/>
                    <a:pt x="4436" y="8510"/>
                    <a:pt x="4472" y="8507"/>
                  </a:cubicBezTo>
                  <a:cubicBezTo>
                    <a:pt x="6828" y="8301"/>
                    <a:pt x="8760" y="6275"/>
                    <a:pt x="8522" y="3862"/>
                  </a:cubicBezTo>
                  <a:cubicBezTo>
                    <a:pt x="8310" y="1703"/>
                    <a:pt x="6553" y="1"/>
                    <a:pt x="4378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41;p51"/>
            <p:cNvSpPr/>
            <p:nvPr/>
          </p:nvSpPr>
          <p:spPr>
            <a:xfrm>
              <a:off x="6521963" y="3715632"/>
              <a:ext cx="64775" cy="52675"/>
            </a:xfrm>
            <a:custGeom>
              <a:avLst/>
              <a:gdLst/>
              <a:ahLst/>
              <a:cxnLst/>
              <a:rect l="l" t="t" r="r" b="b"/>
              <a:pathLst>
                <a:path w="2591" h="2107" extrusionOk="0">
                  <a:moveTo>
                    <a:pt x="280" y="0"/>
                  </a:moveTo>
                  <a:cubicBezTo>
                    <a:pt x="56" y="638"/>
                    <a:pt x="1" y="1314"/>
                    <a:pt x="227" y="1679"/>
                  </a:cubicBezTo>
                  <a:cubicBezTo>
                    <a:pt x="411" y="1976"/>
                    <a:pt x="708" y="2107"/>
                    <a:pt x="1013" y="2107"/>
                  </a:cubicBezTo>
                  <a:cubicBezTo>
                    <a:pt x="1399" y="2107"/>
                    <a:pt x="1798" y="1899"/>
                    <a:pt x="2003" y="1550"/>
                  </a:cubicBezTo>
                  <a:cubicBezTo>
                    <a:pt x="2591" y="549"/>
                    <a:pt x="1436" y="91"/>
                    <a:pt x="651" y="91"/>
                  </a:cubicBezTo>
                  <a:cubicBezTo>
                    <a:pt x="588" y="91"/>
                    <a:pt x="528" y="94"/>
                    <a:pt x="472" y="99"/>
                  </a:cubicBezTo>
                  <a:cubicBezTo>
                    <a:pt x="463" y="100"/>
                    <a:pt x="454" y="101"/>
                    <a:pt x="446" y="101"/>
                  </a:cubicBezTo>
                  <a:cubicBezTo>
                    <a:pt x="363" y="101"/>
                    <a:pt x="310" y="59"/>
                    <a:pt x="280" y="0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42;p51"/>
            <p:cNvSpPr/>
            <p:nvPr/>
          </p:nvSpPr>
          <p:spPr>
            <a:xfrm>
              <a:off x="6462563" y="3657157"/>
              <a:ext cx="138250" cy="136775"/>
            </a:xfrm>
            <a:custGeom>
              <a:avLst/>
              <a:gdLst/>
              <a:ahLst/>
              <a:cxnLst/>
              <a:rect l="l" t="t" r="r" b="b"/>
              <a:pathLst>
                <a:path w="5530" h="5471" extrusionOk="0">
                  <a:moveTo>
                    <a:pt x="2656" y="2340"/>
                  </a:moveTo>
                  <a:cubicBezTo>
                    <a:pt x="2686" y="2399"/>
                    <a:pt x="2740" y="2441"/>
                    <a:pt x="2824" y="2441"/>
                  </a:cubicBezTo>
                  <a:cubicBezTo>
                    <a:pt x="2832" y="2441"/>
                    <a:pt x="2840" y="2440"/>
                    <a:pt x="2848" y="2439"/>
                  </a:cubicBezTo>
                  <a:cubicBezTo>
                    <a:pt x="2905" y="2434"/>
                    <a:pt x="2966" y="2431"/>
                    <a:pt x="3029" y="2431"/>
                  </a:cubicBezTo>
                  <a:cubicBezTo>
                    <a:pt x="3814" y="2431"/>
                    <a:pt x="4966" y="2889"/>
                    <a:pt x="4379" y="3889"/>
                  </a:cubicBezTo>
                  <a:cubicBezTo>
                    <a:pt x="4174" y="4238"/>
                    <a:pt x="3775" y="4446"/>
                    <a:pt x="3389" y="4446"/>
                  </a:cubicBezTo>
                  <a:cubicBezTo>
                    <a:pt x="3084" y="4446"/>
                    <a:pt x="2787" y="4315"/>
                    <a:pt x="2603" y="4018"/>
                  </a:cubicBezTo>
                  <a:cubicBezTo>
                    <a:pt x="2377" y="3653"/>
                    <a:pt x="2432" y="2977"/>
                    <a:pt x="2656" y="2340"/>
                  </a:cubicBezTo>
                  <a:close/>
                  <a:moveTo>
                    <a:pt x="3698" y="1"/>
                  </a:moveTo>
                  <a:cubicBezTo>
                    <a:pt x="1350" y="1"/>
                    <a:pt x="0" y="4980"/>
                    <a:pt x="2871" y="5438"/>
                  </a:cubicBezTo>
                  <a:cubicBezTo>
                    <a:pt x="3010" y="5460"/>
                    <a:pt x="3141" y="5471"/>
                    <a:pt x="3263" y="5471"/>
                  </a:cubicBezTo>
                  <a:cubicBezTo>
                    <a:pt x="5530" y="5471"/>
                    <a:pt x="5114" y="1886"/>
                    <a:pt x="3327" y="1886"/>
                  </a:cubicBezTo>
                  <a:cubicBezTo>
                    <a:pt x="3163" y="1886"/>
                    <a:pt x="2988" y="1916"/>
                    <a:pt x="2802" y="1982"/>
                  </a:cubicBezTo>
                  <a:cubicBezTo>
                    <a:pt x="3092" y="1360"/>
                    <a:pt x="3536" y="851"/>
                    <a:pt x="4017" y="830"/>
                  </a:cubicBezTo>
                  <a:cubicBezTo>
                    <a:pt x="4448" y="809"/>
                    <a:pt x="4568" y="164"/>
                    <a:pt x="4120" y="54"/>
                  </a:cubicBezTo>
                  <a:cubicBezTo>
                    <a:pt x="3976" y="18"/>
                    <a:pt x="3836" y="1"/>
                    <a:pt x="36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CuadroTexto 39"/>
          <p:cNvSpPr txBox="1"/>
          <p:nvPr/>
        </p:nvSpPr>
        <p:spPr>
          <a:xfrm>
            <a:off x="8706552" y="312593"/>
            <a:ext cx="248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1269;p45"/>
          <p:cNvSpPr/>
          <p:nvPr/>
        </p:nvSpPr>
        <p:spPr>
          <a:xfrm rot="-60026" flipH="1">
            <a:off x="8441992" y="287476"/>
            <a:ext cx="3280967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1" name="Google Shape;1670;p51"/>
          <p:cNvGrpSpPr/>
          <p:nvPr/>
        </p:nvGrpSpPr>
        <p:grpSpPr>
          <a:xfrm>
            <a:off x="7770202" y="183257"/>
            <a:ext cx="811772" cy="932679"/>
            <a:chOff x="6432538" y="1467689"/>
            <a:chExt cx="666729" cy="815612"/>
          </a:xfrm>
        </p:grpSpPr>
        <p:sp>
          <p:nvSpPr>
            <p:cNvPr id="42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2984;p72"/>
          <p:cNvGrpSpPr/>
          <p:nvPr/>
        </p:nvGrpSpPr>
        <p:grpSpPr>
          <a:xfrm>
            <a:off x="7897837" y="257719"/>
            <a:ext cx="554400" cy="579600"/>
            <a:chOff x="7116513" y="3618982"/>
            <a:chExt cx="232875" cy="229525"/>
          </a:xfrm>
        </p:grpSpPr>
        <p:sp>
          <p:nvSpPr>
            <p:cNvPr id="46" name="Google Shape;2985;p72"/>
            <p:cNvSpPr/>
            <p:nvPr/>
          </p:nvSpPr>
          <p:spPr>
            <a:xfrm>
              <a:off x="7116513" y="3618982"/>
              <a:ext cx="232875" cy="229525"/>
            </a:xfrm>
            <a:custGeom>
              <a:avLst/>
              <a:gdLst/>
              <a:ahLst/>
              <a:cxnLst/>
              <a:rect l="l" t="t" r="r" b="b"/>
              <a:pathLst>
                <a:path w="9315" h="9181" extrusionOk="0">
                  <a:moveTo>
                    <a:pt x="4679" y="357"/>
                  </a:moveTo>
                  <a:cubicBezTo>
                    <a:pt x="6853" y="357"/>
                    <a:pt x="8611" y="2059"/>
                    <a:pt x="8823" y="4218"/>
                  </a:cubicBezTo>
                  <a:cubicBezTo>
                    <a:pt x="9061" y="6631"/>
                    <a:pt x="7128" y="8657"/>
                    <a:pt x="4775" y="8863"/>
                  </a:cubicBezTo>
                  <a:cubicBezTo>
                    <a:pt x="4739" y="8866"/>
                    <a:pt x="4709" y="8882"/>
                    <a:pt x="4685" y="8900"/>
                  </a:cubicBezTo>
                  <a:cubicBezTo>
                    <a:pt x="2490" y="8581"/>
                    <a:pt x="464" y="7275"/>
                    <a:pt x="381" y="4825"/>
                  </a:cubicBezTo>
                  <a:cubicBezTo>
                    <a:pt x="301" y="2476"/>
                    <a:pt x="2122" y="482"/>
                    <a:pt x="4466" y="362"/>
                  </a:cubicBezTo>
                  <a:cubicBezTo>
                    <a:pt x="4538" y="358"/>
                    <a:pt x="4609" y="357"/>
                    <a:pt x="4679" y="357"/>
                  </a:cubicBezTo>
                  <a:close/>
                  <a:moveTo>
                    <a:pt x="4567" y="1"/>
                  </a:moveTo>
                  <a:cubicBezTo>
                    <a:pt x="4534" y="1"/>
                    <a:pt x="4500" y="1"/>
                    <a:pt x="4466" y="2"/>
                  </a:cubicBezTo>
                  <a:cubicBezTo>
                    <a:pt x="1928" y="54"/>
                    <a:pt x="1" y="2140"/>
                    <a:pt x="23" y="4663"/>
                  </a:cubicBezTo>
                  <a:cubicBezTo>
                    <a:pt x="44" y="6922"/>
                    <a:pt x="2022" y="9152"/>
                    <a:pt x="4341" y="9152"/>
                  </a:cubicBezTo>
                  <a:cubicBezTo>
                    <a:pt x="4447" y="9152"/>
                    <a:pt x="4553" y="9147"/>
                    <a:pt x="4660" y="9138"/>
                  </a:cubicBezTo>
                  <a:cubicBezTo>
                    <a:pt x="4683" y="9163"/>
                    <a:pt x="4715" y="9180"/>
                    <a:pt x="4760" y="9180"/>
                  </a:cubicBezTo>
                  <a:cubicBezTo>
                    <a:pt x="4765" y="9180"/>
                    <a:pt x="4770" y="9180"/>
                    <a:pt x="4775" y="9180"/>
                  </a:cubicBezTo>
                  <a:cubicBezTo>
                    <a:pt x="7230" y="9023"/>
                    <a:pt x="9314" y="7058"/>
                    <a:pt x="9234" y="4518"/>
                  </a:cubicBezTo>
                  <a:cubicBezTo>
                    <a:pt x="9154" y="1968"/>
                    <a:pt x="7089" y="1"/>
                    <a:pt x="45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986;p72"/>
            <p:cNvSpPr/>
            <p:nvPr/>
          </p:nvSpPr>
          <p:spPr>
            <a:xfrm>
              <a:off x="7124038" y="3627882"/>
              <a:ext cx="219000" cy="213600"/>
            </a:xfrm>
            <a:custGeom>
              <a:avLst/>
              <a:gdLst/>
              <a:ahLst/>
              <a:cxnLst/>
              <a:rect l="l" t="t" r="r" b="b"/>
              <a:pathLst>
                <a:path w="8760" h="8544" extrusionOk="0">
                  <a:moveTo>
                    <a:pt x="4262" y="1345"/>
                  </a:moveTo>
                  <a:cubicBezTo>
                    <a:pt x="5124" y="1345"/>
                    <a:pt x="5617" y="2284"/>
                    <a:pt x="5527" y="3118"/>
                  </a:cubicBezTo>
                  <a:cubicBezTo>
                    <a:pt x="5490" y="3480"/>
                    <a:pt x="5349" y="3813"/>
                    <a:pt x="5156" y="4116"/>
                  </a:cubicBezTo>
                  <a:cubicBezTo>
                    <a:pt x="5432" y="4305"/>
                    <a:pt x="5641" y="4559"/>
                    <a:pt x="5772" y="4889"/>
                  </a:cubicBezTo>
                  <a:cubicBezTo>
                    <a:pt x="6126" y="5771"/>
                    <a:pt x="5615" y="6722"/>
                    <a:pt x="4712" y="6983"/>
                  </a:cubicBezTo>
                  <a:cubicBezTo>
                    <a:pt x="4566" y="7025"/>
                    <a:pt x="4414" y="7045"/>
                    <a:pt x="4263" y="7045"/>
                  </a:cubicBezTo>
                  <a:cubicBezTo>
                    <a:pt x="3423" y="7045"/>
                    <a:pt x="2598" y="6425"/>
                    <a:pt x="2718" y="5501"/>
                  </a:cubicBezTo>
                  <a:cubicBezTo>
                    <a:pt x="2782" y="5007"/>
                    <a:pt x="3089" y="4623"/>
                    <a:pt x="3412" y="4263"/>
                  </a:cubicBezTo>
                  <a:cubicBezTo>
                    <a:pt x="3283" y="4222"/>
                    <a:pt x="3158" y="4168"/>
                    <a:pt x="3052" y="4090"/>
                  </a:cubicBezTo>
                  <a:cubicBezTo>
                    <a:pt x="2685" y="3829"/>
                    <a:pt x="2442" y="3432"/>
                    <a:pt x="2396" y="2982"/>
                  </a:cubicBezTo>
                  <a:cubicBezTo>
                    <a:pt x="2297" y="2065"/>
                    <a:pt x="3008" y="1460"/>
                    <a:pt x="3851" y="1451"/>
                  </a:cubicBezTo>
                  <a:cubicBezTo>
                    <a:pt x="3897" y="1412"/>
                    <a:pt x="3953" y="1382"/>
                    <a:pt x="4022" y="1368"/>
                  </a:cubicBezTo>
                  <a:cubicBezTo>
                    <a:pt x="4105" y="1352"/>
                    <a:pt x="4185" y="1345"/>
                    <a:pt x="4262" y="1345"/>
                  </a:cubicBezTo>
                  <a:close/>
                  <a:moveTo>
                    <a:pt x="4378" y="1"/>
                  </a:moveTo>
                  <a:cubicBezTo>
                    <a:pt x="4308" y="1"/>
                    <a:pt x="4237" y="2"/>
                    <a:pt x="4165" y="6"/>
                  </a:cubicBezTo>
                  <a:cubicBezTo>
                    <a:pt x="1821" y="126"/>
                    <a:pt x="0" y="2120"/>
                    <a:pt x="80" y="4469"/>
                  </a:cubicBezTo>
                  <a:cubicBezTo>
                    <a:pt x="163" y="6919"/>
                    <a:pt x="2189" y="8225"/>
                    <a:pt x="4384" y="8544"/>
                  </a:cubicBezTo>
                  <a:cubicBezTo>
                    <a:pt x="4408" y="8526"/>
                    <a:pt x="4438" y="8510"/>
                    <a:pt x="4474" y="8507"/>
                  </a:cubicBezTo>
                  <a:cubicBezTo>
                    <a:pt x="6827" y="8301"/>
                    <a:pt x="8760" y="6275"/>
                    <a:pt x="8522" y="3862"/>
                  </a:cubicBezTo>
                  <a:cubicBezTo>
                    <a:pt x="8310" y="1703"/>
                    <a:pt x="6552" y="1"/>
                    <a:pt x="4378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987;p72"/>
            <p:cNvSpPr/>
            <p:nvPr/>
          </p:nvSpPr>
          <p:spPr>
            <a:xfrm>
              <a:off x="7181438" y="3661482"/>
              <a:ext cx="95750" cy="142525"/>
            </a:xfrm>
            <a:custGeom>
              <a:avLst/>
              <a:gdLst/>
              <a:ahLst/>
              <a:cxnLst/>
              <a:rect l="l" t="t" r="r" b="b"/>
              <a:pathLst>
                <a:path w="3830" h="5701" extrusionOk="0">
                  <a:moveTo>
                    <a:pt x="1430" y="548"/>
                  </a:moveTo>
                  <a:lnTo>
                    <a:pt x="1430" y="548"/>
                  </a:lnTo>
                  <a:cubicBezTo>
                    <a:pt x="1448" y="624"/>
                    <a:pt x="1484" y="696"/>
                    <a:pt x="1534" y="752"/>
                  </a:cubicBezTo>
                  <a:cubicBezTo>
                    <a:pt x="2100" y="1396"/>
                    <a:pt x="2001" y="1834"/>
                    <a:pt x="1621" y="2333"/>
                  </a:cubicBezTo>
                  <a:cubicBezTo>
                    <a:pt x="671" y="1991"/>
                    <a:pt x="601" y="929"/>
                    <a:pt x="1430" y="548"/>
                  </a:cubicBezTo>
                  <a:close/>
                  <a:moveTo>
                    <a:pt x="2407" y="3330"/>
                  </a:moveTo>
                  <a:cubicBezTo>
                    <a:pt x="2524" y="3424"/>
                    <a:pt x="2615" y="3549"/>
                    <a:pt x="2659" y="3732"/>
                  </a:cubicBezTo>
                  <a:cubicBezTo>
                    <a:pt x="2789" y="4269"/>
                    <a:pt x="2439" y="4570"/>
                    <a:pt x="2149" y="4570"/>
                  </a:cubicBezTo>
                  <a:cubicBezTo>
                    <a:pt x="1905" y="4570"/>
                    <a:pt x="1703" y="4357"/>
                    <a:pt x="1862" y="3896"/>
                  </a:cubicBezTo>
                  <a:cubicBezTo>
                    <a:pt x="1925" y="3711"/>
                    <a:pt x="2208" y="3504"/>
                    <a:pt x="2407" y="3330"/>
                  </a:cubicBezTo>
                  <a:close/>
                  <a:moveTo>
                    <a:pt x="1966" y="1"/>
                  </a:moveTo>
                  <a:cubicBezTo>
                    <a:pt x="1889" y="1"/>
                    <a:pt x="1809" y="8"/>
                    <a:pt x="1726" y="24"/>
                  </a:cubicBezTo>
                  <a:cubicBezTo>
                    <a:pt x="1657" y="38"/>
                    <a:pt x="1601" y="68"/>
                    <a:pt x="1555" y="106"/>
                  </a:cubicBezTo>
                  <a:cubicBezTo>
                    <a:pt x="712" y="116"/>
                    <a:pt x="1" y="721"/>
                    <a:pt x="100" y="1637"/>
                  </a:cubicBezTo>
                  <a:cubicBezTo>
                    <a:pt x="146" y="2088"/>
                    <a:pt x="389" y="2485"/>
                    <a:pt x="756" y="2746"/>
                  </a:cubicBezTo>
                  <a:cubicBezTo>
                    <a:pt x="862" y="2824"/>
                    <a:pt x="987" y="2878"/>
                    <a:pt x="1116" y="2919"/>
                  </a:cubicBezTo>
                  <a:cubicBezTo>
                    <a:pt x="793" y="3279"/>
                    <a:pt x="486" y="3663"/>
                    <a:pt x="422" y="4157"/>
                  </a:cubicBezTo>
                  <a:cubicBezTo>
                    <a:pt x="302" y="5081"/>
                    <a:pt x="1127" y="5701"/>
                    <a:pt x="1967" y="5701"/>
                  </a:cubicBezTo>
                  <a:cubicBezTo>
                    <a:pt x="2118" y="5701"/>
                    <a:pt x="2270" y="5681"/>
                    <a:pt x="2416" y="5639"/>
                  </a:cubicBezTo>
                  <a:cubicBezTo>
                    <a:pt x="3319" y="5378"/>
                    <a:pt x="3830" y="4427"/>
                    <a:pt x="3476" y="3545"/>
                  </a:cubicBezTo>
                  <a:cubicBezTo>
                    <a:pt x="3345" y="3215"/>
                    <a:pt x="3136" y="2961"/>
                    <a:pt x="2860" y="2772"/>
                  </a:cubicBezTo>
                  <a:cubicBezTo>
                    <a:pt x="3053" y="2468"/>
                    <a:pt x="3194" y="2136"/>
                    <a:pt x="3231" y="1774"/>
                  </a:cubicBezTo>
                  <a:cubicBezTo>
                    <a:pt x="3321" y="939"/>
                    <a:pt x="2828" y="1"/>
                    <a:pt x="19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988;p72"/>
            <p:cNvSpPr/>
            <p:nvPr/>
          </p:nvSpPr>
          <p:spPr>
            <a:xfrm>
              <a:off x="7223988" y="3744732"/>
              <a:ext cx="27200" cy="31000"/>
            </a:xfrm>
            <a:custGeom>
              <a:avLst/>
              <a:gdLst/>
              <a:ahLst/>
              <a:cxnLst/>
              <a:rect l="l" t="t" r="r" b="b"/>
              <a:pathLst>
                <a:path w="1088" h="1240" extrusionOk="0">
                  <a:moveTo>
                    <a:pt x="705" y="0"/>
                  </a:moveTo>
                  <a:cubicBezTo>
                    <a:pt x="506" y="174"/>
                    <a:pt x="223" y="382"/>
                    <a:pt x="160" y="566"/>
                  </a:cubicBezTo>
                  <a:cubicBezTo>
                    <a:pt x="1" y="1027"/>
                    <a:pt x="203" y="1240"/>
                    <a:pt x="447" y="1240"/>
                  </a:cubicBezTo>
                  <a:cubicBezTo>
                    <a:pt x="738" y="1240"/>
                    <a:pt x="1087" y="939"/>
                    <a:pt x="957" y="402"/>
                  </a:cubicBezTo>
                  <a:cubicBezTo>
                    <a:pt x="913" y="219"/>
                    <a:pt x="823" y="94"/>
                    <a:pt x="705" y="0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989;p72"/>
            <p:cNvSpPr/>
            <p:nvPr/>
          </p:nvSpPr>
          <p:spPr>
            <a:xfrm>
              <a:off x="7196463" y="3675157"/>
              <a:ext cx="37475" cy="44650"/>
            </a:xfrm>
            <a:custGeom>
              <a:avLst/>
              <a:gdLst/>
              <a:ahLst/>
              <a:cxnLst/>
              <a:rect l="l" t="t" r="r" b="b"/>
              <a:pathLst>
                <a:path w="1499" h="1786" extrusionOk="0">
                  <a:moveTo>
                    <a:pt x="829" y="1"/>
                  </a:moveTo>
                  <a:lnTo>
                    <a:pt x="829" y="1"/>
                  </a:lnTo>
                  <a:cubicBezTo>
                    <a:pt x="0" y="382"/>
                    <a:pt x="70" y="1444"/>
                    <a:pt x="1020" y="1786"/>
                  </a:cubicBezTo>
                  <a:cubicBezTo>
                    <a:pt x="1400" y="1287"/>
                    <a:pt x="1499" y="849"/>
                    <a:pt x="933" y="205"/>
                  </a:cubicBezTo>
                  <a:cubicBezTo>
                    <a:pt x="883" y="149"/>
                    <a:pt x="847" y="77"/>
                    <a:pt x="829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CuadroTexto 50"/>
          <p:cNvSpPr txBox="1"/>
          <p:nvPr/>
        </p:nvSpPr>
        <p:spPr>
          <a:xfrm>
            <a:off x="8687361" y="308702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Propuesta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4" descr="Resultado de imagen para metodologia imagen"/>
          <p:cNvPicPr>
            <a:picLocks noChangeAspect="1" noChangeArrowheads="1"/>
          </p:cNvPicPr>
          <p:nvPr/>
        </p:nvPicPr>
        <p:blipFill>
          <a:blip r:embed="rId4" cstate="print"/>
          <a:srcRect l="68792" t="14699" r="9184" b="14745"/>
          <a:stretch>
            <a:fillRect/>
          </a:stretch>
        </p:blipFill>
        <p:spPr bwMode="auto">
          <a:xfrm>
            <a:off x="10909701" y="83771"/>
            <a:ext cx="1090750" cy="1061270"/>
          </a:xfrm>
          <a:prstGeom prst="rect">
            <a:avLst/>
          </a:prstGeom>
          <a:noFill/>
        </p:spPr>
      </p:pic>
      <p:pic>
        <p:nvPicPr>
          <p:cNvPr id="66" name="image6.png"/>
          <p:cNvPicPr/>
          <p:nvPr/>
        </p:nvPicPr>
        <p:blipFill>
          <a:blip r:embed="rId5"/>
          <a:srcRect t="6084" r="1328"/>
          <a:stretch>
            <a:fillRect/>
          </a:stretch>
        </p:blipFill>
        <p:spPr>
          <a:xfrm>
            <a:off x="346599" y="877141"/>
            <a:ext cx="6865481" cy="5103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7" name="image45.pn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8052402" y="4279881"/>
            <a:ext cx="3058081" cy="17867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68" name="Google Shape;1617;p50"/>
          <p:cNvGrpSpPr/>
          <p:nvPr/>
        </p:nvGrpSpPr>
        <p:grpSpPr>
          <a:xfrm>
            <a:off x="962418" y="1431189"/>
            <a:ext cx="1332000" cy="1224000"/>
            <a:chOff x="6432538" y="1467689"/>
            <a:chExt cx="666729" cy="815612"/>
          </a:xfrm>
        </p:grpSpPr>
        <p:sp>
          <p:nvSpPr>
            <p:cNvPr id="69" name="Google Shape;1618;p50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19;p50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20;p50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2914;p71"/>
          <p:cNvSpPr txBox="1">
            <a:spLocks noGrp="1"/>
          </p:cNvSpPr>
          <p:nvPr>
            <p:ph type="title"/>
          </p:nvPr>
        </p:nvSpPr>
        <p:spPr>
          <a:xfrm>
            <a:off x="866042" y="1305369"/>
            <a:ext cx="1521301" cy="10073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Guía</a:t>
            </a:r>
            <a:br>
              <a:rPr lang="es-MX" sz="24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MX" sz="24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Digital</a:t>
            </a:r>
            <a:endParaRPr sz="2400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72" name="image21.png"/>
          <p:cNvPicPr/>
          <p:nvPr/>
        </p:nvPicPr>
        <p:blipFill rotWithShape="1">
          <a:blip r:embed="rId7"/>
          <a:srcRect t="27950"/>
          <a:stretch/>
        </p:blipFill>
        <p:spPr>
          <a:xfrm>
            <a:off x="8191844" y="1431189"/>
            <a:ext cx="2760870" cy="25053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4" name="Google Shape;1370;p47"/>
          <p:cNvSpPr/>
          <p:nvPr/>
        </p:nvSpPr>
        <p:spPr>
          <a:xfrm rot="60166">
            <a:off x="143067" y="5995834"/>
            <a:ext cx="6729085" cy="652771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B8E6D4"/>
          </a:solidFill>
          <a:ln w="38100" cap="flat" cmpd="sng">
            <a:solidFill>
              <a:srgbClr val="43BB8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CuadroTexto 1"/>
          <p:cNvSpPr txBox="1"/>
          <p:nvPr/>
        </p:nvSpPr>
        <p:spPr>
          <a:xfrm>
            <a:off x="346599" y="6091386"/>
            <a:ext cx="6859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u="sng" dirty="0">
                <a:latin typeface="Comic Sans MS" panose="030F0702030302020204" pitchFamily="66" charset="0"/>
                <a:hlinkClick r:id="rId8"/>
              </a:rPr>
              <a:t>https://mbmena1.wixsite.com/escueladigital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grpSp>
        <p:nvGrpSpPr>
          <p:cNvPr id="79" name="Google Shape;1541;p49"/>
          <p:cNvGrpSpPr/>
          <p:nvPr/>
        </p:nvGrpSpPr>
        <p:grpSpPr>
          <a:xfrm rot="-883412">
            <a:off x="7360964" y="1403860"/>
            <a:ext cx="814451" cy="809608"/>
            <a:chOff x="5222975" y="2300200"/>
            <a:chExt cx="199300" cy="154950"/>
          </a:xfrm>
        </p:grpSpPr>
        <p:sp>
          <p:nvSpPr>
            <p:cNvPr id="80" name="Google Shape;1542;p49"/>
            <p:cNvSpPr/>
            <p:nvPr/>
          </p:nvSpPr>
          <p:spPr>
            <a:xfrm>
              <a:off x="5222975" y="2300200"/>
              <a:ext cx="199300" cy="154950"/>
            </a:xfrm>
            <a:custGeom>
              <a:avLst/>
              <a:gdLst/>
              <a:ahLst/>
              <a:cxnLst/>
              <a:rect l="l" t="t" r="r" b="b"/>
              <a:pathLst>
                <a:path w="7972" h="6198" extrusionOk="0">
                  <a:moveTo>
                    <a:pt x="1662" y="242"/>
                  </a:moveTo>
                  <a:cubicBezTo>
                    <a:pt x="2052" y="242"/>
                    <a:pt x="2447" y="284"/>
                    <a:pt x="2768" y="365"/>
                  </a:cubicBezTo>
                  <a:cubicBezTo>
                    <a:pt x="2911" y="401"/>
                    <a:pt x="3067" y="425"/>
                    <a:pt x="3149" y="425"/>
                  </a:cubicBezTo>
                  <a:cubicBezTo>
                    <a:pt x="3166" y="425"/>
                    <a:pt x="3180" y="424"/>
                    <a:pt x="3190" y="421"/>
                  </a:cubicBezTo>
                  <a:cubicBezTo>
                    <a:pt x="3206" y="417"/>
                    <a:pt x="3223" y="416"/>
                    <a:pt x="3238" y="416"/>
                  </a:cubicBezTo>
                  <a:cubicBezTo>
                    <a:pt x="3275" y="416"/>
                    <a:pt x="3304" y="427"/>
                    <a:pt x="3310" y="446"/>
                  </a:cubicBezTo>
                  <a:cubicBezTo>
                    <a:pt x="3318" y="473"/>
                    <a:pt x="3441" y="521"/>
                    <a:pt x="3580" y="551"/>
                  </a:cubicBezTo>
                  <a:cubicBezTo>
                    <a:pt x="4180" y="683"/>
                    <a:pt x="5350" y="1415"/>
                    <a:pt x="5824" y="1956"/>
                  </a:cubicBezTo>
                  <a:cubicBezTo>
                    <a:pt x="6048" y="2209"/>
                    <a:pt x="6591" y="2975"/>
                    <a:pt x="6626" y="3083"/>
                  </a:cubicBezTo>
                  <a:cubicBezTo>
                    <a:pt x="6644" y="3143"/>
                    <a:pt x="6730" y="3208"/>
                    <a:pt x="6775" y="3208"/>
                  </a:cubicBezTo>
                  <a:cubicBezTo>
                    <a:pt x="6786" y="3208"/>
                    <a:pt x="6794" y="3205"/>
                    <a:pt x="6799" y="3196"/>
                  </a:cubicBezTo>
                  <a:cubicBezTo>
                    <a:pt x="6832" y="3133"/>
                    <a:pt x="7589" y="2681"/>
                    <a:pt x="7656" y="2681"/>
                  </a:cubicBezTo>
                  <a:cubicBezTo>
                    <a:pt x="7659" y="2681"/>
                    <a:pt x="7661" y="2682"/>
                    <a:pt x="7661" y="2684"/>
                  </a:cubicBezTo>
                  <a:cubicBezTo>
                    <a:pt x="7658" y="2716"/>
                    <a:pt x="7638" y="2920"/>
                    <a:pt x="7618" y="3137"/>
                  </a:cubicBezTo>
                  <a:cubicBezTo>
                    <a:pt x="7597" y="3355"/>
                    <a:pt x="7592" y="3572"/>
                    <a:pt x="7607" y="3621"/>
                  </a:cubicBezTo>
                  <a:cubicBezTo>
                    <a:pt x="7623" y="3669"/>
                    <a:pt x="7621" y="3831"/>
                    <a:pt x="7603" y="3984"/>
                  </a:cubicBezTo>
                  <a:cubicBezTo>
                    <a:pt x="7586" y="4134"/>
                    <a:pt x="7566" y="4404"/>
                    <a:pt x="7559" y="4579"/>
                  </a:cubicBezTo>
                  <a:cubicBezTo>
                    <a:pt x="7553" y="4753"/>
                    <a:pt x="7541" y="4963"/>
                    <a:pt x="7534" y="5039"/>
                  </a:cubicBezTo>
                  <a:cubicBezTo>
                    <a:pt x="7525" y="5117"/>
                    <a:pt x="7511" y="5302"/>
                    <a:pt x="7502" y="5456"/>
                  </a:cubicBezTo>
                  <a:cubicBezTo>
                    <a:pt x="7481" y="5778"/>
                    <a:pt x="7473" y="5877"/>
                    <a:pt x="7387" y="5877"/>
                  </a:cubicBezTo>
                  <a:cubicBezTo>
                    <a:pt x="7351" y="5877"/>
                    <a:pt x="7302" y="5860"/>
                    <a:pt x="7233" y="5834"/>
                  </a:cubicBezTo>
                  <a:cubicBezTo>
                    <a:pt x="6919" y="5719"/>
                    <a:pt x="6696" y="5659"/>
                    <a:pt x="6265" y="5572"/>
                  </a:cubicBezTo>
                  <a:cubicBezTo>
                    <a:pt x="6043" y="5527"/>
                    <a:pt x="5773" y="5458"/>
                    <a:pt x="5660" y="5417"/>
                  </a:cubicBezTo>
                  <a:cubicBezTo>
                    <a:pt x="5548" y="5376"/>
                    <a:pt x="5214" y="5277"/>
                    <a:pt x="4912" y="5196"/>
                  </a:cubicBezTo>
                  <a:lnTo>
                    <a:pt x="4368" y="5047"/>
                  </a:lnTo>
                  <a:lnTo>
                    <a:pt x="4475" y="4953"/>
                  </a:lnTo>
                  <a:cubicBezTo>
                    <a:pt x="4533" y="4903"/>
                    <a:pt x="4626" y="4846"/>
                    <a:pt x="4677" y="4829"/>
                  </a:cubicBezTo>
                  <a:cubicBezTo>
                    <a:pt x="4729" y="4813"/>
                    <a:pt x="4878" y="4705"/>
                    <a:pt x="5002" y="4592"/>
                  </a:cubicBezTo>
                  <a:cubicBezTo>
                    <a:pt x="5126" y="4480"/>
                    <a:pt x="5243" y="4381"/>
                    <a:pt x="5260" y="4375"/>
                  </a:cubicBezTo>
                  <a:cubicBezTo>
                    <a:pt x="5279" y="4370"/>
                    <a:pt x="5313" y="4321"/>
                    <a:pt x="5338" y="4265"/>
                  </a:cubicBezTo>
                  <a:cubicBezTo>
                    <a:pt x="5382" y="4170"/>
                    <a:pt x="5376" y="4154"/>
                    <a:pt x="5225" y="3961"/>
                  </a:cubicBezTo>
                  <a:cubicBezTo>
                    <a:pt x="5089" y="3787"/>
                    <a:pt x="4698" y="3440"/>
                    <a:pt x="4350" y="3188"/>
                  </a:cubicBezTo>
                  <a:cubicBezTo>
                    <a:pt x="4160" y="3049"/>
                    <a:pt x="3367" y="2661"/>
                    <a:pt x="3170" y="2608"/>
                  </a:cubicBezTo>
                  <a:cubicBezTo>
                    <a:pt x="3052" y="2577"/>
                    <a:pt x="2918" y="2532"/>
                    <a:pt x="2867" y="2509"/>
                  </a:cubicBezTo>
                  <a:cubicBezTo>
                    <a:pt x="2691" y="2425"/>
                    <a:pt x="1791" y="2301"/>
                    <a:pt x="1319" y="2295"/>
                  </a:cubicBezTo>
                  <a:cubicBezTo>
                    <a:pt x="1064" y="2293"/>
                    <a:pt x="843" y="2274"/>
                    <a:pt x="832" y="2254"/>
                  </a:cubicBezTo>
                  <a:cubicBezTo>
                    <a:pt x="822" y="2233"/>
                    <a:pt x="1044" y="2091"/>
                    <a:pt x="1327" y="1937"/>
                  </a:cubicBezTo>
                  <a:cubicBezTo>
                    <a:pt x="1994" y="1575"/>
                    <a:pt x="2042" y="1533"/>
                    <a:pt x="1958" y="1380"/>
                  </a:cubicBezTo>
                  <a:cubicBezTo>
                    <a:pt x="1893" y="1261"/>
                    <a:pt x="1016" y="629"/>
                    <a:pt x="795" y="541"/>
                  </a:cubicBezTo>
                  <a:cubicBezTo>
                    <a:pt x="731" y="517"/>
                    <a:pt x="644" y="471"/>
                    <a:pt x="595" y="438"/>
                  </a:cubicBezTo>
                  <a:cubicBezTo>
                    <a:pt x="510" y="381"/>
                    <a:pt x="516" y="378"/>
                    <a:pt x="782" y="322"/>
                  </a:cubicBezTo>
                  <a:cubicBezTo>
                    <a:pt x="1044" y="269"/>
                    <a:pt x="1351" y="242"/>
                    <a:pt x="1662" y="242"/>
                  </a:cubicBezTo>
                  <a:close/>
                  <a:moveTo>
                    <a:pt x="1627" y="1"/>
                  </a:moveTo>
                  <a:cubicBezTo>
                    <a:pt x="888" y="1"/>
                    <a:pt x="206" y="129"/>
                    <a:pt x="67" y="337"/>
                  </a:cubicBezTo>
                  <a:lnTo>
                    <a:pt x="0" y="439"/>
                  </a:lnTo>
                  <a:lnTo>
                    <a:pt x="508" y="710"/>
                  </a:lnTo>
                  <a:cubicBezTo>
                    <a:pt x="1000" y="974"/>
                    <a:pt x="1609" y="1367"/>
                    <a:pt x="1630" y="1435"/>
                  </a:cubicBezTo>
                  <a:cubicBezTo>
                    <a:pt x="1637" y="1455"/>
                    <a:pt x="1540" y="1515"/>
                    <a:pt x="1415" y="1571"/>
                  </a:cubicBezTo>
                  <a:cubicBezTo>
                    <a:pt x="931" y="1785"/>
                    <a:pt x="284" y="2235"/>
                    <a:pt x="214" y="2408"/>
                  </a:cubicBezTo>
                  <a:cubicBezTo>
                    <a:pt x="168" y="2523"/>
                    <a:pt x="282" y="2599"/>
                    <a:pt x="490" y="2599"/>
                  </a:cubicBezTo>
                  <a:cubicBezTo>
                    <a:pt x="511" y="2599"/>
                    <a:pt x="533" y="2598"/>
                    <a:pt x="556" y="2597"/>
                  </a:cubicBezTo>
                  <a:cubicBezTo>
                    <a:pt x="746" y="2583"/>
                    <a:pt x="933" y="2577"/>
                    <a:pt x="1116" y="2577"/>
                  </a:cubicBezTo>
                  <a:cubicBezTo>
                    <a:pt x="2565" y="2577"/>
                    <a:pt x="3759" y="2993"/>
                    <a:pt x="4661" y="3814"/>
                  </a:cubicBezTo>
                  <a:cubicBezTo>
                    <a:pt x="4854" y="3991"/>
                    <a:pt x="5032" y="4182"/>
                    <a:pt x="5016" y="4198"/>
                  </a:cubicBezTo>
                  <a:cubicBezTo>
                    <a:pt x="4787" y="4417"/>
                    <a:pt x="4649" y="4526"/>
                    <a:pt x="4446" y="4650"/>
                  </a:cubicBezTo>
                  <a:cubicBezTo>
                    <a:pt x="4146" y="4834"/>
                    <a:pt x="4039" y="4972"/>
                    <a:pt x="4085" y="5119"/>
                  </a:cubicBezTo>
                  <a:cubicBezTo>
                    <a:pt x="4134" y="5276"/>
                    <a:pt x="4205" y="5310"/>
                    <a:pt x="4870" y="5497"/>
                  </a:cubicBezTo>
                  <a:cubicBezTo>
                    <a:pt x="5196" y="5588"/>
                    <a:pt x="5557" y="5693"/>
                    <a:pt x="5667" y="5730"/>
                  </a:cubicBezTo>
                  <a:cubicBezTo>
                    <a:pt x="5778" y="5766"/>
                    <a:pt x="6074" y="5839"/>
                    <a:pt x="6328" y="5892"/>
                  </a:cubicBezTo>
                  <a:cubicBezTo>
                    <a:pt x="6582" y="5947"/>
                    <a:pt x="6879" y="6025"/>
                    <a:pt x="6992" y="6068"/>
                  </a:cubicBezTo>
                  <a:cubicBezTo>
                    <a:pt x="7215" y="6153"/>
                    <a:pt x="7366" y="6198"/>
                    <a:pt x="7472" y="6198"/>
                  </a:cubicBezTo>
                  <a:cubicBezTo>
                    <a:pt x="7611" y="6198"/>
                    <a:pt x="7673" y="6123"/>
                    <a:pt x="7722" y="5964"/>
                  </a:cubicBezTo>
                  <a:cubicBezTo>
                    <a:pt x="7799" y="5707"/>
                    <a:pt x="7816" y="5302"/>
                    <a:pt x="7757" y="5113"/>
                  </a:cubicBezTo>
                  <a:cubicBezTo>
                    <a:pt x="7730" y="5028"/>
                    <a:pt x="7727" y="4969"/>
                    <a:pt x="7750" y="4969"/>
                  </a:cubicBezTo>
                  <a:cubicBezTo>
                    <a:pt x="7752" y="4969"/>
                    <a:pt x="7753" y="4969"/>
                    <a:pt x="7755" y="4969"/>
                  </a:cubicBezTo>
                  <a:cubicBezTo>
                    <a:pt x="7757" y="4970"/>
                    <a:pt x="7759" y="4970"/>
                    <a:pt x="7761" y="4970"/>
                  </a:cubicBezTo>
                  <a:cubicBezTo>
                    <a:pt x="7785" y="4970"/>
                    <a:pt x="7811" y="4933"/>
                    <a:pt x="7821" y="4883"/>
                  </a:cubicBezTo>
                  <a:cubicBezTo>
                    <a:pt x="7857" y="4685"/>
                    <a:pt x="7872" y="3924"/>
                    <a:pt x="7839" y="3907"/>
                  </a:cubicBezTo>
                  <a:cubicBezTo>
                    <a:pt x="7822" y="3899"/>
                    <a:pt x="7829" y="3885"/>
                    <a:pt x="7852" y="3877"/>
                  </a:cubicBezTo>
                  <a:cubicBezTo>
                    <a:pt x="7903" y="3861"/>
                    <a:pt x="7909" y="3244"/>
                    <a:pt x="7857" y="3200"/>
                  </a:cubicBezTo>
                  <a:cubicBezTo>
                    <a:pt x="7837" y="3183"/>
                    <a:pt x="7837" y="3162"/>
                    <a:pt x="7855" y="3148"/>
                  </a:cubicBezTo>
                  <a:cubicBezTo>
                    <a:pt x="7912" y="3104"/>
                    <a:pt x="7972" y="2634"/>
                    <a:pt x="7945" y="2453"/>
                  </a:cubicBezTo>
                  <a:cubicBezTo>
                    <a:pt x="7924" y="2309"/>
                    <a:pt x="7904" y="2276"/>
                    <a:pt x="7839" y="2272"/>
                  </a:cubicBezTo>
                  <a:cubicBezTo>
                    <a:pt x="7838" y="2272"/>
                    <a:pt x="7837" y="2272"/>
                    <a:pt x="7836" y="2272"/>
                  </a:cubicBezTo>
                  <a:cubicBezTo>
                    <a:pt x="7756" y="2272"/>
                    <a:pt x="7471" y="2425"/>
                    <a:pt x="7033" y="2707"/>
                  </a:cubicBezTo>
                  <a:cubicBezTo>
                    <a:pt x="6911" y="2785"/>
                    <a:pt x="6807" y="2849"/>
                    <a:pt x="6800" y="2851"/>
                  </a:cubicBezTo>
                  <a:cubicBezTo>
                    <a:pt x="6800" y="2851"/>
                    <a:pt x="6800" y="2851"/>
                    <a:pt x="6800" y="2851"/>
                  </a:cubicBezTo>
                  <a:cubicBezTo>
                    <a:pt x="6791" y="2851"/>
                    <a:pt x="6714" y="2730"/>
                    <a:pt x="6628" y="2582"/>
                  </a:cubicBezTo>
                  <a:cubicBezTo>
                    <a:pt x="6540" y="2433"/>
                    <a:pt x="6409" y="2245"/>
                    <a:pt x="6336" y="2167"/>
                  </a:cubicBezTo>
                  <a:cubicBezTo>
                    <a:pt x="6265" y="2091"/>
                    <a:pt x="6197" y="2005"/>
                    <a:pt x="6189" y="1979"/>
                  </a:cubicBezTo>
                  <a:cubicBezTo>
                    <a:pt x="6153" y="1865"/>
                    <a:pt x="5649" y="1390"/>
                    <a:pt x="5286" y="1129"/>
                  </a:cubicBezTo>
                  <a:cubicBezTo>
                    <a:pt x="4499" y="562"/>
                    <a:pt x="3838" y="304"/>
                    <a:pt x="2614" y="83"/>
                  </a:cubicBezTo>
                  <a:cubicBezTo>
                    <a:pt x="2303" y="27"/>
                    <a:pt x="1959" y="1"/>
                    <a:pt x="1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543;p49"/>
            <p:cNvSpPr/>
            <p:nvPr/>
          </p:nvSpPr>
          <p:spPr>
            <a:xfrm>
              <a:off x="5354450" y="2420350"/>
              <a:ext cx="43500" cy="13425"/>
            </a:xfrm>
            <a:custGeom>
              <a:avLst/>
              <a:gdLst/>
              <a:ahLst/>
              <a:cxnLst/>
              <a:rect l="l" t="t" r="r" b="b"/>
              <a:pathLst>
                <a:path w="1740" h="537" extrusionOk="0">
                  <a:moveTo>
                    <a:pt x="195" y="1"/>
                  </a:moveTo>
                  <a:cubicBezTo>
                    <a:pt x="127" y="1"/>
                    <a:pt x="93" y="15"/>
                    <a:pt x="65" y="42"/>
                  </a:cubicBezTo>
                  <a:cubicBezTo>
                    <a:pt x="27" y="82"/>
                    <a:pt x="0" y="129"/>
                    <a:pt x="7" y="149"/>
                  </a:cubicBezTo>
                  <a:cubicBezTo>
                    <a:pt x="23" y="201"/>
                    <a:pt x="232" y="263"/>
                    <a:pt x="605" y="328"/>
                  </a:cubicBezTo>
                  <a:cubicBezTo>
                    <a:pt x="775" y="357"/>
                    <a:pt x="1073" y="420"/>
                    <a:pt x="1264" y="467"/>
                  </a:cubicBezTo>
                  <a:cubicBezTo>
                    <a:pt x="1454" y="513"/>
                    <a:pt x="1559" y="536"/>
                    <a:pt x="1621" y="536"/>
                  </a:cubicBezTo>
                  <a:cubicBezTo>
                    <a:pt x="1683" y="536"/>
                    <a:pt x="1702" y="512"/>
                    <a:pt x="1721" y="464"/>
                  </a:cubicBezTo>
                  <a:cubicBezTo>
                    <a:pt x="1739" y="421"/>
                    <a:pt x="1718" y="377"/>
                    <a:pt x="1656" y="328"/>
                  </a:cubicBezTo>
                  <a:cubicBezTo>
                    <a:pt x="1612" y="294"/>
                    <a:pt x="1558" y="270"/>
                    <a:pt x="1525" y="270"/>
                  </a:cubicBezTo>
                  <a:cubicBezTo>
                    <a:pt x="1519" y="270"/>
                    <a:pt x="1514" y="271"/>
                    <a:pt x="1510" y="272"/>
                  </a:cubicBezTo>
                  <a:cubicBezTo>
                    <a:pt x="1500" y="275"/>
                    <a:pt x="1491" y="276"/>
                    <a:pt x="1483" y="276"/>
                  </a:cubicBezTo>
                  <a:cubicBezTo>
                    <a:pt x="1463" y="276"/>
                    <a:pt x="1448" y="268"/>
                    <a:pt x="1444" y="254"/>
                  </a:cubicBezTo>
                  <a:cubicBezTo>
                    <a:pt x="1433" y="221"/>
                    <a:pt x="1316" y="193"/>
                    <a:pt x="580" y="54"/>
                  </a:cubicBezTo>
                  <a:cubicBezTo>
                    <a:pt x="387" y="18"/>
                    <a:pt x="271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544;p49"/>
            <p:cNvSpPr/>
            <p:nvPr/>
          </p:nvSpPr>
          <p:spPr>
            <a:xfrm>
              <a:off x="5276325" y="2342550"/>
              <a:ext cx="84200" cy="48700"/>
            </a:xfrm>
            <a:custGeom>
              <a:avLst/>
              <a:gdLst/>
              <a:ahLst/>
              <a:cxnLst/>
              <a:rect l="l" t="t" r="r" b="b"/>
              <a:pathLst>
                <a:path w="3368" h="1948" extrusionOk="0">
                  <a:moveTo>
                    <a:pt x="286" y="1"/>
                  </a:moveTo>
                  <a:cubicBezTo>
                    <a:pt x="278" y="1"/>
                    <a:pt x="271" y="1"/>
                    <a:pt x="263" y="1"/>
                  </a:cubicBezTo>
                  <a:cubicBezTo>
                    <a:pt x="100" y="3"/>
                    <a:pt x="68" y="16"/>
                    <a:pt x="27" y="90"/>
                  </a:cubicBezTo>
                  <a:cubicBezTo>
                    <a:pt x="3" y="134"/>
                    <a:pt x="1" y="200"/>
                    <a:pt x="22" y="226"/>
                  </a:cubicBezTo>
                  <a:cubicBezTo>
                    <a:pt x="49" y="261"/>
                    <a:pt x="212" y="281"/>
                    <a:pt x="354" y="281"/>
                  </a:cubicBezTo>
                  <a:cubicBezTo>
                    <a:pt x="455" y="281"/>
                    <a:pt x="544" y="270"/>
                    <a:pt x="564" y="248"/>
                  </a:cubicBezTo>
                  <a:cubicBezTo>
                    <a:pt x="569" y="241"/>
                    <a:pt x="575" y="238"/>
                    <a:pt x="582" y="238"/>
                  </a:cubicBezTo>
                  <a:cubicBezTo>
                    <a:pt x="595" y="238"/>
                    <a:pt x="608" y="252"/>
                    <a:pt x="616" y="275"/>
                  </a:cubicBezTo>
                  <a:cubicBezTo>
                    <a:pt x="625" y="307"/>
                    <a:pt x="648" y="329"/>
                    <a:pt x="667" y="329"/>
                  </a:cubicBezTo>
                  <a:cubicBezTo>
                    <a:pt x="670" y="329"/>
                    <a:pt x="672" y="328"/>
                    <a:pt x="675" y="328"/>
                  </a:cubicBezTo>
                  <a:cubicBezTo>
                    <a:pt x="675" y="328"/>
                    <a:pt x="676" y="328"/>
                    <a:pt x="677" y="328"/>
                  </a:cubicBezTo>
                  <a:cubicBezTo>
                    <a:pt x="711" y="328"/>
                    <a:pt x="983" y="449"/>
                    <a:pt x="1291" y="602"/>
                  </a:cubicBezTo>
                  <a:cubicBezTo>
                    <a:pt x="1598" y="754"/>
                    <a:pt x="1842" y="854"/>
                    <a:pt x="1905" y="854"/>
                  </a:cubicBezTo>
                  <a:cubicBezTo>
                    <a:pt x="1911" y="854"/>
                    <a:pt x="1916" y="853"/>
                    <a:pt x="1918" y="851"/>
                  </a:cubicBezTo>
                  <a:cubicBezTo>
                    <a:pt x="1930" y="842"/>
                    <a:pt x="1939" y="838"/>
                    <a:pt x="1946" y="838"/>
                  </a:cubicBezTo>
                  <a:cubicBezTo>
                    <a:pt x="1956" y="838"/>
                    <a:pt x="1960" y="850"/>
                    <a:pt x="1954" y="873"/>
                  </a:cubicBezTo>
                  <a:cubicBezTo>
                    <a:pt x="1946" y="906"/>
                    <a:pt x="2047" y="1004"/>
                    <a:pt x="2198" y="1108"/>
                  </a:cubicBezTo>
                  <a:cubicBezTo>
                    <a:pt x="2490" y="1310"/>
                    <a:pt x="2898" y="1660"/>
                    <a:pt x="3038" y="1831"/>
                  </a:cubicBezTo>
                  <a:cubicBezTo>
                    <a:pt x="3102" y="1908"/>
                    <a:pt x="3167" y="1948"/>
                    <a:pt x="3222" y="1948"/>
                  </a:cubicBezTo>
                  <a:cubicBezTo>
                    <a:pt x="3260" y="1948"/>
                    <a:pt x="3293" y="1929"/>
                    <a:pt x="3318" y="1891"/>
                  </a:cubicBezTo>
                  <a:cubicBezTo>
                    <a:pt x="3368" y="1814"/>
                    <a:pt x="3353" y="1767"/>
                    <a:pt x="3235" y="1631"/>
                  </a:cubicBezTo>
                  <a:cubicBezTo>
                    <a:pt x="2951" y="1303"/>
                    <a:pt x="2210" y="759"/>
                    <a:pt x="2055" y="759"/>
                  </a:cubicBezTo>
                  <a:cubicBezTo>
                    <a:pt x="2050" y="759"/>
                    <a:pt x="2046" y="759"/>
                    <a:pt x="2042" y="760"/>
                  </a:cubicBezTo>
                  <a:cubicBezTo>
                    <a:pt x="2035" y="762"/>
                    <a:pt x="2030" y="763"/>
                    <a:pt x="2024" y="763"/>
                  </a:cubicBezTo>
                  <a:cubicBezTo>
                    <a:pt x="2005" y="763"/>
                    <a:pt x="1994" y="750"/>
                    <a:pt x="2000" y="726"/>
                  </a:cubicBezTo>
                  <a:cubicBezTo>
                    <a:pt x="2016" y="662"/>
                    <a:pt x="1758" y="514"/>
                    <a:pt x="1177" y="252"/>
                  </a:cubicBezTo>
                  <a:cubicBezTo>
                    <a:pt x="957" y="152"/>
                    <a:pt x="839" y="108"/>
                    <a:pt x="783" y="108"/>
                  </a:cubicBezTo>
                  <a:cubicBezTo>
                    <a:pt x="759" y="108"/>
                    <a:pt x="747" y="116"/>
                    <a:pt x="743" y="132"/>
                  </a:cubicBezTo>
                  <a:cubicBezTo>
                    <a:pt x="737" y="158"/>
                    <a:pt x="731" y="171"/>
                    <a:pt x="725" y="171"/>
                  </a:cubicBezTo>
                  <a:cubicBezTo>
                    <a:pt x="719" y="171"/>
                    <a:pt x="712" y="159"/>
                    <a:pt x="705" y="133"/>
                  </a:cubicBezTo>
                  <a:cubicBezTo>
                    <a:pt x="679" y="50"/>
                    <a:pt x="521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1541;p49"/>
          <p:cNvGrpSpPr/>
          <p:nvPr/>
        </p:nvGrpSpPr>
        <p:grpSpPr>
          <a:xfrm rot="2510747">
            <a:off x="11025182" y="3133317"/>
            <a:ext cx="814451" cy="809608"/>
            <a:chOff x="5222975" y="2300200"/>
            <a:chExt cx="199300" cy="154950"/>
          </a:xfrm>
        </p:grpSpPr>
        <p:sp>
          <p:nvSpPr>
            <p:cNvPr id="84" name="Google Shape;1542;p49"/>
            <p:cNvSpPr/>
            <p:nvPr/>
          </p:nvSpPr>
          <p:spPr>
            <a:xfrm>
              <a:off x="5222975" y="2300200"/>
              <a:ext cx="199300" cy="154950"/>
            </a:xfrm>
            <a:custGeom>
              <a:avLst/>
              <a:gdLst/>
              <a:ahLst/>
              <a:cxnLst/>
              <a:rect l="l" t="t" r="r" b="b"/>
              <a:pathLst>
                <a:path w="7972" h="6198" extrusionOk="0">
                  <a:moveTo>
                    <a:pt x="1662" y="242"/>
                  </a:moveTo>
                  <a:cubicBezTo>
                    <a:pt x="2052" y="242"/>
                    <a:pt x="2447" y="284"/>
                    <a:pt x="2768" y="365"/>
                  </a:cubicBezTo>
                  <a:cubicBezTo>
                    <a:pt x="2911" y="401"/>
                    <a:pt x="3067" y="425"/>
                    <a:pt x="3149" y="425"/>
                  </a:cubicBezTo>
                  <a:cubicBezTo>
                    <a:pt x="3166" y="425"/>
                    <a:pt x="3180" y="424"/>
                    <a:pt x="3190" y="421"/>
                  </a:cubicBezTo>
                  <a:cubicBezTo>
                    <a:pt x="3206" y="417"/>
                    <a:pt x="3223" y="416"/>
                    <a:pt x="3238" y="416"/>
                  </a:cubicBezTo>
                  <a:cubicBezTo>
                    <a:pt x="3275" y="416"/>
                    <a:pt x="3304" y="427"/>
                    <a:pt x="3310" y="446"/>
                  </a:cubicBezTo>
                  <a:cubicBezTo>
                    <a:pt x="3318" y="473"/>
                    <a:pt x="3441" y="521"/>
                    <a:pt x="3580" y="551"/>
                  </a:cubicBezTo>
                  <a:cubicBezTo>
                    <a:pt x="4180" y="683"/>
                    <a:pt x="5350" y="1415"/>
                    <a:pt x="5824" y="1956"/>
                  </a:cubicBezTo>
                  <a:cubicBezTo>
                    <a:pt x="6048" y="2209"/>
                    <a:pt x="6591" y="2975"/>
                    <a:pt x="6626" y="3083"/>
                  </a:cubicBezTo>
                  <a:cubicBezTo>
                    <a:pt x="6644" y="3143"/>
                    <a:pt x="6730" y="3208"/>
                    <a:pt x="6775" y="3208"/>
                  </a:cubicBezTo>
                  <a:cubicBezTo>
                    <a:pt x="6786" y="3208"/>
                    <a:pt x="6794" y="3205"/>
                    <a:pt x="6799" y="3196"/>
                  </a:cubicBezTo>
                  <a:cubicBezTo>
                    <a:pt x="6832" y="3133"/>
                    <a:pt x="7589" y="2681"/>
                    <a:pt x="7656" y="2681"/>
                  </a:cubicBezTo>
                  <a:cubicBezTo>
                    <a:pt x="7659" y="2681"/>
                    <a:pt x="7661" y="2682"/>
                    <a:pt x="7661" y="2684"/>
                  </a:cubicBezTo>
                  <a:cubicBezTo>
                    <a:pt x="7658" y="2716"/>
                    <a:pt x="7638" y="2920"/>
                    <a:pt x="7618" y="3137"/>
                  </a:cubicBezTo>
                  <a:cubicBezTo>
                    <a:pt x="7597" y="3355"/>
                    <a:pt x="7592" y="3572"/>
                    <a:pt x="7607" y="3621"/>
                  </a:cubicBezTo>
                  <a:cubicBezTo>
                    <a:pt x="7623" y="3669"/>
                    <a:pt x="7621" y="3831"/>
                    <a:pt x="7603" y="3984"/>
                  </a:cubicBezTo>
                  <a:cubicBezTo>
                    <a:pt x="7586" y="4134"/>
                    <a:pt x="7566" y="4404"/>
                    <a:pt x="7559" y="4579"/>
                  </a:cubicBezTo>
                  <a:cubicBezTo>
                    <a:pt x="7553" y="4753"/>
                    <a:pt x="7541" y="4963"/>
                    <a:pt x="7534" y="5039"/>
                  </a:cubicBezTo>
                  <a:cubicBezTo>
                    <a:pt x="7525" y="5117"/>
                    <a:pt x="7511" y="5302"/>
                    <a:pt x="7502" y="5456"/>
                  </a:cubicBezTo>
                  <a:cubicBezTo>
                    <a:pt x="7481" y="5778"/>
                    <a:pt x="7473" y="5877"/>
                    <a:pt x="7387" y="5877"/>
                  </a:cubicBezTo>
                  <a:cubicBezTo>
                    <a:pt x="7351" y="5877"/>
                    <a:pt x="7302" y="5860"/>
                    <a:pt x="7233" y="5834"/>
                  </a:cubicBezTo>
                  <a:cubicBezTo>
                    <a:pt x="6919" y="5719"/>
                    <a:pt x="6696" y="5659"/>
                    <a:pt x="6265" y="5572"/>
                  </a:cubicBezTo>
                  <a:cubicBezTo>
                    <a:pt x="6043" y="5527"/>
                    <a:pt x="5773" y="5458"/>
                    <a:pt x="5660" y="5417"/>
                  </a:cubicBezTo>
                  <a:cubicBezTo>
                    <a:pt x="5548" y="5376"/>
                    <a:pt x="5214" y="5277"/>
                    <a:pt x="4912" y="5196"/>
                  </a:cubicBezTo>
                  <a:lnTo>
                    <a:pt x="4368" y="5047"/>
                  </a:lnTo>
                  <a:lnTo>
                    <a:pt x="4475" y="4953"/>
                  </a:lnTo>
                  <a:cubicBezTo>
                    <a:pt x="4533" y="4903"/>
                    <a:pt x="4626" y="4846"/>
                    <a:pt x="4677" y="4829"/>
                  </a:cubicBezTo>
                  <a:cubicBezTo>
                    <a:pt x="4729" y="4813"/>
                    <a:pt x="4878" y="4705"/>
                    <a:pt x="5002" y="4592"/>
                  </a:cubicBezTo>
                  <a:cubicBezTo>
                    <a:pt x="5126" y="4480"/>
                    <a:pt x="5243" y="4381"/>
                    <a:pt x="5260" y="4375"/>
                  </a:cubicBezTo>
                  <a:cubicBezTo>
                    <a:pt x="5279" y="4370"/>
                    <a:pt x="5313" y="4321"/>
                    <a:pt x="5338" y="4265"/>
                  </a:cubicBezTo>
                  <a:cubicBezTo>
                    <a:pt x="5382" y="4170"/>
                    <a:pt x="5376" y="4154"/>
                    <a:pt x="5225" y="3961"/>
                  </a:cubicBezTo>
                  <a:cubicBezTo>
                    <a:pt x="5089" y="3787"/>
                    <a:pt x="4698" y="3440"/>
                    <a:pt x="4350" y="3188"/>
                  </a:cubicBezTo>
                  <a:cubicBezTo>
                    <a:pt x="4160" y="3049"/>
                    <a:pt x="3367" y="2661"/>
                    <a:pt x="3170" y="2608"/>
                  </a:cubicBezTo>
                  <a:cubicBezTo>
                    <a:pt x="3052" y="2577"/>
                    <a:pt x="2918" y="2532"/>
                    <a:pt x="2867" y="2509"/>
                  </a:cubicBezTo>
                  <a:cubicBezTo>
                    <a:pt x="2691" y="2425"/>
                    <a:pt x="1791" y="2301"/>
                    <a:pt x="1319" y="2295"/>
                  </a:cubicBezTo>
                  <a:cubicBezTo>
                    <a:pt x="1064" y="2293"/>
                    <a:pt x="843" y="2274"/>
                    <a:pt x="832" y="2254"/>
                  </a:cubicBezTo>
                  <a:cubicBezTo>
                    <a:pt x="822" y="2233"/>
                    <a:pt x="1044" y="2091"/>
                    <a:pt x="1327" y="1937"/>
                  </a:cubicBezTo>
                  <a:cubicBezTo>
                    <a:pt x="1994" y="1575"/>
                    <a:pt x="2042" y="1533"/>
                    <a:pt x="1958" y="1380"/>
                  </a:cubicBezTo>
                  <a:cubicBezTo>
                    <a:pt x="1893" y="1261"/>
                    <a:pt x="1016" y="629"/>
                    <a:pt x="795" y="541"/>
                  </a:cubicBezTo>
                  <a:cubicBezTo>
                    <a:pt x="731" y="517"/>
                    <a:pt x="644" y="471"/>
                    <a:pt x="595" y="438"/>
                  </a:cubicBezTo>
                  <a:cubicBezTo>
                    <a:pt x="510" y="381"/>
                    <a:pt x="516" y="378"/>
                    <a:pt x="782" y="322"/>
                  </a:cubicBezTo>
                  <a:cubicBezTo>
                    <a:pt x="1044" y="269"/>
                    <a:pt x="1351" y="242"/>
                    <a:pt x="1662" y="242"/>
                  </a:cubicBezTo>
                  <a:close/>
                  <a:moveTo>
                    <a:pt x="1627" y="1"/>
                  </a:moveTo>
                  <a:cubicBezTo>
                    <a:pt x="888" y="1"/>
                    <a:pt x="206" y="129"/>
                    <a:pt x="67" y="337"/>
                  </a:cubicBezTo>
                  <a:lnTo>
                    <a:pt x="0" y="439"/>
                  </a:lnTo>
                  <a:lnTo>
                    <a:pt x="508" y="710"/>
                  </a:lnTo>
                  <a:cubicBezTo>
                    <a:pt x="1000" y="974"/>
                    <a:pt x="1609" y="1367"/>
                    <a:pt x="1630" y="1435"/>
                  </a:cubicBezTo>
                  <a:cubicBezTo>
                    <a:pt x="1637" y="1455"/>
                    <a:pt x="1540" y="1515"/>
                    <a:pt x="1415" y="1571"/>
                  </a:cubicBezTo>
                  <a:cubicBezTo>
                    <a:pt x="931" y="1785"/>
                    <a:pt x="284" y="2235"/>
                    <a:pt x="214" y="2408"/>
                  </a:cubicBezTo>
                  <a:cubicBezTo>
                    <a:pt x="168" y="2523"/>
                    <a:pt x="282" y="2599"/>
                    <a:pt x="490" y="2599"/>
                  </a:cubicBezTo>
                  <a:cubicBezTo>
                    <a:pt x="511" y="2599"/>
                    <a:pt x="533" y="2598"/>
                    <a:pt x="556" y="2597"/>
                  </a:cubicBezTo>
                  <a:cubicBezTo>
                    <a:pt x="746" y="2583"/>
                    <a:pt x="933" y="2577"/>
                    <a:pt x="1116" y="2577"/>
                  </a:cubicBezTo>
                  <a:cubicBezTo>
                    <a:pt x="2565" y="2577"/>
                    <a:pt x="3759" y="2993"/>
                    <a:pt x="4661" y="3814"/>
                  </a:cubicBezTo>
                  <a:cubicBezTo>
                    <a:pt x="4854" y="3991"/>
                    <a:pt x="5032" y="4182"/>
                    <a:pt x="5016" y="4198"/>
                  </a:cubicBezTo>
                  <a:cubicBezTo>
                    <a:pt x="4787" y="4417"/>
                    <a:pt x="4649" y="4526"/>
                    <a:pt x="4446" y="4650"/>
                  </a:cubicBezTo>
                  <a:cubicBezTo>
                    <a:pt x="4146" y="4834"/>
                    <a:pt x="4039" y="4972"/>
                    <a:pt x="4085" y="5119"/>
                  </a:cubicBezTo>
                  <a:cubicBezTo>
                    <a:pt x="4134" y="5276"/>
                    <a:pt x="4205" y="5310"/>
                    <a:pt x="4870" y="5497"/>
                  </a:cubicBezTo>
                  <a:cubicBezTo>
                    <a:pt x="5196" y="5588"/>
                    <a:pt x="5557" y="5693"/>
                    <a:pt x="5667" y="5730"/>
                  </a:cubicBezTo>
                  <a:cubicBezTo>
                    <a:pt x="5778" y="5766"/>
                    <a:pt x="6074" y="5839"/>
                    <a:pt x="6328" y="5892"/>
                  </a:cubicBezTo>
                  <a:cubicBezTo>
                    <a:pt x="6582" y="5947"/>
                    <a:pt x="6879" y="6025"/>
                    <a:pt x="6992" y="6068"/>
                  </a:cubicBezTo>
                  <a:cubicBezTo>
                    <a:pt x="7215" y="6153"/>
                    <a:pt x="7366" y="6198"/>
                    <a:pt x="7472" y="6198"/>
                  </a:cubicBezTo>
                  <a:cubicBezTo>
                    <a:pt x="7611" y="6198"/>
                    <a:pt x="7673" y="6123"/>
                    <a:pt x="7722" y="5964"/>
                  </a:cubicBezTo>
                  <a:cubicBezTo>
                    <a:pt x="7799" y="5707"/>
                    <a:pt x="7816" y="5302"/>
                    <a:pt x="7757" y="5113"/>
                  </a:cubicBezTo>
                  <a:cubicBezTo>
                    <a:pt x="7730" y="5028"/>
                    <a:pt x="7727" y="4969"/>
                    <a:pt x="7750" y="4969"/>
                  </a:cubicBezTo>
                  <a:cubicBezTo>
                    <a:pt x="7752" y="4969"/>
                    <a:pt x="7753" y="4969"/>
                    <a:pt x="7755" y="4969"/>
                  </a:cubicBezTo>
                  <a:cubicBezTo>
                    <a:pt x="7757" y="4970"/>
                    <a:pt x="7759" y="4970"/>
                    <a:pt x="7761" y="4970"/>
                  </a:cubicBezTo>
                  <a:cubicBezTo>
                    <a:pt x="7785" y="4970"/>
                    <a:pt x="7811" y="4933"/>
                    <a:pt x="7821" y="4883"/>
                  </a:cubicBezTo>
                  <a:cubicBezTo>
                    <a:pt x="7857" y="4685"/>
                    <a:pt x="7872" y="3924"/>
                    <a:pt x="7839" y="3907"/>
                  </a:cubicBezTo>
                  <a:cubicBezTo>
                    <a:pt x="7822" y="3899"/>
                    <a:pt x="7829" y="3885"/>
                    <a:pt x="7852" y="3877"/>
                  </a:cubicBezTo>
                  <a:cubicBezTo>
                    <a:pt x="7903" y="3861"/>
                    <a:pt x="7909" y="3244"/>
                    <a:pt x="7857" y="3200"/>
                  </a:cubicBezTo>
                  <a:cubicBezTo>
                    <a:pt x="7837" y="3183"/>
                    <a:pt x="7837" y="3162"/>
                    <a:pt x="7855" y="3148"/>
                  </a:cubicBezTo>
                  <a:cubicBezTo>
                    <a:pt x="7912" y="3104"/>
                    <a:pt x="7972" y="2634"/>
                    <a:pt x="7945" y="2453"/>
                  </a:cubicBezTo>
                  <a:cubicBezTo>
                    <a:pt x="7924" y="2309"/>
                    <a:pt x="7904" y="2276"/>
                    <a:pt x="7839" y="2272"/>
                  </a:cubicBezTo>
                  <a:cubicBezTo>
                    <a:pt x="7838" y="2272"/>
                    <a:pt x="7837" y="2272"/>
                    <a:pt x="7836" y="2272"/>
                  </a:cubicBezTo>
                  <a:cubicBezTo>
                    <a:pt x="7756" y="2272"/>
                    <a:pt x="7471" y="2425"/>
                    <a:pt x="7033" y="2707"/>
                  </a:cubicBezTo>
                  <a:cubicBezTo>
                    <a:pt x="6911" y="2785"/>
                    <a:pt x="6807" y="2849"/>
                    <a:pt x="6800" y="2851"/>
                  </a:cubicBezTo>
                  <a:cubicBezTo>
                    <a:pt x="6800" y="2851"/>
                    <a:pt x="6800" y="2851"/>
                    <a:pt x="6800" y="2851"/>
                  </a:cubicBezTo>
                  <a:cubicBezTo>
                    <a:pt x="6791" y="2851"/>
                    <a:pt x="6714" y="2730"/>
                    <a:pt x="6628" y="2582"/>
                  </a:cubicBezTo>
                  <a:cubicBezTo>
                    <a:pt x="6540" y="2433"/>
                    <a:pt x="6409" y="2245"/>
                    <a:pt x="6336" y="2167"/>
                  </a:cubicBezTo>
                  <a:cubicBezTo>
                    <a:pt x="6265" y="2091"/>
                    <a:pt x="6197" y="2005"/>
                    <a:pt x="6189" y="1979"/>
                  </a:cubicBezTo>
                  <a:cubicBezTo>
                    <a:pt x="6153" y="1865"/>
                    <a:pt x="5649" y="1390"/>
                    <a:pt x="5286" y="1129"/>
                  </a:cubicBezTo>
                  <a:cubicBezTo>
                    <a:pt x="4499" y="562"/>
                    <a:pt x="3838" y="304"/>
                    <a:pt x="2614" y="83"/>
                  </a:cubicBezTo>
                  <a:cubicBezTo>
                    <a:pt x="2303" y="27"/>
                    <a:pt x="1959" y="1"/>
                    <a:pt x="1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543;p49"/>
            <p:cNvSpPr/>
            <p:nvPr/>
          </p:nvSpPr>
          <p:spPr>
            <a:xfrm>
              <a:off x="5354450" y="2420350"/>
              <a:ext cx="43500" cy="13425"/>
            </a:xfrm>
            <a:custGeom>
              <a:avLst/>
              <a:gdLst/>
              <a:ahLst/>
              <a:cxnLst/>
              <a:rect l="l" t="t" r="r" b="b"/>
              <a:pathLst>
                <a:path w="1740" h="537" extrusionOk="0">
                  <a:moveTo>
                    <a:pt x="195" y="1"/>
                  </a:moveTo>
                  <a:cubicBezTo>
                    <a:pt x="127" y="1"/>
                    <a:pt x="93" y="15"/>
                    <a:pt x="65" y="42"/>
                  </a:cubicBezTo>
                  <a:cubicBezTo>
                    <a:pt x="27" y="82"/>
                    <a:pt x="0" y="129"/>
                    <a:pt x="7" y="149"/>
                  </a:cubicBezTo>
                  <a:cubicBezTo>
                    <a:pt x="23" y="201"/>
                    <a:pt x="232" y="263"/>
                    <a:pt x="605" y="328"/>
                  </a:cubicBezTo>
                  <a:cubicBezTo>
                    <a:pt x="775" y="357"/>
                    <a:pt x="1073" y="420"/>
                    <a:pt x="1264" y="467"/>
                  </a:cubicBezTo>
                  <a:cubicBezTo>
                    <a:pt x="1454" y="513"/>
                    <a:pt x="1559" y="536"/>
                    <a:pt x="1621" y="536"/>
                  </a:cubicBezTo>
                  <a:cubicBezTo>
                    <a:pt x="1683" y="536"/>
                    <a:pt x="1702" y="512"/>
                    <a:pt x="1721" y="464"/>
                  </a:cubicBezTo>
                  <a:cubicBezTo>
                    <a:pt x="1739" y="421"/>
                    <a:pt x="1718" y="377"/>
                    <a:pt x="1656" y="328"/>
                  </a:cubicBezTo>
                  <a:cubicBezTo>
                    <a:pt x="1612" y="294"/>
                    <a:pt x="1558" y="270"/>
                    <a:pt x="1525" y="270"/>
                  </a:cubicBezTo>
                  <a:cubicBezTo>
                    <a:pt x="1519" y="270"/>
                    <a:pt x="1514" y="271"/>
                    <a:pt x="1510" y="272"/>
                  </a:cubicBezTo>
                  <a:cubicBezTo>
                    <a:pt x="1500" y="275"/>
                    <a:pt x="1491" y="276"/>
                    <a:pt x="1483" y="276"/>
                  </a:cubicBezTo>
                  <a:cubicBezTo>
                    <a:pt x="1463" y="276"/>
                    <a:pt x="1448" y="268"/>
                    <a:pt x="1444" y="254"/>
                  </a:cubicBezTo>
                  <a:cubicBezTo>
                    <a:pt x="1433" y="221"/>
                    <a:pt x="1316" y="193"/>
                    <a:pt x="580" y="54"/>
                  </a:cubicBezTo>
                  <a:cubicBezTo>
                    <a:pt x="387" y="18"/>
                    <a:pt x="271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544;p49"/>
            <p:cNvSpPr/>
            <p:nvPr/>
          </p:nvSpPr>
          <p:spPr>
            <a:xfrm>
              <a:off x="5276325" y="2342550"/>
              <a:ext cx="84200" cy="48700"/>
            </a:xfrm>
            <a:custGeom>
              <a:avLst/>
              <a:gdLst/>
              <a:ahLst/>
              <a:cxnLst/>
              <a:rect l="l" t="t" r="r" b="b"/>
              <a:pathLst>
                <a:path w="3368" h="1948" extrusionOk="0">
                  <a:moveTo>
                    <a:pt x="286" y="1"/>
                  </a:moveTo>
                  <a:cubicBezTo>
                    <a:pt x="278" y="1"/>
                    <a:pt x="271" y="1"/>
                    <a:pt x="263" y="1"/>
                  </a:cubicBezTo>
                  <a:cubicBezTo>
                    <a:pt x="100" y="3"/>
                    <a:pt x="68" y="16"/>
                    <a:pt x="27" y="90"/>
                  </a:cubicBezTo>
                  <a:cubicBezTo>
                    <a:pt x="3" y="134"/>
                    <a:pt x="1" y="200"/>
                    <a:pt x="22" y="226"/>
                  </a:cubicBezTo>
                  <a:cubicBezTo>
                    <a:pt x="49" y="261"/>
                    <a:pt x="212" y="281"/>
                    <a:pt x="354" y="281"/>
                  </a:cubicBezTo>
                  <a:cubicBezTo>
                    <a:pt x="455" y="281"/>
                    <a:pt x="544" y="270"/>
                    <a:pt x="564" y="248"/>
                  </a:cubicBezTo>
                  <a:cubicBezTo>
                    <a:pt x="569" y="241"/>
                    <a:pt x="575" y="238"/>
                    <a:pt x="582" y="238"/>
                  </a:cubicBezTo>
                  <a:cubicBezTo>
                    <a:pt x="595" y="238"/>
                    <a:pt x="608" y="252"/>
                    <a:pt x="616" y="275"/>
                  </a:cubicBezTo>
                  <a:cubicBezTo>
                    <a:pt x="625" y="307"/>
                    <a:pt x="648" y="329"/>
                    <a:pt x="667" y="329"/>
                  </a:cubicBezTo>
                  <a:cubicBezTo>
                    <a:pt x="670" y="329"/>
                    <a:pt x="672" y="328"/>
                    <a:pt x="675" y="328"/>
                  </a:cubicBezTo>
                  <a:cubicBezTo>
                    <a:pt x="675" y="328"/>
                    <a:pt x="676" y="328"/>
                    <a:pt x="677" y="328"/>
                  </a:cubicBezTo>
                  <a:cubicBezTo>
                    <a:pt x="711" y="328"/>
                    <a:pt x="983" y="449"/>
                    <a:pt x="1291" y="602"/>
                  </a:cubicBezTo>
                  <a:cubicBezTo>
                    <a:pt x="1598" y="754"/>
                    <a:pt x="1842" y="854"/>
                    <a:pt x="1905" y="854"/>
                  </a:cubicBezTo>
                  <a:cubicBezTo>
                    <a:pt x="1911" y="854"/>
                    <a:pt x="1916" y="853"/>
                    <a:pt x="1918" y="851"/>
                  </a:cubicBezTo>
                  <a:cubicBezTo>
                    <a:pt x="1930" y="842"/>
                    <a:pt x="1939" y="838"/>
                    <a:pt x="1946" y="838"/>
                  </a:cubicBezTo>
                  <a:cubicBezTo>
                    <a:pt x="1956" y="838"/>
                    <a:pt x="1960" y="850"/>
                    <a:pt x="1954" y="873"/>
                  </a:cubicBezTo>
                  <a:cubicBezTo>
                    <a:pt x="1946" y="906"/>
                    <a:pt x="2047" y="1004"/>
                    <a:pt x="2198" y="1108"/>
                  </a:cubicBezTo>
                  <a:cubicBezTo>
                    <a:pt x="2490" y="1310"/>
                    <a:pt x="2898" y="1660"/>
                    <a:pt x="3038" y="1831"/>
                  </a:cubicBezTo>
                  <a:cubicBezTo>
                    <a:pt x="3102" y="1908"/>
                    <a:pt x="3167" y="1948"/>
                    <a:pt x="3222" y="1948"/>
                  </a:cubicBezTo>
                  <a:cubicBezTo>
                    <a:pt x="3260" y="1948"/>
                    <a:pt x="3293" y="1929"/>
                    <a:pt x="3318" y="1891"/>
                  </a:cubicBezTo>
                  <a:cubicBezTo>
                    <a:pt x="3368" y="1814"/>
                    <a:pt x="3353" y="1767"/>
                    <a:pt x="3235" y="1631"/>
                  </a:cubicBezTo>
                  <a:cubicBezTo>
                    <a:pt x="2951" y="1303"/>
                    <a:pt x="2210" y="759"/>
                    <a:pt x="2055" y="759"/>
                  </a:cubicBezTo>
                  <a:cubicBezTo>
                    <a:pt x="2050" y="759"/>
                    <a:pt x="2046" y="759"/>
                    <a:pt x="2042" y="760"/>
                  </a:cubicBezTo>
                  <a:cubicBezTo>
                    <a:pt x="2035" y="762"/>
                    <a:pt x="2030" y="763"/>
                    <a:pt x="2024" y="763"/>
                  </a:cubicBezTo>
                  <a:cubicBezTo>
                    <a:pt x="2005" y="763"/>
                    <a:pt x="1994" y="750"/>
                    <a:pt x="2000" y="726"/>
                  </a:cubicBezTo>
                  <a:cubicBezTo>
                    <a:pt x="2016" y="662"/>
                    <a:pt x="1758" y="514"/>
                    <a:pt x="1177" y="252"/>
                  </a:cubicBezTo>
                  <a:cubicBezTo>
                    <a:pt x="957" y="152"/>
                    <a:pt x="839" y="108"/>
                    <a:pt x="783" y="108"/>
                  </a:cubicBezTo>
                  <a:cubicBezTo>
                    <a:pt x="759" y="108"/>
                    <a:pt x="747" y="116"/>
                    <a:pt x="743" y="132"/>
                  </a:cubicBezTo>
                  <a:cubicBezTo>
                    <a:pt x="737" y="158"/>
                    <a:pt x="731" y="171"/>
                    <a:pt x="725" y="171"/>
                  </a:cubicBezTo>
                  <a:cubicBezTo>
                    <a:pt x="719" y="171"/>
                    <a:pt x="712" y="159"/>
                    <a:pt x="705" y="133"/>
                  </a:cubicBezTo>
                  <a:cubicBezTo>
                    <a:pt x="679" y="50"/>
                    <a:pt x="521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75615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n 9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 flipV="1">
            <a:off x="2671354" y="-2671354"/>
            <a:ext cx="6858000" cy="12200708"/>
          </a:xfrm>
          <a:prstGeom prst="rect">
            <a:avLst/>
          </a:prstGeom>
        </p:spPr>
      </p:pic>
      <p:grpSp>
        <p:nvGrpSpPr>
          <p:cNvPr id="99" name="Google Shape;2867;p71"/>
          <p:cNvGrpSpPr/>
          <p:nvPr/>
        </p:nvGrpSpPr>
        <p:grpSpPr>
          <a:xfrm>
            <a:off x="2479498" y="1558070"/>
            <a:ext cx="6778998" cy="2436625"/>
            <a:chOff x="3689050" y="1721707"/>
            <a:chExt cx="1419425" cy="686000"/>
          </a:xfrm>
        </p:grpSpPr>
        <p:sp>
          <p:nvSpPr>
            <p:cNvPr id="100" name="Google Shape;2868;p71"/>
            <p:cNvSpPr/>
            <p:nvPr/>
          </p:nvSpPr>
          <p:spPr>
            <a:xfrm>
              <a:off x="3689050" y="1721707"/>
              <a:ext cx="1419425" cy="686000"/>
            </a:xfrm>
            <a:custGeom>
              <a:avLst/>
              <a:gdLst/>
              <a:ahLst/>
              <a:cxnLst/>
              <a:rect l="l" t="t" r="r" b="b"/>
              <a:pathLst>
                <a:path w="56777" h="27440" extrusionOk="0">
                  <a:moveTo>
                    <a:pt x="28389" y="502"/>
                  </a:moveTo>
                  <a:cubicBezTo>
                    <a:pt x="29497" y="2135"/>
                    <a:pt x="31367" y="3149"/>
                    <a:pt x="33297" y="3149"/>
                  </a:cubicBezTo>
                  <a:cubicBezTo>
                    <a:pt x="33917" y="3149"/>
                    <a:pt x="34544" y="3044"/>
                    <a:pt x="35154" y="2820"/>
                  </a:cubicBezTo>
                  <a:cubicBezTo>
                    <a:pt x="37167" y="2081"/>
                    <a:pt x="38705" y="821"/>
                    <a:pt x="40941" y="689"/>
                  </a:cubicBezTo>
                  <a:cubicBezTo>
                    <a:pt x="41083" y="681"/>
                    <a:pt x="41230" y="677"/>
                    <a:pt x="41381" y="677"/>
                  </a:cubicBezTo>
                  <a:cubicBezTo>
                    <a:pt x="43567" y="677"/>
                    <a:pt x="46533" y="1569"/>
                    <a:pt x="46200" y="4256"/>
                  </a:cubicBezTo>
                  <a:cubicBezTo>
                    <a:pt x="46180" y="4419"/>
                    <a:pt x="46311" y="4497"/>
                    <a:pt x="46445" y="4497"/>
                  </a:cubicBezTo>
                  <a:cubicBezTo>
                    <a:pt x="46514" y="4497"/>
                    <a:pt x="46584" y="4477"/>
                    <a:pt x="46633" y="4437"/>
                  </a:cubicBezTo>
                  <a:cubicBezTo>
                    <a:pt x="48037" y="3318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7"/>
                  </a:cubicBezTo>
                  <a:cubicBezTo>
                    <a:pt x="55667" y="7394"/>
                    <a:pt x="53731" y="11698"/>
                    <a:pt x="56278" y="12753"/>
                  </a:cubicBezTo>
                  <a:cubicBezTo>
                    <a:pt x="53268" y="14141"/>
                    <a:pt x="55685" y="17971"/>
                    <a:pt x="55741" y="20174"/>
                  </a:cubicBezTo>
                  <a:cubicBezTo>
                    <a:pt x="55800" y="22464"/>
                    <a:pt x="54212" y="24134"/>
                    <a:pt x="51940" y="24235"/>
                  </a:cubicBezTo>
                  <a:cubicBezTo>
                    <a:pt x="51863" y="24239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2"/>
                  </a:cubicBezTo>
                  <a:cubicBezTo>
                    <a:pt x="46408" y="22495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7"/>
                  </a:cubicBezTo>
                  <a:cubicBezTo>
                    <a:pt x="46271" y="22681"/>
                    <a:pt x="46244" y="22725"/>
                    <a:pt x="46239" y="22786"/>
                  </a:cubicBezTo>
                  <a:cubicBezTo>
                    <a:pt x="46027" y="25118"/>
                    <a:pt x="44272" y="26844"/>
                    <a:pt x="41919" y="26969"/>
                  </a:cubicBezTo>
                  <a:cubicBezTo>
                    <a:pt x="41803" y="26975"/>
                    <a:pt x="41688" y="26978"/>
                    <a:pt x="41573" y="26978"/>
                  </a:cubicBezTo>
                  <a:cubicBezTo>
                    <a:pt x="39701" y="26978"/>
                    <a:pt x="37924" y="26196"/>
                    <a:pt x="36197" y="25561"/>
                  </a:cubicBezTo>
                  <a:cubicBezTo>
                    <a:pt x="34942" y="25097"/>
                    <a:pt x="33591" y="24670"/>
                    <a:pt x="32236" y="24670"/>
                  </a:cubicBezTo>
                  <a:cubicBezTo>
                    <a:pt x="31829" y="24670"/>
                    <a:pt x="31422" y="24708"/>
                    <a:pt x="31016" y="24796"/>
                  </a:cubicBezTo>
                  <a:cubicBezTo>
                    <a:pt x="29959" y="25027"/>
                    <a:pt x="28722" y="25653"/>
                    <a:pt x="28388" y="26754"/>
                  </a:cubicBezTo>
                  <a:cubicBezTo>
                    <a:pt x="28056" y="25653"/>
                    <a:pt x="26819" y="25027"/>
                    <a:pt x="25761" y="24796"/>
                  </a:cubicBezTo>
                  <a:cubicBezTo>
                    <a:pt x="25356" y="24708"/>
                    <a:pt x="24949" y="24670"/>
                    <a:pt x="24541" y="24670"/>
                  </a:cubicBezTo>
                  <a:cubicBezTo>
                    <a:pt x="23187" y="24670"/>
                    <a:pt x="21835" y="25097"/>
                    <a:pt x="20580" y="25561"/>
                  </a:cubicBezTo>
                  <a:cubicBezTo>
                    <a:pt x="18853" y="26196"/>
                    <a:pt x="17077" y="26978"/>
                    <a:pt x="15205" y="26978"/>
                  </a:cubicBezTo>
                  <a:cubicBezTo>
                    <a:pt x="15090" y="26978"/>
                    <a:pt x="14974" y="26975"/>
                    <a:pt x="14858" y="26969"/>
                  </a:cubicBezTo>
                  <a:cubicBezTo>
                    <a:pt x="12506" y="26844"/>
                    <a:pt x="10751" y="25118"/>
                    <a:pt x="10538" y="22786"/>
                  </a:cubicBezTo>
                  <a:cubicBezTo>
                    <a:pt x="10534" y="22725"/>
                    <a:pt x="10508" y="22681"/>
                    <a:pt x="10474" y="22647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5"/>
                    <a:pt x="10354" y="22502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9"/>
                    <a:pt x="4838" y="24235"/>
                  </a:cubicBezTo>
                  <a:cubicBezTo>
                    <a:pt x="2566" y="24134"/>
                    <a:pt x="977" y="22464"/>
                    <a:pt x="1037" y="20174"/>
                  </a:cubicBezTo>
                  <a:cubicBezTo>
                    <a:pt x="1093" y="17971"/>
                    <a:pt x="3510" y="14141"/>
                    <a:pt x="500" y="12753"/>
                  </a:cubicBezTo>
                  <a:cubicBezTo>
                    <a:pt x="3049" y="11698"/>
                    <a:pt x="1112" y="7394"/>
                    <a:pt x="1176" y="5507"/>
                  </a:cubicBezTo>
                  <a:cubicBezTo>
                    <a:pt x="1262" y="3032"/>
                    <a:pt x="2636" y="2174"/>
                    <a:pt x="4345" y="2174"/>
                  </a:cubicBezTo>
                  <a:cubicBezTo>
                    <a:pt x="6319" y="2174"/>
                    <a:pt x="8741" y="3318"/>
                    <a:pt x="10144" y="4437"/>
                  </a:cubicBezTo>
                  <a:cubicBezTo>
                    <a:pt x="10194" y="4477"/>
                    <a:pt x="10263" y="4497"/>
                    <a:pt x="10332" y="4497"/>
                  </a:cubicBezTo>
                  <a:cubicBezTo>
                    <a:pt x="10466" y="4497"/>
                    <a:pt x="10598" y="4419"/>
                    <a:pt x="10578" y="4256"/>
                  </a:cubicBezTo>
                  <a:cubicBezTo>
                    <a:pt x="10245" y="1569"/>
                    <a:pt x="13210" y="677"/>
                    <a:pt x="15398" y="677"/>
                  </a:cubicBezTo>
                  <a:cubicBezTo>
                    <a:pt x="15549" y="677"/>
                    <a:pt x="15696" y="681"/>
                    <a:pt x="15838" y="689"/>
                  </a:cubicBezTo>
                  <a:cubicBezTo>
                    <a:pt x="18073" y="821"/>
                    <a:pt x="19610" y="2081"/>
                    <a:pt x="21624" y="2820"/>
                  </a:cubicBezTo>
                  <a:cubicBezTo>
                    <a:pt x="22234" y="3043"/>
                    <a:pt x="22861" y="3148"/>
                    <a:pt x="23481" y="3148"/>
                  </a:cubicBezTo>
                  <a:cubicBezTo>
                    <a:pt x="25411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1"/>
                    <a:pt x="28114" y="105"/>
                  </a:cubicBezTo>
                  <a:cubicBezTo>
                    <a:pt x="27160" y="1703"/>
                    <a:pt x="25399" y="2697"/>
                    <a:pt x="23544" y="2697"/>
                  </a:cubicBezTo>
                  <a:cubicBezTo>
                    <a:pt x="23391" y="2697"/>
                    <a:pt x="23237" y="2690"/>
                    <a:pt x="23083" y="2676"/>
                  </a:cubicBezTo>
                  <a:cubicBezTo>
                    <a:pt x="20994" y="2489"/>
                    <a:pt x="19361" y="843"/>
                    <a:pt x="17327" y="377"/>
                  </a:cubicBezTo>
                  <a:cubicBezTo>
                    <a:pt x="16785" y="253"/>
                    <a:pt x="16144" y="184"/>
                    <a:pt x="15471" y="184"/>
                  </a:cubicBezTo>
                  <a:cubicBezTo>
                    <a:pt x="12996" y="184"/>
                    <a:pt x="10087" y="1122"/>
                    <a:pt x="10045" y="3730"/>
                  </a:cubicBezTo>
                  <a:cubicBezTo>
                    <a:pt x="8581" y="2670"/>
                    <a:pt x="6380" y="1520"/>
                    <a:pt x="4421" y="1520"/>
                  </a:cubicBezTo>
                  <a:cubicBezTo>
                    <a:pt x="3580" y="1520"/>
                    <a:pt x="2784" y="1732"/>
                    <a:pt x="2111" y="2254"/>
                  </a:cubicBezTo>
                  <a:cubicBezTo>
                    <a:pt x="1081" y="3053"/>
                    <a:pt x="698" y="4422"/>
                    <a:pt x="691" y="5674"/>
                  </a:cubicBezTo>
                  <a:cubicBezTo>
                    <a:pt x="681" y="7581"/>
                    <a:pt x="2594" y="11589"/>
                    <a:pt x="146" y="12535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8"/>
                    <a:pt x="206" y="13141"/>
                  </a:cubicBezTo>
                  <a:cubicBezTo>
                    <a:pt x="2693" y="14225"/>
                    <a:pt x="1063" y="17375"/>
                    <a:pt x="679" y="19195"/>
                  </a:cubicBezTo>
                  <a:cubicBezTo>
                    <a:pt x="379" y="20613"/>
                    <a:pt x="569" y="22160"/>
                    <a:pt x="1520" y="23305"/>
                  </a:cubicBezTo>
                  <a:cubicBezTo>
                    <a:pt x="2424" y="24397"/>
                    <a:pt x="3624" y="24818"/>
                    <a:pt x="4891" y="24818"/>
                  </a:cubicBezTo>
                  <a:cubicBezTo>
                    <a:pt x="6718" y="24818"/>
                    <a:pt x="8685" y="23943"/>
                    <a:pt x="10107" y="22940"/>
                  </a:cubicBezTo>
                  <a:cubicBezTo>
                    <a:pt x="10352" y="25748"/>
                    <a:pt x="12669" y="27439"/>
                    <a:pt x="15305" y="27439"/>
                  </a:cubicBezTo>
                  <a:cubicBezTo>
                    <a:pt x="15614" y="27439"/>
                    <a:pt x="15927" y="27416"/>
                    <a:pt x="16242" y="27369"/>
                  </a:cubicBezTo>
                  <a:cubicBezTo>
                    <a:pt x="18214" y="27071"/>
                    <a:pt x="19998" y="26094"/>
                    <a:pt x="21889" y="25516"/>
                  </a:cubicBezTo>
                  <a:cubicBezTo>
                    <a:pt x="22751" y="25252"/>
                    <a:pt x="23656" y="25047"/>
                    <a:pt x="24561" y="25047"/>
                  </a:cubicBezTo>
                  <a:cubicBezTo>
                    <a:pt x="24929" y="25047"/>
                    <a:pt x="25297" y="25081"/>
                    <a:pt x="25662" y="25158"/>
                  </a:cubicBezTo>
                  <a:cubicBezTo>
                    <a:pt x="26859" y="25415"/>
                    <a:pt x="27541" y="26073"/>
                    <a:pt x="28301" y="26964"/>
                  </a:cubicBezTo>
                  <a:cubicBezTo>
                    <a:pt x="28315" y="26981"/>
                    <a:pt x="28333" y="26988"/>
                    <a:pt x="28350" y="26988"/>
                  </a:cubicBezTo>
                  <a:cubicBezTo>
                    <a:pt x="28364" y="26988"/>
                    <a:pt x="28377" y="26983"/>
                    <a:pt x="28389" y="26976"/>
                  </a:cubicBezTo>
                  <a:cubicBezTo>
                    <a:pt x="28401" y="26983"/>
                    <a:pt x="28414" y="26988"/>
                    <a:pt x="28428" y="26988"/>
                  </a:cubicBezTo>
                  <a:cubicBezTo>
                    <a:pt x="28445" y="26988"/>
                    <a:pt x="28463" y="26981"/>
                    <a:pt x="28477" y="26964"/>
                  </a:cubicBezTo>
                  <a:cubicBezTo>
                    <a:pt x="29239" y="26073"/>
                    <a:pt x="29922" y="25415"/>
                    <a:pt x="31116" y="25158"/>
                  </a:cubicBezTo>
                  <a:cubicBezTo>
                    <a:pt x="31481" y="25081"/>
                    <a:pt x="31848" y="25047"/>
                    <a:pt x="32216" y="25047"/>
                  </a:cubicBezTo>
                  <a:cubicBezTo>
                    <a:pt x="33121" y="25047"/>
                    <a:pt x="34027" y="25252"/>
                    <a:pt x="34889" y="25516"/>
                  </a:cubicBezTo>
                  <a:cubicBezTo>
                    <a:pt x="36780" y="26094"/>
                    <a:pt x="38565" y="27071"/>
                    <a:pt x="40536" y="27369"/>
                  </a:cubicBezTo>
                  <a:cubicBezTo>
                    <a:pt x="40851" y="27416"/>
                    <a:pt x="41165" y="27439"/>
                    <a:pt x="41474" y="27439"/>
                  </a:cubicBezTo>
                  <a:cubicBezTo>
                    <a:pt x="44111" y="27439"/>
                    <a:pt x="46425" y="25748"/>
                    <a:pt x="46671" y="22940"/>
                  </a:cubicBezTo>
                  <a:cubicBezTo>
                    <a:pt x="48093" y="23943"/>
                    <a:pt x="50059" y="24818"/>
                    <a:pt x="51886" y="24818"/>
                  </a:cubicBezTo>
                  <a:cubicBezTo>
                    <a:pt x="53154" y="24818"/>
                    <a:pt x="54354" y="24397"/>
                    <a:pt x="55258" y="23305"/>
                  </a:cubicBezTo>
                  <a:cubicBezTo>
                    <a:pt x="56209" y="22160"/>
                    <a:pt x="56399" y="20613"/>
                    <a:pt x="56098" y="19195"/>
                  </a:cubicBezTo>
                  <a:cubicBezTo>
                    <a:pt x="55715" y="17375"/>
                    <a:pt x="54085" y="14227"/>
                    <a:pt x="56574" y="13141"/>
                  </a:cubicBezTo>
                  <a:cubicBezTo>
                    <a:pt x="56717" y="13078"/>
                    <a:pt x="56723" y="12942"/>
                    <a:pt x="56659" y="12839"/>
                  </a:cubicBezTo>
                  <a:cubicBezTo>
                    <a:pt x="56765" y="12783"/>
                    <a:pt x="56777" y="12593"/>
                    <a:pt x="56632" y="12535"/>
                  </a:cubicBezTo>
                  <a:cubicBezTo>
                    <a:pt x="54184" y="11589"/>
                    <a:pt x="56098" y="7581"/>
                    <a:pt x="56087" y="5674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3" y="1732"/>
                    <a:pt x="53197" y="1520"/>
                    <a:pt x="52357" y="1520"/>
                  </a:cubicBezTo>
                  <a:cubicBezTo>
                    <a:pt x="50399" y="1520"/>
                    <a:pt x="48199" y="2670"/>
                    <a:pt x="46736" y="3730"/>
                  </a:cubicBezTo>
                  <a:cubicBezTo>
                    <a:pt x="46692" y="1122"/>
                    <a:pt x="43782" y="184"/>
                    <a:pt x="41308" y="184"/>
                  </a:cubicBezTo>
                  <a:cubicBezTo>
                    <a:pt x="40636" y="184"/>
                    <a:pt x="39995" y="253"/>
                    <a:pt x="39454" y="377"/>
                  </a:cubicBezTo>
                  <a:cubicBezTo>
                    <a:pt x="37417" y="843"/>
                    <a:pt x="35784" y="2489"/>
                    <a:pt x="33694" y="2676"/>
                  </a:cubicBezTo>
                  <a:cubicBezTo>
                    <a:pt x="33541" y="2690"/>
                    <a:pt x="33387" y="2697"/>
                    <a:pt x="33234" y="2697"/>
                  </a:cubicBezTo>
                  <a:cubicBezTo>
                    <a:pt x="31380" y="2697"/>
                    <a:pt x="29617" y="1703"/>
                    <a:pt x="28664" y="105"/>
                  </a:cubicBezTo>
                  <a:cubicBezTo>
                    <a:pt x="28619" y="31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2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869;p71"/>
            <p:cNvSpPr/>
            <p:nvPr/>
          </p:nvSpPr>
          <p:spPr>
            <a:xfrm>
              <a:off x="3701525" y="1734257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39811" y="1151"/>
                  </a:moveTo>
                  <a:cubicBezTo>
                    <a:pt x="39868" y="1151"/>
                    <a:pt x="39903" y="1228"/>
                    <a:pt x="39859" y="1269"/>
                  </a:cubicBezTo>
                  <a:cubicBezTo>
                    <a:pt x="39504" y="1625"/>
                    <a:pt x="38862" y="1764"/>
                    <a:pt x="38384" y="1838"/>
                  </a:cubicBezTo>
                  <a:cubicBezTo>
                    <a:pt x="38380" y="1838"/>
                    <a:pt x="38375" y="1839"/>
                    <a:pt x="38371" y="1839"/>
                  </a:cubicBezTo>
                  <a:cubicBezTo>
                    <a:pt x="38293" y="1839"/>
                    <a:pt x="38262" y="1721"/>
                    <a:pt x="38347" y="1704"/>
                  </a:cubicBezTo>
                  <a:cubicBezTo>
                    <a:pt x="38601" y="1649"/>
                    <a:pt x="38851" y="1577"/>
                    <a:pt x="39090" y="1480"/>
                  </a:cubicBezTo>
                  <a:cubicBezTo>
                    <a:pt x="39328" y="1383"/>
                    <a:pt x="39547" y="1231"/>
                    <a:pt x="39792" y="1154"/>
                  </a:cubicBezTo>
                  <a:cubicBezTo>
                    <a:pt x="39799" y="1152"/>
                    <a:pt x="39805" y="1151"/>
                    <a:pt x="39811" y="1151"/>
                  </a:cubicBezTo>
                  <a:close/>
                  <a:moveTo>
                    <a:pt x="41987" y="1236"/>
                  </a:moveTo>
                  <a:cubicBezTo>
                    <a:pt x="42439" y="1236"/>
                    <a:pt x="42945" y="1446"/>
                    <a:pt x="43152" y="1868"/>
                  </a:cubicBezTo>
                  <a:cubicBezTo>
                    <a:pt x="43184" y="1933"/>
                    <a:pt x="43130" y="2006"/>
                    <a:pt x="43070" y="2006"/>
                  </a:cubicBezTo>
                  <a:cubicBezTo>
                    <a:pt x="43049" y="2006"/>
                    <a:pt x="43028" y="1997"/>
                    <a:pt x="43009" y="1977"/>
                  </a:cubicBezTo>
                  <a:cubicBezTo>
                    <a:pt x="42709" y="1657"/>
                    <a:pt x="42394" y="1422"/>
                    <a:pt x="41937" y="1420"/>
                  </a:cubicBezTo>
                  <a:cubicBezTo>
                    <a:pt x="41820" y="1420"/>
                    <a:pt x="41820" y="1242"/>
                    <a:pt x="41937" y="1237"/>
                  </a:cubicBezTo>
                  <a:cubicBezTo>
                    <a:pt x="41954" y="1237"/>
                    <a:pt x="41970" y="1236"/>
                    <a:pt x="41987" y="1236"/>
                  </a:cubicBezTo>
                  <a:close/>
                  <a:moveTo>
                    <a:pt x="13581" y="1514"/>
                  </a:moveTo>
                  <a:cubicBezTo>
                    <a:pt x="13645" y="1514"/>
                    <a:pt x="13709" y="1518"/>
                    <a:pt x="13773" y="1526"/>
                  </a:cubicBezTo>
                  <a:cubicBezTo>
                    <a:pt x="13896" y="1540"/>
                    <a:pt x="13898" y="1704"/>
                    <a:pt x="13773" y="1718"/>
                  </a:cubicBezTo>
                  <a:cubicBezTo>
                    <a:pt x="13270" y="1770"/>
                    <a:pt x="12822" y="1852"/>
                    <a:pt x="12387" y="2126"/>
                  </a:cubicBezTo>
                  <a:cubicBezTo>
                    <a:pt x="12371" y="2137"/>
                    <a:pt x="12354" y="2141"/>
                    <a:pt x="12339" y="2141"/>
                  </a:cubicBezTo>
                  <a:cubicBezTo>
                    <a:pt x="12263" y="2141"/>
                    <a:pt x="12216" y="2025"/>
                    <a:pt x="12296" y="1969"/>
                  </a:cubicBezTo>
                  <a:cubicBezTo>
                    <a:pt x="12666" y="1708"/>
                    <a:pt x="13121" y="1514"/>
                    <a:pt x="13581" y="1514"/>
                  </a:cubicBezTo>
                  <a:close/>
                  <a:moveTo>
                    <a:pt x="16188" y="1558"/>
                  </a:moveTo>
                  <a:cubicBezTo>
                    <a:pt x="16197" y="1558"/>
                    <a:pt x="16207" y="1560"/>
                    <a:pt x="16218" y="1563"/>
                  </a:cubicBezTo>
                  <a:cubicBezTo>
                    <a:pt x="16692" y="1715"/>
                    <a:pt x="17167" y="1911"/>
                    <a:pt x="17564" y="2216"/>
                  </a:cubicBezTo>
                  <a:cubicBezTo>
                    <a:pt x="17640" y="2276"/>
                    <a:pt x="17598" y="2389"/>
                    <a:pt x="17520" y="2389"/>
                  </a:cubicBezTo>
                  <a:cubicBezTo>
                    <a:pt x="17505" y="2389"/>
                    <a:pt x="17489" y="2385"/>
                    <a:pt x="17472" y="2376"/>
                  </a:cubicBezTo>
                  <a:cubicBezTo>
                    <a:pt x="17043" y="2144"/>
                    <a:pt x="16627" y="1911"/>
                    <a:pt x="16170" y="1741"/>
                  </a:cubicBezTo>
                  <a:cubicBezTo>
                    <a:pt x="16070" y="1703"/>
                    <a:pt x="16098" y="1558"/>
                    <a:pt x="16188" y="1558"/>
                  </a:cubicBezTo>
                  <a:close/>
                  <a:moveTo>
                    <a:pt x="27699" y="1625"/>
                  </a:moveTo>
                  <a:cubicBezTo>
                    <a:pt x="27873" y="1625"/>
                    <a:pt x="28064" y="1829"/>
                    <a:pt x="28185" y="1925"/>
                  </a:cubicBezTo>
                  <a:cubicBezTo>
                    <a:pt x="28430" y="2114"/>
                    <a:pt x="28686" y="2297"/>
                    <a:pt x="28915" y="2512"/>
                  </a:cubicBezTo>
                  <a:cubicBezTo>
                    <a:pt x="28992" y="2584"/>
                    <a:pt x="28921" y="2704"/>
                    <a:pt x="28833" y="2704"/>
                  </a:cubicBezTo>
                  <a:cubicBezTo>
                    <a:pt x="28815" y="2704"/>
                    <a:pt x="28796" y="2699"/>
                    <a:pt x="28777" y="2687"/>
                  </a:cubicBezTo>
                  <a:cubicBezTo>
                    <a:pt x="28469" y="2492"/>
                    <a:pt x="28204" y="2172"/>
                    <a:pt x="27883" y="2009"/>
                  </a:cubicBezTo>
                  <a:cubicBezTo>
                    <a:pt x="27806" y="1969"/>
                    <a:pt x="27743" y="1952"/>
                    <a:pt x="27688" y="1952"/>
                  </a:cubicBezTo>
                  <a:cubicBezTo>
                    <a:pt x="27512" y="1952"/>
                    <a:pt x="27424" y="2127"/>
                    <a:pt x="27264" y="2285"/>
                  </a:cubicBezTo>
                  <a:cubicBezTo>
                    <a:pt x="27102" y="2442"/>
                    <a:pt x="26943" y="2599"/>
                    <a:pt x="26781" y="2759"/>
                  </a:cubicBezTo>
                  <a:cubicBezTo>
                    <a:pt x="26759" y="2781"/>
                    <a:pt x="26734" y="2790"/>
                    <a:pt x="26710" y="2790"/>
                  </a:cubicBezTo>
                  <a:cubicBezTo>
                    <a:pt x="26630" y="2790"/>
                    <a:pt x="26558" y="2684"/>
                    <a:pt x="26631" y="2607"/>
                  </a:cubicBezTo>
                  <a:cubicBezTo>
                    <a:pt x="26881" y="2341"/>
                    <a:pt x="27128" y="2068"/>
                    <a:pt x="27386" y="1812"/>
                  </a:cubicBezTo>
                  <a:cubicBezTo>
                    <a:pt x="27476" y="1722"/>
                    <a:pt x="27559" y="1625"/>
                    <a:pt x="27696" y="1625"/>
                  </a:cubicBezTo>
                  <a:cubicBezTo>
                    <a:pt x="27697" y="1625"/>
                    <a:pt x="27698" y="1625"/>
                    <a:pt x="27699" y="1625"/>
                  </a:cubicBezTo>
                  <a:close/>
                  <a:moveTo>
                    <a:pt x="4904" y="2707"/>
                  </a:moveTo>
                  <a:cubicBezTo>
                    <a:pt x="4910" y="2707"/>
                    <a:pt x="4917" y="2708"/>
                    <a:pt x="4923" y="2711"/>
                  </a:cubicBezTo>
                  <a:cubicBezTo>
                    <a:pt x="5361" y="2888"/>
                    <a:pt x="5816" y="3050"/>
                    <a:pt x="6237" y="3269"/>
                  </a:cubicBezTo>
                  <a:cubicBezTo>
                    <a:pt x="6311" y="3309"/>
                    <a:pt x="6270" y="3427"/>
                    <a:pt x="6198" y="3427"/>
                  </a:cubicBezTo>
                  <a:cubicBezTo>
                    <a:pt x="6189" y="3427"/>
                    <a:pt x="6181" y="3425"/>
                    <a:pt x="6172" y="3422"/>
                  </a:cubicBezTo>
                  <a:cubicBezTo>
                    <a:pt x="5729" y="3257"/>
                    <a:pt x="5302" y="3029"/>
                    <a:pt x="4877" y="2822"/>
                  </a:cubicBezTo>
                  <a:cubicBezTo>
                    <a:pt x="4821" y="2795"/>
                    <a:pt x="4852" y="2707"/>
                    <a:pt x="4904" y="2707"/>
                  </a:cubicBezTo>
                  <a:close/>
                  <a:moveTo>
                    <a:pt x="36065" y="2527"/>
                  </a:moveTo>
                  <a:cubicBezTo>
                    <a:pt x="36124" y="2527"/>
                    <a:pt x="36169" y="2616"/>
                    <a:pt x="36121" y="2667"/>
                  </a:cubicBezTo>
                  <a:cubicBezTo>
                    <a:pt x="35736" y="3078"/>
                    <a:pt x="35219" y="3321"/>
                    <a:pt x="34676" y="3450"/>
                  </a:cubicBezTo>
                  <a:cubicBezTo>
                    <a:pt x="34670" y="3451"/>
                    <a:pt x="34664" y="3452"/>
                    <a:pt x="34658" y="3452"/>
                  </a:cubicBezTo>
                  <a:cubicBezTo>
                    <a:pt x="34586" y="3452"/>
                    <a:pt x="34561" y="3341"/>
                    <a:pt x="34639" y="3315"/>
                  </a:cubicBezTo>
                  <a:cubicBezTo>
                    <a:pt x="35158" y="3152"/>
                    <a:pt x="35597" y="2868"/>
                    <a:pt x="36024" y="2542"/>
                  </a:cubicBezTo>
                  <a:cubicBezTo>
                    <a:pt x="36038" y="2532"/>
                    <a:pt x="36052" y="2527"/>
                    <a:pt x="36065" y="2527"/>
                  </a:cubicBezTo>
                  <a:close/>
                  <a:moveTo>
                    <a:pt x="50535" y="2936"/>
                  </a:moveTo>
                  <a:cubicBezTo>
                    <a:pt x="50623" y="2936"/>
                    <a:pt x="50712" y="2941"/>
                    <a:pt x="50801" y="2951"/>
                  </a:cubicBezTo>
                  <a:cubicBezTo>
                    <a:pt x="50921" y="2965"/>
                    <a:pt x="50928" y="3138"/>
                    <a:pt x="50801" y="3140"/>
                  </a:cubicBezTo>
                  <a:cubicBezTo>
                    <a:pt x="50275" y="3146"/>
                    <a:pt x="49772" y="3223"/>
                    <a:pt x="49293" y="3452"/>
                  </a:cubicBezTo>
                  <a:cubicBezTo>
                    <a:pt x="49280" y="3458"/>
                    <a:pt x="49267" y="3461"/>
                    <a:pt x="49254" y="3461"/>
                  </a:cubicBezTo>
                  <a:cubicBezTo>
                    <a:pt x="49174" y="3461"/>
                    <a:pt x="49120" y="3347"/>
                    <a:pt x="49206" y="3301"/>
                  </a:cubicBezTo>
                  <a:cubicBezTo>
                    <a:pt x="49621" y="3076"/>
                    <a:pt x="50070" y="2936"/>
                    <a:pt x="50535" y="2936"/>
                  </a:cubicBezTo>
                  <a:close/>
                  <a:moveTo>
                    <a:pt x="19632" y="2977"/>
                  </a:moveTo>
                  <a:cubicBezTo>
                    <a:pt x="19645" y="2977"/>
                    <a:pt x="19658" y="2980"/>
                    <a:pt x="19672" y="2987"/>
                  </a:cubicBezTo>
                  <a:cubicBezTo>
                    <a:pt x="20280" y="3315"/>
                    <a:pt x="20864" y="3387"/>
                    <a:pt x="21515" y="3549"/>
                  </a:cubicBezTo>
                  <a:cubicBezTo>
                    <a:pt x="21614" y="3574"/>
                    <a:pt x="21584" y="3710"/>
                    <a:pt x="21495" y="3717"/>
                  </a:cubicBezTo>
                  <a:cubicBezTo>
                    <a:pt x="21449" y="3720"/>
                    <a:pt x="21402" y="3722"/>
                    <a:pt x="21356" y="3722"/>
                  </a:cubicBezTo>
                  <a:cubicBezTo>
                    <a:pt x="20744" y="3722"/>
                    <a:pt x="20098" y="3431"/>
                    <a:pt x="19587" y="3132"/>
                  </a:cubicBezTo>
                  <a:cubicBezTo>
                    <a:pt x="19506" y="3088"/>
                    <a:pt x="19557" y="2977"/>
                    <a:pt x="19632" y="2977"/>
                  </a:cubicBezTo>
                  <a:close/>
                  <a:moveTo>
                    <a:pt x="30648" y="3420"/>
                  </a:moveTo>
                  <a:cubicBezTo>
                    <a:pt x="30656" y="3420"/>
                    <a:pt x="30665" y="3422"/>
                    <a:pt x="30674" y="3426"/>
                  </a:cubicBezTo>
                  <a:cubicBezTo>
                    <a:pt x="31125" y="3617"/>
                    <a:pt x="31587" y="3697"/>
                    <a:pt x="32074" y="3705"/>
                  </a:cubicBezTo>
                  <a:cubicBezTo>
                    <a:pt x="32159" y="3708"/>
                    <a:pt x="32159" y="3838"/>
                    <a:pt x="32074" y="3840"/>
                  </a:cubicBezTo>
                  <a:cubicBezTo>
                    <a:pt x="32040" y="3841"/>
                    <a:pt x="32006" y="3842"/>
                    <a:pt x="31972" y="3842"/>
                  </a:cubicBezTo>
                  <a:cubicBezTo>
                    <a:pt x="31500" y="3842"/>
                    <a:pt x="31043" y="3724"/>
                    <a:pt x="30614" y="3530"/>
                  </a:cubicBezTo>
                  <a:cubicBezTo>
                    <a:pt x="30552" y="3502"/>
                    <a:pt x="30591" y="3420"/>
                    <a:pt x="30648" y="3420"/>
                  </a:cubicBezTo>
                  <a:close/>
                  <a:moveTo>
                    <a:pt x="24785" y="3402"/>
                  </a:moveTo>
                  <a:cubicBezTo>
                    <a:pt x="24857" y="3402"/>
                    <a:pt x="24913" y="3491"/>
                    <a:pt x="24849" y="3551"/>
                  </a:cubicBezTo>
                  <a:cubicBezTo>
                    <a:pt x="24598" y="3788"/>
                    <a:pt x="24247" y="3887"/>
                    <a:pt x="23901" y="3887"/>
                  </a:cubicBezTo>
                  <a:cubicBezTo>
                    <a:pt x="23756" y="3887"/>
                    <a:pt x="23611" y="3869"/>
                    <a:pt x="23475" y="3838"/>
                  </a:cubicBezTo>
                  <a:cubicBezTo>
                    <a:pt x="23376" y="3813"/>
                    <a:pt x="23410" y="3673"/>
                    <a:pt x="23501" y="3673"/>
                  </a:cubicBezTo>
                  <a:cubicBezTo>
                    <a:pt x="23507" y="3673"/>
                    <a:pt x="23513" y="3674"/>
                    <a:pt x="23519" y="3675"/>
                  </a:cubicBezTo>
                  <a:cubicBezTo>
                    <a:pt x="23611" y="3692"/>
                    <a:pt x="23698" y="3699"/>
                    <a:pt x="23783" y="3699"/>
                  </a:cubicBezTo>
                  <a:cubicBezTo>
                    <a:pt x="24125" y="3699"/>
                    <a:pt x="24421" y="3575"/>
                    <a:pt x="24743" y="3412"/>
                  </a:cubicBezTo>
                  <a:cubicBezTo>
                    <a:pt x="24757" y="3405"/>
                    <a:pt x="24771" y="3402"/>
                    <a:pt x="24785" y="3402"/>
                  </a:cubicBezTo>
                  <a:close/>
                  <a:moveTo>
                    <a:pt x="52518" y="3100"/>
                  </a:moveTo>
                  <a:cubicBezTo>
                    <a:pt x="52518" y="3100"/>
                    <a:pt x="52519" y="3100"/>
                    <a:pt x="52520" y="3100"/>
                  </a:cubicBezTo>
                  <a:cubicBezTo>
                    <a:pt x="53073" y="3126"/>
                    <a:pt x="53581" y="3488"/>
                    <a:pt x="53711" y="4038"/>
                  </a:cubicBezTo>
                  <a:cubicBezTo>
                    <a:pt x="53729" y="4112"/>
                    <a:pt x="53673" y="4158"/>
                    <a:pt x="53617" y="4158"/>
                  </a:cubicBezTo>
                  <a:cubicBezTo>
                    <a:pt x="53579" y="4158"/>
                    <a:pt x="53541" y="4138"/>
                    <a:pt x="53524" y="4091"/>
                  </a:cubicBezTo>
                  <a:cubicBezTo>
                    <a:pt x="53357" y="3639"/>
                    <a:pt x="52985" y="3295"/>
                    <a:pt x="52503" y="3228"/>
                  </a:cubicBezTo>
                  <a:cubicBezTo>
                    <a:pt x="52432" y="3216"/>
                    <a:pt x="52450" y="3100"/>
                    <a:pt x="52518" y="3100"/>
                  </a:cubicBezTo>
                  <a:close/>
                  <a:moveTo>
                    <a:pt x="3057" y="2868"/>
                  </a:moveTo>
                  <a:cubicBezTo>
                    <a:pt x="3135" y="2868"/>
                    <a:pt x="3190" y="2984"/>
                    <a:pt x="3104" y="3022"/>
                  </a:cubicBezTo>
                  <a:cubicBezTo>
                    <a:pt x="2621" y="3241"/>
                    <a:pt x="2256" y="3641"/>
                    <a:pt x="2247" y="4195"/>
                  </a:cubicBezTo>
                  <a:cubicBezTo>
                    <a:pt x="2247" y="4233"/>
                    <a:pt x="2220" y="4252"/>
                    <a:pt x="2192" y="4252"/>
                  </a:cubicBezTo>
                  <a:cubicBezTo>
                    <a:pt x="2163" y="4252"/>
                    <a:pt x="2134" y="4233"/>
                    <a:pt x="2132" y="4195"/>
                  </a:cubicBezTo>
                  <a:cubicBezTo>
                    <a:pt x="2081" y="3615"/>
                    <a:pt x="2446" y="2990"/>
                    <a:pt x="3041" y="2870"/>
                  </a:cubicBezTo>
                  <a:cubicBezTo>
                    <a:pt x="3047" y="2869"/>
                    <a:pt x="3052" y="2868"/>
                    <a:pt x="3057" y="2868"/>
                  </a:cubicBezTo>
                  <a:close/>
                  <a:moveTo>
                    <a:pt x="44259" y="2522"/>
                  </a:moveTo>
                  <a:cubicBezTo>
                    <a:pt x="44297" y="2522"/>
                    <a:pt x="44335" y="2541"/>
                    <a:pt x="44353" y="2583"/>
                  </a:cubicBezTo>
                  <a:cubicBezTo>
                    <a:pt x="44627" y="3246"/>
                    <a:pt x="44945" y="3925"/>
                    <a:pt x="45132" y="4617"/>
                  </a:cubicBezTo>
                  <a:cubicBezTo>
                    <a:pt x="45156" y="4701"/>
                    <a:pt x="45080" y="4768"/>
                    <a:pt x="45008" y="4768"/>
                  </a:cubicBezTo>
                  <a:cubicBezTo>
                    <a:pt x="44972" y="4768"/>
                    <a:pt x="44936" y="4750"/>
                    <a:pt x="44916" y="4708"/>
                  </a:cubicBezTo>
                  <a:cubicBezTo>
                    <a:pt x="44604" y="4052"/>
                    <a:pt x="44399" y="3323"/>
                    <a:pt x="44174" y="2635"/>
                  </a:cubicBezTo>
                  <a:cubicBezTo>
                    <a:pt x="44151" y="2564"/>
                    <a:pt x="44204" y="2522"/>
                    <a:pt x="44259" y="2522"/>
                  </a:cubicBezTo>
                  <a:close/>
                  <a:moveTo>
                    <a:pt x="11190" y="3553"/>
                  </a:moveTo>
                  <a:cubicBezTo>
                    <a:pt x="11232" y="3553"/>
                    <a:pt x="11278" y="3593"/>
                    <a:pt x="11266" y="3641"/>
                  </a:cubicBezTo>
                  <a:cubicBezTo>
                    <a:pt x="11174" y="4017"/>
                    <a:pt x="11095" y="4375"/>
                    <a:pt x="11107" y="4768"/>
                  </a:cubicBezTo>
                  <a:cubicBezTo>
                    <a:pt x="11107" y="4796"/>
                    <a:pt x="11081" y="4812"/>
                    <a:pt x="11057" y="4812"/>
                  </a:cubicBezTo>
                  <a:cubicBezTo>
                    <a:pt x="11038" y="4812"/>
                    <a:pt x="11020" y="4802"/>
                    <a:pt x="11017" y="4780"/>
                  </a:cubicBezTo>
                  <a:cubicBezTo>
                    <a:pt x="10963" y="4380"/>
                    <a:pt x="10979" y="3961"/>
                    <a:pt x="11139" y="3588"/>
                  </a:cubicBezTo>
                  <a:cubicBezTo>
                    <a:pt x="11149" y="3563"/>
                    <a:pt x="11169" y="3553"/>
                    <a:pt x="11190" y="3553"/>
                  </a:cubicBezTo>
                  <a:close/>
                  <a:moveTo>
                    <a:pt x="47511" y="4101"/>
                  </a:moveTo>
                  <a:cubicBezTo>
                    <a:pt x="47593" y="4101"/>
                    <a:pt x="47642" y="4214"/>
                    <a:pt x="47557" y="4271"/>
                  </a:cubicBezTo>
                  <a:cubicBezTo>
                    <a:pt x="47150" y="4546"/>
                    <a:pt x="46715" y="4772"/>
                    <a:pt x="46283" y="5007"/>
                  </a:cubicBezTo>
                  <a:cubicBezTo>
                    <a:pt x="46269" y="5015"/>
                    <a:pt x="46255" y="5018"/>
                    <a:pt x="46242" y="5018"/>
                  </a:cubicBezTo>
                  <a:cubicBezTo>
                    <a:pt x="46168" y="5018"/>
                    <a:pt x="46123" y="4911"/>
                    <a:pt x="46200" y="4862"/>
                  </a:cubicBezTo>
                  <a:cubicBezTo>
                    <a:pt x="46615" y="4601"/>
                    <a:pt x="47023" y="4331"/>
                    <a:pt x="47465" y="4112"/>
                  </a:cubicBezTo>
                  <a:cubicBezTo>
                    <a:pt x="47481" y="4104"/>
                    <a:pt x="47496" y="4101"/>
                    <a:pt x="47511" y="4101"/>
                  </a:cubicBezTo>
                  <a:close/>
                  <a:moveTo>
                    <a:pt x="7740" y="3897"/>
                  </a:moveTo>
                  <a:cubicBezTo>
                    <a:pt x="7748" y="3897"/>
                    <a:pt x="7755" y="3899"/>
                    <a:pt x="7763" y="3902"/>
                  </a:cubicBezTo>
                  <a:cubicBezTo>
                    <a:pt x="8495" y="4200"/>
                    <a:pt x="9234" y="4645"/>
                    <a:pt x="9705" y="5295"/>
                  </a:cubicBezTo>
                  <a:cubicBezTo>
                    <a:pt x="9752" y="5357"/>
                    <a:pt x="9688" y="5424"/>
                    <a:pt x="9624" y="5424"/>
                  </a:cubicBezTo>
                  <a:cubicBezTo>
                    <a:pt x="9604" y="5424"/>
                    <a:pt x="9583" y="5417"/>
                    <a:pt x="9566" y="5400"/>
                  </a:cubicBezTo>
                  <a:cubicBezTo>
                    <a:pt x="8989" y="4856"/>
                    <a:pt x="8440" y="4363"/>
                    <a:pt x="7709" y="4029"/>
                  </a:cubicBezTo>
                  <a:cubicBezTo>
                    <a:pt x="7645" y="4000"/>
                    <a:pt x="7680" y="3897"/>
                    <a:pt x="7740" y="3897"/>
                  </a:cubicBezTo>
                  <a:close/>
                  <a:moveTo>
                    <a:pt x="53662" y="5837"/>
                  </a:moveTo>
                  <a:cubicBezTo>
                    <a:pt x="53698" y="5837"/>
                    <a:pt x="53735" y="5861"/>
                    <a:pt x="53739" y="5911"/>
                  </a:cubicBezTo>
                  <a:cubicBezTo>
                    <a:pt x="53773" y="6386"/>
                    <a:pt x="53796" y="6864"/>
                    <a:pt x="53763" y="7339"/>
                  </a:cubicBezTo>
                  <a:cubicBezTo>
                    <a:pt x="53759" y="7407"/>
                    <a:pt x="53710" y="7440"/>
                    <a:pt x="53661" y="7440"/>
                  </a:cubicBezTo>
                  <a:cubicBezTo>
                    <a:pt x="53612" y="7440"/>
                    <a:pt x="53563" y="7407"/>
                    <a:pt x="53558" y="7339"/>
                  </a:cubicBezTo>
                  <a:cubicBezTo>
                    <a:pt x="53526" y="6864"/>
                    <a:pt x="53549" y="6386"/>
                    <a:pt x="53584" y="5911"/>
                  </a:cubicBezTo>
                  <a:cubicBezTo>
                    <a:pt x="53588" y="5861"/>
                    <a:pt x="53625" y="5837"/>
                    <a:pt x="53662" y="5837"/>
                  </a:cubicBezTo>
                  <a:close/>
                  <a:moveTo>
                    <a:pt x="2188" y="5842"/>
                  </a:moveTo>
                  <a:cubicBezTo>
                    <a:pt x="2223" y="5842"/>
                    <a:pt x="2260" y="5868"/>
                    <a:pt x="2265" y="5910"/>
                  </a:cubicBezTo>
                  <a:cubicBezTo>
                    <a:pt x="2291" y="6156"/>
                    <a:pt x="2263" y="6403"/>
                    <a:pt x="2279" y="6647"/>
                  </a:cubicBezTo>
                  <a:cubicBezTo>
                    <a:pt x="2297" y="6924"/>
                    <a:pt x="2344" y="7194"/>
                    <a:pt x="2411" y="7462"/>
                  </a:cubicBezTo>
                  <a:cubicBezTo>
                    <a:pt x="2424" y="7516"/>
                    <a:pt x="2381" y="7551"/>
                    <a:pt x="2339" y="7551"/>
                  </a:cubicBezTo>
                  <a:cubicBezTo>
                    <a:pt x="2312" y="7551"/>
                    <a:pt x="2285" y="7536"/>
                    <a:pt x="2275" y="7502"/>
                  </a:cubicBezTo>
                  <a:cubicBezTo>
                    <a:pt x="2134" y="7013"/>
                    <a:pt x="1995" y="6395"/>
                    <a:pt x="2127" y="5892"/>
                  </a:cubicBezTo>
                  <a:cubicBezTo>
                    <a:pt x="2136" y="5857"/>
                    <a:pt x="2161" y="5842"/>
                    <a:pt x="2188" y="5842"/>
                  </a:cubicBezTo>
                  <a:close/>
                  <a:moveTo>
                    <a:pt x="53603" y="8816"/>
                  </a:moveTo>
                  <a:cubicBezTo>
                    <a:pt x="53651" y="8816"/>
                    <a:pt x="53698" y="8846"/>
                    <a:pt x="53692" y="8901"/>
                  </a:cubicBezTo>
                  <a:cubicBezTo>
                    <a:pt x="53650" y="9261"/>
                    <a:pt x="53648" y="9612"/>
                    <a:pt x="53727" y="9967"/>
                  </a:cubicBezTo>
                  <a:cubicBezTo>
                    <a:pt x="53798" y="10286"/>
                    <a:pt x="53955" y="10570"/>
                    <a:pt x="54053" y="10880"/>
                  </a:cubicBezTo>
                  <a:cubicBezTo>
                    <a:pt x="54073" y="10943"/>
                    <a:pt x="54016" y="10994"/>
                    <a:pt x="53960" y="10994"/>
                  </a:cubicBezTo>
                  <a:cubicBezTo>
                    <a:pt x="53939" y="10994"/>
                    <a:pt x="53917" y="10987"/>
                    <a:pt x="53900" y="10969"/>
                  </a:cubicBezTo>
                  <a:cubicBezTo>
                    <a:pt x="53401" y="10452"/>
                    <a:pt x="53353" y="9540"/>
                    <a:pt x="53516" y="8878"/>
                  </a:cubicBezTo>
                  <a:cubicBezTo>
                    <a:pt x="53527" y="8835"/>
                    <a:pt x="53565" y="8816"/>
                    <a:pt x="53603" y="8816"/>
                  </a:cubicBezTo>
                  <a:close/>
                  <a:moveTo>
                    <a:pt x="2488" y="9420"/>
                  </a:moveTo>
                  <a:cubicBezTo>
                    <a:pt x="2522" y="9420"/>
                    <a:pt x="2559" y="9447"/>
                    <a:pt x="2563" y="9488"/>
                  </a:cubicBezTo>
                  <a:cubicBezTo>
                    <a:pt x="2631" y="10076"/>
                    <a:pt x="2367" y="10715"/>
                    <a:pt x="2099" y="11230"/>
                  </a:cubicBezTo>
                  <a:cubicBezTo>
                    <a:pt x="2086" y="11255"/>
                    <a:pt x="2066" y="11266"/>
                    <a:pt x="2046" y="11266"/>
                  </a:cubicBezTo>
                  <a:cubicBezTo>
                    <a:pt x="2001" y="11266"/>
                    <a:pt x="1954" y="11215"/>
                    <a:pt x="1979" y="11162"/>
                  </a:cubicBezTo>
                  <a:cubicBezTo>
                    <a:pt x="2242" y="10603"/>
                    <a:pt x="2289" y="10055"/>
                    <a:pt x="2429" y="9469"/>
                  </a:cubicBezTo>
                  <a:cubicBezTo>
                    <a:pt x="2438" y="9434"/>
                    <a:pt x="2462" y="9420"/>
                    <a:pt x="2488" y="9420"/>
                  </a:cubicBezTo>
                  <a:close/>
                  <a:moveTo>
                    <a:pt x="1751" y="12397"/>
                  </a:moveTo>
                  <a:cubicBezTo>
                    <a:pt x="1760" y="12397"/>
                    <a:pt x="1769" y="12398"/>
                    <a:pt x="1778" y="12401"/>
                  </a:cubicBezTo>
                  <a:cubicBezTo>
                    <a:pt x="2021" y="12473"/>
                    <a:pt x="2187" y="12697"/>
                    <a:pt x="2331" y="12892"/>
                  </a:cubicBezTo>
                  <a:cubicBezTo>
                    <a:pt x="2492" y="13112"/>
                    <a:pt x="2617" y="13350"/>
                    <a:pt x="2705" y="13606"/>
                  </a:cubicBezTo>
                  <a:cubicBezTo>
                    <a:pt x="2721" y="13656"/>
                    <a:pt x="2677" y="13694"/>
                    <a:pt x="2635" y="13694"/>
                  </a:cubicBezTo>
                  <a:cubicBezTo>
                    <a:pt x="2612" y="13694"/>
                    <a:pt x="2590" y="13683"/>
                    <a:pt x="2577" y="13659"/>
                  </a:cubicBezTo>
                  <a:cubicBezTo>
                    <a:pt x="2460" y="13433"/>
                    <a:pt x="2321" y="13220"/>
                    <a:pt x="2144" y="13036"/>
                  </a:cubicBezTo>
                  <a:cubicBezTo>
                    <a:pt x="1989" y="12870"/>
                    <a:pt x="1780" y="12757"/>
                    <a:pt x="1649" y="12568"/>
                  </a:cubicBezTo>
                  <a:cubicBezTo>
                    <a:pt x="1597" y="12495"/>
                    <a:pt x="1671" y="12397"/>
                    <a:pt x="1751" y="12397"/>
                  </a:cubicBezTo>
                  <a:close/>
                  <a:moveTo>
                    <a:pt x="54052" y="12250"/>
                  </a:moveTo>
                  <a:cubicBezTo>
                    <a:pt x="54103" y="12250"/>
                    <a:pt x="54154" y="12307"/>
                    <a:pt x="54126" y="12369"/>
                  </a:cubicBezTo>
                  <a:cubicBezTo>
                    <a:pt x="53914" y="12854"/>
                    <a:pt x="53717" y="13361"/>
                    <a:pt x="53445" y="13816"/>
                  </a:cubicBezTo>
                  <a:cubicBezTo>
                    <a:pt x="53423" y="13852"/>
                    <a:pt x="53387" y="13868"/>
                    <a:pt x="53350" y="13868"/>
                  </a:cubicBezTo>
                  <a:cubicBezTo>
                    <a:pt x="53279" y="13868"/>
                    <a:pt x="53207" y="13810"/>
                    <a:pt x="53240" y="13731"/>
                  </a:cubicBezTo>
                  <a:cubicBezTo>
                    <a:pt x="53440" y="13230"/>
                    <a:pt x="53729" y="12761"/>
                    <a:pt x="53992" y="12290"/>
                  </a:cubicBezTo>
                  <a:cubicBezTo>
                    <a:pt x="54007" y="12262"/>
                    <a:pt x="54030" y="12250"/>
                    <a:pt x="54052" y="12250"/>
                  </a:cubicBezTo>
                  <a:close/>
                  <a:moveTo>
                    <a:pt x="53385" y="15081"/>
                  </a:moveTo>
                  <a:cubicBezTo>
                    <a:pt x="53425" y="15081"/>
                    <a:pt x="53463" y="15099"/>
                    <a:pt x="53482" y="15142"/>
                  </a:cubicBezTo>
                  <a:cubicBezTo>
                    <a:pt x="53595" y="15385"/>
                    <a:pt x="53685" y="15636"/>
                    <a:pt x="53777" y="15888"/>
                  </a:cubicBezTo>
                  <a:cubicBezTo>
                    <a:pt x="53810" y="15972"/>
                    <a:pt x="53726" y="16040"/>
                    <a:pt x="53650" y="16040"/>
                  </a:cubicBezTo>
                  <a:cubicBezTo>
                    <a:pt x="53611" y="16040"/>
                    <a:pt x="53574" y="16022"/>
                    <a:pt x="53556" y="15980"/>
                  </a:cubicBezTo>
                  <a:cubicBezTo>
                    <a:pt x="53452" y="15735"/>
                    <a:pt x="53341" y="15490"/>
                    <a:pt x="53256" y="15236"/>
                  </a:cubicBezTo>
                  <a:cubicBezTo>
                    <a:pt x="53225" y="15149"/>
                    <a:pt x="53309" y="15081"/>
                    <a:pt x="53385" y="15081"/>
                  </a:cubicBezTo>
                  <a:close/>
                  <a:moveTo>
                    <a:pt x="2919" y="14835"/>
                  </a:moveTo>
                  <a:cubicBezTo>
                    <a:pt x="2962" y="14835"/>
                    <a:pt x="3007" y="14866"/>
                    <a:pt x="3011" y="14920"/>
                  </a:cubicBezTo>
                  <a:cubicBezTo>
                    <a:pt x="3055" y="15612"/>
                    <a:pt x="2677" y="16319"/>
                    <a:pt x="2259" y="16843"/>
                  </a:cubicBezTo>
                  <a:cubicBezTo>
                    <a:pt x="2240" y="16867"/>
                    <a:pt x="2215" y="16877"/>
                    <a:pt x="2189" y="16877"/>
                  </a:cubicBezTo>
                  <a:cubicBezTo>
                    <a:pt x="2113" y="16877"/>
                    <a:pt x="2033" y="16787"/>
                    <a:pt x="2088" y="16714"/>
                  </a:cubicBezTo>
                  <a:cubicBezTo>
                    <a:pt x="2518" y="16153"/>
                    <a:pt x="2661" y="15560"/>
                    <a:pt x="2840" y="14896"/>
                  </a:cubicBezTo>
                  <a:cubicBezTo>
                    <a:pt x="2852" y="14854"/>
                    <a:pt x="2885" y="14835"/>
                    <a:pt x="2919" y="14835"/>
                  </a:cubicBezTo>
                  <a:close/>
                  <a:moveTo>
                    <a:pt x="54070" y="16968"/>
                  </a:moveTo>
                  <a:cubicBezTo>
                    <a:pt x="54101" y="16968"/>
                    <a:pt x="54131" y="16984"/>
                    <a:pt x="54151" y="17021"/>
                  </a:cubicBezTo>
                  <a:cubicBezTo>
                    <a:pt x="54413" y="17511"/>
                    <a:pt x="54375" y="18155"/>
                    <a:pt x="54228" y="18674"/>
                  </a:cubicBezTo>
                  <a:cubicBezTo>
                    <a:pt x="54214" y="18723"/>
                    <a:pt x="54177" y="18744"/>
                    <a:pt x="54139" y="18744"/>
                  </a:cubicBezTo>
                  <a:cubicBezTo>
                    <a:pt x="54081" y="18744"/>
                    <a:pt x="54022" y="18695"/>
                    <a:pt x="54038" y="18622"/>
                  </a:cubicBezTo>
                  <a:cubicBezTo>
                    <a:pt x="54158" y="18081"/>
                    <a:pt x="54063" y="17631"/>
                    <a:pt x="53962" y="17099"/>
                  </a:cubicBezTo>
                  <a:cubicBezTo>
                    <a:pt x="53948" y="17028"/>
                    <a:pt x="54010" y="16968"/>
                    <a:pt x="54070" y="16968"/>
                  </a:cubicBezTo>
                  <a:close/>
                  <a:moveTo>
                    <a:pt x="2063" y="18835"/>
                  </a:moveTo>
                  <a:cubicBezTo>
                    <a:pt x="2120" y="18835"/>
                    <a:pt x="2179" y="18887"/>
                    <a:pt x="2162" y="18954"/>
                  </a:cubicBezTo>
                  <a:cubicBezTo>
                    <a:pt x="2027" y="19475"/>
                    <a:pt x="1963" y="19952"/>
                    <a:pt x="2106" y="20480"/>
                  </a:cubicBezTo>
                  <a:cubicBezTo>
                    <a:pt x="2124" y="20549"/>
                    <a:pt x="2072" y="20592"/>
                    <a:pt x="2019" y="20592"/>
                  </a:cubicBezTo>
                  <a:cubicBezTo>
                    <a:pt x="1983" y="20592"/>
                    <a:pt x="1947" y="20572"/>
                    <a:pt x="1931" y="20528"/>
                  </a:cubicBezTo>
                  <a:cubicBezTo>
                    <a:pt x="1732" y="20002"/>
                    <a:pt x="1709" y="19385"/>
                    <a:pt x="1987" y="18882"/>
                  </a:cubicBezTo>
                  <a:cubicBezTo>
                    <a:pt x="2005" y="18849"/>
                    <a:pt x="2034" y="18835"/>
                    <a:pt x="2063" y="18835"/>
                  </a:cubicBezTo>
                  <a:close/>
                  <a:moveTo>
                    <a:pt x="54203" y="19960"/>
                  </a:moveTo>
                  <a:cubicBezTo>
                    <a:pt x="54255" y="19960"/>
                    <a:pt x="54306" y="19994"/>
                    <a:pt x="54302" y="20060"/>
                  </a:cubicBezTo>
                  <a:cubicBezTo>
                    <a:pt x="54283" y="20457"/>
                    <a:pt x="54174" y="20856"/>
                    <a:pt x="54091" y="21244"/>
                  </a:cubicBezTo>
                  <a:cubicBezTo>
                    <a:pt x="54079" y="21297"/>
                    <a:pt x="54043" y="21320"/>
                    <a:pt x="54004" y="21320"/>
                  </a:cubicBezTo>
                  <a:cubicBezTo>
                    <a:pt x="53944" y="21320"/>
                    <a:pt x="53879" y="21267"/>
                    <a:pt x="53890" y="21189"/>
                  </a:cubicBezTo>
                  <a:cubicBezTo>
                    <a:pt x="53946" y="20805"/>
                    <a:pt x="53981" y="20401"/>
                    <a:pt x="54101" y="20032"/>
                  </a:cubicBezTo>
                  <a:cubicBezTo>
                    <a:pt x="54116" y="19983"/>
                    <a:pt x="54160" y="19960"/>
                    <a:pt x="54203" y="19960"/>
                  </a:cubicBezTo>
                  <a:close/>
                  <a:moveTo>
                    <a:pt x="46780" y="20427"/>
                  </a:moveTo>
                  <a:cubicBezTo>
                    <a:pt x="46797" y="20427"/>
                    <a:pt x="46814" y="20431"/>
                    <a:pt x="46832" y="20441"/>
                  </a:cubicBezTo>
                  <a:cubicBezTo>
                    <a:pt x="47416" y="20750"/>
                    <a:pt x="48007" y="21050"/>
                    <a:pt x="48576" y="21390"/>
                  </a:cubicBezTo>
                  <a:cubicBezTo>
                    <a:pt x="48668" y="21445"/>
                    <a:pt x="48612" y="21569"/>
                    <a:pt x="48522" y="21569"/>
                  </a:cubicBezTo>
                  <a:cubicBezTo>
                    <a:pt x="48508" y="21569"/>
                    <a:pt x="48492" y="21566"/>
                    <a:pt x="48476" y="21558"/>
                  </a:cubicBezTo>
                  <a:cubicBezTo>
                    <a:pt x="47880" y="21270"/>
                    <a:pt x="47305" y="20942"/>
                    <a:pt x="46726" y="20624"/>
                  </a:cubicBezTo>
                  <a:cubicBezTo>
                    <a:pt x="46624" y="20566"/>
                    <a:pt x="46686" y="20427"/>
                    <a:pt x="46780" y="20427"/>
                  </a:cubicBezTo>
                  <a:close/>
                  <a:moveTo>
                    <a:pt x="9774" y="20820"/>
                  </a:moveTo>
                  <a:cubicBezTo>
                    <a:pt x="9853" y="20820"/>
                    <a:pt x="9896" y="20954"/>
                    <a:pt x="9814" y="20995"/>
                  </a:cubicBezTo>
                  <a:cubicBezTo>
                    <a:pt x="9389" y="21212"/>
                    <a:pt x="8966" y="21447"/>
                    <a:pt x="8516" y="21610"/>
                  </a:cubicBezTo>
                  <a:cubicBezTo>
                    <a:pt x="8504" y="21614"/>
                    <a:pt x="8492" y="21616"/>
                    <a:pt x="8481" y="21616"/>
                  </a:cubicBezTo>
                  <a:cubicBezTo>
                    <a:pt x="8386" y="21616"/>
                    <a:pt x="8340" y="21463"/>
                    <a:pt x="8433" y="21411"/>
                  </a:cubicBezTo>
                  <a:cubicBezTo>
                    <a:pt x="8848" y="21175"/>
                    <a:pt x="9303" y="21006"/>
                    <a:pt x="9742" y="20827"/>
                  </a:cubicBezTo>
                  <a:cubicBezTo>
                    <a:pt x="9753" y="20822"/>
                    <a:pt x="9764" y="20820"/>
                    <a:pt x="9774" y="20820"/>
                  </a:cubicBezTo>
                  <a:close/>
                  <a:moveTo>
                    <a:pt x="45059" y="20948"/>
                  </a:moveTo>
                  <a:cubicBezTo>
                    <a:pt x="45124" y="20948"/>
                    <a:pt x="45194" y="21019"/>
                    <a:pt x="45184" y="21095"/>
                  </a:cubicBezTo>
                  <a:cubicBezTo>
                    <a:pt x="45112" y="21598"/>
                    <a:pt x="44796" y="22075"/>
                    <a:pt x="44468" y="22451"/>
                  </a:cubicBezTo>
                  <a:cubicBezTo>
                    <a:pt x="44442" y="22482"/>
                    <a:pt x="44412" y="22495"/>
                    <a:pt x="44383" y="22495"/>
                  </a:cubicBezTo>
                  <a:cubicBezTo>
                    <a:pt x="44290" y="22495"/>
                    <a:pt x="44207" y="22366"/>
                    <a:pt x="44287" y="22270"/>
                  </a:cubicBezTo>
                  <a:cubicBezTo>
                    <a:pt x="44609" y="21884"/>
                    <a:pt x="44778" y="21459"/>
                    <a:pt x="44979" y="21006"/>
                  </a:cubicBezTo>
                  <a:cubicBezTo>
                    <a:pt x="44998" y="20965"/>
                    <a:pt x="45028" y="20948"/>
                    <a:pt x="45059" y="20948"/>
                  </a:cubicBezTo>
                  <a:close/>
                  <a:moveTo>
                    <a:pt x="6770" y="21969"/>
                  </a:moveTo>
                  <a:cubicBezTo>
                    <a:pt x="6841" y="21969"/>
                    <a:pt x="6896" y="22075"/>
                    <a:pt x="6838" y="22135"/>
                  </a:cubicBezTo>
                  <a:cubicBezTo>
                    <a:pt x="6608" y="22375"/>
                    <a:pt x="6298" y="22521"/>
                    <a:pt x="5978" y="22521"/>
                  </a:cubicBezTo>
                  <a:cubicBezTo>
                    <a:pt x="5842" y="22521"/>
                    <a:pt x="5704" y="22494"/>
                    <a:pt x="5570" y="22438"/>
                  </a:cubicBezTo>
                  <a:cubicBezTo>
                    <a:pt x="5469" y="22395"/>
                    <a:pt x="5516" y="22222"/>
                    <a:pt x="5618" y="22222"/>
                  </a:cubicBezTo>
                  <a:cubicBezTo>
                    <a:pt x="5621" y="22222"/>
                    <a:pt x="5624" y="22222"/>
                    <a:pt x="5627" y="22223"/>
                  </a:cubicBezTo>
                  <a:cubicBezTo>
                    <a:pt x="5711" y="22231"/>
                    <a:pt x="5795" y="22236"/>
                    <a:pt x="5877" y="22236"/>
                  </a:cubicBezTo>
                  <a:cubicBezTo>
                    <a:pt x="6177" y="22236"/>
                    <a:pt x="6465" y="22172"/>
                    <a:pt x="6721" y="21986"/>
                  </a:cubicBezTo>
                  <a:cubicBezTo>
                    <a:pt x="6738" y="21974"/>
                    <a:pt x="6754" y="21969"/>
                    <a:pt x="6770" y="21969"/>
                  </a:cubicBezTo>
                  <a:close/>
                  <a:moveTo>
                    <a:pt x="2651" y="21804"/>
                  </a:moveTo>
                  <a:cubicBezTo>
                    <a:pt x="2688" y="21804"/>
                    <a:pt x="2725" y="21820"/>
                    <a:pt x="2746" y="21856"/>
                  </a:cubicBezTo>
                  <a:cubicBezTo>
                    <a:pt x="2930" y="22173"/>
                    <a:pt x="3282" y="22389"/>
                    <a:pt x="3642" y="22389"/>
                  </a:cubicBezTo>
                  <a:cubicBezTo>
                    <a:pt x="3770" y="22389"/>
                    <a:pt x="3900" y="22362"/>
                    <a:pt x="4023" y="22302"/>
                  </a:cubicBezTo>
                  <a:cubicBezTo>
                    <a:pt x="4036" y="22295"/>
                    <a:pt x="4049" y="22292"/>
                    <a:pt x="4061" y="22292"/>
                  </a:cubicBezTo>
                  <a:cubicBezTo>
                    <a:pt x="4131" y="22292"/>
                    <a:pt x="4176" y="22393"/>
                    <a:pt x="4101" y="22438"/>
                  </a:cubicBezTo>
                  <a:cubicBezTo>
                    <a:pt x="3922" y="22542"/>
                    <a:pt x="3723" y="22593"/>
                    <a:pt x="3528" y="22593"/>
                  </a:cubicBezTo>
                  <a:cubicBezTo>
                    <a:pt x="3111" y="22593"/>
                    <a:pt x="2709" y="22363"/>
                    <a:pt x="2540" y="21942"/>
                  </a:cubicBezTo>
                  <a:cubicBezTo>
                    <a:pt x="2507" y="21862"/>
                    <a:pt x="2579" y="21804"/>
                    <a:pt x="2651" y="21804"/>
                  </a:cubicBezTo>
                  <a:close/>
                  <a:moveTo>
                    <a:pt x="49795" y="21982"/>
                  </a:moveTo>
                  <a:cubicBezTo>
                    <a:pt x="49803" y="21982"/>
                    <a:pt x="49813" y="21984"/>
                    <a:pt x="49822" y="21988"/>
                  </a:cubicBezTo>
                  <a:cubicBezTo>
                    <a:pt x="50512" y="22278"/>
                    <a:pt x="51200" y="22384"/>
                    <a:pt x="51946" y="22405"/>
                  </a:cubicBezTo>
                  <a:cubicBezTo>
                    <a:pt x="52069" y="22410"/>
                    <a:pt x="52061" y="22579"/>
                    <a:pt x="51946" y="22592"/>
                  </a:cubicBezTo>
                  <a:cubicBezTo>
                    <a:pt x="51827" y="22606"/>
                    <a:pt x="51708" y="22612"/>
                    <a:pt x="51590" y="22612"/>
                  </a:cubicBezTo>
                  <a:cubicBezTo>
                    <a:pt x="50953" y="22612"/>
                    <a:pt x="50324" y="22430"/>
                    <a:pt x="49760" y="22137"/>
                  </a:cubicBezTo>
                  <a:cubicBezTo>
                    <a:pt x="49686" y="22100"/>
                    <a:pt x="49725" y="21982"/>
                    <a:pt x="49795" y="21982"/>
                  </a:cubicBezTo>
                  <a:close/>
                  <a:moveTo>
                    <a:pt x="10876" y="21849"/>
                  </a:moveTo>
                  <a:cubicBezTo>
                    <a:pt x="10913" y="21849"/>
                    <a:pt x="10952" y="21868"/>
                    <a:pt x="10970" y="21912"/>
                  </a:cubicBezTo>
                  <a:cubicBezTo>
                    <a:pt x="11139" y="22332"/>
                    <a:pt x="11300" y="22752"/>
                    <a:pt x="11435" y="23186"/>
                  </a:cubicBezTo>
                  <a:cubicBezTo>
                    <a:pt x="11456" y="23258"/>
                    <a:pt x="11403" y="23300"/>
                    <a:pt x="11346" y="23300"/>
                  </a:cubicBezTo>
                  <a:cubicBezTo>
                    <a:pt x="11308" y="23300"/>
                    <a:pt x="11268" y="23281"/>
                    <a:pt x="11250" y="23237"/>
                  </a:cubicBezTo>
                  <a:cubicBezTo>
                    <a:pt x="11075" y="22817"/>
                    <a:pt x="10931" y="22392"/>
                    <a:pt x="10790" y="21960"/>
                  </a:cubicBezTo>
                  <a:cubicBezTo>
                    <a:pt x="10768" y="21891"/>
                    <a:pt x="10821" y="21849"/>
                    <a:pt x="10876" y="21849"/>
                  </a:cubicBezTo>
                  <a:close/>
                  <a:moveTo>
                    <a:pt x="24491" y="22821"/>
                  </a:moveTo>
                  <a:cubicBezTo>
                    <a:pt x="24493" y="22821"/>
                    <a:pt x="24494" y="22821"/>
                    <a:pt x="24495" y="22821"/>
                  </a:cubicBezTo>
                  <a:cubicBezTo>
                    <a:pt x="25149" y="22851"/>
                    <a:pt x="25817" y="22964"/>
                    <a:pt x="26396" y="23283"/>
                  </a:cubicBezTo>
                  <a:cubicBezTo>
                    <a:pt x="26469" y="23323"/>
                    <a:pt x="26431" y="23435"/>
                    <a:pt x="26358" y="23435"/>
                  </a:cubicBezTo>
                  <a:cubicBezTo>
                    <a:pt x="26350" y="23435"/>
                    <a:pt x="26342" y="23434"/>
                    <a:pt x="26334" y="23431"/>
                  </a:cubicBezTo>
                  <a:cubicBezTo>
                    <a:pt x="25724" y="23230"/>
                    <a:pt x="25143" y="23048"/>
                    <a:pt x="24495" y="23004"/>
                  </a:cubicBezTo>
                  <a:cubicBezTo>
                    <a:pt x="24381" y="22996"/>
                    <a:pt x="24378" y="22821"/>
                    <a:pt x="24491" y="22821"/>
                  </a:cubicBezTo>
                  <a:close/>
                  <a:moveTo>
                    <a:pt x="32881" y="23095"/>
                  </a:moveTo>
                  <a:cubicBezTo>
                    <a:pt x="33435" y="23095"/>
                    <a:pt x="33987" y="23148"/>
                    <a:pt x="34528" y="23270"/>
                  </a:cubicBezTo>
                  <a:cubicBezTo>
                    <a:pt x="34631" y="23293"/>
                    <a:pt x="34612" y="23464"/>
                    <a:pt x="34515" y="23464"/>
                  </a:cubicBezTo>
                  <a:cubicBezTo>
                    <a:pt x="34511" y="23464"/>
                    <a:pt x="34507" y="23464"/>
                    <a:pt x="34503" y="23463"/>
                  </a:cubicBezTo>
                  <a:cubicBezTo>
                    <a:pt x="33776" y="23369"/>
                    <a:pt x="33060" y="23301"/>
                    <a:pt x="32331" y="23301"/>
                  </a:cubicBezTo>
                  <a:cubicBezTo>
                    <a:pt x="32293" y="23301"/>
                    <a:pt x="32255" y="23301"/>
                    <a:pt x="32217" y="23302"/>
                  </a:cubicBezTo>
                  <a:cubicBezTo>
                    <a:pt x="32216" y="23302"/>
                    <a:pt x="32215" y="23302"/>
                    <a:pt x="32215" y="23302"/>
                  </a:cubicBezTo>
                  <a:cubicBezTo>
                    <a:pt x="32097" y="23302"/>
                    <a:pt x="32100" y="23127"/>
                    <a:pt x="32217" y="23119"/>
                  </a:cubicBezTo>
                  <a:cubicBezTo>
                    <a:pt x="32438" y="23103"/>
                    <a:pt x="32659" y="23095"/>
                    <a:pt x="32881" y="23095"/>
                  </a:cubicBezTo>
                  <a:close/>
                  <a:moveTo>
                    <a:pt x="21932" y="23407"/>
                  </a:moveTo>
                  <a:cubicBezTo>
                    <a:pt x="22016" y="23407"/>
                    <a:pt x="22012" y="23534"/>
                    <a:pt x="21940" y="23562"/>
                  </a:cubicBezTo>
                  <a:cubicBezTo>
                    <a:pt x="21437" y="23752"/>
                    <a:pt x="20882" y="23831"/>
                    <a:pt x="20356" y="23946"/>
                  </a:cubicBezTo>
                  <a:cubicBezTo>
                    <a:pt x="20350" y="23947"/>
                    <a:pt x="20345" y="23948"/>
                    <a:pt x="20340" y="23948"/>
                  </a:cubicBezTo>
                  <a:cubicBezTo>
                    <a:pt x="20273" y="23948"/>
                    <a:pt x="20248" y="23845"/>
                    <a:pt x="20324" y="23823"/>
                  </a:cubicBezTo>
                  <a:cubicBezTo>
                    <a:pt x="20847" y="23674"/>
                    <a:pt x="21379" y="23479"/>
                    <a:pt x="21919" y="23408"/>
                  </a:cubicBezTo>
                  <a:cubicBezTo>
                    <a:pt x="21923" y="23407"/>
                    <a:pt x="21928" y="23407"/>
                    <a:pt x="21932" y="23407"/>
                  </a:cubicBezTo>
                  <a:close/>
                  <a:moveTo>
                    <a:pt x="30078" y="23522"/>
                  </a:moveTo>
                  <a:cubicBezTo>
                    <a:pt x="30172" y="23522"/>
                    <a:pt x="30208" y="23677"/>
                    <a:pt x="30120" y="23715"/>
                  </a:cubicBezTo>
                  <a:cubicBezTo>
                    <a:pt x="29594" y="23948"/>
                    <a:pt x="29024" y="24087"/>
                    <a:pt x="28485" y="24292"/>
                  </a:cubicBezTo>
                  <a:cubicBezTo>
                    <a:pt x="28364" y="24339"/>
                    <a:pt x="28235" y="24418"/>
                    <a:pt x="28105" y="24418"/>
                  </a:cubicBezTo>
                  <a:cubicBezTo>
                    <a:pt x="28088" y="24418"/>
                    <a:pt x="28071" y="24417"/>
                    <a:pt x="28054" y="24414"/>
                  </a:cubicBezTo>
                  <a:cubicBezTo>
                    <a:pt x="27849" y="24380"/>
                    <a:pt x="27483" y="23992"/>
                    <a:pt x="27310" y="23858"/>
                  </a:cubicBezTo>
                  <a:cubicBezTo>
                    <a:pt x="27238" y="23803"/>
                    <a:pt x="27281" y="23690"/>
                    <a:pt x="27353" y="23690"/>
                  </a:cubicBezTo>
                  <a:cubicBezTo>
                    <a:pt x="27368" y="23690"/>
                    <a:pt x="27384" y="23694"/>
                    <a:pt x="27400" y="23706"/>
                  </a:cubicBezTo>
                  <a:cubicBezTo>
                    <a:pt x="27601" y="23841"/>
                    <a:pt x="27869" y="24115"/>
                    <a:pt x="28114" y="24137"/>
                  </a:cubicBezTo>
                  <a:cubicBezTo>
                    <a:pt x="28125" y="24138"/>
                    <a:pt x="28136" y="24139"/>
                    <a:pt x="28148" y="24139"/>
                  </a:cubicBezTo>
                  <a:cubicBezTo>
                    <a:pt x="28324" y="24139"/>
                    <a:pt x="28524" y="24013"/>
                    <a:pt x="28684" y="23950"/>
                  </a:cubicBezTo>
                  <a:cubicBezTo>
                    <a:pt x="29130" y="23772"/>
                    <a:pt x="29591" y="23588"/>
                    <a:pt x="30068" y="23523"/>
                  </a:cubicBezTo>
                  <a:cubicBezTo>
                    <a:pt x="30071" y="23522"/>
                    <a:pt x="30074" y="23522"/>
                    <a:pt x="30078" y="23522"/>
                  </a:cubicBezTo>
                  <a:close/>
                  <a:moveTo>
                    <a:pt x="35926" y="23685"/>
                  </a:moveTo>
                  <a:cubicBezTo>
                    <a:pt x="35929" y="23685"/>
                    <a:pt x="35931" y="23685"/>
                    <a:pt x="35935" y="23685"/>
                  </a:cubicBezTo>
                  <a:cubicBezTo>
                    <a:pt x="36553" y="23733"/>
                    <a:pt x="37190" y="23906"/>
                    <a:pt x="37689" y="24286"/>
                  </a:cubicBezTo>
                  <a:cubicBezTo>
                    <a:pt x="37759" y="24340"/>
                    <a:pt x="37719" y="24442"/>
                    <a:pt x="37646" y="24442"/>
                  </a:cubicBezTo>
                  <a:cubicBezTo>
                    <a:pt x="37633" y="24442"/>
                    <a:pt x="37618" y="24439"/>
                    <a:pt x="37603" y="24431"/>
                  </a:cubicBezTo>
                  <a:cubicBezTo>
                    <a:pt x="37066" y="24137"/>
                    <a:pt x="36551" y="23913"/>
                    <a:pt x="35935" y="23851"/>
                  </a:cubicBezTo>
                  <a:cubicBezTo>
                    <a:pt x="35831" y="23843"/>
                    <a:pt x="35826" y="23685"/>
                    <a:pt x="35926" y="23685"/>
                  </a:cubicBezTo>
                  <a:close/>
                  <a:moveTo>
                    <a:pt x="44083" y="23818"/>
                  </a:moveTo>
                  <a:cubicBezTo>
                    <a:pt x="44160" y="23818"/>
                    <a:pt x="44237" y="23907"/>
                    <a:pt x="44186" y="23988"/>
                  </a:cubicBezTo>
                  <a:cubicBezTo>
                    <a:pt x="43822" y="24560"/>
                    <a:pt x="43205" y="24924"/>
                    <a:pt x="42542" y="25042"/>
                  </a:cubicBezTo>
                  <a:cubicBezTo>
                    <a:pt x="42534" y="25043"/>
                    <a:pt x="42526" y="25044"/>
                    <a:pt x="42518" y="25044"/>
                  </a:cubicBezTo>
                  <a:cubicBezTo>
                    <a:pt x="42386" y="25044"/>
                    <a:pt x="42335" y="24849"/>
                    <a:pt x="42478" y="24811"/>
                  </a:cubicBezTo>
                  <a:cubicBezTo>
                    <a:pt x="43096" y="24656"/>
                    <a:pt x="43581" y="24316"/>
                    <a:pt x="44011" y="23851"/>
                  </a:cubicBezTo>
                  <a:cubicBezTo>
                    <a:pt x="44032" y="23828"/>
                    <a:pt x="44058" y="23818"/>
                    <a:pt x="44083" y="23818"/>
                  </a:cubicBezTo>
                  <a:close/>
                  <a:moveTo>
                    <a:pt x="18214" y="24623"/>
                  </a:moveTo>
                  <a:cubicBezTo>
                    <a:pt x="18308" y="24623"/>
                    <a:pt x="18344" y="24761"/>
                    <a:pt x="18244" y="24789"/>
                  </a:cubicBezTo>
                  <a:cubicBezTo>
                    <a:pt x="17719" y="24927"/>
                    <a:pt x="17186" y="25033"/>
                    <a:pt x="16655" y="25147"/>
                  </a:cubicBezTo>
                  <a:cubicBezTo>
                    <a:pt x="16649" y="25148"/>
                    <a:pt x="16643" y="25149"/>
                    <a:pt x="16637" y="25149"/>
                  </a:cubicBezTo>
                  <a:cubicBezTo>
                    <a:pt x="16544" y="25149"/>
                    <a:pt x="16511" y="25008"/>
                    <a:pt x="16608" y="24984"/>
                  </a:cubicBezTo>
                  <a:cubicBezTo>
                    <a:pt x="17137" y="24857"/>
                    <a:pt x="17664" y="24724"/>
                    <a:pt x="18197" y="24624"/>
                  </a:cubicBezTo>
                  <a:cubicBezTo>
                    <a:pt x="18203" y="24623"/>
                    <a:pt x="18208" y="24623"/>
                    <a:pt x="18214" y="24623"/>
                  </a:cubicBezTo>
                  <a:close/>
                  <a:moveTo>
                    <a:pt x="38944" y="24643"/>
                  </a:moveTo>
                  <a:cubicBezTo>
                    <a:pt x="38955" y="24643"/>
                    <a:pt x="38966" y="24645"/>
                    <a:pt x="38977" y="24650"/>
                  </a:cubicBezTo>
                  <a:cubicBezTo>
                    <a:pt x="39566" y="24881"/>
                    <a:pt x="40166" y="24964"/>
                    <a:pt x="40794" y="24998"/>
                  </a:cubicBezTo>
                  <a:cubicBezTo>
                    <a:pt x="40927" y="25006"/>
                    <a:pt x="40923" y="25188"/>
                    <a:pt x="40794" y="25199"/>
                  </a:cubicBezTo>
                  <a:cubicBezTo>
                    <a:pt x="40699" y="25208"/>
                    <a:pt x="40604" y="25212"/>
                    <a:pt x="40509" y="25212"/>
                  </a:cubicBezTo>
                  <a:cubicBezTo>
                    <a:pt x="39952" y="25212"/>
                    <a:pt x="39412" y="25065"/>
                    <a:pt x="38897" y="24841"/>
                  </a:cubicBezTo>
                  <a:cubicBezTo>
                    <a:pt x="38799" y="24800"/>
                    <a:pt x="38853" y="24643"/>
                    <a:pt x="38944" y="24643"/>
                  </a:cubicBezTo>
                  <a:close/>
                  <a:moveTo>
                    <a:pt x="12600" y="24296"/>
                  </a:moveTo>
                  <a:cubicBezTo>
                    <a:pt x="12624" y="24296"/>
                    <a:pt x="12649" y="24307"/>
                    <a:pt x="12665" y="24334"/>
                  </a:cubicBezTo>
                  <a:cubicBezTo>
                    <a:pt x="13004" y="24857"/>
                    <a:pt x="13553" y="25089"/>
                    <a:pt x="14157" y="25089"/>
                  </a:cubicBezTo>
                  <a:cubicBezTo>
                    <a:pt x="14171" y="25089"/>
                    <a:pt x="14184" y="25089"/>
                    <a:pt x="14198" y="25089"/>
                  </a:cubicBezTo>
                  <a:cubicBezTo>
                    <a:pt x="14199" y="25089"/>
                    <a:pt x="14200" y="25089"/>
                    <a:pt x="14201" y="25089"/>
                  </a:cubicBezTo>
                  <a:cubicBezTo>
                    <a:pt x="14300" y="25089"/>
                    <a:pt x="14326" y="25255"/>
                    <a:pt x="14224" y="25268"/>
                  </a:cubicBezTo>
                  <a:cubicBezTo>
                    <a:pt x="14149" y="25280"/>
                    <a:pt x="14074" y="25285"/>
                    <a:pt x="14000" y="25285"/>
                  </a:cubicBezTo>
                  <a:cubicBezTo>
                    <a:pt x="13399" y="25285"/>
                    <a:pt x="12839" y="24930"/>
                    <a:pt x="12528" y="24412"/>
                  </a:cubicBezTo>
                  <a:cubicBezTo>
                    <a:pt x="12494" y="24351"/>
                    <a:pt x="12547" y="24296"/>
                    <a:pt x="12600" y="24296"/>
                  </a:cubicBezTo>
                  <a:close/>
                  <a:moveTo>
                    <a:pt x="27890" y="0"/>
                  </a:moveTo>
                  <a:cubicBezTo>
                    <a:pt x="26782" y="1633"/>
                    <a:pt x="24912" y="2647"/>
                    <a:pt x="22983" y="2647"/>
                  </a:cubicBezTo>
                  <a:cubicBezTo>
                    <a:pt x="22362" y="2647"/>
                    <a:pt x="21735" y="2542"/>
                    <a:pt x="21125" y="2318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7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0" y="1672"/>
                    <a:pt x="3846" y="1672"/>
                  </a:cubicBezTo>
                  <a:cubicBezTo>
                    <a:pt x="2137" y="1672"/>
                    <a:pt x="763" y="2530"/>
                    <a:pt x="677" y="5005"/>
                  </a:cubicBezTo>
                  <a:cubicBezTo>
                    <a:pt x="613" y="6892"/>
                    <a:pt x="2550" y="11196"/>
                    <a:pt x="1" y="12251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3"/>
                  </a:cubicBezTo>
                  <a:cubicBezTo>
                    <a:pt x="4416" y="23737"/>
                    <a:pt x="4492" y="23738"/>
                    <a:pt x="4568" y="23738"/>
                  </a:cubicBezTo>
                  <a:cubicBezTo>
                    <a:pt x="6475" y="23738"/>
                    <a:pt x="8130" y="22683"/>
                    <a:pt x="9856" y="22000"/>
                  </a:cubicBezTo>
                  <a:cubicBezTo>
                    <a:pt x="9871" y="21993"/>
                    <a:pt x="9885" y="21990"/>
                    <a:pt x="9898" y="21990"/>
                  </a:cubicBezTo>
                  <a:cubicBezTo>
                    <a:pt x="9969" y="21990"/>
                    <a:pt x="9999" y="22078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5" y="26473"/>
                    <a:pt x="14591" y="26476"/>
                    <a:pt x="14706" y="26476"/>
                  </a:cubicBezTo>
                  <a:cubicBezTo>
                    <a:pt x="16578" y="26476"/>
                    <a:pt x="18354" y="25694"/>
                    <a:pt x="20081" y="25059"/>
                  </a:cubicBezTo>
                  <a:cubicBezTo>
                    <a:pt x="21336" y="24595"/>
                    <a:pt x="22688" y="24168"/>
                    <a:pt x="24043" y="24168"/>
                  </a:cubicBezTo>
                  <a:cubicBezTo>
                    <a:pt x="24450" y="24168"/>
                    <a:pt x="24857" y="24206"/>
                    <a:pt x="25262" y="24294"/>
                  </a:cubicBezTo>
                  <a:cubicBezTo>
                    <a:pt x="26320" y="24525"/>
                    <a:pt x="27557" y="25151"/>
                    <a:pt x="27890" y="26252"/>
                  </a:cubicBezTo>
                  <a:cubicBezTo>
                    <a:pt x="28223" y="25151"/>
                    <a:pt x="29460" y="24525"/>
                    <a:pt x="30517" y="24294"/>
                  </a:cubicBezTo>
                  <a:cubicBezTo>
                    <a:pt x="30923" y="24206"/>
                    <a:pt x="31330" y="24168"/>
                    <a:pt x="31737" y="24168"/>
                  </a:cubicBezTo>
                  <a:cubicBezTo>
                    <a:pt x="33092" y="24168"/>
                    <a:pt x="34443" y="24595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3"/>
                    <a:pt x="45772" y="22179"/>
                    <a:pt x="45804" y="22145"/>
                  </a:cubicBezTo>
                  <a:cubicBezTo>
                    <a:pt x="45781" y="22078"/>
                    <a:pt x="45811" y="21990"/>
                    <a:pt x="45882" y="21990"/>
                  </a:cubicBezTo>
                  <a:cubicBezTo>
                    <a:pt x="45895" y="21990"/>
                    <a:pt x="45910" y="21993"/>
                    <a:pt x="45925" y="22000"/>
                  </a:cubicBezTo>
                  <a:cubicBezTo>
                    <a:pt x="47650" y="22683"/>
                    <a:pt x="49305" y="23738"/>
                    <a:pt x="51212" y="23738"/>
                  </a:cubicBezTo>
                  <a:cubicBezTo>
                    <a:pt x="51288" y="23738"/>
                    <a:pt x="51364" y="23737"/>
                    <a:pt x="51441" y="23733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1"/>
                  </a:cubicBezTo>
                  <a:cubicBezTo>
                    <a:pt x="53233" y="11196"/>
                    <a:pt x="55168" y="6892"/>
                    <a:pt x="55103" y="5005"/>
                  </a:cubicBezTo>
                  <a:cubicBezTo>
                    <a:pt x="55018" y="2530"/>
                    <a:pt x="53644" y="1672"/>
                    <a:pt x="51935" y="1672"/>
                  </a:cubicBezTo>
                  <a:cubicBezTo>
                    <a:pt x="49961" y="1672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7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8"/>
                  </a:cubicBezTo>
                  <a:cubicBezTo>
                    <a:pt x="34047" y="2541"/>
                    <a:pt x="33420" y="2646"/>
                    <a:pt x="32799" y="2646"/>
                  </a:cubicBezTo>
                  <a:cubicBezTo>
                    <a:pt x="30869" y="2646"/>
                    <a:pt x="28998" y="1633"/>
                    <a:pt x="27890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870;p71"/>
            <p:cNvSpPr/>
            <p:nvPr/>
          </p:nvSpPr>
          <p:spPr>
            <a:xfrm>
              <a:off x="5048500" y="2233232"/>
              <a:ext cx="10675" cy="34025"/>
            </a:xfrm>
            <a:custGeom>
              <a:avLst/>
              <a:gdLst/>
              <a:ahLst/>
              <a:cxnLst/>
              <a:rect l="l" t="t" r="r" b="b"/>
              <a:pathLst>
                <a:path w="427" h="1361" extrusionOk="0">
                  <a:moveTo>
                    <a:pt x="324" y="1"/>
                  </a:moveTo>
                  <a:cubicBezTo>
                    <a:pt x="281" y="1"/>
                    <a:pt x="237" y="24"/>
                    <a:pt x="222" y="73"/>
                  </a:cubicBezTo>
                  <a:cubicBezTo>
                    <a:pt x="101" y="442"/>
                    <a:pt x="67" y="846"/>
                    <a:pt x="11" y="1230"/>
                  </a:cubicBezTo>
                  <a:cubicBezTo>
                    <a:pt x="0" y="1308"/>
                    <a:pt x="65" y="1361"/>
                    <a:pt x="125" y="1361"/>
                  </a:cubicBezTo>
                  <a:cubicBezTo>
                    <a:pt x="164" y="1361"/>
                    <a:pt x="200" y="1338"/>
                    <a:pt x="212" y="1285"/>
                  </a:cubicBezTo>
                  <a:cubicBezTo>
                    <a:pt x="295" y="897"/>
                    <a:pt x="404" y="498"/>
                    <a:pt x="423" y="101"/>
                  </a:cubicBezTo>
                  <a:cubicBezTo>
                    <a:pt x="426" y="35"/>
                    <a:pt x="376" y="1"/>
                    <a:pt x="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871;p71"/>
            <p:cNvSpPr/>
            <p:nvPr/>
          </p:nvSpPr>
          <p:spPr>
            <a:xfrm>
              <a:off x="5050225" y="2158457"/>
              <a:ext cx="11625" cy="44400"/>
            </a:xfrm>
            <a:custGeom>
              <a:avLst/>
              <a:gdLst/>
              <a:ahLst/>
              <a:cxnLst/>
              <a:rect l="l" t="t" r="r" b="b"/>
              <a:pathLst>
                <a:path w="465" h="1776" extrusionOk="0">
                  <a:moveTo>
                    <a:pt x="123" y="0"/>
                  </a:moveTo>
                  <a:cubicBezTo>
                    <a:pt x="63" y="0"/>
                    <a:pt x="0" y="60"/>
                    <a:pt x="14" y="131"/>
                  </a:cubicBezTo>
                  <a:cubicBezTo>
                    <a:pt x="115" y="662"/>
                    <a:pt x="210" y="1113"/>
                    <a:pt x="91" y="1654"/>
                  </a:cubicBezTo>
                  <a:cubicBezTo>
                    <a:pt x="74" y="1727"/>
                    <a:pt x="133" y="1776"/>
                    <a:pt x="191" y="1776"/>
                  </a:cubicBezTo>
                  <a:cubicBezTo>
                    <a:pt x="229" y="1776"/>
                    <a:pt x="266" y="1755"/>
                    <a:pt x="280" y="1706"/>
                  </a:cubicBezTo>
                  <a:cubicBezTo>
                    <a:pt x="427" y="1187"/>
                    <a:pt x="465" y="543"/>
                    <a:pt x="204" y="53"/>
                  </a:cubicBezTo>
                  <a:cubicBezTo>
                    <a:pt x="184" y="16"/>
                    <a:pt x="154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872;p71"/>
            <p:cNvSpPr/>
            <p:nvPr/>
          </p:nvSpPr>
          <p:spPr>
            <a:xfrm>
              <a:off x="5031700" y="2040507"/>
              <a:ext cx="23650" cy="40450"/>
            </a:xfrm>
            <a:custGeom>
              <a:avLst/>
              <a:gdLst/>
              <a:ahLst/>
              <a:cxnLst/>
              <a:rect l="l" t="t" r="r" b="b"/>
              <a:pathLst>
                <a:path w="946" h="1618" extrusionOk="0">
                  <a:moveTo>
                    <a:pt x="845" y="0"/>
                  </a:moveTo>
                  <a:cubicBezTo>
                    <a:pt x="823" y="0"/>
                    <a:pt x="800" y="12"/>
                    <a:pt x="785" y="40"/>
                  </a:cubicBezTo>
                  <a:cubicBezTo>
                    <a:pt x="522" y="511"/>
                    <a:pt x="233" y="980"/>
                    <a:pt x="33" y="1481"/>
                  </a:cubicBezTo>
                  <a:cubicBezTo>
                    <a:pt x="0" y="1560"/>
                    <a:pt x="72" y="1618"/>
                    <a:pt x="143" y="1618"/>
                  </a:cubicBezTo>
                  <a:cubicBezTo>
                    <a:pt x="180" y="1618"/>
                    <a:pt x="216" y="1602"/>
                    <a:pt x="238" y="1566"/>
                  </a:cubicBezTo>
                  <a:cubicBezTo>
                    <a:pt x="510" y="1111"/>
                    <a:pt x="707" y="604"/>
                    <a:pt x="919" y="119"/>
                  </a:cubicBezTo>
                  <a:cubicBezTo>
                    <a:pt x="946" y="57"/>
                    <a:pt x="895" y="0"/>
                    <a:pt x="8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873;p71"/>
            <p:cNvSpPr/>
            <p:nvPr/>
          </p:nvSpPr>
          <p:spPr>
            <a:xfrm>
              <a:off x="5035325" y="1954632"/>
              <a:ext cx="18025" cy="54500"/>
            </a:xfrm>
            <a:custGeom>
              <a:avLst/>
              <a:gdLst/>
              <a:ahLst/>
              <a:cxnLst/>
              <a:rect l="l" t="t" r="r" b="b"/>
              <a:pathLst>
                <a:path w="721" h="2180" extrusionOk="0">
                  <a:moveTo>
                    <a:pt x="251" y="1"/>
                  </a:moveTo>
                  <a:cubicBezTo>
                    <a:pt x="213" y="1"/>
                    <a:pt x="175" y="20"/>
                    <a:pt x="164" y="63"/>
                  </a:cubicBezTo>
                  <a:cubicBezTo>
                    <a:pt x="1" y="725"/>
                    <a:pt x="49" y="1637"/>
                    <a:pt x="548" y="2154"/>
                  </a:cubicBezTo>
                  <a:cubicBezTo>
                    <a:pt x="565" y="2172"/>
                    <a:pt x="587" y="2179"/>
                    <a:pt x="608" y="2179"/>
                  </a:cubicBezTo>
                  <a:cubicBezTo>
                    <a:pt x="664" y="2179"/>
                    <a:pt x="721" y="2128"/>
                    <a:pt x="701" y="2065"/>
                  </a:cubicBezTo>
                  <a:cubicBezTo>
                    <a:pt x="603" y="1755"/>
                    <a:pt x="446" y="1471"/>
                    <a:pt x="375" y="1152"/>
                  </a:cubicBezTo>
                  <a:cubicBezTo>
                    <a:pt x="296" y="797"/>
                    <a:pt x="298" y="446"/>
                    <a:pt x="340" y="86"/>
                  </a:cubicBezTo>
                  <a:cubicBezTo>
                    <a:pt x="346" y="31"/>
                    <a:pt x="299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874;p71"/>
            <p:cNvSpPr/>
            <p:nvPr/>
          </p:nvSpPr>
          <p:spPr>
            <a:xfrm>
              <a:off x="5032150" y="2111257"/>
              <a:ext cx="14625" cy="24000"/>
            </a:xfrm>
            <a:custGeom>
              <a:avLst/>
              <a:gdLst/>
              <a:ahLst/>
              <a:cxnLst/>
              <a:rect l="l" t="t" r="r" b="b"/>
              <a:pathLst>
                <a:path w="585" h="960" extrusionOk="0">
                  <a:moveTo>
                    <a:pt x="160" y="1"/>
                  </a:moveTo>
                  <a:cubicBezTo>
                    <a:pt x="84" y="1"/>
                    <a:pt x="0" y="69"/>
                    <a:pt x="31" y="156"/>
                  </a:cubicBezTo>
                  <a:cubicBezTo>
                    <a:pt x="116" y="410"/>
                    <a:pt x="227" y="655"/>
                    <a:pt x="331" y="900"/>
                  </a:cubicBezTo>
                  <a:cubicBezTo>
                    <a:pt x="349" y="942"/>
                    <a:pt x="386" y="960"/>
                    <a:pt x="425" y="960"/>
                  </a:cubicBezTo>
                  <a:cubicBezTo>
                    <a:pt x="501" y="960"/>
                    <a:pt x="585" y="892"/>
                    <a:pt x="552" y="808"/>
                  </a:cubicBezTo>
                  <a:cubicBezTo>
                    <a:pt x="460" y="556"/>
                    <a:pt x="370" y="305"/>
                    <a:pt x="257" y="62"/>
                  </a:cubicBezTo>
                  <a:cubicBezTo>
                    <a:pt x="238" y="19"/>
                    <a:pt x="200" y="1"/>
                    <a:pt x="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875;p71"/>
            <p:cNvSpPr/>
            <p:nvPr/>
          </p:nvSpPr>
          <p:spPr>
            <a:xfrm>
              <a:off x="5039650" y="1880157"/>
              <a:ext cx="6800" cy="40125"/>
            </a:xfrm>
            <a:custGeom>
              <a:avLst/>
              <a:gdLst/>
              <a:ahLst/>
              <a:cxnLst/>
              <a:rect l="l" t="t" r="r" b="b"/>
              <a:pathLst>
                <a:path w="272" h="1605" extrusionOk="0">
                  <a:moveTo>
                    <a:pt x="137" y="1"/>
                  </a:moveTo>
                  <a:cubicBezTo>
                    <a:pt x="100" y="1"/>
                    <a:pt x="63" y="25"/>
                    <a:pt x="59" y="75"/>
                  </a:cubicBezTo>
                  <a:cubicBezTo>
                    <a:pt x="23" y="550"/>
                    <a:pt x="1" y="1028"/>
                    <a:pt x="33" y="1503"/>
                  </a:cubicBezTo>
                  <a:cubicBezTo>
                    <a:pt x="38" y="1571"/>
                    <a:pt x="87" y="1604"/>
                    <a:pt x="136" y="1604"/>
                  </a:cubicBezTo>
                  <a:cubicBezTo>
                    <a:pt x="185" y="1604"/>
                    <a:pt x="234" y="1571"/>
                    <a:pt x="238" y="1503"/>
                  </a:cubicBezTo>
                  <a:cubicBezTo>
                    <a:pt x="271" y="1028"/>
                    <a:pt x="248" y="550"/>
                    <a:pt x="214" y="75"/>
                  </a:cubicBezTo>
                  <a:cubicBezTo>
                    <a:pt x="210" y="25"/>
                    <a:pt x="173" y="1"/>
                    <a:pt x="1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876;p71"/>
            <p:cNvSpPr/>
            <p:nvPr/>
          </p:nvSpPr>
          <p:spPr>
            <a:xfrm>
              <a:off x="5012300" y="1811757"/>
              <a:ext cx="32450" cy="26475"/>
            </a:xfrm>
            <a:custGeom>
              <a:avLst/>
              <a:gdLst/>
              <a:ahLst/>
              <a:cxnLst/>
              <a:rect l="l" t="t" r="r" b="b"/>
              <a:pathLst>
                <a:path w="1298" h="1059" extrusionOk="0">
                  <a:moveTo>
                    <a:pt x="86" y="0"/>
                  </a:moveTo>
                  <a:cubicBezTo>
                    <a:pt x="19" y="0"/>
                    <a:pt x="1" y="116"/>
                    <a:pt x="72" y="128"/>
                  </a:cubicBezTo>
                  <a:cubicBezTo>
                    <a:pt x="554" y="195"/>
                    <a:pt x="926" y="539"/>
                    <a:pt x="1093" y="991"/>
                  </a:cubicBezTo>
                  <a:cubicBezTo>
                    <a:pt x="1110" y="1038"/>
                    <a:pt x="1148" y="1059"/>
                    <a:pt x="1186" y="1059"/>
                  </a:cubicBezTo>
                  <a:cubicBezTo>
                    <a:pt x="1242" y="1059"/>
                    <a:pt x="1298" y="1013"/>
                    <a:pt x="1280" y="938"/>
                  </a:cubicBezTo>
                  <a:cubicBezTo>
                    <a:pt x="1150" y="388"/>
                    <a:pt x="642" y="26"/>
                    <a:pt x="88" y="0"/>
                  </a:cubicBezTo>
                  <a:cubicBezTo>
                    <a:pt x="87" y="0"/>
                    <a:pt x="86" y="0"/>
                    <a:pt x="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877;p71"/>
            <p:cNvSpPr/>
            <p:nvPr/>
          </p:nvSpPr>
          <p:spPr>
            <a:xfrm>
              <a:off x="4943675" y="2283782"/>
              <a:ext cx="59575" cy="15775"/>
            </a:xfrm>
            <a:custGeom>
              <a:avLst/>
              <a:gdLst/>
              <a:ahLst/>
              <a:cxnLst/>
              <a:rect l="l" t="t" r="r" b="b"/>
              <a:pathLst>
                <a:path w="2383" h="631" extrusionOk="0">
                  <a:moveTo>
                    <a:pt x="109" y="1"/>
                  </a:moveTo>
                  <a:cubicBezTo>
                    <a:pt x="39" y="1"/>
                    <a:pt x="0" y="120"/>
                    <a:pt x="74" y="157"/>
                  </a:cubicBezTo>
                  <a:cubicBezTo>
                    <a:pt x="638" y="449"/>
                    <a:pt x="1267" y="631"/>
                    <a:pt x="1903" y="631"/>
                  </a:cubicBezTo>
                  <a:cubicBezTo>
                    <a:pt x="2022" y="631"/>
                    <a:pt x="2141" y="625"/>
                    <a:pt x="2260" y="611"/>
                  </a:cubicBezTo>
                  <a:cubicBezTo>
                    <a:pt x="2375" y="598"/>
                    <a:pt x="2383" y="430"/>
                    <a:pt x="2260" y="424"/>
                  </a:cubicBezTo>
                  <a:cubicBezTo>
                    <a:pt x="1514" y="404"/>
                    <a:pt x="826" y="297"/>
                    <a:pt x="136" y="7"/>
                  </a:cubicBezTo>
                  <a:cubicBezTo>
                    <a:pt x="127" y="3"/>
                    <a:pt x="117" y="1"/>
                    <a:pt x="1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878;p71"/>
            <p:cNvSpPr/>
            <p:nvPr/>
          </p:nvSpPr>
          <p:spPr>
            <a:xfrm>
              <a:off x="4929500" y="1807632"/>
              <a:ext cx="45225" cy="13150"/>
            </a:xfrm>
            <a:custGeom>
              <a:avLst/>
              <a:gdLst/>
              <a:ahLst/>
              <a:cxnLst/>
              <a:rect l="l" t="t" r="r" b="b"/>
              <a:pathLst>
                <a:path w="1809" h="526" extrusionOk="0">
                  <a:moveTo>
                    <a:pt x="1418" y="1"/>
                  </a:moveTo>
                  <a:cubicBezTo>
                    <a:pt x="951" y="1"/>
                    <a:pt x="503" y="141"/>
                    <a:pt x="87" y="366"/>
                  </a:cubicBezTo>
                  <a:cubicBezTo>
                    <a:pt x="1" y="412"/>
                    <a:pt x="55" y="526"/>
                    <a:pt x="135" y="526"/>
                  </a:cubicBezTo>
                  <a:cubicBezTo>
                    <a:pt x="148" y="526"/>
                    <a:pt x="161" y="523"/>
                    <a:pt x="174" y="517"/>
                  </a:cubicBezTo>
                  <a:cubicBezTo>
                    <a:pt x="652" y="288"/>
                    <a:pt x="1156" y="212"/>
                    <a:pt x="1682" y="205"/>
                  </a:cubicBezTo>
                  <a:cubicBezTo>
                    <a:pt x="1809" y="203"/>
                    <a:pt x="1802" y="30"/>
                    <a:pt x="1682" y="16"/>
                  </a:cubicBezTo>
                  <a:cubicBezTo>
                    <a:pt x="1593" y="6"/>
                    <a:pt x="1505" y="1"/>
                    <a:pt x="14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879;p71"/>
            <p:cNvSpPr/>
            <p:nvPr/>
          </p:nvSpPr>
          <p:spPr>
            <a:xfrm>
              <a:off x="4867100" y="2244907"/>
              <a:ext cx="51175" cy="28600"/>
            </a:xfrm>
            <a:custGeom>
              <a:avLst/>
              <a:gdLst/>
              <a:ahLst/>
              <a:cxnLst/>
              <a:rect l="l" t="t" r="r" b="b"/>
              <a:pathLst>
                <a:path w="2047" h="1144" extrusionOk="0">
                  <a:moveTo>
                    <a:pt x="157" y="1"/>
                  </a:moveTo>
                  <a:cubicBezTo>
                    <a:pt x="63" y="1"/>
                    <a:pt x="1" y="140"/>
                    <a:pt x="103" y="198"/>
                  </a:cubicBezTo>
                  <a:cubicBezTo>
                    <a:pt x="682" y="516"/>
                    <a:pt x="1257" y="844"/>
                    <a:pt x="1853" y="1132"/>
                  </a:cubicBezTo>
                  <a:cubicBezTo>
                    <a:pt x="1869" y="1140"/>
                    <a:pt x="1885" y="1143"/>
                    <a:pt x="1900" y="1143"/>
                  </a:cubicBezTo>
                  <a:cubicBezTo>
                    <a:pt x="1989" y="1143"/>
                    <a:pt x="2046" y="1019"/>
                    <a:pt x="1953" y="964"/>
                  </a:cubicBezTo>
                  <a:cubicBezTo>
                    <a:pt x="1384" y="624"/>
                    <a:pt x="793" y="324"/>
                    <a:pt x="209" y="15"/>
                  </a:cubicBezTo>
                  <a:cubicBezTo>
                    <a:pt x="191" y="5"/>
                    <a:pt x="174" y="1"/>
                    <a:pt x="1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880;p71"/>
            <p:cNvSpPr/>
            <p:nvPr/>
          </p:nvSpPr>
          <p:spPr>
            <a:xfrm>
              <a:off x="4854600" y="1836757"/>
              <a:ext cx="37975" cy="23000"/>
            </a:xfrm>
            <a:custGeom>
              <a:avLst/>
              <a:gdLst/>
              <a:ahLst/>
              <a:cxnLst/>
              <a:rect l="l" t="t" r="r" b="b"/>
              <a:pathLst>
                <a:path w="1519" h="920" extrusionOk="0">
                  <a:moveTo>
                    <a:pt x="1388" y="1"/>
                  </a:moveTo>
                  <a:cubicBezTo>
                    <a:pt x="1373" y="1"/>
                    <a:pt x="1358" y="4"/>
                    <a:pt x="1342" y="12"/>
                  </a:cubicBezTo>
                  <a:cubicBezTo>
                    <a:pt x="901" y="231"/>
                    <a:pt x="492" y="501"/>
                    <a:pt x="77" y="762"/>
                  </a:cubicBezTo>
                  <a:cubicBezTo>
                    <a:pt x="0" y="811"/>
                    <a:pt x="45" y="919"/>
                    <a:pt x="119" y="919"/>
                  </a:cubicBezTo>
                  <a:cubicBezTo>
                    <a:pt x="132" y="919"/>
                    <a:pt x="146" y="916"/>
                    <a:pt x="160" y="908"/>
                  </a:cubicBezTo>
                  <a:cubicBezTo>
                    <a:pt x="592" y="672"/>
                    <a:pt x="1027" y="446"/>
                    <a:pt x="1434" y="171"/>
                  </a:cubicBezTo>
                  <a:cubicBezTo>
                    <a:pt x="1519" y="114"/>
                    <a:pt x="1470" y="1"/>
                    <a:pt x="13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881;p71"/>
            <p:cNvSpPr/>
            <p:nvPr/>
          </p:nvSpPr>
          <p:spPr>
            <a:xfrm>
              <a:off x="4806700" y="2257932"/>
              <a:ext cx="24700" cy="38700"/>
            </a:xfrm>
            <a:custGeom>
              <a:avLst/>
              <a:gdLst/>
              <a:ahLst/>
              <a:cxnLst/>
              <a:rect l="l" t="t" r="r" b="b"/>
              <a:pathLst>
                <a:path w="988" h="1548" extrusionOk="0">
                  <a:moveTo>
                    <a:pt x="852" y="1"/>
                  </a:moveTo>
                  <a:cubicBezTo>
                    <a:pt x="820" y="1"/>
                    <a:pt x="789" y="18"/>
                    <a:pt x="771" y="59"/>
                  </a:cubicBezTo>
                  <a:cubicBezTo>
                    <a:pt x="571" y="512"/>
                    <a:pt x="402" y="937"/>
                    <a:pt x="80" y="1323"/>
                  </a:cubicBezTo>
                  <a:cubicBezTo>
                    <a:pt x="0" y="1419"/>
                    <a:pt x="83" y="1548"/>
                    <a:pt x="176" y="1548"/>
                  </a:cubicBezTo>
                  <a:cubicBezTo>
                    <a:pt x="205" y="1548"/>
                    <a:pt x="235" y="1535"/>
                    <a:pt x="261" y="1504"/>
                  </a:cubicBezTo>
                  <a:cubicBezTo>
                    <a:pt x="589" y="1128"/>
                    <a:pt x="905" y="651"/>
                    <a:pt x="977" y="148"/>
                  </a:cubicBezTo>
                  <a:cubicBezTo>
                    <a:pt x="987" y="72"/>
                    <a:pt x="917" y="1"/>
                    <a:pt x="8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882;p71"/>
            <p:cNvSpPr/>
            <p:nvPr/>
          </p:nvSpPr>
          <p:spPr>
            <a:xfrm>
              <a:off x="4805300" y="1797282"/>
              <a:ext cx="25125" cy="56175"/>
            </a:xfrm>
            <a:custGeom>
              <a:avLst/>
              <a:gdLst/>
              <a:ahLst/>
              <a:cxnLst/>
              <a:rect l="l" t="t" r="r" b="b"/>
              <a:pathLst>
                <a:path w="1005" h="2247" extrusionOk="0">
                  <a:moveTo>
                    <a:pt x="108" y="0"/>
                  </a:moveTo>
                  <a:cubicBezTo>
                    <a:pt x="53" y="0"/>
                    <a:pt x="1" y="42"/>
                    <a:pt x="24" y="113"/>
                  </a:cubicBezTo>
                  <a:cubicBezTo>
                    <a:pt x="248" y="802"/>
                    <a:pt x="453" y="1531"/>
                    <a:pt x="765" y="2186"/>
                  </a:cubicBezTo>
                  <a:cubicBezTo>
                    <a:pt x="785" y="2229"/>
                    <a:pt x="821" y="2247"/>
                    <a:pt x="858" y="2247"/>
                  </a:cubicBezTo>
                  <a:cubicBezTo>
                    <a:pt x="929" y="2247"/>
                    <a:pt x="1005" y="2180"/>
                    <a:pt x="981" y="2096"/>
                  </a:cubicBezTo>
                  <a:cubicBezTo>
                    <a:pt x="794" y="1404"/>
                    <a:pt x="476" y="725"/>
                    <a:pt x="202" y="62"/>
                  </a:cubicBezTo>
                  <a:cubicBezTo>
                    <a:pt x="184" y="19"/>
                    <a:pt x="145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883;p71"/>
            <p:cNvSpPr/>
            <p:nvPr/>
          </p:nvSpPr>
          <p:spPr>
            <a:xfrm>
              <a:off x="4759900" y="2329707"/>
              <a:ext cx="47550" cy="30675"/>
            </a:xfrm>
            <a:custGeom>
              <a:avLst/>
              <a:gdLst/>
              <a:ahLst/>
              <a:cxnLst/>
              <a:rect l="l" t="t" r="r" b="b"/>
              <a:pathLst>
                <a:path w="1902" h="1227" extrusionOk="0">
                  <a:moveTo>
                    <a:pt x="1748" y="0"/>
                  </a:moveTo>
                  <a:cubicBezTo>
                    <a:pt x="1723" y="0"/>
                    <a:pt x="1697" y="10"/>
                    <a:pt x="1676" y="33"/>
                  </a:cubicBezTo>
                  <a:cubicBezTo>
                    <a:pt x="1246" y="498"/>
                    <a:pt x="761" y="838"/>
                    <a:pt x="143" y="993"/>
                  </a:cubicBezTo>
                  <a:cubicBezTo>
                    <a:pt x="0" y="1031"/>
                    <a:pt x="51" y="1226"/>
                    <a:pt x="183" y="1226"/>
                  </a:cubicBezTo>
                  <a:cubicBezTo>
                    <a:pt x="191" y="1226"/>
                    <a:pt x="199" y="1225"/>
                    <a:pt x="207" y="1224"/>
                  </a:cubicBezTo>
                  <a:cubicBezTo>
                    <a:pt x="870" y="1106"/>
                    <a:pt x="1487" y="742"/>
                    <a:pt x="1851" y="170"/>
                  </a:cubicBezTo>
                  <a:cubicBezTo>
                    <a:pt x="1902" y="89"/>
                    <a:pt x="1825" y="0"/>
                    <a:pt x="17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884;p71"/>
            <p:cNvSpPr/>
            <p:nvPr/>
          </p:nvSpPr>
          <p:spPr>
            <a:xfrm>
              <a:off x="4747000" y="1765157"/>
              <a:ext cx="34150" cy="19250"/>
            </a:xfrm>
            <a:custGeom>
              <a:avLst/>
              <a:gdLst/>
              <a:ahLst/>
              <a:cxnLst/>
              <a:rect l="l" t="t" r="r" b="b"/>
              <a:pathLst>
                <a:path w="1366" h="770" extrusionOk="0">
                  <a:moveTo>
                    <a:pt x="168" y="0"/>
                  </a:moveTo>
                  <a:cubicBezTo>
                    <a:pt x="151" y="0"/>
                    <a:pt x="135" y="1"/>
                    <a:pt x="118" y="1"/>
                  </a:cubicBezTo>
                  <a:cubicBezTo>
                    <a:pt x="1" y="6"/>
                    <a:pt x="1" y="184"/>
                    <a:pt x="118" y="184"/>
                  </a:cubicBezTo>
                  <a:cubicBezTo>
                    <a:pt x="575" y="186"/>
                    <a:pt x="890" y="421"/>
                    <a:pt x="1190" y="741"/>
                  </a:cubicBezTo>
                  <a:cubicBezTo>
                    <a:pt x="1209" y="761"/>
                    <a:pt x="1230" y="770"/>
                    <a:pt x="1251" y="770"/>
                  </a:cubicBezTo>
                  <a:cubicBezTo>
                    <a:pt x="1311" y="770"/>
                    <a:pt x="1365" y="697"/>
                    <a:pt x="1333" y="632"/>
                  </a:cubicBezTo>
                  <a:cubicBezTo>
                    <a:pt x="1126" y="211"/>
                    <a:pt x="620" y="0"/>
                    <a:pt x="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885;p71"/>
            <p:cNvSpPr/>
            <p:nvPr/>
          </p:nvSpPr>
          <p:spPr>
            <a:xfrm>
              <a:off x="4671500" y="2350332"/>
              <a:ext cx="53200" cy="14250"/>
            </a:xfrm>
            <a:custGeom>
              <a:avLst/>
              <a:gdLst/>
              <a:ahLst/>
              <a:cxnLst/>
              <a:rect l="l" t="t" r="r" b="b"/>
              <a:pathLst>
                <a:path w="2128" h="570" extrusionOk="0">
                  <a:moveTo>
                    <a:pt x="145" y="0"/>
                  </a:moveTo>
                  <a:cubicBezTo>
                    <a:pt x="54" y="0"/>
                    <a:pt x="0" y="157"/>
                    <a:pt x="98" y="198"/>
                  </a:cubicBezTo>
                  <a:cubicBezTo>
                    <a:pt x="613" y="422"/>
                    <a:pt x="1153" y="569"/>
                    <a:pt x="1710" y="569"/>
                  </a:cubicBezTo>
                  <a:cubicBezTo>
                    <a:pt x="1805" y="569"/>
                    <a:pt x="1900" y="565"/>
                    <a:pt x="1995" y="556"/>
                  </a:cubicBezTo>
                  <a:cubicBezTo>
                    <a:pt x="2124" y="545"/>
                    <a:pt x="2128" y="363"/>
                    <a:pt x="1995" y="355"/>
                  </a:cubicBezTo>
                  <a:cubicBezTo>
                    <a:pt x="1367" y="321"/>
                    <a:pt x="767" y="238"/>
                    <a:pt x="178" y="7"/>
                  </a:cubicBezTo>
                  <a:cubicBezTo>
                    <a:pt x="167" y="2"/>
                    <a:pt x="156" y="0"/>
                    <a:pt x="1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886;p71"/>
            <p:cNvSpPr/>
            <p:nvPr/>
          </p:nvSpPr>
          <p:spPr>
            <a:xfrm>
              <a:off x="4658050" y="1763032"/>
              <a:ext cx="41050" cy="17200"/>
            </a:xfrm>
            <a:custGeom>
              <a:avLst/>
              <a:gdLst/>
              <a:ahLst/>
              <a:cxnLst/>
              <a:rect l="l" t="t" r="r" b="b"/>
              <a:pathLst>
                <a:path w="1642" h="688" extrusionOk="0">
                  <a:moveTo>
                    <a:pt x="1550" y="0"/>
                  </a:moveTo>
                  <a:cubicBezTo>
                    <a:pt x="1544" y="0"/>
                    <a:pt x="1538" y="1"/>
                    <a:pt x="1531" y="3"/>
                  </a:cubicBezTo>
                  <a:cubicBezTo>
                    <a:pt x="1286" y="80"/>
                    <a:pt x="1067" y="232"/>
                    <a:pt x="829" y="329"/>
                  </a:cubicBezTo>
                  <a:cubicBezTo>
                    <a:pt x="589" y="426"/>
                    <a:pt x="340" y="498"/>
                    <a:pt x="86" y="553"/>
                  </a:cubicBezTo>
                  <a:cubicBezTo>
                    <a:pt x="1" y="570"/>
                    <a:pt x="32" y="688"/>
                    <a:pt x="110" y="688"/>
                  </a:cubicBezTo>
                  <a:cubicBezTo>
                    <a:pt x="114" y="688"/>
                    <a:pt x="119" y="687"/>
                    <a:pt x="123" y="687"/>
                  </a:cubicBezTo>
                  <a:cubicBezTo>
                    <a:pt x="601" y="613"/>
                    <a:pt x="1243" y="474"/>
                    <a:pt x="1598" y="118"/>
                  </a:cubicBezTo>
                  <a:cubicBezTo>
                    <a:pt x="1642" y="77"/>
                    <a:pt x="1607" y="0"/>
                    <a:pt x="15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887;p71"/>
            <p:cNvSpPr/>
            <p:nvPr/>
          </p:nvSpPr>
          <p:spPr>
            <a:xfrm>
              <a:off x="4597150" y="2326332"/>
              <a:ext cx="48375" cy="19000"/>
            </a:xfrm>
            <a:custGeom>
              <a:avLst/>
              <a:gdLst/>
              <a:ahLst/>
              <a:cxnLst/>
              <a:rect l="l" t="t" r="r" b="b"/>
              <a:pathLst>
                <a:path w="1935" h="760" extrusionOk="0">
                  <a:moveTo>
                    <a:pt x="102" y="1"/>
                  </a:moveTo>
                  <a:cubicBezTo>
                    <a:pt x="1" y="1"/>
                    <a:pt x="5" y="158"/>
                    <a:pt x="110" y="168"/>
                  </a:cubicBezTo>
                  <a:cubicBezTo>
                    <a:pt x="726" y="230"/>
                    <a:pt x="1241" y="454"/>
                    <a:pt x="1778" y="748"/>
                  </a:cubicBezTo>
                  <a:cubicBezTo>
                    <a:pt x="1793" y="756"/>
                    <a:pt x="1808" y="759"/>
                    <a:pt x="1821" y="759"/>
                  </a:cubicBezTo>
                  <a:cubicBezTo>
                    <a:pt x="1894" y="759"/>
                    <a:pt x="1934" y="657"/>
                    <a:pt x="1864" y="602"/>
                  </a:cubicBezTo>
                  <a:cubicBezTo>
                    <a:pt x="1365" y="223"/>
                    <a:pt x="728" y="50"/>
                    <a:pt x="110" y="1"/>
                  </a:cubicBezTo>
                  <a:cubicBezTo>
                    <a:pt x="107" y="1"/>
                    <a:pt x="104" y="1"/>
                    <a:pt x="1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888;p71"/>
            <p:cNvSpPr/>
            <p:nvPr/>
          </p:nvSpPr>
          <p:spPr>
            <a:xfrm>
              <a:off x="4565550" y="1797432"/>
              <a:ext cx="40200" cy="23125"/>
            </a:xfrm>
            <a:custGeom>
              <a:avLst/>
              <a:gdLst/>
              <a:ahLst/>
              <a:cxnLst/>
              <a:rect l="l" t="t" r="r" b="b"/>
              <a:pathLst>
                <a:path w="1608" h="925" extrusionOk="0">
                  <a:moveTo>
                    <a:pt x="1504" y="0"/>
                  </a:moveTo>
                  <a:cubicBezTo>
                    <a:pt x="1491" y="0"/>
                    <a:pt x="1477" y="5"/>
                    <a:pt x="1463" y="15"/>
                  </a:cubicBezTo>
                  <a:cubicBezTo>
                    <a:pt x="1036" y="341"/>
                    <a:pt x="597" y="625"/>
                    <a:pt x="78" y="788"/>
                  </a:cubicBezTo>
                  <a:cubicBezTo>
                    <a:pt x="0" y="814"/>
                    <a:pt x="25" y="925"/>
                    <a:pt x="97" y="925"/>
                  </a:cubicBezTo>
                  <a:cubicBezTo>
                    <a:pt x="103" y="925"/>
                    <a:pt x="109" y="924"/>
                    <a:pt x="115" y="923"/>
                  </a:cubicBezTo>
                  <a:cubicBezTo>
                    <a:pt x="658" y="794"/>
                    <a:pt x="1175" y="551"/>
                    <a:pt x="1560" y="140"/>
                  </a:cubicBezTo>
                  <a:cubicBezTo>
                    <a:pt x="1608" y="89"/>
                    <a:pt x="1563" y="0"/>
                    <a:pt x="15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889;p71"/>
            <p:cNvSpPr/>
            <p:nvPr/>
          </p:nvSpPr>
          <p:spPr>
            <a:xfrm>
              <a:off x="4503950" y="2311607"/>
              <a:ext cx="63350" cy="9250"/>
            </a:xfrm>
            <a:custGeom>
              <a:avLst/>
              <a:gdLst/>
              <a:ahLst/>
              <a:cxnLst/>
              <a:rect l="l" t="t" r="r" b="b"/>
              <a:pathLst>
                <a:path w="2534" h="370" extrusionOk="0">
                  <a:moveTo>
                    <a:pt x="785" y="1"/>
                  </a:moveTo>
                  <a:cubicBezTo>
                    <a:pt x="563" y="1"/>
                    <a:pt x="341" y="9"/>
                    <a:pt x="120" y="25"/>
                  </a:cubicBezTo>
                  <a:cubicBezTo>
                    <a:pt x="3" y="31"/>
                    <a:pt x="0" y="208"/>
                    <a:pt x="118" y="208"/>
                  </a:cubicBezTo>
                  <a:cubicBezTo>
                    <a:pt x="118" y="208"/>
                    <a:pt x="119" y="208"/>
                    <a:pt x="120" y="208"/>
                  </a:cubicBezTo>
                  <a:cubicBezTo>
                    <a:pt x="158" y="207"/>
                    <a:pt x="196" y="207"/>
                    <a:pt x="234" y="207"/>
                  </a:cubicBezTo>
                  <a:cubicBezTo>
                    <a:pt x="963" y="207"/>
                    <a:pt x="1679" y="275"/>
                    <a:pt x="2406" y="369"/>
                  </a:cubicBezTo>
                  <a:cubicBezTo>
                    <a:pt x="2410" y="370"/>
                    <a:pt x="2414" y="370"/>
                    <a:pt x="2418" y="370"/>
                  </a:cubicBezTo>
                  <a:cubicBezTo>
                    <a:pt x="2515" y="370"/>
                    <a:pt x="2534" y="199"/>
                    <a:pt x="2431" y="175"/>
                  </a:cubicBezTo>
                  <a:cubicBezTo>
                    <a:pt x="1890" y="53"/>
                    <a:pt x="1338" y="1"/>
                    <a:pt x="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890;p71"/>
            <p:cNvSpPr/>
            <p:nvPr/>
          </p:nvSpPr>
          <p:spPr>
            <a:xfrm>
              <a:off x="4465325" y="1819757"/>
              <a:ext cx="40200" cy="10550"/>
            </a:xfrm>
            <a:custGeom>
              <a:avLst/>
              <a:gdLst/>
              <a:ahLst/>
              <a:cxnLst/>
              <a:rect l="l" t="t" r="r" b="b"/>
              <a:pathLst>
                <a:path w="1608" h="422" extrusionOk="0">
                  <a:moveTo>
                    <a:pt x="96" y="0"/>
                  </a:moveTo>
                  <a:cubicBezTo>
                    <a:pt x="39" y="0"/>
                    <a:pt x="0" y="82"/>
                    <a:pt x="62" y="110"/>
                  </a:cubicBezTo>
                  <a:cubicBezTo>
                    <a:pt x="491" y="304"/>
                    <a:pt x="948" y="422"/>
                    <a:pt x="1420" y="422"/>
                  </a:cubicBezTo>
                  <a:cubicBezTo>
                    <a:pt x="1454" y="422"/>
                    <a:pt x="1488" y="421"/>
                    <a:pt x="1522" y="420"/>
                  </a:cubicBezTo>
                  <a:cubicBezTo>
                    <a:pt x="1607" y="418"/>
                    <a:pt x="1607" y="288"/>
                    <a:pt x="1522" y="286"/>
                  </a:cubicBezTo>
                  <a:cubicBezTo>
                    <a:pt x="1035" y="277"/>
                    <a:pt x="573" y="197"/>
                    <a:pt x="122" y="6"/>
                  </a:cubicBezTo>
                  <a:cubicBezTo>
                    <a:pt x="113" y="2"/>
                    <a:pt x="104" y="0"/>
                    <a:pt x="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891;p71"/>
            <p:cNvSpPr/>
            <p:nvPr/>
          </p:nvSpPr>
          <p:spPr>
            <a:xfrm>
              <a:off x="4382450" y="2322307"/>
              <a:ext cx="74275" cy="22425"/>
            </a:xfrm>
            <a:custGeom>
              <a:avLst/>
              <a:gdLst/>
              <a:ahLst/>
              <a:cxnLst/>
              <a:rect l="l" t="t" r="r" b="b"/>
              <a:pathLst>
                <a:path w="2971" h="897" extrusionOk="0">
                  <a:moveTo>
                    <a:pt x="2841" y="0"/>
                  </a:moveTo>
                  <a:cubicBezTo>
                    <a:pt x="2837" y="0"/>
                    <a:pt x="2834" y="0"/>
                    <a:pt x="2831" y="1"/>
                  </a:cubicBezTo>
                  <a:cubicBezTo>
                    <a:pt x="2354" y="66"/>
                    <a:pt x="1893" y="251"/>
                    <a:pt x="1447" y="428"/>
                  </a:cubicBezTo>
                  <a:cubicBezTo>
                    <a:pt x="1287" y="491"/>
                    <a:pt x="1087" y="617"/>
                    <a:pt x="911" y="617"/>
                  </a:cubicBezTo>
                  <a:cubicBezTo>
                    <a:pt x="899" y="617"/>
                    <a:pt x="888" y="616"/>
                    <a:pt x="877" y="615"/>
                  </a:cubicBezTo>
                  <a:cubicBezTo>
                    <a:pt x="632" y="592"/>
                    <a:pt x="364" y="319"/>
                    <a:pt x="163" y="184"/>
                  </a:cubicBezTo>
                  <a:cubicBezTo>
                    <a:pt x="146" y="172"/>
                    <a:pt x="130" y="168"/>
                    <a:pt x="115" y="168"/>
                  </a:cubicBezTo>
                  <a:cubicBezTo>
                    <a:pt x="43" y="168"/>
                    <a:pt x="1" y="281"/>
                    <a:pt x="73" y="336"/>
                  </a:cubicBezTo>
                  <a:cubicBezTo>
                    <a:pt x="246" y="470"/>
                    <a:pt x="612" y="858"/>
                    <a:pt x="817" y="892"/>
                  </a:cubicBezTo>
                  <a:cubicBezTo>
                    <a:pt x="834" y="895"/>
                    <a:pt x="851" y="896"/>
                    <a:pt x="868" y="896"/>
                  </a:cubicBezTo>
                  <a:cubicBezTo>
                    <a:pt x="998" y="896"/>
                    <a:pt x="1127" y="817"/>
                    <a:pt x="1248" y="770"/>
                  </a:cubicBezTo>
                  <a:cubicBezTo>
                    <a:pt x="1787" y="565"/>
                    <a:pt x="2357" y="426"/>
                    <a:pt x="2883" y="193"/>
                  </a:cubicBezTo>
                  <a:cubicBezTo>
                    <a:pt x="2971" y="155"/>
                    <a:pt x="2935" y="0"/>
                    <a:pt x="28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892;p71"/>
            <p:cNvSpPr/>
            <p:nvPr/>
          </p:nvSpPr>
          <p:spPr>
            <a:xfrm>
              <a:off x="4365475" y="1774882"/>
              <a:ext cx="60850" cy="29150"/>
            </a:xfrm>
            <a:custGeom>
              <a:avLst/>
              <a:gdLst/>
              <a:ahLst/>
              <a:cxnLst/>
              <a:rect l="l" t="t" r="r" b="b"/>
              <a:pathLst>
                <a:path w="2434" h="1166" extrusionOk="0">
                  <a:moveTo>
                    <a:pt x="1141" y="0"/>
                  </a:moveTo>
                  <a:cubicBezTo>
                    <a:pt x="1140" y="0"/>
                    <a:pt x="1139" y="0"/>
                    <a:pt x="1138" y="0"/>
                  </a:cubicBezTo>
                  <a:cubicBezTo>
                    <a:pt x="1002" y="0"/>
                    <a:pt x="919" y="97"/>
                    <a:pt x="828" y="187"/>
                  </a:cubicBezTo>
                  <a:cubicBezTo>
                    <a:pt x="570" y="443"/>
                    <a:pt x="323" y="716"/>
                    <a:pt x="74" y="982"/>
                  </a:cubicBezTo>
                  <a:cubicBezTo>
                    <a:pt x="1" y="1059"/>
                    <a:pt x="72" y="1165"/>
                    <a:pt x="153" y="1165"/>
                  </a:cubicBezTo>
                  <a:cubicBezTo>
                    <a:pt x="176" y="1165"/>
                    <a:pt x="201" y="1156"/>
                    <a:pt x="223" y="1134"/>
                  </a:cubicBezTo>
                  <a:cubicBezTo>
                    <a:pt x="386" y="974"/>
                    <a:pt x="545" y="817"/>
                    <a:pt x="706" y="660"/>
                  </a:cubicBezTo>
                  <a:cubicBezTo>
                    <a:pt x="867" y="502"/>
                    <a:pt x="955" y="327"/>
                    <a:pt x="1131" y="327"/>
                  </a:cubicBezTo>
                  <a:cubicBezTo>
                    <a:pt x="1185" y="327"/>
                    <a:pt x="1248" y="344"/>
                    <a:pt x="1325" y="384"/>
                  </a:cubicBezTo>
                  <a:cubicBezTo>
                    <a:pt x="1646" y="547"/>
                    <a:pt x="1911" y="867"/>
                    <a:pt x="2219" y="1062"/>
                  </a:cubicBezTo>
                  <a:cubicBezTo>
                    <a:pt x="2238" y="1074"/>
                    <a:pt x="2257" y="1079"/>
                    <a:pt x="2275" y="1079"/>
                  </a:cubicBezTo>
                  <a:cubicBezTo>
                    <a:pt x="2363" y="1079"/>
                    <a:pt x="2434" y="959"/>
                    <a:pt x="2357" y="887"/>
                  </a:cubicBezTo>
                  <a:cubicBezTo>
                    <a:pt x="2128" y="672"/>
                    <a:pt x="1872" y="489"/>
                    <a:pt x="1627" y="300"/>
                  </a:cubicBezTo>
                  <a:cubicBezTo>
                    <a:pt x="1506" y="204"/>
                    <a:pt x="1315" y="0"/>
                    <a:pt x="11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893;p71"/>
            <p:cNvSpPr/>
            <p:nvPr/>
          </p:nvSpPr>
          <p:spPr>
            <a:xfrm>
              <a:off x="4310950" y="2304757"/>
              <a:ext cx="52325" cy="15375"/>
            </a:xfrm>
            <a:custGeom>
              <a:avLst/>
              <a:gdLst/>
              <a:ahLst/>
              <a:cxnLst/>
              <a:rect l="l" t="t" r="r" b="b"/>
              <a:pathLst>
                <a:path w="2093" h="615" extrusionOk="0">
                  <a:moveTo>
                    <a:pt x="114" y="1"/>
                  </a:moveTo>
                  <a:cubicBezTo>
                    <a:pt x="1" y="1"/>
                    <a:pt x="4" y="176"/>
                    <a:pt x="118" y="184"/>
                  </a:cubicBezTo>
                  <a:cubicBezTo>
                    <a:pt x="766" y="228"/>
                    <a:pt x="1347" y="410"/>
                    <a:pt x="1957" y="611"/>
                  </a:cubicBezTo>
                  <a:cubicBezTo>
                    <a:pt x="1965" y="614"/>
                    <a:pt x="1973" y="615"/>
                    <a:pt x="1981" y="615"/>
                  </a:cubicBezTo>
                  <a:cubicBezTo>
                    <a:pt x="2054" y="615"/>
                    <a:pt x="2092" y="503"/>
                    <a:pt x="2019" y="463"/>
                  </a:cubicBezTo>
                  <a:cubicBezTo>
                    <a:pt x="1440" y="144"/>
                    <a:pt x="772" y="31"/>
                    <a:pt x="118" y="1"/>
                  </a:cubicBezTo>
                  <a:cubicBezTo>
                    <a:pt x="117" y="1"/>
                    <a:pt x="116" y="1"/>
                    <a:pt x="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894;p71"/>
            <p:cNvSpPr/>
            <p:nvPr/>
          </p:nvSpPr>
          <p:spPr>
            <a:xfrm>
              <a:off x="4285900" y="1819282"/>
              <a:ext cx="38450" cy="12150"/>
            </a:xfrm>
            <a:custGeom>
              <a:avLst/>
              <a:gdLst/>
              <a:ahLst/>
              <a:cxnLst/>
              <a:rect l="l" t="t" r="r" b="b"/>
              <a:pathLst>
                <a:path w="1538" h="486" extrusionOk="0">
                  <a:moveTo>
                    <a:pt x="1410" y="1"/>
                  </a:moveTo>
                  <a:cubicBezTo>
                    <a:pt x="1396" y="1"/>
                    <a:pt x="1382" y="4"/>
                    <a:pt x="1368" y="11"/>
                  </a:cubicBezTo>
                  <a:cubicBezTo>
                    <a:pt x="1046" y="174"/>
                    <a:pt x="750" y="298"/>
                    <a:pt x="408" y="298"/>
                  </a:cubicBezTo>
                  <a:cubicBezTo>
                    <a:pt x="323" y="298"/>
                    <a:pt x="236" y="291"/>
                    <a:pt x="144" y="274"/>
                  </a:cubicBezTo>
                  <a:cubicBezTo>
                    <a:pt x="138" y="273"/>
                    <a:pt x="132" y="272"/>
                    <a:pt x="126" y="272"/>
                  </a:cubicBezTo>
                  <a:cubicBezTo>
                    <a:pt x="35" y="272"/>
                    <a:pt x="1" y="412"/>
                    <a:pt x="100" y="437"/>
                  </a:cubicBezTo>
                  <a:cubicBezTo>
                    <a:pt x="236" y="468"/>
                    <a:pt x="381" y="486"/>
                    <a:pt x="526" y="486"/>
                  </a:cubicBezTo>
                  <a:cubicBezTo>
                    <a:pt x="872" y="486"/>
                    <a:pt x="1223" y="387"/>
                    <a:pt x="1474" y="150"/>
                  </a:cubicBezTo>
                  <a:cubicBezTo>
                    <a:pt x="1538" y="90"/>
                    <a:pt x="1482" y="1"/>
                    <a:pt x="1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895;p71"/>
            <p:cNvSpPr/>
            <p:nvPr/>
          </p:nvSpPr>
          <p:spPr>
            <a:xfrm>
              <a:off x="4207725" y="2319407"/>
              <a:ext cx="44200" cy="13550"/>
            </a:xfrm>
            <a:custGeom>
              <a:avLst/>
              <a:gdLst/>
              <a:ahLst/>
              <a:cxnLst/>
              <a:rect l="l" t="t" r="r" b="b"/>
              <a:pathLst>
                <a:path w="1768" h="542" extrusionOk="0">
                  <a:moveTo>
                    <a:pt x="1684" y="1"/>
                  </a:moveTo>
                  <a:cubicBezTo>
                    <a:pt x="1680" y="1"/>
                    <a:pt x="1675" y="1"/>
                    <a:pt x="1671" y="2"/>
                  </a:cubicBezTo>
                  <a:cubicBezTo>
                    <a:pt x="1131" y="73"/>
                    <a:pt x="600" y="268"/>
                    <a:pt x="76" y="417"/>
                  </a:cubicBezTo>
                  <a:cubicBezTo>
                    <a:pt x="0" y="439"/>
                    <a:pt x="25" y="542"/>
                    <a:pt x="92" y="542"/>
                  </a:cubicBezTo>
                  <a:cubicBezTo>
                    <a:pt x="97" y="542"/>
                    <a:pt x="102" y="541"/>
                    <a:pt x="108" y="540"/>
                  </a:cubicBezTo>
                  <a:cubicBezTo>
                    <a:pt x="634" y="425"/>
                    <a:pt x="1189" y="346"/>
                    <a:pt x="1692" y="156"/>
                  </a:cubicBezTo>
                  <a:cubicBezTo>
                    <a:pt x="1764" y="128"/>
                    <a:pt x="1768" y="1"/>
                    <a:pt x="16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896;p71"/>
            <p:cNvSpPr/>
            <p:nvPr/>
          </p:nvSpPr>
          <p:spPr>
            <a:xfrm>
              <a:off x="4189175" y="1808657"/>
              <a:ext cx="52725" cy="18650"/>
            </a:xfrm>
            <a:custGeom>
              <a:avLst/>
              <a:gdLst/>
              <a:ahLst/>
              <a:cxnLst/>
              <a:rect l="l" t="t" r="r" b="b"/>
              <a:pathLst>
                <a:path w="2109" h="746" extrusionOk="0">
                  <a:moveTo>
                    <a:pt x="126" y="1"/>
                  </a:moveTo>
                  <a:cubicBezTo>
                    <a:pt x="51" y="1"/>
                    <a:pt x="0" y="112"/>
                    <a:pt x="81" y="156"/>
                  </a:cubicBezTo>
                  <a:cubicBezTo>
                    <a:pt x="592" y="455"/>
                    <a:pt x="1238" y="746"/>
                    <a:pt x="1850" y="746"/>
                  </a:cubicBezTo>
                  <a:cubicBezTo>
                    <a:pt x="1896" y="746"/>
                    <a:pt x="1943" y="744"/>
                    <a:pt x="1989" y="741"/>
                  </a:cubicBezTo>
                  <a:cubicBezTo>
                    <a:pt x="2078" y="734"/>
                    <a:pt x="2108" y="598"/>
                    <a:pt x="2009" y="573"/>
                  </a:cubicBezTo>
                  <a:cubicBezTo>
                    <a:pt x="1358" y="411"/>
                    <a:pt x="774" y="339"/>
                    <a:pt x="166" y="11"/>
                  </a:cubicBezTo>
                  <a:cubicBezTo>
                    <a:pt x="152" y="4"/>
                    <a:pt x="139" y="1"/>
                    <a:pt x="1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897;p71"/>
            <p:cNvSpPr/>
            <p:nvPr/>
          </p:nvSpPr>
          <p:spPr>
            <a:xfrm>
              <a:off x="4114275" y="2349807"/>
              <a:ext cx="45850" cy="13175"/>
            </a:xfrm>
            <a:custGeom>
              <a:avLst/>
              <a:gdLst/>
              <a:ahLst/>
              <a:cxnLst/>
              <a:rect l="l" t="t" r="r" b="b"/>
              <a:pathLst>
                <a:path w="1834" h="527" extrusionOk="0">
                  <a:moveTo>
                    <a:pt x="1704" y="1"/>
                  </a:moveTo>
                  <a:cubicBezTo>
                    <a:pt x="1698" y="1"/>
                    <a:pt x="1693" y="1"/>
                    <a:pt x="1687" y="2"/>
                  </a:cubicBezTo>
                  <a:cubicBezTo>
                    <a:pt x="1154" y="102"/>
                    <a:pt x="627" y="235"/>
                    <a:pt x="98" y="362"/>
                  </a:cubicBezTo>
                  <a:cubicBezTo>
                    <a:pt x="1" y="386"/>
                    <a:pt x="34" y="527"/>
                    <a:pt x="127" y="527"/>
                  </a:cubicBezTo>
                  <a:cubicBezTo>
                    <a:pt x="133" y="527"/>
                    <a:pt x="139" y="526"/>
                    <a:pt x="145" y="525"/>
                  </a:cubicBezTo>
                  <a:cubicBezTo>
                    <a:pt x="676" y="411"/>
                    <a:pt x="1209" y="305"/>
                    <a:pt x="1734" y="167"/>
                  </a:cubicBezTo>
                  <a:cubicBezTo>
                    <a:pt x="1834" y="139"/>
                    <a:pt x="1798" y="1"/>
                    <a:pt x="17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898;p71"/>
            <p:cNvSpPr/>
            <p:nvPr/>
          </p:nvSpPr>
          <p:spPr>
            <a:xfrm>
              <a:off x="4103250" y="1773182"/>
              <a:ext cx="39275" cy="20825"/>
            </a:xfrm>
            <a:custGeom>
              <a:avLst/>
              <a:gdLst/>
              <a:ahLst/>
              <a:cxnLst/>
              <a:rect l="l" t="t" r="r" b="b"/>
              <a:pathLst>
                <a:path w="1571" h="833" extrusionOk="0">
                  <a:moveTo>
                    <a:pt x="119" y="1"/>
                  </a:moveTo>
                  <a:cubicBezTo>
                    <a:pt x="29" y="1"/>
                    <a:pt x="1" y="146"/>
                    <a:pt x="101" y="184"/>
                  </a:cubicBezTo>
                  <a:cubicBezTo>
                    <a:pt x="558" y="354"/>
                    <a:pt x="974" y="587"/>
                    <a:pt x="1403" y="819"/>
                  </a:cubicBezTo>
                  <a:cubicBezTo>
                    <a:pt x="1420" y="828"/>
                    <a:pt x="1436" y="832"/>
                    <a:pt x="1451" y="832"/>
                  </a:cubicBezTo>
                  <a:cubicBezTo>
                    <a:pt x="1529" y="832"/>
                    <a:pt x="1571" y="719"/>
                    <a:pt x="1495" y="659"/>
                  </a:cubicBezTo>
                  <a:cubicBezTo>
                    <a:pt x="1098" y="354"/>
                    <a:pt x="623" y="158"/>
                    <a:pt x="149" y="6"/>
                  </a:cubicBezTo>
                  <a:cubicBezTo>
                    <a:pt x="138" y="3"/>
                    <a:pt x="12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899;p71"/>
            <p:cNvSpPr/>
            <p:nvPr/>
          </p:nvSpPr>
          <p:spPr>
            <a:xfrm>
              <a:off x="4013850" y="2341657"/>
              <a:ext cx="45850" cy="24725"/>
            </a:xfrm>
            <a:custGeom>
              <a:avLst/>
              <a:gdLst/>
              <a:ahLst/>
              <a:cxnLst/>
              <a:rect l="l" t="t" r="r" b="b"/>
              <a:pathLst>
                <a:path w="1834" h="989" extrusionOk="0">
                  <a:moveTo>
                    <a:pt x="107" y="0"/>
                  </a:moveTo>
                  <a:cubicBezTo>
                    <a:pt x="54" y="0"/>
                    <a:pt x="1" y="55"/>
                    <a:pt x="35" y="116"/>
                  </a:cubicBezTo>
                  <a:cubicBezTo>
                    <a:pt x="346" y="634"/>
                    <a:pt x="906" y="989"/>
                    <a:pt x="1507" y="989"/>
                  </a:cubicBezTo>
                  <a:cubicBezTo>
                    <a:pt x="1581" y="989"/>
                    <a:pt x="1656" y="984"/>
                    <a:pt x="1731" y="972"/>
                  </a:cubicBezTo>
                  <a:cubicBezTo>
                    <a:pt x="1833" y="959"/>
                    <a:pt x="1807" y="793"/>
                    <a:pt x="1708" y="793"/>
                  </a:cubicBezTo>
                  <a:cubicBezTo>
                    <a:pt x="1707" y="793"/>
                    <a:pt x="1706" y="793"/>
                    <a:pt x="1705" y="793"/>
                  </a:cubicBezTo>
                  <a:cubicBezTo>
                    <a:pt x="1691" y="793"/>
                    <a:pt x="1678" y="793"/>
                    <a:pt x="1664" y="793"/>
                  </a:cubicBezTo>
                  <a:cubicBezTo>
                    <a:pt x="1059" y="793"/>
                    <a:pt x="511" y="561"/>
                    <a:pt x="172" y="38"/>
                  </a:cubicBezTo>
                  <a:cubicBezTo>
                    <a:pt x="156" y="11"/>
                    <a:pt x="131" y="0"/>
                    <a:pt x="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900;p71"/>
            <p:cNvSpPr/>
            <p:nvPr/>
          </p:nvSpPr>
          <p:spPr>
            <a:xfrm>
              <a:off x="4006925" y="1772107"/>
              <a:ext cx="42050" cy="15675"/>
            </a:xfrm>
            <a:custGeom>
              <a:avLst/>
              <a:gdLst/>
              <a:ahLst/>
              <a:cxnLst/>
              <a:rect l="l" t="t" r="r" b="b"/>
              <a:pathLst>
                <a:path w="1682" h="627" extrusionOk="0">
                  <a:moveTo>
                    <a:pt x="1365" y="0"/>
                  </a:moveTo>
                  <a:cubicBezTo>
                    <a:pt x="905" y="0"/>
                    <a:pt x="450" y="194"/>
                    <a:pt x="80" y="455"/>
                  </a:cubicBezTo>
                  <a:cubicBezTo>
                    <a:pt x="0" y="511"/>
                    <a:pt x="47" y="627"/>
                    <a:pt x="124" y="627"/>
                  </a:cubicBezTo>
                  <a:cubicBezTo>
                    <a:pt x="139" y="627"/>
                    <a:pt x="155" y="622"/>
                    <a:pt x="171" y="612"/>
                  </a:cubicBezTo>
                  <a:cubicBezTo>
                    <a:pt x="606" y="338"/>
                    <a:pt x="1054" y="256"/>
                    <a:pt x="1557" y="204"/>
                  </a:cubicBezTo>
                  <a:cubicBezTo>
                    <a:pt x="1682" y="190"/>
                    <a:pt x="1680" y="26"/>
                    <a:pt x="1557" y="12"/>
                  </a:cubicBezTo>
                  <a:cubicBezTo>
                    <a:pt x="1493" y="4"/>
                    <a:pt x="1429" y="0"/>
                    <a:pt x="1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901;p71"/>
            <p:cNvSpPr/>
            <p:nvPr/>
          </p:nvSpPr>
          <p:spPr>
            <a:xfrm>
              <a:off x="3970725" y="2280457"/>
              <a:ext cx="17225" cy="36325"/>
            </a:xfrm>
            <a:custGeom>
              <a:avLst/>
              <a:gdLst/>
              <a:ahLst/>
              <a:cxnLst/>
              <a:rect l="l" t="t" r="r" b="b"/>
              <a:pathLst>
                <a:path w="689" h="1453" extrusionOk="0">
                  <a:moveTo>
                    <a:pt x="108" y="1"/>
                  </a:moveTo>
                  <a:cubicBezTo>
                    <a:pt x="53" y="1"/>
                    <a:pt x="0" y="43"/>
                    <a:pt x="22" y="112"/>
                  </a:cubicBezTo>
                  <a:cubicBezTo>
                    <a:pt x="163" y="544"/>
                    <a:pt x="307" y="969"/>
                    <a:pt x="482" y="1389"/>
                  </a:cubicBezTo>
                  <a:cubicBezTo>
                    <a:pt x="500" y="1433"/>
                    <a:pt x="540" y="1452"/>
                    <a:pt x="578" y="1452"/>
                  </a:cubicBezTo>
                  <a:cubicBezTo>
                    <a:pt x="635" y="1452"/>
                    <a:pt x="688" y="1410"/>
                    <a:pt x="667" y="1338"/>
                  </a:cubicBezTo>
                  <a:cubicBezTo>
                    <a:pt x="532" y="904"/>
                    <a:pt x="371" y="484"/>
                    <a:pt x="202" y="64"/>
                  </a:cubicBezTo>
                  <a:cubicBezTo>
                    <a:pt x="184" y="20"/>
                    <a:pt x="145" y="1"/>
                    <a:pt x="1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902;p71"/>
            <p:cNvSpPr/>
            <p:nvPr/>
          </p:nvSpPr>
          <p:spPr>
            <a:xfrm>
              <a:off x="3975600" y="1823057"/>
              <a:ext cx="7875" cy="31525"/>
            </a:xfrm>
            <a:custGeom>
              <a:avLst/>
              <a:gdLst/>
              <a:ahLst/>
              <a:cxnLst/>
              <a:rect l="l" t="t" r="r" b="b"/>
              <a:pathLst>
                <a:path w="315" h="1261" extrusionOk="0">
                  <a:moveTo>
                    <a:pt x="227" y="1"/>
                  </a:moveTo>
                  <a:cubicBezTo>
                    <a:pt x="206" y="1"/>
                    <a:pt x="186" y="11"/>
                    <a:pt x="176" y="36"/>
                  </a:cubicBezTo>
                  <a:cubicBezTo>
                    <a:pt x="16" y="409"/>
                    <a:pt x="0" y="828"/>
                    <a:pt x="54" y="1228"/>
                  </a:cubicBezTo>
                  <a:cubicBezTo>
                    <a:pt x="57" y="1250"/>
                    <a:pt x="75" y="1260"/>
                    <a:pt x="94" y="1260"/>
                  </a:cubicBezTo>
                  <a:cubicBezTo>
                    <a:pt x="118" y="1260"/>
                    <a:pt x="144" y="1244"/>
                    <a:pt x="144" y="1216"/>
                  </a:cubicBezTo>
                  <a:cubicBezTo>
                    <a:pt x="132" y="823"/>
                    <a:pt x="210" y="465"/>
                    <a:pt x="303" y="89"/>
                  </a:cubicBezTo>
                  <a:cubicBezTo>
                    <a:pt x="315" y="41"/>
                    <a:pt x="269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903;p71"/>
            <p:cNvSpPr/>
            <p:nvPr/>
          </p:nvSpPr>
          <p:spPr>
            <a:xfrm>
              <a:off x="3910025" y="2254732"/>
              <a:ext cx="38900" cy="19925"/>
            </a:xfrm>
            <a:custGeom>
              <a:avLst/>
              <a:gdLst/>
              <a:ahLst/>
              <a:cxnLst/>
              <a:rect l="l" t="t" r="r" b="b"/>
              <a:pathLst>
                <a:path w="1556" h="797" extrusionOk="0">
                  <a:moveTo>
                    <a:pt x="1434" y="1"/>
                  </a:moveTo>
                  <a:cubicBezTo>
                    <a:pt x="1424" y="1"/>
                    <a:pt x="1413" y="3"/>
                    <a:pt x="1402" y="8"/>
                  </a:cubicBezTo>
                  <a:cubicBezTo>
                    <a:pt x="963" y="187"/>
                    <a:pt x="508" y="356"/>
                    <a:pt x="93" y="592"/>
                  </a:cubicBezTo>
                  <a:cubicBezTo>
                    <a:pt x="0" y="643"/>
                    <a:pt x="46" y="796"/>
                    <a:pt x="140" y="796"/>
                  </a:cubicBezTo>
                  <a:cubicBezTo>
                    <a:pt x="151" y="796"/>
                    <a:pt x="163" y="794"/>
                    <a:pt x="176" y="790"/>
                  </a:cubicBezTo>
                  <a:cubicBezTo>
                    <a:pt x="626" y="628"/>
                    <a:pt x="1049" y="393"/>
                    <a:pt x="1474" y="176"/>
                  </a:cubicBezTo>
                  <a:cubicBezTo>
                    <a:pt x="1556" y="135"/>
                    <a:pt x="1514" y="1"/>
                    <a:pt x="1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904;p71"/>
            <p:cNvSpPr/>
            <p:nvPr/>
          </p:nvSpPr>
          <p:spPr>
            <a:xfrm>
              <a:off x="3892675" y="1831682"/>
              <a:ext cx="52650" cy="38175"/>
            </a:xfrm>
            <a:custGeom>
              <a:avLst/>
              <a:gdLst/>
              <a:ahLst/>
              <a:cxnLst/>
              <a:rect l="l" t="t" r="r" b="b"/>
              <a:pathLst>
                <a:path w="2106" h="1527" extrusionOk="0">
                  <a:moveTo>
                    <a:pt x="94" y="0"/>
                  </a:moveTo>
                  <a:cubicBezTo>
                    <a:pt x="34" y="0"/>
                    <a:pt x="0" y="103"/>
                    <a:pt x="63" y="132"/>
                  </a:cubicBezTo>
                  <a:cubicBezTo>
                    <a:pt x="794" y="467"/>
                    <a:pt x="1343" y="959"/>
                    <a:pt x="1920" y="1503"/>
                  </a:cubicBezTo>
                  <a:cubicBezTo>
                    <a:pt x="1937" y="1520"/>
                    <a:pt x="1958" y="1527"/>
                    <a:pt x="1978" y="1527"/>
                  </a:cubicBezTo>
                  <a:cubicBezTo>
                    <a:pt x="2042" y="1527"/>
                    <a:pt x="2106" y="1460"/>
                    <a:pt x="2059" y="1398"/>
                  </a:cubicBezTo>
                  <a:cubicBezTo>
                    <a:pt x="1588" y="748"/>
                    <a:pt x="849" y="303"/>
                    <a:pt x="117" y="5"/>
                  </a:cubicBezTo>
                  <a:cubicBezTo>
                    <a:pt x="109" y="2"/>
                    <a:pt x="102" y="0"/>
                    <a:pt x="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905;p71"/>
            <p:cNvSpPr/>
            <p:nvPr/>
          </p:nvSpPr>
          <p:spPr>
            <a:xfrm>
              <a:off x="3838225" y="2283457"/>
              <a:ext cx="35725" cy="13825"/>
            </a:xfrm>
            <a:custGeom>
              <a:avLst/>
              <a:gdLst/>
              <a:ahLst/>
              <a:cxnLst/>
              <a:rect l="l" t="t" r="r" b="b"/>
              <a:pathLst>
                <a:path w="1429" h="553" extrusionOk="0">
                  <a:moveTo>
                    <a:pt x="1302" y="1"/>
                  </a:moveTo>
                  <a:cubicBezTo>
                    <a:pt x="1286" y="1"/>
                    <a:pt x="1270" y="6"/>
                    <a:pt x="1253" y="18"/>
                  </a:cubicBezTo>
                  <a:cubicBezTo>
                    <a:pt x="997" y="204"/>
                    <a:pt x="709" y="268"/>
                    <a:pt x="409" y="268"/>
                  </a:cubicBezTo>
                  <a:cubicBezTo>
                    <a:pt x="327" y="268"/>
                    <a:pt x="243" y="263"/>
                    <a:pt x="159" y="255"/>
                  </a:cubicBezTo>
                  <a:cubicBezTo>
                    <a:pt x="156" y="254"/>
                    <a:pt x="153" y="254"/>
                    <a:pt x="150" y="254"/>
                  </a:cubicBezTo>
                  <a:cubicBezTo>
                    <a:pt x="48" y="254"/>
                    <a:pt x="1" y="427"/>
                    <a:pt x="102" y="470"/>
                  </a:cubicBezTo>
                  <a:cubicBezTo>
                    <a:pt x="236" y="526"/>
                    <a:pt x="374" y="553"/>
                    <a:pt x="510" y="553"/>
                  </a:cubicBezTo>
                  <a:cubicBezTo>
                    <a:pt x="830" y="553"/>
                    <a:pt x="1140" y="407"/>
                    <a:pt x="1370" y="167"/>
                  </a:cubicBezTo>
                  <a:cubicBezTo>
                    <a:pt x="1428" y="107"/>
                    <a:pt x="1374" y="1"/>
                    <a:pt x="13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906;p71"/>
            <p:cNvSpPr/>
            <p:nvPr/>
          </p:nvSpPr>
          <p:spPr>
            <a:xfrm>
              <a:off x="3822050" y="1801907"/>
              <a:ext cx="37275" cy="18025"/>
            </a:xfrm>
            <a:custGeom>
              <a:avLst/>
              <a:gdLst/>
              <a:ahLst/>
              <a:cxnLst/>
              <a:rect l="l" t="t" r="r" b="b"/>
              <a:pathLst>
                <a:path w="1491" h="721" extrusionOk="0">
                  <a:moveTo>
                    <a:pt x="83" y="1"/>
                  </a:moveTo>
                  <a:cubicBezTo>
                    <a:pt x="31" y="1"/>
                    <a:pt x="0" y="89"/>
                    <a:pt x="56" y="116"/>
                  </a:cubicBezTo>
                  <a:cubicBezTo>
                    <a:pt x="481" y="323"/>
                    <a:pt x="908" y="551"/>
                    <a:pt x="1351" y="716"/>
                  </a:cubicBezTo>
                  <a:cubicBezTo>
                    <a:pt x="1360" y="719"/>
                    <a:pt x="1368" y="721"/>
                    <a:pt x="1377" y="721"/>
                  </a:cubicBezTo>
                  <a:cubicBezTo>
                    <a:pt x="1449" y="721"/>
                    <a:pt x="1490" y="603"/>
                    <a:pt x="1416" y="563"/>
                  </a:cubicBezTo>
                  <a:cubicBezTo>
                    <a:pt x="995" y="344"/>
                    <a:pt x="540" y="182"/>
                    <a:pt x="102" y="5"/>
                  </a:cubicBezTo>
                  <a:cubicBezTo>
                    <a:pt x="96" y="2"/>
                    <a:pt x="89" y="1"/>
                    <a:pt x="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907;p71"/>
            <p:cNvSpPr/>
            <p:nvPr/>
          </p:nvSpPr>
          <p:spPr>
            <a:xfrm>
              <a:off x="3764175" y="2279357"/>
              <a:ext cx="41775" cy="19725"/>
            </a:xfrm>
            <a:custGeom>
              <a:avLst/>
              <a:gdLst/>
              <a:ahLst/>
              <a:cxnLst/>
              <a:rect l="l" t="t" r="r" b="b"/>
              <a:pathLst>
                <a:path w="1671" h="789" extrusionOk="0">
                  <a:moveTo>
                    <a:pt x="145" y="0"/>
                  </a:moveTo>
                  <a:cubicBezTo>
                    <a:pt x="73" y="0"/>
                    <a:pt x="1" y="58"/>
                    <a:pt x="34" y="138"/>
                  </a:cubicBezTo>
                  <a:cubicBezTo>
                    <a:pt x="203" y="559"/>
                    <a:pt x="605" y="789"/>
                    <a:pt x="1022" y="789"/>
                  </a:cubicBezTo>
                  <a:cubicBezTo>
                    <a:pt x="1217" y="789"/>
                    <a:pt x="1416" y="738"/>
                    <a:pt x="1595" y="634"/>
                  </a:cubicBezTo>
                  <a:cubicBezTo>
                    <a:pt x="1670" y="589"/>
                    <a:pt x="1625" y="488"/>
                    <a:pt x="1555" y="488"/>
                  </a:cubicBezTo>
                  <a:cubicBezTo>
                    <a:pt x="1543" y="488"/>
                    <a:pt x="1530" y="491"/>
                    <a:pt x="1517" y="498"/>
                  </a:cubicBezTo>
                  <a:cubicBezTo>
                    <a:pt x="1394" y="558"/>
                    <a:pt x="1264" y="585"/>
                    <a:pt x="1136" y="585"/>
                  </a:cubicBezTo>
                  <a:cubicBezTo>
                    <a:pt x="776" y="585"/>
                    <a:pt x="424" y="369"/>
                    <a:pt x="240" y="52"/>
                  </a:cubicBezTo>
                  <a:cubicBezTo>
                    <a:pt x="219" y="16"/>
                    <a:pt x="182" y="0"/>
                    <a:pt x="1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908;p71"/>
            <p:cNvSpPr/>
            <p:nvPr/>
          </p:nvSpPr>
          <p:spPr>
            <a:xfrm>
              <a:off x="3753525" y="1805932"/>
              <a:ext cx="27750" cy="34625"/>
            </a:xfrm>
            <a:custGeom>
              <a:avLst/>
              <a:gdLst/>
              <a:ahLst/>
              <a:cxnLst/>
              <a:rect l="l" t="t" r="r" b="b"/>
              <a:pathLst>
                <a:path w="1110" h="1385" extrusionOk="0">
                  <a:moveTo>
                    <a:pt x="977" y="1"/>
                  </a:moveTo>
                  <a:cubicBezTo>
                    <a:pt x="972" y="1"/>
                    <a:pt x="967" y="2"/>
                    <a:pt x="961" y="3"/>
                  </a:cubicBezTo>
                  <a:cubicBezTo>
                    <a:pt x="366" y="123"/>
                    <a:pt x="1" y="748"/>
                    <a:pt x="52" y="1328"/>
                  </a:cubicBezTo>
                  <a:cubicBezTo>
                    <a:pt x="54" y="1366"/>
                    <a:pt x="83" y="1385"/>
                    <a:pt x="112" y="1385"/>
                  </a:cubicBezTo>
                  <a:cubicBezTo>
                    <a:pt x="140" y="1385"/>
                    <a:pt x="167" y="1366"/>
                    <a:pt x="167" y="1328"/>
                  </a:cubicBezTo>
                  <a:cubicBezTo>
                    <a:pt x="176" y="774"/>
                    <a:pt x="541" y="374"/>
                    <a:pt x="1024" y="155"/>
                  </a:cubicBezTo>
                  <a:cubicBezTo>
                    <a:pt x="1110" y="117"/>
                    <a:pt x="1055" y="1"/>
                    <a:pt x="9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909;p71"/>
            <p:cNvSpPr/>
            <p:nvPr/>
          </p:nvSpPr>
          <p:spPr>
            <a:xfrm>
              <a:off x="3752325" y="2105107"/>
              <a:ext cx="25575" cy="51100"/>
            </a:xfrm>
            <a:custGeom>
              <a:avLst/>
              <a:gdLst/>
              <a:ahLst/>
              <a:cxnLst/>
              <a:rect l="l" t="t" r="r" b="b"/>
              <a:pathLst>
                <a:path w="1023" h="2044" extrusionOk="0">
                  <a:moveTo>
                    <a:pt x="887" y="1"/>
                  </a:moveTo>
                  <a:cubicBezTo>
                    <a:pt x="853" y="1"/>
                    <a:pt x="820" y="20"/>
                    <a:pt x="808" y="62"/>
                  </a:cubicBezTo>
                  <a:cubicBezTo>
                    <a:pt x="629" y="726"/>
                    <a:pt x="486" y="1319"/>
                    <a:pt x="56" y="1880"/>
                  </a:cubicBezTo>
                  <a:cubicBezTo>
                    <a:pt x="0" y="1953"/>
                    <a:pt x="81" y="2043"/>
                    <a:pt x="157" y="2043"/>
                  </a:cubicBezTo>
                  <a:cubicBezTo>
                    <a:pt x="183" y="2043"/>
                    <a:pt x="208" y="2033"/>
                    <a:pt x="227" y="2009"/>
                  </a:cubicBezTo>
                  <a:cubicBezTo>
                    <a:pt x="645" y="1485"/>
                    <a:pt x="1023" y="778"/>
                    <a:pt x="979" y="86"/>
                  </a:cubicBezTo>
                  <a:cubicBezTo>
                    <a:pt x="975" y="32"/>
                    <a:pt x="930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910;p71"/>
            <p:cNvSpPr/>
            <p:nvPr/>
          </p:nvSpPr>
          <p:spPr>
            <a:xfrm>
              <a:off x="3741450" y="2044182"/>
              <a:ext cx="28100" cy="32425"/>
            </a:xfrm>
            <a:custGeom>
              <a:avLst/>
              <a:gdLst/>
              <a:ahLst/>
              <a:cxnLst/>
              <a:rect l="l" t="t" r="r" b="b"/>
              <a:pathLst>
                <a:path w="1124" h="1297" extrusionOk="0">
                  <a:moveTo>
                    <a:pt x="154" y="0"/>
                  </a:moveTo>
                  <a:cubicBezTo>
                    <a:pt x="74" y="0"/>
                    <a:pt x="0" y="98"/>
                    <a:pt x="52" y="171"/>
                  </a:cubicBezTo>
                  <a:cubicBezTo>
                    <a:pt x="183" y="360"/>
                    <a:pt x="392" y="473"/>
                    <a:pt x="546" y="639"/>
                  </a:cubicBezTo>
                  <a:cubicBezTo>
                    <a:pt x="724" y="823"/>
                    <a:pt x="863" y="1036"/>
                    <a:pt x="980" y="1262"/>
                  </a:cubicBezTo>
                  <a:cubicBezTo>
                    <a:pt x="993" y="1286"/>
                    <a:pt x="1015" y="1297"/>
                    <a:pt x="1038" y="1297"/>
                  </a:cubicBezTo>
                  <a:cubicBezTo>
                    <a:pt x="1080" y="1297"/>
                    <a:pt x="1124" y="1259"/>
                    <a:pt x="1108" y="1209"/>
                  </a:cubicBezTo>
                  <a:cubicBezTo>
                    <a:pt x="1020" y="953"/>
                    <a:pt x="895" y="715"/>
                    <a:pt x="733" y="495"/>
                  </a:cubicBezTo>
                  <a:cubicBezTo>
                    <a:pt x="590" y="300"/>
                    <a:pt x="424" y="76"/>
                    <a:pt x="181" y="4"/>
                  </a:cubicBezTo>
                  <a:cubicBezTo>
                    <a:pt x="172" y="1"/>
                    <a:pt x="163" y="0"/>
                    <a:pt x="1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911;p71"/>
            <p:cNvSpPr/>
            <p:nvPr/>
          </p:nvSpPr>
          <p:spPr>
            <a:xfrm>
              <a:off x="3750375" y="1969732"/>
              <a:ext cx="16925" cy="46175"/>
            </a:xfrm>
            <a:custGeom>
              <a:avLst/>
              <a:gdLst/>
              <a:ahLst/>
              <a:cxnLst/>
              <a:rect l="l" t="t" r="r" b="b"/>
              <a:pathLst>
                <a:path w="677" h="1847" extrusionOk="0">
                  <a:moveTo>
                    <a:pt x="535" y="0"/>
                  </a:moveTo>
                  <a:cubicBezTo>
                    <a:pt x="509" y="0"/>
                    <a:pt x="485" y="15"/>
                    <a:pt x="476" y="50"/>
                  </a:cubicBezTo>
                  <a:cubicBezTo>
                    <a:pt x="335" y="636"/>
                    <a:pt x="289" y="1183"/>
                    <a:pt x="25" y="1742"/>
                  </a:cubicBezTo>
                  <a:cubicBezTo>
                    <a:pt x="0" y="1796"/>
                    <a:pt x="47" y="1847"/>
                    <a:pt x="92" y="1847"/>
                  </a:cubicBezTo>
                  <a:cubicBezTo>
                    <a:pt x="113" y="1847"/>
                    <a:pt x="133" y="1836"/>
                    <a:pt x="146" y="1811"/>
                  </a:cubicBezTo>
                  <a:cubicBezTo>
                    <a:pt x="413" y="1296"/>
                    <a:pt x="677" y="657"/>
                    <a:pt x="609" y="68"/>
                  </a:cubicBezTo>
                  <a:cubicBezTo>
                    <a:pt x="605" y="27"/>
                    <a:pt x="569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912;p71"/>
            <p:cNvSpPr/>
            <p:nvPr/>
          </p:nvSpPr>
          <p:spPr>
            <a:xfrm>
              <a:off x="3751400" y="1880307"/>
              <a:ext cx="10725" cy="42725"/>
            </a:xfrm>
            <a:custGeom>
              <a:avLst/>
              <a:gdLst/>
              <a:ahLst/>
              <a:cxnLst/>
              <a:rect l="l" t="t" r="r" b="b"/>
              <a:pathLst>
                <a:path w="429" h="1709" extrusionOk="0">
                  <a:moveTo>
                    <a:pt x="193" y="0"/>
                  </a:moveTo>
                  <a:cubicBezTo>
                    <a:pt x="166" y="0"/>
                    <a:pt x="141" y="15"/>
                    <a:pt x="132" y="50"/>
                  </a:cubicBezTo>
                  <a:cubicBezTo>
                    <a:pt x="0" y="554"/>
                    <a:pt x="139" y="1169"/>
                    <a:pt x="280" y="1660"/>
                  </a:cubicBezTo>
                  <a:cubicBezTo>
                    <a:pt x="290" y="1694"/>
                    <a:pt x="317" y="1709"/>
                    <a:pt x="344" y="1709"/>
                  </a:cubicBezTo>
                  <a:cubicBezTo>
                    <a:pt x="386" y="1709"/>
                    <a:pt x="429" y="1674"/>
                    <a:pt x="416" y="1620"/>
                  </a:cubicBezTo>
                  <a:cubicBezTo>
                    <a:pt x="349" y="1352"/>
                    <a:pt x="302" y="1082"/>
                    <a:pt x="284" y="805"/>
                  </a:cubicBezTo>
                  <a:cubicBezTo>
                    <a:pt x="268" y="561"/>
                    <a:pt x="296" y="314"/>
                    <a:pt x="270" y="68"/>
                  </a:cubicBezTo>
                  <a:cubicBezTo>
                    <a:pt x="265" y="26"/>
                    <a:pt x="228" y="0"/>
                    <a:pt x="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913;p71"/>
            <p:cNvSpPr/>
            <p:nvPr/>
          </p:nvSpPr>
          <p:spPr>
            <a:xfrm>
              <a:off x="3744225" y="2205132"/>
              <a:ext cx="11775" cy="43925"/>
            </a:xfrm>
            <a:custGeom>
              <a:avLst/>
              <a:gdLst/>
              <a:ahLst/>
              <a:cxnLst/>
              <a:rect l="l" t="t" r="r" b="b"/>
              <a:pathLst>
                <a:path w="471" h="1757" extrusionOk="0">
                  <a:moveTo>
                    <a:pt x="355" y="0"/>
                  </a:moveTo>
                  <a:cubicBezTo>
                    <a:pt x="326" y="0"/>
                    <a:pt x="297" y="14"/>
                    <a:pt x="279" y="47"/>
                  </a:cubicBezTo>
                  <a:cubicBezTo>
                    <a:pt x="1" y="550"/>
                    <a:pt x="24" y="1167"/>
                    <a:pt x="223" y="1693"/>
                  </a:cubicBezTo>
                  <a:cubicBezTo>
                    <a:pt x="239" y="1737"/>
                    <a:pt x="275" y="1757"/>
                    <a:pt x="311" y="1757"/>
                  </a:cubicBezTo>
                  <a:cubicBezTo>
                    <a:pt x="364" y="1757"/>
                    <a:pt x="416" y="1714"/>
                    <a:pt x="398" y="1645"/>
                  </a:cubicBezTo>
                  <a:cubicBezTo>
                    <a:pt x="255" y="1117"/>
                    <a:pt x="319" y="640"/>
                    <a:pt x="454" y="119"/>
                  </a:cubicBezTo>
                  <a:cubicBezTo>
                    <a:pt x="471" y="52"/>
                    <a:pt x="412" y="0"/>
                    <a:pt x="3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2914;p71"/>
          <p:cNvSpPr txBox="1">
            <a:spLocks noGrp="1"/>
          </p:cNvSpPr>
          <p:nvPr>
            <p:ph type="title"/>
          </p:nvPr>
        </p:nvSpPr>
        <p:spPr>
          <a:xfrm>
            <a:off x="2344696" y="1988813"/>
            <a:ext cx="6982322" cy="16133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0" dirty="0">
                <a:latin typeface="Comic Sans MS" panose="030F0702030302020204" pitchFamily="66" charset="0"/>
                <a:cs typeface="Times New Roman" panose="02020603050405020304" pitchFamily="18" charset="0"/>
              </a:rPr>
              <a:t>Gracias</a:t>
            </a:r>
            <a:endParaRPr sz="11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grpSp>
        <p:nvGrpSpPr>
          <p:cNvPr id="175" name="Google Shape;2917;p71"/>
          <p:cNvGrpSpPr/>
          <p:nvPr/>
        </p:nvGrpSpPr>
        <p:grpSpPr>
          <a:xfrm flipH="1">
            <a:off x="2784016" y="4526093"/>
            <a:ext cx="2036909" cy="703835"/>
            <a:chOff x="1654700" y="2715707"/>
            <a:chExt cx="856150" cy="255275"/>
          </a:xfrm>
        </p:grpSpPr>
        <p:sp>
          <p:nvSpPr>
            <p:cNvPr id="176" name="Google Shape;2918;p71"/>
            <p:cNvSpPr/>
            <p:nvPr/>
          </p:nvSpPr>
          <p:spPr>
            <a:xfrm>
              <a:off x="1679125" y="2832257"/>
              <a:ext cx="81650" cy="85425"/>
            </a:xfrm>
            <a:custGeom>
              <a:avLst/>
              <a:gdLst/>
              <a:ahLst/>
              <a:cxnLst/>
              <a:rect l="l" t="t" r="r" b="b"/>
              <a:pathLst>
                <a:path w="3266" h="3417" extrusionOk="0">
                  <a:moveTo>
                    <a:pt x="2359" y="1"/>
                  </a:moveTo>
                  <a:cubicBezTo>
                    <a:pt x="2265" y="1"/>
                    <a:pt x="2173" y="20"/>
                    <a:pt x="2090" y="63"/>
                  </a:cubicBezTo>
                  <a:cubicBezTo>
                    <a:pt x="1550" y="342"/>
                    <a:pt x="1584" y="1047"/>
                    <a:pt x="1718" y="1554"/>
                  </a:cubicBezTo>
                  <a:cubicBezTo>
                    <a:pt x="1750" y="1675"/>
                    <a:pt x="1650" y="1789"/>
                    <a:pt x="1538" y="1789"/>
                  </a:cubicBezTo>
                  <a:cubicBezTo>
                    <a:pt x="1508" y="1789"/>
                    <a:pt x="1478" y="1781"/>
                    <a:pt x="1448" y="1762"/>
                  </a:cubicBezTo>
                  <a:cubicBezTo>
                    <a:pt x="1275" y="1644"/>
                    <a:pt x="1092" y="1550"/>
                    <a:pt x="899" y="1476"/>
                  </a:cubicBezTo>
                  <a:cubicBezTo>
                    <a:pt x="199" y="1556"/>
                    <a:pt x="1" y="1845"/>
                    <a:pt x="303" y="2341"/>
                  </a:cubicBezTo>
                  <a:cubicBezTo>
                    <a:pt x="462" y="2655"/>
                    <a:pt x="760" y="2910"/>
                    <a:pt x="1058" y="3083"/>
                  </a:cubicBezTo>
                  <a:cubicBezTo>
                    <a:pt x="1449" y="3314"/>
                    <a:pt x="1878" y="3416"/>
                    <a:pt x="2315" y="3416"/>
                  </a:cubicBezTo>
                  <a:cubicBezTo>
                    <a:pt x="2446" y="3416"/>
                    <a:pt x="2577" y="3407"/>
                    <a:pt x="2709" y="3389"/>
                  </a:cubicBezTo>
                  <a:cubicBezTo>
                    <a:pt x="2711" y="3376"/>
                    <a:pt x="2711" y="3362"/>
                    <a:pt x="2718" y="3348"/>
                  </a:cubicBezTo>
                  <a:cubicBezTo>
                    <a:pt x="3019" y="2632"/>
                    <a:pt x="3265" y="1958"/>
                    <a:pt x="3222" y="1166"/>
                  </a:cubicBezTo>
                  <a:cubicBezTo>
                    <a:pt x="3210" y="968"/>
                    <a:pt x="3184" y="602"/>
                    <a:pt x="3071" y="402"/>
                  </a:cubicBezTo>
                  <a:cubicBezTo>
                    <a:pt x="2938" y="169"/>
                    <a:pt x="2638" y="1"/>
                    <a:pt x="235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919;p71"/>
            <p:cNvSpPr/>
            <p:nvPr/>
          </p:nvSpPr>
          <p:spPr>
            <a:xfrm>
              <a:off x="1700275" y="2731082"/>
              <a:ext cx="92175" cy="52750"/>
            </a:xfrm>
            <a:custGeom>
              <a:avLst/>
              <a:gdLst/>
              <a:ahLst/>
              <a:cxnLst/>
              <a:rect l="l" t="t" r="r" b="b"/>
              <a:pathLst>
                <a:path w="3687" h="2110" extrusionOk="0">
                  <a:moveTo>
                    <a:pt x="3276" y="0"/>
                  </a:moveTo>
                  <a:cubicBezTo>
                    <a:pt x="2636" y="18"/>
                    <a:pt x="1994" y="30"/>
                    <a:pt x="1356" y="30"/>
                  </a:cubicBezTo>
                  <a:cubicBezTo>
                    <a:pt x="1335" y="54"/>
                    <a:pt x="1306" y="71"/>
                    <a:pt x="1270" y="71"/>
                  </a:cubicBezTo>
                  <a:cubicBezTo>
                    <a:pt x="1261" y="71"/>
                    <a:pt x="1253" y="70"/>
                    <a:pt x="1244" y="68"/>
                  </a:cubicBezTo>
                  <a:cubicBezTo>
                    <a:pt x="1208" y="63"/>
                    <a:pt x="1171" y="60"/>
                    <a:pt x="1136" y="60"/>
                  </a:cubicBezTo>
                  <a:cubicBezTo>
                    <a:pt x="462" y="60"/>
                    <a:pt x="0" y="1007"/>
                    <a:pt x="680" y="1357"/>
                  </a:cubicBezTo>
                  <a:cubicBezTo>
                    <a:pt x="775" y="1406"/>
                    <a:pt x="879" y="1429"/>
                    <a:pt x="984" y="1429"/>
                  </a:cubicBezTo>
                  <a:cubicBezTo>
                    <a:pt x="1284" y="1429"/>
                    <a:pt x="1589" y="1243"/>
                    <a:pt x="1694" y="963"/>
                  </a:cubicBezTo>
                  <a:cubicBezTo>
                    <a:pt x="1723" y="887"/>
                    <a:pt x="1787" y="853"/>
                    <a:pt x="1850" y="853"/>
                  </a:cubicBezTo>
                  <a:cubicBezTo>
                    <a:pt x="1943" y="853"/>
                    <a:pt x="2034" y="928"/>
                    <a:pt x="2002" y="1048"/>
                  </a:cubicBezTo>
                  <a:cubicBezTo>
                    <a:pt x="1828" y="1672"/>
                    <a:pt x="2301" y="2110"/>
                    <a:pt x="2774" y="2110"/>
                  </a:cubicBezTo>
                  <a:cubicBezTo>
                    <a:pt x="3063" y="2110"/>
                    <a:pt x="3351" y="1948"/>
                    <a:pt x="3493" y="1567"/>
                  </a:cubicBezTo>
                  <a:cubicBezTo>
                    <a:pt x="3686" y="1048"/>
                    <a:pt x="3440" y="494"/>
                    <a:pt x="327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920;p71"/>
            <p:cNvSpPr/>
            <p:nvPr/>
          </p:nvSpPr>
          <p:spPr>
            <a:xfrm>
              <a:off x="1815425" y="2781057"/>
              <a:ext cx="100425" cy="90250"/>
            </a:xfrm>
            <a:custGeom>
              <a:avLst/>
              <a:gdLst/>
              <a:ahLst/>
              <a:cxnLst/>
              <a:rect l="l" t="t" r="r" b="b"/>
              <a:pathLst>
                <a:path w="4017" h="3610" extrusionOk="0">
                  <a:moveTo>
                    <a:pt x="2453" y="0"/>
                  </a:moveTo>
                  <a:cubicBezTo>
                    <a:pt x="2277" y="0"/>
                    <a:pt x="2099" y="30"/>
                    <a:pt x="1931" y="77"/>
                  </a:cubicBezTo>
                  <a:cubicBezTo>
                    <a:pt x="1060" y="314"/>
                    <a:pt x="388" y="1032"/>
                    <a:pt x="0" y="1819"/>
                  </a:cubicBezTo>
                  <a:cubicBezTo>
                    <a:pt x="337" y="2466"/>
                    <a:pt x="706" y="3163"/>
                    <a:pt x="1394" y="3477"/>
                  </a:cubicBezTo>
                  <a:cubicBezTo>
                    <a:pt x="1571" y="3558"/>
                    <a:pt x="1795" y="3609"/>
                    <a:pt x="2015" y="3609"/>
                  </a:cubicBezTo>
                  <a:cubicBezTo>
                    <a:pt x="2383" y="3609"/>
                    <a:pt x="2742" y="3467"/>
                    <a:pt x="2865" y="3080"/>
                  </a:cubicBezTo>
                  <a:cubicBezTo>
                    <a:pt x="2985" y="2704"/>
                    <a:pt x="2764" y="2244"/>
                    <a:pt x="2374" y="2173"/>
                  </a:cubicBezTo>
                  <a:cubicBezTo>
                    <a:pt x="2175" y="2136"/>
                    <a:pt x="2193" y="1835"/>
                    <a:pt x="2374" y="1787"/>
                  </a:cubicBezTo>
                  <a:cubicBezTo>
                    <a:pt x="2985" y="1624"/>
                    <a:pt x="4017" y="745"/>
                    <a:pt x="3076" y="164"/>
                  </a:cubicBezTo>
                  <a:cubicBezTo>
                    <a:pt x="2886" y="46"/>
                    <a:pt x="2671" y="0"/>
                    <a:pt x="2453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921;p71"/>
            <p:cNvSpPr/>
            <p:nvPr/>
          </p:nvSpPr>
          <p:spPr>
            <a:xfrm>
              <a:off x="1914575" y="2869057"/>
              <a:ext cx="94125" cy="72550"/>
            </a:xfrm>
            <a:custGeom>
              <a:avLst/>
              <a:gdLst/>
              <a:ahLst/>
              <a:cxnLst/>
              <a:rect l="l" t="t" r="r" b="b"/>
              <a:pathLst>
                <a:path w="3765" h="2902" extrusionOk="0">
                  <a:moveTo>
                    <a:pt x="2196" y="1"/>
                  </a:moveTo>
                  <a:lnTo>
                    <a:pt x="2196" y="1"/>
                  </a:lnTo>
                  <a:cubicBezTo>
                    <a:pt x="1478" y="149"/>
                    <a:pt x="792" y="514"/>
                    <a:pt x="368" y="1132"/>
                  </a:cubicBezTo>
                  <a:cubicBezTo>
                    <a:pt x="255" y="1297"/>
                    <a:pt x="156" y="1482"/>
                    <a:pt x="104" y="1675"/>
                  </a:cubicBezTo>
                  <a:cubicBezTo>
                    <a:pt x="1" y="2070"/>
                    <a:pt x="56" y="2061"/>
                    <a:pt x="426" y="2338"/>
                  </a:cubicBezTo>
                  <a:cubicBezTo>
                    <a:pt x="536" y="2524"/>
                    <a:pt x="648" y="2616"/>
                    <a:pt x="763" y="2616"/>
                  </a:cubicBezTo>
                  <a:cubicBezTo>
                    <a:pt x="848" y="2616"/>
                    <a:pt x="935" y="2566"/>
                    <a:pt x="1023" y="2464"/>
                  </a:cubicBezTo>
                  <a:cubicBezTo>
                    <a:pt x="1229" y="2368"/>
                    <a:pt x="1379" y="2215"/>
                    <a:pt x="1478" y="2007"/>
                  </a:cubicBezTo>
                  <a:cubicBezTo>
                    <a:pt x="1554" y="1885"/>
                    <a:pt x="1621" y="1754"/>
                    <a:pt x="1689" y="1627"/>
                  </a:cubicBezTo>
                  <a:cubicBezTo>
                    <a:pt x="1721" y="1564"/>
                    <a:pt x="1789" y="1534"/>
                    <a:pt x="1856" y="1534"/>
                  </a:cubicBezTo>
                  <a:cubicBezTo>
                    <a:pt x="1940" y="1534"/>
                    <a:pt x="2024" y="1581"/>
                    <a:pt x="2041" y="1673"/>
                  </a:cubicBezTo>
                  <a:cubicBezTo>
                    <a:pt x="2106" y="2031"/>
                    <a:pt x="2203" y="2410"/>
                    <a:pt x="2484" y="2663"/>
                  </a:cubicBezTo>
                  <a:cubicBezTo>
                    <a:pt x="2667" y="2829"/>
                    <a:pt x="2853" y="2901"/>
                    <a:pt x="3020" y="2901"/>
                  </a:cubicBezTo>
                  <a:cubicBezTo>
                    <a:pt x="3456" y="2901"/>
                    <a:pt x="3765" y="2409"/>
                    <a:pt x="3568" y="1818"/>
                  </a:cubicBezTo>
                  <a:cubicBezTo>
                    <a:pt x="3355" y="1170"/>
                    <a:pt x="2743" y="613"/>
                    <a:pt x="2249" y="168"/>
                  </a:cubicBezTo>
                  <a:cubicBezTo>
                    <a:pt x="2194" y="117"/>
                    <a:pt x="2182" y="56"/>
                    <a:pt x="2196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922;p71"/>
            <p:cNvSpPr/>
            <p:nvPr/>
          </p:nvSpPr>
          <p:spPr>
            <a:xfrm>
              <a:off x="1978450" y="2743957"/>
              <a:ext cx="85825" cy="75925"/>
            </a:xfrm>
            <a:custGeom>
              <a:avLst/>
              <a:gdLst/>
              <a:ahLst/>
              <a:cxnLst/>
              <a:rect l="l" t="t" r="r" b="b"/>
              <a:pathLst>
                <a:path w="3433" h="3037" extrusionOk="0">
                  <a:moveTo>
                    <a:pt x="2610" y="1"/>
                  </a:moveTo>
                  <a:cubicBezTo>
                    <a:pt x="2122" y="1"/>
                    <a:pt x="1664" y="524"/>
                    <a:pt x="2008" y="1117"/>
                  </a:cubicBezTo>
                  <a:cubicBezTo>
                    <a:pt x="2069" y="1224"/>
                    <a:pt x="2000" y="1407"/>
                    <a:pt x="1863" y="1407"/>
                  </a:cubicBezTo>
                  <a:cubicBezTo>
                    <a:pt x="1856" y="1407"/>
                    <a:pt x="1849" y="1407"/>
                    <a:pt x="1842" y="1406"/>
                  </a:cubicBezTo>
                  <a:cubicBezTo>
                    <a:pt x="1528" y="1366"/>
                    <a:pt x="1345" y="1233"/>
                    <a:pt x="1056" y="1124"/>
                  </a:cubicBezTo>
                  <a:cubicBezTo>
                    <a:pt x="902" y="1064"/>
                    <a:pt x="731" y="1017"/>
                    <a:pt x="575" y="1017"/>
                  </a:cubicBezTo>
                  <a:cubicBezTo>
                    <a:pt x="374" y="1017"/>
                    <a:pt x="197" y="1095"/>
                    <a:pt x="110" y="1329"/>
                  </a:cubicBezTo>
                  <a:cubicBezTo>
                    <a:pt x="1" y="1613"/>
                    <a:pt x="104" y="1911"/>
                    <a:pt x="301" y="2133"/>
                  </a:cubicBezTo>
                  <a:cubicBezTo>
                    <a:pt x="842" y="2736"/>
                    <a:pt x="1981" y="2821"/>
                    <a:pt x="2728" y="3036"/>
                  </a:cubicBezTo>
                  <a:cubicBezTo>
                    <a:pt x="3066" y="2537"/>
                    <a:pt x="3340" y="2050"/>
                    <a:pt x="3400" y="1428"/>
                  </a:cubicBezTo>
                  <a:cubicBezTo>
                    <a:pt x="3432" y="1087"/>
                    <a:pt x="3418" y="736"/>
                    <a:pt x="3253" y="426"/>
                  </a:cubicBezTo>
                  <a:cubicBezTo>
                    <a:pt x="3091" y="125"/>
                    <a:pt x="2847" y="1"/>
                    <a:pt x="2610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923;p71"/>
            <p:cNvSpPr/>
            <p:nvPr/>
          </p:nvSpPr>
          <p:spPr>
            <a:xfrm>
              <a:off x="2106725" y="2825882"/>
              <a:ext cx="94575" cy="94125"/>
            </a:xfrm>
            <a:custGeom>
              <a:avLst/>
              <a:gdLst/>
              <a:ahLst/>
              <a:cxnLst/>
              <a:rect l="l" t="t" r="r" b="b"/>
              <a:pathLst>
                <a:path w="3783" h="3765" extrusionOk="0">
                  <a:moveTo>
                    <a:pt x="2457" y="1"/>
                  </a:moveTo>
                  <a:cubicBezTo>
                    <a:pt x="2113" y="1"/>
                    <a:pt x="1790" y="103"/>
                    <a:pt x="1478" y="239"/>
                  </a:cubicBezTo>
                  <a:cubicBezTo>
                    <a:pt x="834" y="519"/>
                    <a:pt x="357" y="978"/>
                    <a:pt x="1" y="1562"/>
                  </a:cubicBezTo>
                  <a:cubicBezTo>
                    <a:pt x="19" y="1576"/>
                    <a:pt x="40" y="1594"/>
                    <a:pt x="54" y="1618"/>
                  </a:cubicBezTo>
                  <a:cubicBezTo>
                    <a:pt x="525" y="2336"/>
                    <a:pt x="1021" y="3123"/>
                    <a:pt x="1814" y="3519"/>
                  </a:cubicBezTo>
                  <a:cubicBezTo>
                    <a:pt x="2109" y="3674"/>
                    <a:pt x="2425" y="3756"/>
                    <a:pt x="2758" y="3762"/>
                  </a:cubicBezTo>
                  <a:cubicBezTo>
                    <a:pt x="2787" y="3763"/>
                    <a:pt x="2815" y="3764"/>
                    <a:pt x="2842" y="3764"/>
                  </a:cubicBezTo>
                  <a:cubicBezTo>
                    <a:pt x="3512" y="3764"/>
                    <a:pt x="3745" y="3295"/>
                    <a:pt x="3546" y="2356"/>
                  </a:cubicBezTo>
                  <a:cubicBezTo>
                    <a:pt x="3325" y="2081"/>
                    <a:pt x="2894" y="1929"/>
                    <a:pt x="2580" y="1793"/>
                  </a:cubicBezTo>
                  <a:cubicBezTo>
                    <a:pt x="2393" y="1712"/>
                    <a:pt x="2502" y="1437"/>
                    <a:pt x="2679" y="1433"/>
                  </a:cubicBezTo>
                  <a:cubicBezTo>
                    <a:pt x="3783" y="1403"/>
                    <a:pt x="3421" y="24"/>
                    <a:pt x="2512" y="2"/>
                  </a:cubicBezTo>
                  <a:cubicBezTo>
                    <a:pt x="2494" y="1"/>
                    <a:pt x="2475" y="1"/>
                    <a:pt x="2457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924;p71"/>
            <p:cNvSpPr/>
            <p:nvPr/>
          </p:nvSpPr>
          <p:spPr>
            <a:xfrm>
              <a:off x="2228650" y="2726557"/>
              <a:ext cx="87175" cy="86800"/>
            </a:xfrm>
            <a:custGeom>
              <a:avLst/>
              <a:gdLst/>
              <a:ahLst/>
              <a:cxnLst/>
              <a:rect l="l" t="t" r="r" b="b"/>
              <a:pathLst>
                <a:path w="3487" h="3472" extrusionOk="0">
                  <a:moveTo>
                    <a:pt x="3486" y="1"/>
                  </a:moveTo>
                  <a:lnTo>
                    <a:pt x="3486" y="1"/>
                  </a:lnTo>
                  <a:cubicBezTo>
                    <a:pt x="2623" y="7"/>
                    <a:pt x="1757" y="14"/>
                    <a:pt x="894" y="19"/>
                  </a:cubicBezTo>
                  <a:cubicBezTo>
                    <a:pt x="716" y="84"/>
                    <a:pt x="548" y="164"/>
                    <a:pt x="388" y="263"/>
                  </a:cubicBezTo>
                  <a:cubicBezTo>
                    <a:pt x="55" y="386"/>
                    <a:pt x="1" y="605"/>
                    <a:pt x="218" y="919"/>
                  </a:cubicBezTo>
                  <a:cubicBezTo>
                    <a:pt x="176" y="1269"/>
                    <a:pt x="317" y="1452"/>
                    <a:pt x="640" y="1476"/>
                  </a:cubicBezTo>
                  <a:cubicBezTo>
                    <a:pt x="810" y="1524"/>
                    <a:pt x="983" y="1554"/>
                    <a:pt x="1162" y="1569"/>
                  </a:cubicBezTo>
                  <a:cubicBezTo>
                    <a:pt x="1339" y="1587"/>
                    <a:pt x="1411" y="1802"/>
                    <a:pt x="1254" y="1905"/>
                  </a:cubicBezTo>
                  <a:cubicBezTo>
                    <a:pt x="391" y="2472"/>
                    <a:pt x="939" y="3471"/>
                    <a:pt x="1678" y="3471"/>
                  </a:cubicBezTo>
                  <a:cubicBezTo>
                    <a:pt x="1850" y="3471"/>
                    <a:pt x="2031" y="3418"/>
                    <a:pt x="2208" y="3293"/>
                  </a:cubicBezTo>
                  <a:cubicBezTo>
                    <a:pt x="2522" y="3069"/>
                    <a:pt x="2695" y="2686"/>
                    <a:pt x="2836" y="2339"/>
                  </a:cubicBezTo>
                  <a:cubicBezTo>
                    <a:pt x="3131" y="1609"/>
                    <a:pt x="3309" y="829"/>
                    <a:pt x="3464" y="58"/>
                  </a:cubicBezTo>
                  <a:cubicBezTo>
                    <a:pt x="3468" y="35"/>
                    <a:pt x="3478" y="17"/>
                    <a:pt x="3486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925;p71"/>
            <p:cNvSpPr/>
            <p:nvPr/>
          </p:nvSpPr>
          <p:spPr>
            <a:xfrm>
              <a:off x="2292425" y="2845457"/>
              <a:ext cx="92325" cy="80800"/>
            </a:xfrm>
            <a:custGeom>
              <a:avLst/>
              <a:gdLst/>
              <a:ahLst/>
              <a:cxnLst/>
              <a:rect l="l" t="t" r="r" b="b"/>
              <a:pathLst>
                <a:path w="3693" h="3232" extrusionOk="0">
                  <a:moveTo>
                    <a:pt x="2559" y="1"/>
                  </a:moveTo>
                  <a:cubicBezTo>
                    <a:pt x="1857" y="107"/>
                    <a:pt x="1180" y="336"/>
                    <a:pt x="671" y="855"/>
                  </a:cubicBezTo>
                  <a:cubicBezTo>
                    <a:pt x="532" y="989"/>
                    <a:pt x="416" y="1139"/>
                    <a:pt x="327" y="1305"/>
                  </a:cubicBezTo>
                  <a:cubicBezTo>
                    <a:pt x="1" y="1881"/>
                    <a:pt x="250" y="2255"/>
                    <a:pt x="1079" y="2426"/>
                  </a:cubicBezTo>
                  <a:cubicBezTo>
                    <a:pt x="1398" y="2280"/>
                    <a:pt x="1591" y="1878"/>
                    <a:pt x="1748" y="1585"/>
                  </a:cubicBezTo>
                  <a:cubicBezTo>
                    <a:pt x="1781" y="1525"/>
                    <a:pt x="1840" y="1498"/>
                    <a:pt x="1900" y="1498"/>
                  </a:cubicBezTo>
                  <a:cubicBezTo>
                    <a:pt x="1997" y="1498"/>
                    <a:pt x="2095" y="1566"/>
                    <a:pt x="2088" y="1677"/>
                  </a:cubicBezTo>
                  <a:cubicBezTo>
                    <a:pt x="2067" y="1961"/>
                    <a:pt x="2053" y="2261"/>
                    <a:pt x="2128" y="2541"/>
                  </a:cubicBezTo>
                  <a:cubicBezTo>
                    <a:pt x="2253" y="3001"/>
                    <a:pt x="2481" y="3232"/>
                    <a:pt x="2925" y="3232"/>
                  </a:cubicBezTo>
                  <a:cubicBezTo>
                    <a:pt x="2962" y="3232"/>
                    <a:pt x="3001" y="3230"/>
                    <a:pt x="3041" y="3227"/>
                  </a:cubicBezTo>
                  <a:cubicBezTo>
                    <a:pt x="3510" y="3192"/>
                    <a:pt x="3677" y="3021"/>
                    <a:pt x="3688" y="2520"/>
                  </a:cubicBezTo>
                  <a:cubicBezTo>
                    <a:pt x="3693" y="2351"/>
                    <a:pt x="3661" y="2173"/>
                    <a:pt x="3612" y="2014"/>
                  </a:cubicBezTo>
                  <a:cubicBezTo>
                    <a:pt x="3395" y="1322"/>
                    <a:pt x="2785" y="823"/>
                    <a:pt x="2536" y="139"/>
                  </a:cubicBezTo>
                  <a:cubicBezTo>
                    <a:pt x="2515" y="84"/>
                    <a:pt x="2529" y="38"/>
                    <a:pt x="255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926;p71"/>
            <p:cNvSpPr/>
            <p:nvPr/>
          </p:nvSpPr>
          <p:spPr>
            <a:xfrm>
              <a:off x="2450750" y="2725107"/>
              <a:ext cx="45450" cy="37675"/>
            </a:xfrm>
            <a:custGeom>
              <a:avLst/>
              <a:gdLst/>
              <a:ahLst/>
              <a:cxnLst/>
              <a:rect l="l" t="t" r="r" b="b"/>
              <a:pathLst>
                <a:path w="1818" h="1507" extrusionOk="0">
                  <a:moveTo>
                    <a:pt x="1818" y="1"/>
                  </a:moveTo>
                  <a:lnTo>
                    <a:pt x="1818" y="1"/>
                  </a:lnTo>
                  <a:cubicBezTo>
                    <a:pt x="1211" y="5"/>
                    <a:pt x="606" y="9"/>
                    <a:pt x="1" y="15"/>
                  </a:cubicBezTo>
                  <a:cubicBezTo>
                    <a:pt x="421" y="343"/>
                    <a:pt x="631" y="933"/>
                    <a:pt x="606" y="1506"/>
                  </a:cubicBezTo>
                  <a:cubicBezTo>
                    <a:pt x="1008" y="995"/>
                    <a:pt x="1419" y="494"/>
                    <a:pt x="1818" y="1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927;p71"/>
            <p:cNvSpPr/>
            <p:nvPr/>
          </p:nvSpPr>
          <p:spPr>
            <a:xfrm>
              <a:off x="2364350" y="2729007"/>
              <a:ext cx="94625" cy="79200"/>
            </a:xfrm>
            <a:custGeom>
              <a:avLst/>
              <a:gdLst/>
              <a:ahLst/>
              <a:cxnLst/>
              <a:rect l="l" t="t" r="r" b="b"/>
              <a:pathLst>
                <a:path w="3785" h="3168" extrusionOk="0">
                  <a:moveTo>
                    <a:pt x="2706" y="0"/>
                  </a:moveTo>
                  <a:cubicBezTo>
                    <a:pt x="2097" y="0"/>
                    <a:pt x="1597" y="723"/>
                    <a:pt x="2106" y="1242"/>
                  </a:cubicBezTo>
                  <a:cubicBezTo>
                    <a:pt x="2243" y="1382"/>
                    <a:pt x="2117" y="1556"/>
                    <a:pt x="1967" y="1556"/>
                  </a:cubicBezTo>
                  <a:cubicBezTo>
                    <a:pt x="1924" y="1556"/>
                    <a:pt x="1879" y="1542"/>
                    <a:pt x="1838" y="1509"/>
                  </a:cubicBezTo>
                  <a:cubicBezTo>
                    <a:pt x="1632" y="1348"/>
                    <a:pt x="1430" y="1280"/>
                    <a:pt x="1245" y="1280"/>
                  </a:cubicBezTo>
                  <a:cubicBezTo>
                    <a:pt x="463" y="1280"/>
                    <a:pt x="1" y="2500"/>
                    <a:pt x="913" y="2990"/>
                  </a:cubicBezTo>
                  <a:cubicBezTo>
                    <a:pt x="1153" y="3119"/>
                    <a:pt x="1405" y="3167"/>
                    <a:pt x="1661" y="3167"/>
                  </a:cubicBezTo>
                  <a:cubicBezTo>
                    <a:pt x="2070" y="3167"/>
                    <a:pt x="2489" y="3044"/>
                    <a:pt x="2884" y="2927"/>
                  </a:cubicBezTo>
                  <a:cubicBezTo>
                    <a:pt x="3172" y="2511"/>
                    <a:pt x="3476" y="2105"/>
                    <a:pt x="3784" y="1704"/>
                  </a:cubicBezTo>
                  <a:cubicBezTo>
                    <a:pt x="3709" y="1666"/>
                    <a:pt x="3651" y="1590"/>
                    <a:pt x="3667" y="1487"/>
                  </a:cubicBezTo>
                  <a:cubicBezTo>
                    <a:pt x="3759" y="918"/>
                    <a:pt x="3586" y="334"/>
                    <a:pt x="3039" y="76"/>
                  </a:cubicBezTo>
                  <a:cubicBezTo>
                    <a:pt x="2928" y="24"/>
                    <a:pt x="2815" y="0"/>
                    <a:pt x="270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928;p71"/>
            <p:cNvSpPr/>
            <p:nvPr/>
          </p:nvSpPr>
          <p:spPr>
            <a:xfrm>
              <a:off x="1654700" y="2715707"/>
              <a:ext cx="856150" cy="255275"/>
            </a:xfrm>
            <a:custGeom>
              <a:avLst/>
              <a:gdLst/>
              <a:ahLst/>
              <a:cxnLst/>
              <a:rect l="l" t="t" r="r" b="b"/>
              <a:pathLst>
                <a:path w="34246" h="10211" extrusionOk="0">
                  <a:moveTo>
                    <a:pt x="33660" y="377"/>
                  </a:moveTo>
                  <a:lnTo>
                    <a:pt x="33660" y="377"/>
                  </a:lnTo>
                  <a:cubicBezTo>
                    <a:pt x="33260" y="871"/>
                    <a:pt x="32850" y="1372"/>
                    <a:pt x="32448" y="1882"/>
                  </a:cubicBezTo>
                  <a:cubicBezTo>
                    <a:pt x="32473" y="1309"/>
                    <a:pt x="32263" y="719"/>
                    <a:pt x="31843" y="391"/>
                  </a:cubicBezTo>
                  <a:cubicBezTo>
                    <a:pt x="32448" y="386"/>
                    <a:pt x="33053" y="381"/>
                    <a:pt x="33660" y="377"/>
                  </a:cubicBezTo>
                  <a:close/>
                  <a:moveTo>
                    <a:pt x="5099" y="615"/>
                  </a:moveTo>
                  <a:cubicBezTo>
                    <a:pt x="5263" y="1109"/>
                    <a:pt x="5509" y="1663"/>
                    <a:pt x="5316" y="2182"/>
                  </a:cubicBezTo>
                  <a:cubicBezTo>
                    <a:pt x="5174" y="2563"/>
                    <a:pt x="4886" y="2725"/>
                    <a:pt x="4598" y="2725"/>
                  </a:cubicBezTo>
                  <a:cubicBezTo>
                    <a:pt x="4124" y="2725"/>
                    <a:pt x="3651" y="2287"/>
                    <a:pt x="3825" y="1663"/>
                  </a:cubicBezTo>
                  <a:cubicBezTo>
                    <a:pt x="3858" y="1543"/>
                    <a:pt x="3767" y="1468"/>
                    <a:pt x="3673" y="1468"/>
                  </a:cubicBezTo>
                  <a:cubicBezTo>
                    <a:pt x="3610" y="1468"/>
                    <a:pt x="3546" y="1502"/>
                    <a:pt x="3517" y="1578"/>
                  </a:cubicBezTo>
                  <a:cubicBezTo>
                    <a:pt x="3412" y="1858"/>
                    <a:pt x="3106" y="2044"/>
                    <a:pt x="2806" y="2044"/>
                  </a:cubicBezTo>
                  <a:cubicBezTo>
                    <a:pt x="2701" y="2044"/>
                    <a:pt x="2597" y="2022"/>
                    <a:pt x="2503" y="1973"/>
                  </a:cubicBezTo>
                  <a:cubicBezTo>
                    <a:pt x="1824" y="1622"/>
                    <a:pt x="2285" y="676"/>
                    <a:pt x="2958" y="676"/>
                  </a:cubicBezTo>
                  <a:cubicBezTo>
                    <a:pt x="2994" y="676"/>
                    <a:pt x="3030" y="679"/>
                    <a:pt x="3067" y="684"/>
                  </a:cubicBezTo>
                  <a:cubicBezTo>
                    <a:pt x="3075" y="686"/>
                    <a:pt x="3083" y="687"/>
                    <a:pt x="3091" y="687"/>
                  </a:cubicBezTo>
                  <a:cubicBezTo>
                    <a:pt x="3128" y="687"/>
                    <a:pt x="3157" y="670"/>
                    <a:pt x="3180" y="645"/>
                  </a:cubicBezTo>
                  <a:cubicBezTo>
                    <a:pt x="3817" y="645"/>
                    <a:pt x="4459" y="633"/>
                    <a:pt x="5099" y="615"/>
                  </a:cubicBezTo>
                  <a:close/>
                  <a:moveTo>
                    <a:pt x="31092" y="532"/>
                  </a:moveTo>
                  <a:cubicBezTo>
                    <a:pt x="31201" y="532"/>
                    <a:pt x="31314" y="556"/>
                    <a:pt x="31425" y="608"/>
                  </a:cubicBezTo>
                  <a:cubicBezTo>
                    <a:pt x="31972" y="866"/>
                    <a:pt x="32146" y="1450"/>
                    <a:pt x="32053" y="2019"/>
                  </a:cubicBezTo>
                  <a:cubicBezTo>
                    <a:pt x="32037" y="2122"/>
                    <a:pt x="32095" y="2198"/>
                    <a:pt x="32170" y="2236"/>
                  </a:cubicBezTo>
                  <a:cubicBezTo>
                    <a:pt x="31862" y="2637"/>
                    <a:pt x="31558" y="3043"/>
                    <a:pt x="31270" y="3459"/>
                  </a:cubicBezTo>
                  <a:cubicBezTo>
                    <a:pt x="30875" y="3576"/>
                    <a:pt x="30456" y="3699"/>
                    <a:pt x="30047" y="3699"/>
                  </a:cubicBezTo>
                  <a:cubicBezTo>
                    <a:pt x="29791" y="3699"/>
                    <a:pt x="29539" y="3651"/>
                    <a:pt x="29299" y="3522"/>
                  </a:cubicBezTo>
                  <a:cubicBezTo>
                    <a:pt x="28387" y="3032"/>
                    <a:pt x="28849" y="1812"/>
                    <a:pt x="29631" y="1812"/>
                  </a:cubicBezTo>
                  <a:cubicBezTo>
                    <a:pt x="29816" y="1812"/>
                    <a:pt x="30018" y="1880"/>
                    <a:pt x="30224" y="2041"/>
                  </a:cubicBezTo>
                  <a:cubicBezTo>
                    <a:pt x="30265" y="2074"/>
                    <a:pt x="30310" y="2088"/>
                    <a:pt x="30353" y="2088"/>
                  </a:cubicBezTo>
                  <a:cubicBezTo>
                    <a:pt x="30503" y="2088"/>
                    <a:pt x="30629" y="1914"/>
                    <a:pt x="30492" y="1774"/>
                  </a:cubicBezTo>
                  <a:cubicBezTo>
                    <a:pt x="29983" y="1255"/>
                    <a:pt x="30483" y="532"/>
                    <a:pt x="31092" y="532"/>
                  </a:cubicBezTo>
                  <a:close/>
                  <a:moveTo>
                    <a:pt x="26444" y="435"/>
                  </a:moveTo>
                  <a:lnTo>
                    <a:pt x="26444" y="435"/>
                  </a:lnTo>
                  <a:cubicBezTo>
                    <a:pt x="26436" y="451"/>
                    <a:pt x="26426" y="469"/>
                    <a:pt x="26422" y="492"/>
                  </a:cubicBezTo>
                  <a:cubicBezTo>
                    <a:pt x="26267" y="1263"/>
                    <a:pt x="26089" y="2044"/>
                    <a:pt x="25794" y="2774"/>
                  </a:cubicBezTo>
                  <a:cubicBezTo>
                    <a:pt x="25653" y="3120"/>
                    <a:pt x="25480" y="3503"/>
                    <a:pt x="25166" y="3727"/>
                  </a:cubicBezTo>
                  <a:cubicBezTo>
                    <a:pt x="24989" y="3852"/>
                    <a:pt x="24808" y="3905"/>
                    <a:pt x="24636" y="3905"/>
                  </a:cubicBezTo>
                  <a:cubicBezTo>
                    <a:pt x="23897" y="3905"/>
                    <a:pt x="23349" y="2906"/>
                    <a:pt x="24212" y="2339"/>
                  </a:cubicBezTo>
                  <a:cubicBezTo>
                    <a:pt x="24369" y="2236"/>
                    <a:pt x="24297" y="2021"/>
                    <a:pt x="24120" y="2003"/>
                  </a:cubicBezTo>
                  <a:cubicBezTo>
                    <a:pt x="23941" y="1989"/>
                    <a:pt x="23768" y="1958"/>
                    <a:pt x="23598" y="1910"/>
                  </a:cubicBezTo>
                  <a:cubicBezTo>
                    <a:pt x="23275" y="1887"/>
                    <a:pt x="23134" y="1703"/>
                    <a:pt x="23176" y="1353"/>
                  </a:cubicBezTo>
                  <a:cubicBezTo>
                    <a:pt x="22958" y="1039"/>
                    <a:pt x="23013" y="820"/>
                    <a:pt x="23346" y="697"/>
                  </a:cubicBezTo>
                  <a:cubicBezTo>
                    <a:pt x="23506" y="598"/>
                    <a:pt x="23674" y="518"/>
                    <a:pt x="23852" y="453"/>
                  </a:cubicBezTo>
                  <a:cubicBezTo>
                    <a:pt x="24715" y="448"/>
                    <a:pt x="25581" y="442"/>
                    <a:pt x="26444" y="435"/>
                  </a:cubicBezTo>
                  <a:close/>
                  <a:moveTo>
                    <a:pt x="30289" y="405"/>
                  </a:moveTo>
                  <a:lnTo>
                    <a:pt x="30289" y="405"/>
                  </a:lnTo>
                  <a:cubicBezTo>
                    <a:pt x="29973" y="673"/>
                    <a:pt x="29830" y="1104"/>
                    <a:pt x="29927" y="1508"/>
                  </a:cubicBezTo>
                  <a:cubicBezTo>
                    <a:pt x="29825" y="1486"/>
                    <a:pt x="29722" y="1475"/>
                    <a:pt x="29621" y="1475"/>
                  </a:cubicBezTo>
                  <a:cubicBezTo>
                    <a:pt x="28941" y="1475"/>
                    <a:pt x="28313" y="1967"/>
                    <a:pt x="28389" y="2803"/>
                  </a:cubicBezTo>
                  <a:cubicBezTo>
                    <a:pt x="28469" y="3698"/>
                    <a:pt x="29119" y="3984"/>
                    <a:pt x="29850" y="3984"/>
                  </a:cubicBezTo>
                  <a:cubicBezTo>
                    <a:pt x="30252" y="3984"/>
                    <a:pt x="30680" y="3898"/>
                    <a:pt x="31051" y="3778"/>
                  </a:cubicBezTo>
                  <a:lnTo>
                    <a:pt x="31051" y="3778"/>
                  </a:lnTo>
                  <a:cubicBezTo>
                    <a:pt x="30774" y="4191"/>
                    <a:pt x="30512" y="4616"/>
                    <a:pt x="30280" y="5047"/>
                  </a:cubicBezTo>
                  <a:cubicBezTo>
                    <a:pt x="30150" y="5085"/>
                    <a:pt x="30053" y="5214"/>
                    <a:pt x="30150" y="5361"/>
                  </a:cubicBezTo>
                  <a:cubicBezTo>
                    <a:pt x="31127" y="6840"/>
                    <a:pt x="32129" y="8373"/>
                    <a:pt x="33272" y="9733"/>
                  </a:cubicBezTo>
                  <a:cubicBezTo>
                    <a:pt x="28348" y="9573"/>
                    <a:pt x="23417" y="9516"/>
                    <a:pt x="18488" y="9516"/>
                  </a:cubicBezTo>
                  <a:cubicBezTo>
                    <a:pt x="17922" y="9516"/>
                    <a:pt x="17355" y="9517"/>
                    <a:pt x="16789" y="9518"/>
                  </a:cubicBezTo>
                  <a:cubicBezTo>
                    <a:pt x="14050" y="9525"/>
                    <a:pt x="11312" y="9552"/>
                    <a:pt x="8574" y="9598"/>
                  </a:cubicBezTo>
                  <a:cubicBezTo>
                    <a:pt x="8007" y="9608"/>
                    <a:pt x="7434" y="9609"/>
                    <a:pt x="6858" y="9609"/>
                  </a:cubicBezTo>
                  <a:cubicBezTo>
                    <a:pt x="6633" y="9609"/>
                    <a:pt x="6408" y="9609"/>
                    <a:pt x="6182" y="9609"/>
                  </a:cubicBezTo>
                  <a:cubicBezTo>
                    <a:pt x="4331" y="9609"/>
                    <a:pt x="2462" y="9623"/>
                    <a:pt x="657" y="9876"/>
                  </a:cubicBezTo>
                  <a:cubicBezTo>
                    <a:pt x="715" y="6791"/>
                    <a:pt x="562" y="3703"/>
                    <a:pt x="643" y="614"/>
                  </a:cubicBezTo>
                  <a:cubicBezTo>
                    <a:pt x="645" y="592"/>
                    <a:pt x="638" y="576"/>
                    <a:pt x="634" y="554"/>
                  </a:cubicBezTo>
                  <a:lnTo>
                    <a:pt x="634" y="554"/>
                  </a:lnTo>
                  <a:cubicBezTo>
                    <a:pt x="1181" y="600"/>
                    <a:pt x="1737" y="624"/>
                    <a:pt x="2294" y="635"/>
                  </a:cubicBezTo>
                  <a:cubicBezTo>
                    <a:pt x="1869" y="942"/>
                    <a:pt x="1650" y="1526"/>
                    <a:pt x="2024" y="2004"/>
                  </a:cubicBezTo>
                  <a:cubicBezTo>
                    <a:pt x="2216" y="2249"/>
                    <a:pt x="2490" y="2357"/>
                    <a:pt x="2768" y="2357"/>
                  </a:cubicBezTo>
                  <a:cubicBezTo>
                    <a:pt x="3023" y="2357"/>
                    <a:pt x="3283" y="2266"/>
                    <a:pt x="3487" y="2109"/>
                  </a:cubicBezTo>
                  <a:cubicBezTo>
                    <a:pt x="3574" y="2641"/>
                    <a:pt x="4010" y="3072"/>
                    <a:pt x="4556" y="3072"/>
                  </a:cubicBezTo>
                  <a:cubicBezTo>
                    <a:pt x="4693" y="3072"/>
                    <a:pt x="4837" y="3045"/>
                    <a:pt x="4984" y="2986"/>
                  </a:cubicBezTo>
                  <a:cubicBezTo>
                    <a:pt x="5942" y="2602"/>
                    <a:pt x="5780" y="1391"/>
                    <a:pt x="5439" y="605"/>
                  </a:cubicBezTo>
                  <a:cubicBezTo>
                    <a:pt x="6526" y="572"/>
                    <a:pt x="7611" y="534"/>
                    <a:pt x="8678" y="532"/>
                  </a:cubicBezTo>
                  <a:cubicBezTo>
                    <a:pt x="11517" y="524"/>
                    <a:pt x="14360" y="515"/>
                    <a:pt x="17200" y="496"/>
                  </a:cubicBezTo>
                  <a:cubicBezTo>
                    <a:pt x="19207" y="485"/>
                    <a:pt x="21213" y="471"/>
                    <a:pt x="23217" y="457"/>
                  </a:cubicBezTo>
                  <a:lnTo>
                    <a:pt x="23217" y="457"/>
                  </a:lnTo>
                  <a:cubicBezTo>
                    <a:pt x="22802" y="647"/>
                    <a:pt x="22456" y="965"/>
                    <a:pt x="22577" y="1482"/>
                  </a:cubicBezTo>
                  <a:cubicBezTo>
                    <a:pt x="22697" y="1997"/>
                    <a:pt x="23226" y="2206"/>
                    <a:pt x="23720" y="2304"/>
                  </a:cubicBezTo>
                  <a:cubicBezTo>
                    <a:pt x="23107" y="3051"/>
                    <a:pt x="23451" y="4313"/>
                    <a:pt x="24583" y="4313"/>
                  </a:cubicBezTo>
                  <a:cubicBezTo>
                    <a:pt x="24603" y="4313"/>
                    <a:pt x="24623" y="4312"/>
                    <a:pt x="24643" y="4311"/>
                  </a:cubicBezTo>
                  <a:cubicBezTo>
                    <a:pt x="26188" y="4252"/>
                    <a:pt x="26560" y="1695"/>
                    <a:pt x="26752" y="582"/>
                  </a:cubicBezTo>
                  <a:cubicBezTo>
                    <a:pt x="26761" y="520"/>
                    <a:pt x="26740" y="469"/>
                    <a:pt x="26705" y="432"/>
                  </a:cubicBezTo>
                  <a:cubicBezTo>
                    <a:pt x="27899" y="423"/>
                    <a:pt x="29095" y="413"/>
                    <a:pt x="30289" y="405"/>
                  </a:cubicBezTo>
                  <a:close/>
                  <a:moveTo>
                    <a:pt x="34016" y="1"/>
                  </a:moveTo>
                  <a:cubicBezTo>
                    <a:pt x="34015" y="1"/>
                    <a:pt x="34014" y="1"/>
                    <a:pt x="34013" y="1"/>
                  </a:cubicBezTo>
                  <a:cubicBezTo>
                    <a:pt x="28410" y="51"/>
                    <a:pt x="22806" y="116"/>
                    <a:pt x="17200" y="169"/>
                  </a:cubicBezTo>
                  <a:cubicBezTo>
                    <a:pt x="14436" y="196"/>
                    <a:pt x="11672" y="226"/>
                    <a:pt x="8909" y="256"/>
                  </a:cubicBezTo>
                  <a:cubicBezTo>
                    <a:pt x="8715" y="258"/>
                    <a:pt x="8520" y="259"/>
                    <a:pt x="8326" y="259"/>
                  </a:cubicBezTo>
                  <a:cubicBezTo>
                    <a:pt x="6814" y="259"/>
                    <a:pt x="5272" y="198"/>
                    <a:pt x="3741" y="198"/>
                  </a:cubicBezTo>
                  <a:cubicBezTo>
                    <a:pt x="2612" y="198"/>
                    <a:pt x="1488" y="232"/>
                    <a:pt x="387" y="347"/>
                  </a:cubicBezTo>
                  <a:cubicBezTo>
                    <a:pt x="334" y="351"/>
                    <a:pt x="304" y="385"/>
                    <a:pt x="296" y="423"/>
                  </a:cubicBezTo>
                  <a:cubicBezTo>
                    <a:pt x="232" y="457"/>
                    <a:pt x="181" y="520"/>
                    <a:pt x="179" y="614"/>
                  </a:cubicBezTo>
                  <a:cubicBezTo>
                    <a:pt x="97" y="3690"/>
                    <a:pt x="0" y="6862"/>
                    <a:pt x="324" y="9926"/>
                  </a:cubicBezTo>
                  <a:cubicBezTo>
                    <a:pt x="335" y="10031"/>
                    <a:pt x="420" y="10083"/>
                    <a:pt x="502" y="10083"/>
                  </a:cubicBezTo>
                  <a:cubicBezTo>
                    <a:pt x="503" y="10083"/>
                    <a:pt x="505" y="10083"/>
                    <a:pt x="507" y="10083"/>
                  </a:cubicBezTo>
                  <a:cubicBezTo>
                    <a:pt x="527" y="10107"/>
                    <a:pt x="555" y="10125"/>
                    <a:pt x="587" y="10127"/>
                  </a:cubicBezTo>
                  <a:cubicBezTo>
                    <a:pt x="1322" y="10188"/>
                    <a:pt x="2065" y="10210"/>
                    <a:pt x="2811" y="10210"/>
                  </a:cubicBezTo>
                  <a:cubicBezTo>
                    <a:pt x="4807" y="10210"/>
                    <a:pt x="6827" y="10048"/>
                    <a:pt x="8802" y="10014"/>
                  </a:cubicBezTo>
                  <a:cubicBezTo>
                    <a:pt x="11541" y="9968"/>
                    <a:pt x="14279" y="9945"/>
                    <a:pt x="17018" y="9940"/>
                  </a:cubicBezTo>
                  <a:cubicBezTo>
                    <a:pt x="17245" y="9940"/>
                    <a:pt x="17472" y="9940"/>
                    <a:pt x="17699" y="9940"/>
                  </a:cubicBezTo>
                  <a:cubicBezTo>
                    <a:pt x="22950" y="9940"/>
                    <a:pt x="28198" y="10033"/>
                    <a:pt x="33448" y="10153"/>
                  </a:cubicBezTo>
                  <a:cubicBezTo>
                    <a:pt x="33451" y="10153"/>
                    <a:pt x="33454" y="10153"/>
                    <a:pt x="33456" y="10153"/>
                  </a:cubicBezTo>
                  <a:cubicBezTo>
                    <a:pt x="33586" y="10153"/>
                    <a:pt x="33649" y="10051"/>
                    <a:pt x="33649" y="9948"/>
                  </a:cubicBezTo>
                  <a:cubicBezTo>
                    <a:pt x="33703" y="9901"/>
                    <a:pt x="33731" y="9823"/>
                    <a:pt x="33690" y="9749"/>
                  </a:cubicBezTo>
                  <a:cubicBezTo>
                    <a:pt x="32796" y="8155"/>
                    <a:pt x="31656" y="6634"/>
                    <a:pt x="30566" y="5168"/>
                  </a:cubicBezTo>
                  <a:cubicBezTo>
                    <a:pt x="31804" y="3690"/>
                    <a:pt x="32858" y="2041"/>
                    <a:pt x="34071" y="540"/>
                  </a:cubicBezTo>
                  <a:cubicBezTo>
                    <a:pt x="34121" y="478"/>
                    <a:pt x="34129" y="407"/>
                    <a:pt x="34110" y="345"/>
                  </a:cubicBezTo>
                  <a:cubicBezTo>
                    <a:pt x="34246" y="258"/>
                    <a:pt x="34214" y="1"/>
                    <a:pt x="34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929;p71"/>
            <p:cNvSpPr/>
            <p:nvPr/>
          </p:nvSpPr>
          <p:spPr>
            <a:xfrm>
              <a:off x="1668750" y="2725807"/>
              <a:ext cx="817750" cy="236825"/>
            </a:xfrm>
            <a:custGeom>
              <a:avLst/>
              <a:gdLst/>
              <a:ahLst/>
              <a:cxnLst/>
              <a:rect l="l" t="t" r="r" b="b"/>
              <a:pathLst>
                <a:path w="32710" h="9473" extrusionOk="0">
                  <a:moveTo>
                    <a:pt x="14955" y="295"/>
                  </a:moveTo>
                  <a:cubicBezTo>
                    <a:pt x="15160" y="295"/>
                    <a:pt x="15379" y="361"/>
                    <a:pt x="15596" y="516"/>
                  </a:cubicBezTo>
                  <a:cubicBezTo>
                    <a:pt x="16717" y="1309"/>
                    <a:pt x="16146" y="3289"/>
                    <a:pt x="15315" y="4059"/>
                  </a:cubicBezTo>
                  <a:cubicBezTo>
                    <a:pt x="15282" y="4090"/>
                    <a:pt x="15243" y="4103"/>
                    <a:pt x="15204" y="4103"/>
                  </a:cubicBezTo>
                  <a:cubicBezTo>
                    <a:pt x="15138" y="4103"/>
                    <a:pt x="15074" y="4064"/>
                    <a:pt x="15045" y="4009"/>
                  </a:cubicBezTo>
                  <a:cubicBezTo>
                    <a:pt x="14061" y="3840"/>
                    <a:pt x="12198" y="3681"/>
                    <a:pt x="12071" y="2397"/>
                  </a:cubicBezTo>
                  <a:cubicBezTo>
                    <a:pt x="12029" y="1987"/>
                    <a:pt x="12202" y="1494"/>
                    <a:pt x="12609" y="1326"/>
                  </a:cubicBezTo>
                  <a:cubicBezTo>
                    <a:pt x="12711" y="1284"/>
                    <a:pt x="12809" y="1266"/>
                    <a:pt x="12905" y="1266"/>
                  </a:cubicBezTo>
                  <a:cubicBezTo>
                    <a:pt x="13263" y="1266"/>
                    <a:pt x="13579" y="1518"/>
                    <a:pt x="13920" y="1661"/>
                  </a:cubicBezTo>
                  <a:cubicBezTo>
                    <a:pt x="13785" y="970"/>
                    <a:pt x="14302" y="295"/>
                    <a:pt x="14955" y="295"/>
                  </a:cubicBezTo>
                  <a:close/>
                  <a:moveTo>
                    <a:pt x="8284" y="1790"/>
                  </a:moveTo>
                  <a:cubicBezTo>
                    <a:pt x="8535" y="1790"/>
                    <a:pt x="8787" y="1840"/>
                    <a:pt x="9035" y="1953"/>
                  </a:cubicBezTo>
                  <a:cubicBezTo>
                    <a:pt x="10216" y="2494"/>
                    <a:pt x="9633" y="3693"/>
                    <a:pt x="8778" y="4196"/>
                  </a:cubicBezTo>
                  <a:cubicBezTo>
                    <a:pt x="9344" y="4653"/>
                    <a:pt x="9247" y="5701"/>
                    <a:pt x="8545" y="6066"/>
                  </a:cubicBezTo>
                  <a:cubicBezTo>
                    <a:pt x="8293" y="6198"/>
                    <a:pt x="8052" y="6256"/>
                    <a:pt x="7824" y="6256"/>
                  </a:cubicBezTo>
                  <a:cubicBezTo>
                    <a:pt x="6780" y="6256"/>
                    <a:pt x="6004" y="5044"/>
                    <a:pt x="5597" y="4156"/>
                  </a:cubicBezTo>
                  <a:cubicBezTo>
                    <a:pt x="5506" y="4108"/>
                    <a:pt x="5444" y="3999"/>
                    <a:pt x="5500" y="3884"/>
                  </a:cubicBezTo>
                  <a:cubicBezTo>
                    <a:pt x="5962" y="2911"/>
                    <a:pt x="7104" y="1790"/>
                    <a:pt x="8284" y="1790"/>
                  </a:cubicBezTo>
                  <a:close/>
                  <a:moveTo>
                    <a:pt x="2896" y="3808"/>
                  </a:moveTo>
                  <a:cubicBezTo>
                    <a:pt x="3051" y="3808"/>
                    <a:pt x="3206" y="3843"/>
                    <a:pt x="3348" y="3919"/>
                  </a:cubicBezTo>
                  <a:cubicBezTo>
                    <a:pt x="4474" y="4524"/>
                    <a:pt x="4054" y="6683"/>
                    <a:pt x="3507" y="7615"/>
                  </a:cubicBezTo>
                  <a:cubicBezTo>
                    <a:pt x="3574" y="7663"/>
                    <a:pt x="3571" y="7784"/>
                    <a:pt x="3472" y="7826"/>
                  </a:cubicBezTo>
                  <a:cubicBezTo>
                    <a:pt x="3185" y="7942"/>
                    <a:pt x="2872" y="7999"/>
                    <a:pt x="2558" y="7999"/>
                  </a:cubicBezTo>
                  <a:cubicBezTo>
                    <a:pt x="1658" y="7999"/>
                    <a:pt x="741" y="7537"/>
                    <a:pt x="351" y="6701"/>
                  </a:cubicBezTo>
                  <a:cubicBezTo>
                    <a:pt x="168" y="6309"/>
                    <a:pt x="129" y="5784"/>
                    <a:pt x="499" y="5484"/>
                  </a:cubicBezTo>
                  <a:cubicBezTo>
                    <a:pt x="655" y="5357"/>
                    <a:pt x="828" y="5307"/>
                    <a:pt x="1006" y="5307"/>
                  </a:cubicBezTo>
                  <a:cubicBezTo>
                    <a:pt x="1239" y="5307"/>
                    <a:pt x="1479" y="5393"/>
                    <a:pt x="1699" y="5502"/>
                  </a:cubicBezTo>
                  <a:cubicBezTo>
                    <a:pt x="1639" y="5029"/>
                    <a:pt x="1699" y="4535"/>
                    <a:pt x="2048" y="4175"/>
                  </a:cubicBezTo>
                  <a:cubicBezTo>
                    <a:pt x="2267" y="3949"/>
                    <a:pt x="2583" y="3808"/>
                    <a:pt x="2896" y="3808"/>
                  </a:cubicBezTo>
                  <a:close/>
                  <a:moveTo>
                    <a:pt x="19943" y="3581"/>
                  </a:moveTo>
                  <a:cubicBezTo>
                    <a:pt x="20206" y="3581"/>
                    <a:pt x="20468" y="3636"/>
                    <a:pt x="20721" y="3760"/>
                  </a:cubicBezTo>
                  <a:cubicBezTo>
                    <a:pt x="21582" y="4184"/>
                    <a:pt x="21419" y="5269"/>
                    <a:pt x="20737" y="5671"/>
                  </a:cubicBezTo>
                  <a:cubicBezTo>
                    <a:pt x="21196" y="5914"/>
                    <a:pt x="21618" y="6244"/>
                    <a:pt x="21725" y="6784"/>
                  </a:cubicBezTo>
                  <a:cubicBezTo>
                    <a:pt x="21826" y="7309"/>
                    <a:pt x="21538" y="7749"/>
                    <a:pt x="21078" y="7975"/>
                  </a:cubicBezTo>
                  <a:cubicBezTo>
                    <a:pt x="20786" y="8119"/>
                    <a:pt x="20502" y="8182"/>
                    <a:pt x="20228" y="8182"/>
                  </a:cubicBezTo>
                  <a:cubicBezTo>
                    <a:pt x="18961" y="8182"/>
                    <a:pt x="17911" y="6836"/>
                    <a:pt x="17264" y="5854"/>
                  </a:cubicBezTo>
                  <a:cubicBezTo>
                    <a:pt x="17182" y="5838"/>
                    <a:pt x="17111" y="5745"/>
                    <a:pt x="17155" y="5643"/>
                  </a:cubicBezTo>
                  <a:cubicBezTo>
                    <a:pt x="17578" y="4676"/>
                    <a:pt x="18770" y="3581"/>
                    <a:pt x="19943" y="3581"/>
                  </a:cubicBezTo>
                  <a:close/>
                  <a:moveTo>
                    <a:pt x="27388" y="4551"/>
                  </a:moveTo>
                  <a:cubicBezTo>
                    <a:pt x="27446" y="4551"/>
                    <a:pt x="27502" y="4553"/>
                    <a:pt x="27556" y="4558"/>
                  </a:cubicBezTo>
                  <a:cubicBezTo>
                    <a:pt x="27636" y="4565"/>
                    <a:pt x="27679" y="4655"/>
                    <a:pt x="27658" y="4718"/>
                  </a:cubicBezTo>
                  <a:cubicBezTo>
                    <a:pt x="27711" y="4718"/>
                    <a:pt x="27763" y="4741"/>
                    <a:pt x="27790" y="4796"/>
                  </a:cubicBezTo>
                  <a:cubicBezTo>
                    <a:pt x="28254" y="5692"/>
                    <a:pt x="29783" y="7306"/>
                    <a:pt x="28584" y="8292"/>
                  </a:cubicBezTo>
                  <a:cubicBezTo>
                    <a:pt x="28400" y="8442"/>
                    <a:pt x="28186" y="8510"/>
                    <a:pt x="27970" y="8510"/>
                  </a:cubicBezTo>
                  <a:cubicBezTo>
                    <a:pt x="27712" y="8510"/>
                    <a:pt x="27453" y="8414"/>
                    <a:pt x="27238" y="8246"/>
                  </a:cubicBezTo>
                  <a:cubicBezTo>
                    <a:pt x="26871" y="7957"/>
                    <a:pt x="26725" y="7537"/>
                    <a:pt x="26679" y="7096"/>
                  </a:cubicBezTo>
                  <a:cubicBezTo>
                    <a:pt x="26455" y="7398"/>
                    <a:pt x="26167" y="7647"/>
                    <a:pt x="25785" y="7677"/>
                  </a:cubicBezTo>
                  <a:cubicBezTo>
                    <a:pt x="25763" y="7679"/>
                    <a:pt x="25741" y="7680"/>
                    <a:pt x="25719" y="7680"/>
                  </a:cubicBezTo>
                  <a:cubicBezTo>
                    <a:pt x="25233" y="7680"/>
                    <a:pt x="24849" y="7269"/>
                    <a:pt x="24765" y="6802"/>
                  </a:cubicBezTo>
                  <a:cubicBezTo>
                    <a:pt x="24523" y="5447"/>
                    <a:pt x="26223" y="4551"/>
                    <a:pt x="27388" y="4551"/>
                  </a:cubicBezTo>
                  <a:close/>
                  <a:moveTo>
                    <a:pt x="12235" y="5464"/>
                  </a:moveTo>
                  <a:cubicBezTo>
                    <a:pt x="12237" y="5464"/>
                    <a:pt x="12238" y="5464"/>
                    <a:pt x="12239" y="5464"/>
                  </a:cubicBezTo>
                  <a:cubicBezTo>
                    <a:pt x="12321" y="5464"/>
                    <a:pt x="12364" y="5549"/>
                    <a:pt x="12351" y="5616"/>
                  </a:cubicBezTo>
                  <a:cubicBezTo>
                    <a:pt x="12353" y="5618"/>
                    <a:pt x="12355" y="5618"/>
                    <a:pt x="12359" y="5623"/>
                  </a:cubicBezTo>
                  <a:cubicBezTo>
                    <a:pt x="13025" y="6223"/>
                    <a:pt x="14647" y="7854"/>
                    <a:pt x="13592" y="8784"/>
                  </a:cubicBezTo>
                  <a:cubicBezTo>
                    <a:pt x="13367" y="8982"/>
                    <a:pt x="13143" y="9066"/>
                    <a:pt x="12928" y="9066"/>
                  </a:cubicBezTo>
                  <a:cubicBezTo>
                    <a:pt x="12368" y="9066"/>
                    <a:pt x="11876" y="8500"/>
                    <a:pt x="11637" y="7934"/>
                  </a:cubicBezTo>
                  <a:cubicBezTo>
                    <a:pt x="11360" y="8368"/>
                    <a:pt x="10990" y="8760"/>
                    <a:pt x="10448" y="8760"/>
                  </a:cubicBezTo>
                  <a:cubicBezTo>
                    <a:pt x="10420" y="8760"/>
                    <a:pt x="10392" y="8758"/>
                    <a:pt x="10362" y="8756"/>
                  </a:cubicBezTo>
                  <a:cubicBezTo>
                    <a:pt x="9868" y="8719"/>
                    <a:pt x="9556" y="8355"/>
                    <a:pt x="9510" y="7874"/>
                  </a:cubicBezTo>
                  <a:cubicBezTo>
                    <a:pt x="9374" y="6442"/>
                    <a:pt x="10982" y="5464"/>
                    <a:pt x="12235" y="5464"/>
                  </a:cubicBezTo>
                  <a:close/>
                  <a:moveTo>
                    <a:pt x="29727" y="1"/>
                  </a:moveTo>
                  <a:lnTo>
                    <a:pt x="29727" y="1"/>
                  </a:lnTo>
                  <a:cubicBezTo>
                    <a:pt x="28533" y="9"/>
                    <a:pt x="27337" y="19"/>
                    <a:pt x="26143" y="28"/>
                  </a:cubicBezTo>
                  <a:cubicBezTo>
                    <a:pt x="26178" y="65"/>
                    <a:pt x="26199" y="116"/>
                    <a:pt x="26189" y="178"/>
                  </a:cubicBezTo>
                  <a:cubicBezTo>
                    <a:pt x="25998" y="1291"/>
                    <a:pt x="25626" y="3846"/>
                    <a:pt x="24081" y="3907"/>
                  </a:cubicBezTo>
                  <a:cubicBezTo>
                    <a:pt x="24061" y="3908"/>
                    <a:pt x="24041" y="3909"/>
                    <a:pt x="24021" y="3909"/>
                  </a:cubicBezTo>
                  <a:cubicBezTo>
                    <a:pt x="22889" y="3909"/>
                    <a:pt x="22545" y="2647"/>
                    <a:pt x="23158" y="1900"/>
                  </a:cubicBezTo>
                  <a:cubicBezTo>
                    <a:pt x="22664" y="1802"/>
                    <a:pt x="22135" y="1593"/>
                    <a:pt x="22015" y="1078"/>
                  </a:cubicBezTo>
                  <a:cubicBezTo>
                    <a:pt x="21892" y="561"/>
                    <a:pt x="22240" y="243"/>
                    <a:pt x="22655" y="53"/>
                  </a:cubicBezTo>
                  <a:lnTo>
                    <a:pt x="22655" y="53"/>
                  </a:lnTo>
                  <a:cubicBezTo>
                    <a:pt x="20651" y="67"/>
                    <a:pt x="18644" y="81"/>
                    <a:pt x="16638" y="92"/>
                  </a:cubicBezTo>
                  <a:cubicBezTo>
                    <a:pt x="13798" y="111"/>
                    <a:pt x="10955" y="120"/>
                    <a:pt x="8116" y="128"/>
                  </a:cubicBezTo>
                  <a:cubicBezTo>
                    <a:pt x="7049" y="130"/>
                    <a:pt x="5963" y="168"/>
                    <a:pt x="4876" y="201"/>
                  </a:cubicBezTo>
                  <a:cubicBezTo>
                    <a:pt x="5218" y="987"/>
                    <a:pt x="5380" y="2198"/>
                    <a:pt x="4422" y="2582"/>
                  </a:cubicBezTo>
                  <a:cubicBezTo>
                    <a:pt x="4274" y="2641"/>
                    <a:pt x="4130" y="2668"/>
                    <a:pt x="3993" y="2668"/>
                  </a:cubicBezTo>
                  <a:cubicBezTo>
                    <a:pt x="3447" y="2668"/>
                    <a:pt x="3012" y="2237"/>
                    <a:pt x="2925" y="1705"/>
                  </a:cubicBezTo>
                  <a:cubicBezTo>
                    <a:pt x="2721" y="1862"/>
                    <a:pt x="2461" y="1953"/>
                    <a:pt x="2206" y="1953"/>
                  </a:cubicBezTo>
                  <a:cubicBezTo>
                    <a:pt x="1928" y="1953"/>
                    <a:pt x="1654" y="1845"/>
                    <a:pt x="1462" y="1600"/>
                  </a:cubicBezTo>
                  <a:cubicBezTo>
                    <a:pt x="1088" y="1122"/>
                    <a:pt x="1307" y="538"/>
                    <a:pt x="1732" y="231"/>
                  </a:cubicBezTo>
                  <a:cubicBezTo>
                    <a:pt x="1175" y="220"/>
                    <a:pt x="619" y="196"/>
                    <a:pt x="72" y="150"/>
                  </a:cubicBezTo>
                  <a:lnTo>
                    <a:pt x="72" y="150"/>
                  </a:lnTo>
                  <a:cubicBezTo>
                    <a:pt x="76" y="172"/>
                    <a:pt x="82" y="188"/>
                    <a:pt x="80" y="210"/>
                  </a:cubicBezTo>
                  <a:cubicBezTo>
                    <a:pt x="0" y="3299"/>
                    <a:pt x="152" y="6387"/>
                    <a:pt x="94" y="9472"/>
                  </a:cubicBezTo>
                  <a:cubicBezTo>
                    <a:pt x="1899" y="9219"/>
                    <a:pt x="3769" y="9205"/>
                    <a:pt x="5620" y="9205"/>
                  </a:cubicBezTo>
                  <a:cubicBezTo>
                    <a:pt x="5846" y="9205"/>
                    <a:pt x="6071" y="9205"/>
                    <a:pt x="6296" y="9205"/>
                  </a:cubicBezTo>
                  <a:cubicBezTo>
                    <a:pt x="6872" y="9205"/>
                    <a:pt x="7445" y="9204"/>
                    <a:pt x="8012" y="9194"/>
                  </a:cubicBezTo>
                  <a:cubicBezTo>
                    <a:pt x="10750" y="9148"/>
                    <a:pt x="13488" y="9121"/>
                    <a:pt x="16227" y="9114"/>
                  </a:cubicBezTo>
                  <a:cubicBezTo>
                    <a:pt x="16793" y="9113"/>
                    <a:pt x="17360" y="9112"/>
                    <a:pt x="17926" y="9112"/>
                  </a:cubicBezTo>
                  <a:cubicBezTo>
                    <a:pt x="22855" y="9112"/>
                    <a:pt x="27786" y="9169"/>
                    <a:pt x="32710" y="9329"/>
                  </a:cubicBezTo>
                  <a:cubicBezTo>
                    <a:pt x="31567" y="7969"/>
                    <a:pt x="30565" y="6436"/>
                    <a:pt x="29588" y="4957"/>
                  </a:cubicBezTo>
                  <a:cubicBezTo>
                    <a:pt x="29491" y="4810"/>
                    <a:pt x="29588" y="4681"/>
                    <a:pt x="29718" y="4643"/>
                  </a:cubicBezTo>
                  <a:cubicBezTo>
                    <a:pt x="29950" y="4212"/>
                    <a:pt x="30211" y="3787"/>
                    <a:pt x="30489" y="3374"/>
                  </a:cubicBezTo>
                  <a:lnTo>
                    <a:pt x="30489" y="3374"/>
                  </a:lnTo>
                  <a:cubicBezTo>
                    <a:pt x="30118" y="3494"/>
                    <a:pt x="29690" y="3580"/>
                    <a:pt x="29288" y="3580"/>
                  </a:cubicBezTo>
                  <a:cubicBezTo>
                    <a:pt x="28556" y="3580"/>
                    <a:pt x="27907" y="3294"/>
                    <a:pt x="27827" y="2399"/>
                  </a:cubicBezTo>
                  <a:cubicBezTo>
                    <a:pt x="27751" y="1563"/>
                    <a:pt x="28378" y="1071"/>
                    <a:pt x="29058" y="1071"/>
                  </a:cubicBezTo>
                  <a:cubicBezTo>
                    <a:pt x="29159" y="1071"/>
                    <a:pt x="29262" y="1082"/>
                    <a:pt x="29364" y="1104"/>
                  </a:cubicBezTo>
                  <a:cubicBezTo>
                    <a:pt x="29267" y="700"/>
                    <a:pt x="29410" y="269"/>
                    <a:pt x="29727" y="1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930;p71"/>
            <p:cNvSpPr/>
            <p:nvPr/>
          </p:nvSpPr>
          <p:spPr>
            <a:xfrm>
              <a:off x="2281800" y="2839582"/>
              <a:ext cx="131525" cy="99000"/>
            </a:xfrm>
            <a:custGeom>
              <a:avLst/>
              <a:gdLst/>
              <a:ahLst/>
              <a:cxnLst/>
              <a:rect l="l" t="t" r="r" b="b"/>
              <a:pathLst>
                <a:path w="5261" h="3960" extrusionOk="0">
                  <a:moveTo>
                    <a:pt x="2984" y="236"/>
                  </a:moveTo>
                  <a:cubicBezTo>
                    <a:pt x="2954" y="273"/>
                    <a:pt x="2940" y="319"/>
                    <a:pt x="2961" y="374"/>
                  </a:cubicBezTo>
                  <a:cubicBezTo>
                    <a:pt x="3210" y="1058"/>
                    <a:pt x="3820" y="1557"/>
                    <a:pt x="4037" y="2249"/>
                  </a:cubicBezTo>
                  <a:cubicBezTo>
                    <a:pt x="4086" y="2408"/>
                    <a:pt x="4118" y="2587"/>
                    <a:pt x="4113" y="2755"/>
                  </a:cubicBezTo>
                  <a:cubicBezTo>
                    <a:pt x="4102" y="3256"/>
                    <a:pt x="3935" y="3427"/>
                    <a:pt x="3466" y="3462"/>
                  </a:cubicBezTo>
                  <a:cubicBezTo>
                    <a:pt x="3426" y="3465"/>
                    <a:pt x="3387" y="3467"/>
                    <a:pt x="3350" y="3467"/>
                  </a:cubicBezTo>
                  <a:cubicBezTo>
                    <a:pt x="2906" y="3467"/>
                    <a:pt x="2678" y="3236"/>
                    <a:pt x="2553" y="2776"/>
                  </a:cubicBezTo>
                  <a:cubicBezTo>
                    <a:pt x="2478" y="2496"/>
                    <a:pt x="2492" y="2196"/>
                    <a:pt x="2513" y="1912"/>
                  </a:cubicBezTo>
                  <a:cubicBezTo>
                    <a:pt x="2520" y="1801"/>
                    <a:pt x="2422" y="1733"/>
                    <a:pt x="2325" y="1733"/>
                  </a:cubicBezTo>
                  <a:cubicBezTo>
                    <a:pt x="2265" y="1733"/>
                    <a:pt x="2206" y="1760"/>
                    <a:pt x="2173" y="1820"/>
                  </a:cubicBezTo>
                  <a:cubicBezTo>
                    <a:pt x="2016" y="2114"/>
                    <a:pt x="1823" y="2515"/>
                    <a:pt x="1504" y="2661"/>
                  </a:cubicBezTo>
                  <a:cubicBezTo>
                    <a:pt x="675" y="2490"/>
                    <a:pt x="426" y="2116"/>
                    <a:pt x="752" y="1540"/>
                  </a:cubicBezTo>
                  <a:cubicBezTo>
                    <a:pt x="841" y="1374"/>
                    <a:pt x="957" y="1224"/>
                    <a:pt x="1096" y="1090"/>
                  </a:cubicBezTo>
                  <a:cubicBezTo>
                    <a:pt x="1605" y="571"/>
                    <a:pt x="2282" y="342"/>
                    <a:pt x="2984" y="236"/>
                  </a:cubicBezTo>
                  <a:close/>
                  <a:moveTo>
                    <a:pt x="2866" y="0"/>
                  </a:moveTo>
                  <a:cubicBezTo>
                    <a:pt x="1701" y="0"/>
                    <a:pt x="1" y="896"/>
                    <a:pt x="243" y="2251"/>
                  </a:cubicBezTo>
                  <a:cubicBezTo>
                    <a:pt x="327" y="2718"/>
                    <a:pt x="711" y="3129"/>
                    <a:pt x="1197" y="3129"/>
                  </a:cubicBezTo>
                  <a:cubicBezTo>
                    <a:pt x="1219" y="3129"/>
                    <a:pt x="1241" y="3128"/>
                    <a:pt x="1263" y="3126"/>
                  </a:cubicBezTo>
                  <a:cubicBezTo>
                    <a:pt x="1645" y="3096"/>
                    <a:pt x="1933" y="2847"/>
                    <a:pt x="2157" y="2545"/>
                  </a:cubicBezTo>
                  <a:cubicBezTo>
                    <a:pt x="2203" y="2986"/>
                    <a:pt x="2349" y="3406"/>
                    <a:pt x="2716" y="3695"/>
                  </a:cubicBezTo>
                  <a:cubicBezTo>
                    <a:pt x="2930" y="3863"/>
                    <a:pt x="3190" y="3959"/>
                    <a:pt x="3447" y="3959"/>
                  </a:cubicBezTo>
                  <a:cubicBezTo>
                    <a:pt x="3663" y="3959"/>
                    <a:pt x="3878" y="3891"/>
                    <a:pt x="4062" y="3741"/>
                  </a:cubicBezTo>
                  <a:cubicBezTo>
                    <a:pt x="5261" y="2755"/>
                    <a:pt x="3732" y="1141"/>
                    <a:pt x="3267" y="245"/>
                  </a:cubicBezTo>
                  <a:cubicBezTo>
                    <a:pt x="3241" y="190"/>
                    <a:pt x="3189" y="167"/>
                    <a:pt x="3136" y="166"/>
                  </a:cubicBezTo>
                  <a:cubicBezTo>
                    <a:pt x="3157" y="104"/>
                    <a:pt x="3114" y="14"/>
                    <a:pt x="3034" y="7"/>
                  </a:cubicBezTo>
                  <a:cubicBezTo>
                    <a:pt x="2980" y="2"/>
                    <a:pt x="2924" y="0"/>
                    <a:pt x="28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931;p71"/>
            <p:cNvSpPr/>
            <p:nvPr/>
          </p:nvSpPr>
          <p:spPr>
            <a:xfrm>
              <a:off x="2096500" y="2815307"/>
              <a:ext cx="117925" cy="115050"/>
            </a:xfrm>
            <a:custGeom>
              <a:avLst/>
              <a:gdLst/>
              <a:ahLst/>
              <a:cxnLst/>
              <a:rect l="l" t="t" r="r" b="b"/>
              <a:pathLst>
                <a:path w="4717" h="4602" extrusionOk="0">
                  <a:moveTo>
                    <a:pt x="2867" y="424"/>
                  </a:moveTo>
                  <a:cubicBezTo>
                    <a:pt x="2885" y="424"/>
                    <a:pt x="2904" y="424"/>
                    <a:pt x="2923" y="425"/>
                  </a:cubicBezTo>
                  <a:cubicBezTo>
                    <a:pt x="3830" y="447"/>
                    <a:pt x="4192" y="1826"/>
                    <a:pt x="3088" y="1856"/>
                  </a:cubicBezTo>
                  <a:cubicBezTo>
                    <a:pt x="2911" y="1860"/>
                    <a:pt x="2802" y="2135"/>
                    <a:pt x="2989" y="2216"/>
                  </a:cubicBezTo>
                  <a:cubicBezTo>
                    <a:pt x="3303" y="2352"/>
                    <a:pt x="3734" y="2504"/>
                    <a:pt x="3955" y="2779"/>
                  </a:cubicBezTo>
                  <a:cubicBezTo>
                    <a:pt x="4154" y="3718"/>
                    <a:pt x="3921" y="4187"/>
                    <a:pt x="3251" y="4187"/>
                  </a:cubicBezTo>
                  <a:cubicBezTo>
                    <a:pt x="3224" y="4187"/>
                    <a:pt x="3196" y="4186"/>
                    <a:pt x="3167" y="4185"/>
                  </a:cubicBezTo>
                  <a:cubicBezTo>
                    <a:pt x="2834" y="4179"/>
                    <a:pt x="2518" y="4097"/>
                    <a:pt x="2223" y="3942"/>
                  </a:cubicBezTo>
                  <a:cubicBezTo>
                    <a:pt x="1430" y="3546"/>
                    <a:pt x="934" y="2759"/>
                    <a:pt x="463" y="2041"/>
                  </a:cubicBezTo>
                  <a:cubicBezTo>
                    <a:pt x="449" y="2017"/>
                    <a:pt x="428" y="1999"/>
                    <a:pt x="410" y="1985"/>
                  </a:cubicBezTo>
                  <a:cubicBezTo>
                    <a:pt x="766" y="1401"/>
                    <a:pt x="1243" y="942"/>
                    <a:pt x="1887" y="662"/>
                  </a:cubicBezTo>
                  <a:cubicBezTo>
                    <a:pt x="2199" y="526"/>
                    <a:pt x="2522" y="424"/>
                    <a:pt x="2867" y="424"/>
                  </a:cubicBezTo>
                  <a:close/>
                  <a:moveTo>
                    <a:pt x="2833" y="1"/>
                  </a:moveTo>
                  <a:cubicBezTo>
                    <a:pt x="1660" y="1"/>
                    <a:pt x="468" y="1096"/>
                    <a:pt x="45" y="2063"/>
                  </a:cubicBezTo>
                  <a:cubicBezTo>
                    <a:pt x="1" y="2165"/>
                    <a:pt x="72" y="2258"/>
                    <a:pt x="154" y="2274"/>
                  </a:cubicBezTo>
                  <a:cubicBezTo>
                    <a:pt x="801" y="3257"/>
                    <a:pt x="1851" y="4602"/>
                    <a:pt x="3117" y="4602"/>
                  </a:cubicBezTo>
                  <a:cubicBezTo>
                    <a:pt x="3391" y="4602"/>
                    <a:pt x="3676" y="4539"/>
                    <a:pt x="3968" y="4395"/>
                  </a:cubicBezTo>
                  <a:cubicBezTo>
                    <a:pt x="4428" y="4169"/>
                    <a:pt x="4716" y="3729"/>
                    <a:pt x="4615" y="3204"/>
                  </a:cubicBezTo>
                  <a:cubicBezTo>
                    <a:pt x="4508" y="2664"/>
                    <a:pt x="4086" y="2334"/>
                    <a:pt x="3627" y="2091"/>
                  </a:cubicBezTo>
                  <a:cubicBezTo>
                    <a:pt x="4309" y="1689"/>
                    <a:pt x="4472" y="604"/>
                    <a:pt x="3611" y="180"/>
                  </a:cubicBezTo>
                  <a:cubicBezTo>
                    <a:pt x="3358" y="56"/>
                    <a:pt x="3096" y="1"/>
                    <a:pt x="2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932;p71"/>
            <p:cNvSpPr/>
            <p:nvPr/>
          </p:nvSpPr>
          <p:spPr>
            <a:xfrm>
              <a:off x="1969450" y="2733157"/>
              <a:ext cx="117225" cy="95225"/>
            </a:xfrm>
            <a:custGeom>
              <a:avLst/>
              <a:gdLst/>
              <a:ahLst/>
              <a:cxnLst/>
              <a:rect l="l" t="t" r="r" b="b"/>
              <a:pathLst>
                <a:path w="4689" h="3809" extrusionOk="0">
                  <a:moveTo>
                    <a:pt x="2970" y="433"/>
                  </a:moveTo>
                  <a:cubicBezTo>
                    <a:pt x="3207" y="433"/>
                    <a:pt x="3451" y="557"/>
                    <a:pt x="3613" y="858"/>
                  </a:cubicBezTo>
                  <a:cubicBezTo>
                    <a:pt x="3778" y="1168"/>
                    <a:pt x="3792" y="1519"/>
                    <a:pt x="3760" y="1860"/>
                  </a:cubicBezTo>
                  <a:cubicBezTo>
                    <a:pt x="3700" y="2482"/>
                    <a:pt x="3426" y="2969"/>
                    <a:pt x="3088" y="3468"/>
                  </a:cubicBezTo>
                  <a:cubicBezTo>
                    <a:pt x="2341" y="3253"/>
                    <a:pt x="1202" y="3168"/>
                    <a:pt x="661" y="2565"/>
                  </a:cubicBezTo>
                  <a:cubicBezTo>
                    <a:pt x="462" y="2343"/>
                    <a:pt x="361" y="2045"/>
                    <a:pt x="470" y="1762"/>
                  </a:cubicBezTo>
                  <a:cubicBezTo>
                    <a:pt x="557" y="1528"/>
                    <a:pt x="734" y="1449"/>
                    <a:pt x="935" y="1449"/>
                  </a:cubicBezTo>
                  <a:cubicBezTo>
                    <a:pt x="1091" y="1449"/>
                    <a:pt x="1262" y="1497"/>
                    <a:pt x="1416" y="1556"/>
                  </a:cubicBezTo>
                  <a:cubicBezTo>
                    <a:pt x="1705" y="1665"/>
                    <a:pt x="1888" y="1798"/>
                    <a:pt x="2202" y="1838"/>
                  </a:cubicBezTo>
                  <a:cubicBezTo>
                    <a:pt x="2209" y="1839"/>
                    <a:pt x="2216" y="1839"/>
                    <a:pt x="2223" y="1839"/>
                  </a:cubicBezTo>
                  <a:cubicBezTo>
                    <a:pt x="2359" y="1839"/>
                    <a:pt x="2429" y="1656"/>
                    <a:pt x="2368" y="1549"/>
                  </a:cubicBezTo>
                  <a:cubicBezTo>
                    <a:pt x="2024" y="956"/>
                    <a:pt x="2482" y="433"/>
                    <a:pt x="2970" y="433"/>
                  </a:cubicBezTo>
                  <a:close/>
                  <a:moveTo>
                    <a:pt x="2928" y="1"/>
                  </a:moveTo>
                  <a:cubicBezTo>
                    <a:pt x="2274" y="1"/>
                    <a:pt x="1757" y="677"/>
                    <a:pt x="1893" y="1367"/>
                  </a:cubicBezTo>
                  <a:cubicBezTo>
                    <a:pt x="1551" y="1224"/>
                    <a:pt x="1235" y="972"/>
                    <a:pt x="877" y="972"/>
                  </a:cubicBezTo>
                  <a:cubicBezTo>
                    <a:pt x="781" y="972"/>
                    <a:pt x="683" y="990"/>
                    <a:pt x="581" y="1032"/>
                  </a:cubicBezTo>
                  <a:cubicBezTo>
                    <a:pt x="175" y="1200"/>
                    <a:pt x="1" y="1693"/>
                    <a:pt x="43" y="2103"/>
                  </a:cubicBezTo>
                  <a:cubicBezTo>
                    <a:pt x="170" y="3387"/>
                    <a:pt x="2033" y="3546"/>
                    <a:pt x="3017" y="3715"/>
                  </a:cubicBezTo>
                  <a:cubicBezTo>
                    <a:pt x="3046" y="3770"/>
                    <a:pt x="3110" y="3809"/>
                    <a:pt x="3176" y="3809"/>
                  </a:cubicBezTo>
                  <a:cubicBezTo>
                    <a:pt x="3215" y="3809"/>
                    <a:pt x="3254" y="3796"/>
                    <a:pt x="3287" y="3765"/>
                  </a:cubicBezTo>
                  <a:cubicBezTo>
                    <a:pt x="4118" y="2995"/>
                    <a:pt x="4689" y="1015"/>
                    <a:pt x="3569" y="222"/>
                  </a:cubicBezTo>
                  <a:cubicBezTo>
                    <a:pt x="3352" y="67"/>
                    <a:pt x="3133" y="1"/>
                    <a:pt x="29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933;p71"/>
            <p:cNvSpPr/>
            <p:nvPr/>
          </p:nvSpPr>
          <p:spPr>
            <a:xfrm>
              <a:off x="1903100" y="2862382"/>
              <a:ext cx="131850" cy="90075"/>
            </a:xfrm>
            <a:custGeom>
              <a:avLst/>
              <a:gdLst/>
              <a:ahLst/>
              <a:cxnLst/>
              <a:rect l="l" t="t" r="r" b="b"/>
              <a:pathLst>
                <a:path w="5274" h="3603" extrusionOk="0">
                  <a:moveTo>
                    <a:pt x="2655" y="268"/>
                  </a:moveTo>
                  <a:lnTo>
                    <a:pt x="2655" y="268"/>
                  </a:lnTo>
                  <a:cubicBezTo>
                    <a:pt x="2641" y="323"/>
                    <a:pt x="2653" y="383"/>
                    <a:pt x="2708" y="435"/>
                  </a:cubicBezTo>
                  <a:cubicBezTo>
                    <a:pt x="3202" y="880"/>
                    <a:pt x="3814" y="1437"/>
                    <a:pt x="4027" y="2085"/>
                  </a:cubicBezTo>
                  <a:cubicBezTo>
                    <a:pt x="4224" y="2676"/>
                    <a:pt x="3915" y="3168"/>
                    <a:pt x="3479" y="3168"/>
                  </a:cubicBezTo>
                  <a:cubicBezTo>
                    <a:pt x="3312" y="3168"/>
                    <a:pt x="3126" y="3096"/>
                    <a:pt x="2943" y="2930"/>
                  </a:cubicBezTo>
                  <a:cubicBezTo>
                    <a:pt x="2662" y="2677"/>
                    <a:pt x="2565" y="2298"/>
                    <a:pt x="2500" y="1940"/>
                  </a:cubicBezTo>
                  <a:cubicBezTo>
                    <a:pt x="2483" y="1848"/>
                    <a:pt x="2399" y="1801"/>
                    <a:pt x="2315" y="1801"/>
                  </a:cubicBezTo>
                  <a:cubicBezTo>
                    <a:pt x="2248" y="1801"/>
                    <a:pt x="2180" y="1831"/>
                    <a:pt x="2148" y="1894"/>
                  </a:cubicBezTo>
                  <a:cubicBezTo>
                    <a:pt x="2080" y="2020"/>
                    <a:pt x="2013" y="2152"/>
                    <a:pt x="1937" y="2274"/>
                  </a:cubicBezTo>
                  <a:cubicBezTo>
                    <a:pt x="1838" y="2482"/>
                    <a:pt x="1688" y="2634"/>
                    <a:pt x="1482" y="2731"/>
                  </a:cubicBezTo>
                  <a:cubicBezTo>
                    <a:pt x="1394" y="2833"/>
                    <a:pt x="1307" y="2883"/>
                    <a:pt x="1222" y="2883"/>
                  </a:cubicBezTo>
                  <a:cubicBezTo>
                    <a:pt x="1107" y="2883"/>
                    <a:pt x="994" y="2790"/>
                    <a:pt x="884" y="2604"/>
                  </a:cubicBezTo>
                  <a:cubicBezTo>
                    <a:pt x="515" y="2328"/>
                    <a:pt x="460" y="2337"/>
                    <a:pt x="563" y="1942"/>
                  </a:cubicBezTo>
                  <a:cubicBezTo>
                    <a:pt x="615" y="1749"/>
                    <a:pt x="714" y="1564"/>
                    <a:pt x="826" y="1399"/>
                  </a:cubicBezTo>
                  <a:cubicBezTo>
                    <a:pt x="1251" y="781"/>
                    <a:pt x="1937" y="416"/>
                    <a:pt x="2655" y="268"/>
                  </a:cubicBezTo>
                  <a:close/>
                  <a:moveTo>
                    <a:pt x="2859" y="1"/>
                  </a:moveTo>
                  <a:cubicBezTo>
                    <a:pt x="1606" y="1"/>
                    <a:pt x="1" y="980"/>
                    <a:pt x="136" y="2411"/>
                  </a:cubicBezTo>
                  <a:cubicBezTo>
                    <a:pt x="183" y="2892"/>
                    <a:pt x="494" y="3256"/>
                    <a:pt x="988" y="3293"/>
                  </a:cubicBezTo>
                  <a:cubicBezTo>
                    <a:pt x="1018" y="3295"/>
                    <a:pt x="1046" y="3297"/>
                    <a:pt x="1074" y="3297"/>
                  </a:cubicBezTo>
                  <a:cubicBezTo>
                    <a:pt x="1616" y="3297"/>
                    <a:pt x="1986" y="2905"/>
                    <a:pt x="2263" y="2471"/>
                  </a:cubicBezTo>
                  <a:cubicBezTo>
                    <a:pt x="2502" y="3037"/>
                    <a:pt x="2994" y="3603"/>
                    <a:pt x="3554" y="3603"/>
                  </a:cubicBezTo>
                  <a:cubicBezTo>
                    <a:pt x="3769" y="3603"/>
                    <a:pt x="3993" y="3519"/>
                    <a:pt x="4218" y="3321"/>
                  </a:cubicBezTo>
                  <a:cubicBezTo>
                    <a:pt x="5273" y="2391"/>
                    <a:pt x="3651" y="760"/>
                    <a:pt x="2985" y="160"/>
                  </a:cubicBezTo>
                  <a:cubicBezTo>
                    <a:pt x="2981" y="155"/>
                    <a:pt x="2979" y="155"/>
                    <a:pt x="2977" y="153"/>
                  </a:cubicBezTo>
                  <a:cubicBezTo>
                    <a:pt x="2990" y="86"/>
                    <a:pt x="2947" y="1"/>
                    <a:pt x="2865" y="1"/>
                  </a:cubicBezTo>
                  <a:cubicBezTo>
                    <a:pt x="2863" y="1"/>
                    <a:pt x="2861" y="1"/>
                    <a:pt x="28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934;p71"/>
            <p:cNvSpPr/>
            <p:nvPr/>
          </p:nvSpPr>
          <p:spPr>
            <a:xfrm>
              <a:off x="1804850" y="2770532"/>
              <a:ext cx="119350" cy="111675"/>
            </a:xfrm>
            <a:custGeom>
              <a:avLst/>
              <a:gdLst/>
              <a:ahLst/>
              <a:cxnLst/>
              <a:rect l="l" t="t" r="r" b="b"/>
              <a:pathLst>
                <a:path w="4774" h="4467" extrusionOk="0">
                  <a:moveTo>
                    <a:pt x="2876" y="421"/>
                  </a:moveTo>
                  <a:cubicBezTo>
                    <a:pt x="3094" y="421"/>
                    <a:pt x="3309" y="467"/>
                    <a:pt x="3499" y="585"/>
                  </a:cubicBezTo>
                  <a:cubicBezTo>
                    <a:pt x="4440" y="1166"/>
                    <a:pt x="3408" y="2045"/>
                    <a:pt x="2797" y="2208"/>
                  </a:cubicBezTo>
                  <a:cubicBezTo>
                    <a:pt x="2616" y="2257"/>
                    <a:pt x="2598" y="2557"/>
                    <a:pt x="2796" y="2594"/>
                  </a:cubicBezTo>
                  <a:cubicBezTo>
                    <a:pt x="3187" y="2665"/>
                    <a:pt x="3408" y="3125"/>
                    <a:pt x="3288" y="3502"/>
                  </a:cubicBezTo>
                  <a:cubicBezTo>
                    <a:pt x="3166" y="3888"/>
                    <a:pt x="2806" y="4030"/>
                    <a:pt x="2439" y="4030"/>
                  </a:cubicBezTo>
                  <a:cubicBezTo>
                    <a:pt x="2218" y="4030"/>
                    <a:pt x="1994" y="3979"/>
                    <a:pt x="1817" y="3898"/>
                  </a:cubicBezTo>
                  <a:cubicBezTo>
                    <a:pt x="1129" y="3584"/>
                    <a:pt x="760" y="2887"/>
                    <a:pt x="423" y="2240"/>
                  </a:cubicBezTo>
                  <a:cubicBezTo>
                    <a:pt x="811" y="1453"/>
                    <a:pt x="1483" y="735"/>
                    <a:pt x="2354" y="498"/>
                  </a:cubicBezTo>
                  <a:cubicBezTo>
                    <a:pt x="2522" y="451"/>
                    <a:pt x="2700" y="421"/>
                    <a:pt x="2876" y="421"/>
                  </a:cubicBezTo>
                  <a:close/>
                  <a:moveTo>
                    <a:pt x="2840" y="1"/>
                  </a:moveTo>
                  <a:cubicBezTo>
                    <a:pt x="1660" y="1"/>
                    <a:pt x="518" y="1122"/>
                    <a:pt x="56" y="2095"/>
                  </a:cubicBezTo>
                  <a:cubicBezTo>
                    <a:pt x="0" y="2210"/>
                    <a:pt x="63" y="2319"/>
                    <a:pt x="153" y="2367"/>
                  </a:cubicBezTo>
                  <a:cubicBezTo>
                    <a:pt x="561" y="3255"/>
                    <a:pt x="1337" y="4467"/>
                    <a:pt x="2381" y="4467"/>
                  </a:cubicBezTo>
                  <a:cubicBezTo>
                    <a:pt x="2608" y="4467"/>
                    <a:pt x="2849" y="4409"/>
                    <a:pt x="3101" y="4277"/>
                  </a:cubicBezTo>
                  <a:cubicBezTo>
                    <a:pt x="3803" y="3912"/>
                    <a:pt x="3900" y="2864"/>
                    <a:pt x="3334" y="2407"/>
                  </a:cubicBezTo>
                  <a:cubicBezTo>
                    <a:pt x="4189" y="1904"/>
                    <a:pt x="4773" y="705"/>
                    <a:pt x="3591" y="164"/>
                  </a:cubicBezTo>
                  <a:cubicBezTo>
                    <a:pt x="3343" y="51"/>
                    <a:pt x="3091" y="1"/>
                    <a:pt x="28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935;p71"/>
            <p:cNvSpPr/>
            <p:nvPr/>
          </p:nvSpPr>
          <p:spPr>
            <a:xfrm>
              <a:off x="1671975" y="2821007"/>
              <a:ext cx="108650" cy="104775"/>
            </a:xfrm>
            <a:custGeom>
              <a:avLst/>
              <a:gdLst/>
              <a:ahLst/>
              <a:cxnLst/>
              <a:rect l="l" t="t" r="r" b="b"/>
              <a:pathLst>
                <a:path w="4346" h="4191" extrusionOk="0">
                  <a:moveTo>
                    <a:pt x="2645" y="451"/>
                  </a:moveTo>
                  <a:cubicBezTo>
                    <a:pt x="2924" y="451"/>
                    <a:pt x="3224" y="619"/>
                    <a:pt x="3357" y="851"/>
                  </a:cubicBezTo>
                  <a:cubicBezTo>
                    <a:pt x="3470" y="1052"/>
                    <a:pt x="3496" y="1418"/>
                    <a:pt x="3508" y="1616"/>
                  </a:cubicBezTo>
                  <a:cubicBezTo>
                    <a:pt x="3551" y="2408"/>
                    <a:pt x="3305" y="3082"/>
                    <a:pt x="3004" y="3798"/>
                  </a:cubicBezTo>
                  <a:cubicBezTo>
                    <a:pt x="2997" y="3812"/>
                    <a:pt x="2997" y="3826"/>
                    <a:pt x="2995" y="3839"/>
                  </a:cubicBezTo>
                  <a:cubicBezTo>
                    <a:pt x="2864" y="3857"/>
                    <a:pt x="2732" y="3866"/>
                    <a:pt x="2602" y="3866"/>
                  </a:cubicBezTo>
                  <a:cubicBezTo>
                    <a:pt x="2165" y="3866"/>
                    <a:pt x="1735" y="3764"/>
                    <a:pt x="1344" y="3533"/>
                  </a:cubicBezTo>
                  <a:cubicBezTo>
                    <a:pt x="1046" y="3360"/>
                    <a:pt x="748" y="3105"/>
                    <a:pt x="589" y="2791"/>
                  </a:cubicBezTo>
                  <a:cubicBezTo>
                    <a:pt x="287" y="2295"/>
                    <a:pt x="485" y="2006"/>
                    <a:pt x="1184" y="1925"/>
                  </a:cubicBezTo>
                  <a:cubicBezTo>
                    <a:pt x="1378" y="2000"/>
                    <a:pt x="1561" y="2094"/>
                    <a:pt x="1734" y="2211"/>
                  </a:cubicBezTo>
                  <a:cubicBezTo>
                    <a:pt x="1764" y="2230"/>
                    <a:pt x="1794" y="2239"/>
                    <a:pt x="1824" y="2239"/>
                  </a:cubicBezTo>
                  <a:cubicBezTo>
                    <a:pt x="1935" y="2239"/>
                    <a:pt x="2035" y="2124"/>
                    <a:pt x="2004" y="2004"/>
                  </a:cubicBezTo>
                  <a:cubicBezTo>
                    <a:pt x="1870" y="1496"/>
                    <a:pt x="1836" y="792"/>
                    <a:pt x="2376" y="513"/>
                  </a:cubicBezTo>
                  <a:cubicBezTo>
                    <a:pt x="2458" y="470"/>
                    <a:pt x="2550" y="451"/>
                    <a:pt x="2645" y="451"/>
                  </a:cubicBezTo>
                  <a:close/>
                  <a:moveTo>
                    <a:pt x="2766" y="0"/>
                  </a:moveTo>
                  <a:cubicBezTo>
                    <a:pt x="2454" y="0"/>
                    <a:pt x="2138" y="140"/>
                    <a:pt x="1919" y="366"/>
                  </a:cubicBezTo>
                  <a:cubicBezTo>
                    <a:pt x="1571" y="727"/>
                    <a:pt x="1510" y="1221"/>
                    <a:pt x="1571" y="1694"/>
                  </a:cubicBezTo>
                  <a:cubicBezTo>
                    <a:pt x="1350" y="1585"/>
                    <a:pt x="1110" y="1499"/>
                    <a:pt x="877" y="1499"/>
                  </a:cubicBezTo>
                  <a:cubicBezTo>
                    <a:pt x="699" y="1499"/>
                    <a:pt x="526" y="1549"/>
                    <a:pt x="370" y="1676"/>
                  </a:cubicBezTo>
                  <a:cubicBezTo>
                    <a:pt x="0" y="1976"/>
                    <a:pt x="40" y="2501"/>
                    <a:pt x="222" y="2893"/>
                  </a:cubicBezTo>
                  <a:cubicBezTo>
                    <a:pt x="612" y="3729"/>
                    <a:pt x="1529" y="4191"/>
                    <a:pt x="2429" y="4191"/>
                  </a:cubicBezTo>
                  <a:cubicBezTo>
                    <a:pt x="2743" y="4191"/>
                    <a:pt x="3056" y="4134"/>
                    <a:pt x="3343" y="4018"/>
                  </a:cubicBezTo>
                  <a:cubicBezTo>
                    <a:pt x="3442" y="3976"/>
                    <a:pt x="3445" y="3855"/>
                    <a:pt x="3378" y="3807"/>
                  </a:cubicBezTo>
                  <a:cubicBezTo>
                    <a:pt x="3925" y="2875"/>
                    <a:pt x="4345" y="716"/>
                    <a:pt x="3219" y="111"/>
                  </a:cubicBezTo>
                  <a:cubicBezTo>
                    <a:pt x="3077" y="35"/>
                    <a:pt x="2922" y="0"/>
                    <a:pt x="27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2936;p71"/>
          <p:cNvGrpSpPr/>
          <p:nvPr/>
        </p:nvGrpSpPr>
        <p:grpSpPr>
          <a:xfrm>
            <a:off x="7055502" y="4526137"/>
            <a:ext cx="2036909" cy="703835"/>
            <a:chOff x="1654700" y="2715707"/>
            <a:chExt cx="856150" cy="255275"/>
          </a:xfrm>
        </p:grpSpPr>
        <p:sp>
          <p:nvSpPr>
            <p:cNvPr id="195" name="Google Shape;2937;p71"/>
            <p:cNvSpPr/>
            <p:nvPr/>
          </p:nvSpPr>
          <p:spPr>
            <a:xfrm>
              <a:off x="1679125" y="2832257"/>
              <a:ext cx="81650" cy="85425"/>
            </a:xfrm>
            <a:custGeom>
              <a:avLst/>
              <a:gdLst/>
              <a:ahLst/>
              <a:cxnLst/>
              <a:rect l="l" t="t" r="r" b="b"/>
              <a:pathLst>
                <a:path w="3266" h="3417" extrusionOk="0">
                  <a:moveTo>
                    <a:pt x="2359" y="1"/>
                  </a:moveTo>
                  <a:cubicBezTo>
                    <a:pt x="2265" y="1"/>
                    <a:pt x="2173" y="20"/>
                    <a:pt x="2090" y="63"/>
                  </a:cubicBezTo>
                  <a:cubicBezTo>
                    <a:pt x="1550" y="342"/>
                    <a:pt x="1584" y="1047"/>
                    <a:pt x="1718" y="1554"/>
                  </a:cubicBezTo>
                  <a:cubicBezTo>
                    <a:pt x="1750" y="1675"/>
                    <a:pt x="1650" y="1789"/>
                    <a:pt x="1538" y="1789"/>
                  </a:cubicBezTo>
                  <a:cubicBezTo>
                    <a:pt x="1508" y="1789"/>
                    <a:pt x="1478" y="1781"/>
                    <a:pt x="1448" y="1762"/>
                  </a:cubicBezTo>
                  <a:cubicBezTo>
                    <a:pt x="1275" y="1644"/>
                    <a:pt x="1092" y="1550"/>
                    <a:pt x="899" y="1476"/>
                  </a:cubicBezTo>
                  <a:cubicBezTo>
                    <a:pt x="199" y="1556"/>
                    <a:pt x="1" y="1845"/>
                    <a:pt x="303" y="2341"/>
                  </a:cubicBezTo>
                  <a:cubicBezTo>
                    <a:pt x="462" y="2655"/>
                    <a:pt x="760" y="2910"/>
                    <a:pt x="1058" y="3083"/>
                  </a:cubicBezTo>
                  <a:cubicBezTo>
                    <a:pt x="1449" y="3314"/>
                    <a:pt x="1878" y="3416"/>
                    <a:pt x="2315" y="3416"/>
                  </a:cubicBezTo>
                  <a:cubicBezTo>
                    <a:pt x="2446" y="3416"/>
                    <a:pt x="2577" y="3407"/>
                    <a:pt x="2709" y="3389"/>
                  </a:cubicBezTo>
                  <a:cubicBezTo>
                    <a:pt x="2711" y="3376"/>
                    <a:pt x="2711" y="3362"/>
                    <a:pt x="2718" y="3348"/>
                  </a:cubicBezTo>
                  <a:cubicBezTo>
                    <a:pt x="3019" y="2632"/>
                    <a:pt x="3265" y="1958"/>
                    <a:pt x="3222" y="1166"/>
                  </a:cubicBezTo>
                  <a:cubicBezTo>
                    <a:pt x="3210" y="968"/>
                    <a:pt x="3184" y="602"/>
                    <a:pt x="3071" y="402"/>
                  </a:cubicBezTo>
                  <a:cubicBezTo>
                    <a:pt x="2938" y="169"/>
                    <a:pt x="2638" y="1"/>
                    <a:pt x="235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938;p71"/>
            <p:cNvSpPr/>
            <p:nvPr/>
          </p:nvSpPr>
          <p:spPr>
            <a:xfrm>
              <a:off x="1700275" y="2731082"/>
              <a:ext cx="92175" cy="52750"/>
            </a:xfrm>
            <a:custGeom>
              <a:avLst/>
              <a:gdLst/>
              <a:ahLst/>
              <a:cxnLst/>
              <a:rect l="l" t="t" r="r" b="b"/>
              <a:pathLst>
                <a:path w="3687" h="2110" extrusionOk="0">
                  <a:moveTo>
                    <a:pt x="3276" y="0"/>
                  </a:moveTo>
                  <a:cubicBezTo>
                    <a:pt x="2636" y="18"/>
                    <a:pt x="1994" y="30"/>
                    <a:pt x="1356" y="30"/>
                  </a:cubicBezTo>
                  <a:cubicBezTo>
                    <a:pt x="1335" y="54"/>
                    <a:pt x="1306" y="71"/>
                    <a:pt x="1270" y="71"/>
                  </a:cubicBezTo>
                  <a:cubicBezTo>
                    <a:pt x="1261" y="71"/>
                    <a:pt x="1253" y="70"/>
                    <a:pt x="1244" y="68"/>
                  </a:cubicBezTo>
                  <a:cubicBezTo>
                    <a:pt x="1208" y="63"/>
                    <a:pt x="1171" y="60"/>
                    <a:pt x="1136" y="60"/>
                  </a:cubicBezTo>
                  <a:cubicBezTo>
                    <a:pt x="462" y="60"/>
                    <a:pt x="0" y="1007"/>
                    <a:pt x="680" y="1357"/>
                  </a:cubicBezTo>
                  <a:cubicBezTo>
                    <a:pt x="775" y="1406"/>
                    <a:pt x="879" y="1429"/>
                    <a:pt x="984" y="1429"/>
                  </a:cubicBezTo>
                  <a:cubicBezTo>
                    <a:pt x="1284" y="1429"/>
                    <a:pt x="1589" y="1243"/>
                    <a:pt x="1694" y="963"/>
                  </a:cubicBezTo>
                  <a:cubicBezTo>
                    <a:pt x="1723" y="887"/>
                    <a:pt x="1787" y="853"/>
                    <a:pt x="1850" y="853"/>
                  </a:cubicBezTo>
                  <a:cubicBezTo>
                    <a:pt x="1943" y="853"/>
                    <a:pt x="2034" y="928"/>
                    <a:pt x="2002" y="1048"/>
                  </a:cubicBezTo>
                  <a:cubicBezTo>
                    <a:pt x="1828" y="1672"/>
                    <a:pt x="2301" y="2110"/>
                    <a:pt x="2774" y="2110"/>
                  </a:cubicBezTo>
                  <a:cubicBezTo>
                    <a:pt x="3063" y="2110"/>
                    <a:pt x="3351" y="1948"/>
                    <a:pt x="3493" y="1567"/>
                  </a:cubicBezTo>
                  <a:cubicBezTo>
                    <a:pt x="3686" y="1048"/>
                    <a:pt x="3440" y="494"/>
                    <a:pt x="327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939;p71"/>
            <p:cNvSpPr/>
            <p:nvPr/>
          </p:nvSpPr>
          <p:spPr>
            <a:xfrm>
              <a:off x="1815425" y="2781057"/>
              <a:ext cx="100425" cy="90250"/>
            </a:xfrm>
            <a:custGeom>
              <a:avLst/>
              <a:gdLst/>
              <a:ahLst/>
              <a:cxnLst/>
              <a:rect l="l" t="t" r="r" b="b"/>
              <a:pathLst>
                <a:path w="4017" h="3610" extrusionOk="0">
                  <a:moveTo>
                    <a:pt x="2453" y="0"/>
                  </a:moveTo>
                  <a:cubicBezTo>
                    <a:pt x="2277" y="0"/>
                    <a:pt x="2099" y="30"/>
                    <a:pt x="1931" y="77"/>
                  </a:cubicBezTo>
                  <a:cubicBezTo>
                    <a:pt x="1060" y="314"/>
                    <a:pt x="388" y="1032"/>
                    <a:pt x="0" y="1819"/>
                  </a:cubicBezTo>
                  <a:cubicBezTo>
                    <a:pt x="337" y="2466"/>
                    <a:pt x="706" y="3163"/>
                    <a:pt x="1394" y="3477"/>
                  </a:cubicBezTo>
                  <a:cubicBezTo>
                    <a:pt x="1571" y="3558"/>
                    <a:pt x="1795" y="3609"/>
                    <a:pt x="2015" y="3609"/>
                  </a:cubicBezTo>
                  <a:cubicBezTo>
                    <a:pt x="2383" y="3609"/>
                    <a:pt x="2742" y="3467"/>
                    <a:pt x="2865" y="3080"/>
                  </a:cubicBezTo>
                  <a:cubicBezTo>
                    <a:pt x="2985" y="2704"/>
                    <a:pt x="2764" y="2244"/>
                    <a:pt x="2374" y="2173"/>
                  </a:cubicBezTo>
                  <a:cubicBezTo>
                    <a:pt x="2175" y="2136"/>
                    <a:pt x="2193" y="1835"/>
                    <a:pt x="2374" y="1787"/>
                  </a:cubicBezTo>
                  <a:cubicBezTo>
                    <a:pt x="2985" y="1624"/>
                    <a:pt x="4017" y="745"/>
                    <a:pt x="3076" y="164"/>
                  </a:cubicBezTo>
                  <a:cubicBezTo>
                    <a:pt x="2886" y="46"/>
                    <a:pt x="2671" y="0"/>
                    <a:pt x="2453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940;p71"/>
            <p:cNvSpPr/>
            <p:nvPr/>
          </p:nvSpPr>
          <p:spPr>
            <a:xfrm>
              <a:off x="1914575" y="2869057"/>
              <a:ext cx="94125" cy="72550"/>
            </a:xfrm>
            <a:custGeom>
              <a:avLst/>
              <a:gdLst/>
              <a:ahLst/>
              <a:cxnLst/>
              <a:rect l="l" t="t" r="r" b="b"/>
              <a:pathLst>
                <a:path w="3765" h="2902" extrusionOk="0">
                  <a:moveTo>
                    <a:pt x="2196" y="1"/>
                  </a:moveTo>
                  <a:lnTo>
                    <a:pt x="2196" y="1"/>
                  </a:lnTo>
                  <a:cubicBezTo>
                    <a:pt x="1478" y="149"/>
                    <a:pt x="792" y="514"/>
                    <a:pt x="368" y="1132"/>
                  </a:cubicBezTo>
                  <a:cubicBezTo>
                    <a:pt x="255" y="1297"/>
                    <a:pt x="156" y="1482"/>
                    <a:pt x="104" y="1675"/>
                  </a:cubicBezTo>
                  <a:cubicBezTo>
                    <a:pt x="1" y="2070"/>
                    <a:pt x="56" y="2061"/>
                    <a:pt x="426" y="2338"/>
                  </a:cubicBezTo>
                  <a:cubicBezTo>
                    <a:pt x="536" y="2524"/>
                    <a:pt x="648" y="2616"/>
                    <a:pt x="763" y="2616"/>
                  </a:cubicBezTo>
                  <a:cubicBezTo>
                    <a:pt x="848" y="2616"/>
                    <a:pt x="935" y="2566"/>
                    <a:pt x="1023" y="2464"/>
                  </a:cubicBezTo>
                  <a:cubicBezTo>
                    <a:pt x="1229" y="2368"/>
                    <a:pt x="1379" y="2215"/>
                    <a:pt x="1478" y="2007"/>
                  </a:cubicBezTo>
                  <a:cubicBezTo>
                    <a:pt x="1554" y="1885"/>
                    <a:pt x="1621" y="1754"/>
                    <a:pt x="1689" y="1627"/>
                  </a:cubicBezTo>
                  <a:cubicBezTo>
                    <a:pt x="1721" y="1564"/>
                    <a:pt x="1789" y="1534"/>
                    <a:pt x="1856" y="1534"/>
                  </a:cubicBezTo>
                  <a:cubicBezTo>
                    <a:pt x="1940" y="1534"/>
                    <a:pt x="2024" y="1581"/>
                    <a:pt x="2041" y="1673"/>
                  </a:cubicBezTo>
                  <a:cubicBezTo>
                    <a:pt x="2106" y="2031"/>
                    <a:pt x="2203" y="2410"/>
                    <a:pt x="2484" y="2663"/>
                  </a:cubicBezTo>
                  <a:cubicBezTo>
                    <a:pt x="2667" y="2829"/>
                    <a:pt x="2853" y="2901"/>
                    <a:pt x="3020" y="2901"/>
                  </a:cubicBezTo>
                  <a:cubicBezTo>
                    <a:pt x="3456" y="2901"/>
                    <a:pt x="3765" y="2409"/>
                    <a:pt x="3568" y="1818"/>
                  </a:cubicBezTo>
                  <a:cubicBezTo>
                    <a:pt x="3355" y="1170"/>
                    <a:pt x="2743" y="613"/>
                    <a:pt x="2249" y="168"/>
                  </a:cubicBezTo>
                  <a:cubicBezTo>
                    <a:pt x="2194" y="117"/>
                    <a:pt x="2182" y="56"/>
                    <a:pt x="2196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941;p71"/>
            <p:cNvSpPr/>
            <p:nvPr/>
          </p:nvSpPr>
          <p:spPr>
            <a:xfrm>
              <a:off x="1978450" y="2743957"/>
              <a:ext cx="85825" cy="75925"/>
            </a:xfrm>
            <a:custGeom>
              <a:avLst/>
              <a:gdLst/>
              <a:ahLst/>
              <a:cxnLst/>
              <a:rect l="l" t="t" r="r" b="b"/>
              <a:pathLst>
                <a:path w="3433" h="3037" extrusionOk="0">
                  <a:moveTo>
                    <a:pt x="2610" y="1"/>
                  </a:moveTo>
                  <a:cubicBezTo>
                    <a:pt x="2122" y="1"/>
                    <a:pt x="1664" y="524"/>
                    <a:pt x="2008" y="1117"/>
                  </a:cubicBezTo>
                  <a:cubicBezTo>
                    <a:pt x="2069" y="1224"/>
                    <a:pt x="2000" y="1407"/>
                    <a:pt x="1863" y="1407"/>
                  </a:cubicBezTo>
                  <a:cubicBezTo>
                    <a:pt x="1856" y="1407"/>
                    <a:pt x="1849" y="1407"/>
                    <a:pt x="1842" y="1406"/>
                  </a:cubicBezTo>
                  <a:cubicBezTo>
                    <a:pt x="1528" y="1366"/>
                    <a:pt x="1345" y="1233"/>
                    <a:pt x="1056" y="1124"/>
                  </a:cubicBezTo>
                  <a:cubicBezTo>
                    <a:pt x="902" y="1064"/>
                    <a:pt x="731" y="1017"/>
                    <a:pt x="575" y="1017"/>
                  </a:cubicBezTo>
                  <a:cubicBezTo>
                    <a:pt x="374" y="1017"/>
                    <a:pt x="197" y="1095"/>
                    <a:pt x="110" y="1329"/>
                  </a:cubicBezTo>
                  <a:cubicBezTo>
                    <a:pt x="1" y="1613"/>
                    <a:pt x="104" y="1911"/>
                    <a:pt x="301" y="2133"/>
                  </a:cubicBezTo>
                  <a:cubicBezTo>
                    <a:pt x="842" y="2736"/>
                    <a:pt x="1981" y="2821"/>
                    <a:pt x="2728" y="3036"/>
                  </a:cubicBezTo>
                  <a:cubicBezTo>
                    <a:pt x="3066" y="2537"/>
                    <a:pt x="3340" y="2050"/>
                    <a:pt x="3400" y="1428"/>
                  </a:cubicBezTo>
                  <a:cubicBezTo>
                    <a:pt x="3432" y="1087"/>
                    <a:pt x="3418" y="736"/>
                    <a:pt x="3253" y="426"/>
                  </a:cubicBezTo>
                  <a:cubicBezTo>
                    <a:pt x="3091" y="125"/>
                    <a:pt x="2847" y="1"/>
                    <a:pt x="2610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942;p71"/>
            <p:cNvSpPr/>
            <p:nvPr/>
          </p:nvSpPr>
          <p:spPr>
            <a:xfrm>
              <a:off x="2106725" y="2825882"/>
              <a:ext cx="94575" cy="94125"/>
            </a:xfrm>
            <a:custGeom>
              <a:avLst/>
              <a:gdLst/>
              <a:ahLst/>
              <a:cxnLst/>
              <a:rect l="l" t="t" r="r" b="b"/>
              <a:pathLst>
                <a:path w="3783" h="3765" extrusionOk="0">
                  <a:moveTo>
                    <a:pt x="2457" y="1"/>
                  </a:moveTo>
                  <a:cubicBezTo>
                    <a:pt x="2113" y="1"/>
                    <a:pt x="1790" y="103"/>
                    <a:pt x="1478" y="239"/>
                  </a:cubicBezTo>
                  <a:cubicBezTo>
                    <a:pt x="834" y="519"/>
                    <a:pt x="357" y="978"/>
                    <a:pt x="1" y="1562"/>
                  </a:cubicBezTo>
                  <a:cubicBezTo>
                    <a:pt x="19" y="1576"/>
                    <a:pt x="40" y="1594"/>
                    <a:pt x="54" y="1618"/>
                  </a:cubicBezTo>
                  <a:cubicBezTo>
                    <a:pt x="525" y="2336"/>
                    <a:pt x="1021" y="3123"/>
                    <a:pt x="1814" y="3519"/>
                  </a:cubicBezTo>
                  <a:cubicBezTo>
                    <a:pt x="2109" y="3674"/>
                    <a:pt x="2425" y="3756"/>
                    <a:pt x="2758" y="3762"/>
                  </a:cubicBezTo>
                  <a:cubicBezTo>
                    <a:pt x="2787" y="3763"/>
                    <a:pt x="2815" y="3764"/>
                    <a:pt x="2842" y="3764"/>
                  </a:cubicBezTo>
                  <a:cubicBezTo>
                    <a:pt x="3512" y="3764"/>
                    <a:pt x="3745" y="3295"/>
                    <a:pt x="3546" y="2356"/>
                  </a:cubicBezTo>
                  <a:cubicBezTo>
                    <a:pt x="3325" y="2081"/>
                    <a:pt x="2894" y="1929"/>
                    <a:pt x="2580" y="1793"/>
                  </a:cubicBezTo>
                  <a:cubicBezTo>
                    <a:pt x="2393" y="1712"/>
                    <a:pt x="2502" y="1437"/>
                    <a:pt x="2679" y="1433"/>
                  </a:cubicBezTo>
                  <a:cubicBezTo>
                    <a:pt x="3783" y="1403"/>
                    <a:pt x="3421" y="24"/>
                    <a:pt x="2512" y="2"/>
                  </a:cubicBezTo>
                  <a:cubicBezTo>
                    <a:pt x="2494" y="1"/>
                    <a:pt x="2475" y="1"/>
                    <a:pt x="2457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943;p71"/>
            <p:cNvSpPr/>
            <p:nvPr/>
          </p:nvSpPr>
          <p:spPr>
            <a:xfrm>
              <a:off x="2228650" y="2726557"/>
              <a:ext cx="87175" cy="86800"/>
            </a:xfrm>
            <a:custGeom>
              <a:avLst/>
              <a:gdLst/>
              <a:ahLst/>
              <a:cxnLst/>
              <a:rect l="l" t="t" r="r" b="b"/>
              <a:pathLst>
                <a:path w="3487" h="3472" extrusionOk="0">
                  <a:moveTo>
                    <a:pt x="3486" y="1"/>
                  </a:moveTo>
                  <a:lnTo>
                    <a:pt x="3486" y="1"/>
                  </a:lnTo>
                  <a:cubicBezTo>
                    <a:pt x="2623" y="7"/>
                    <a:pt x="1757" y="14"/>
                    <a:pt x="894" y="19"/>
                  </a:cubicBezTo>
                  <a:cubicBezTo>
                    <a:pt x="716" y="84"/>
                    <a:pt x="548" y="164"/>
                    <a:pt x="388" y="263"/>
                  </a:cubicBezTo>
                  <a:cubicBezTo>
                    <a:pt x="55" y="386"/>
                    <a:pt x="1" y="605"/>
                    <a:pt x="218" y="919"/>
                  </a:cubicBezTo>
                  <a:cubicBezTo>
                    <a:pt x="176" y="1269"/>
                    <a:pt x="317" y="1452"/>
                    <a:pt x="640" y="1476"/>
                  </a:cubicBezTo>
                  <a:cubicBezTo>
                    <a:pt x="810" y="1524"/>
                    <a:pt x="983" y="1554"/>
                    <a:pt x="1162" y="1569"/>
                  </a:cubicBezTo>
                  <a:cubicBezTo>
                    <a:pt x="1339" y="1587"/>
                    <a:pt x="1411" y="1802"/>
                    <a:pt x="1254" y="1905"/>
                  </a:cubicBezTo>
                  <a:cubicBezTo>
                    <a:pt x="391" y="2472"/>
                    <a:pt x="939" y="3471"/>
                    <a:pt x="1678" y="3471"/>
                  </a:cubicBezTo>
                  <a:cubicBezTo>
                    <a:pt x="1850" y="3471"/>
                    <a:pt x="2031" y="3418"/>
                    <a:pt x="2208" y="3293"/>
                  </a:cubicBezTo>
                  <a:cubicBezTo>
                    <a:pt x="2522" y="3069"/>
                    <a:pt x="2695" y="2686"/>
                    <a:pt x="2836" y="2339"/>
                  </a:cubicBezTo>
                  <a:cubicBezTo>
                    <a:pt x="3131" y="1609"/>
                    <a:pt x="3309" y="829"/>
                    <a:pt x="3464" y="58"/>
                  </a:cubicBezTo>
                  <a:cubicBezTo>
                    <a:pt x="3468" y="35"/>
                    <a:pt x="3478" y="17"/>
                    <a:pt x="3486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944;p71"/>
            <p:cNvSpPr/>
            <p:nvPr/>
          </p:nvSpPr>
          <p:spPr>
            <a:xfrm>
              <a:off x="2292425" y="2845457"/>
              <a:ext cx="92325" cy="80800"/>
            </a:xfrm>
            <a:custGeom>
              <a:avLst/>
              <a:gdLst/>
              <a:ahLst/>
              <a:cxnLst/>
              <a:rect l="l" t="t" r="r" b="b"/>
              <a:pathLst>
                <a:path w="3693" h="3232" extrusionOk="0">
                  <a:moveTo>
                    <a:pt x="2559" y="1"/>
                  </a:moveTo>
                  <a:cubicBezTo>
                    <a:pt x="1857" y="107"/>
                    <a:pt x="1180" y="336"/>
                    <a:pt x="671" y="855"/>
                  </a:cubicBezTo>
                  <a:cubicBezTo>
                    <a:pt x="532" y="989"/>
                    <a:pt x="416" y="1139"/>
                    <a:pt x="327" y="1305"/>
                  </a:cubicBezTo>
                  <a:cubicBezTo>
                    <a:pt x="1" y="1881"/>
                    <a:pt x="250" y="2255"/>
                    <a:pt x="1079" y="2426"/>
                  </a:cubicBezTo>
                  <a:cubicBezTo>
                    <a:pt x="1398" y="2280"/>
                    <a:pt x="1591" y="1878"/>
                    <a:pt x="1748" y="1585"/>
                  </a:cubicBezTo>
                  <a:cubicBezTo>
                    <a:pt x="1781" y="1525"/>
                    <a:pt x="1840" y="1498"/>
                    <a:pt x="1900" y="1498"/>
                  </a:cubicBezTo>
                  <a:cubicBezTo>
                    <a:pt x="1997" y="1498"/>
                    <a:pt x="2095" y="1566"/>
                    <a:pt x="2088" y="1677"/>
                  </a:cubicBezTo>
                  <a:cubicBezTo>
                    <a:pt x="2067" y="1961"/>
                    <a:pt x="2053" y="2261"/>
                    <a:pt x="2128" y="2541"/>
                  </a:cubicBezTo>
                  <a:cubicBezTo>
                    <a:pt x="2253" y="3001"/>
                    <a:pt x="2481" y="3232"/>
                    <a:pt x="2925" y="3232"/>
                  </a:cubicBezTo>
                  <a:cubicBezTo>
                    <a:pt x="2962" y="3232"/>
                    <a:pt x="3001" y="3230"/>
                    <a:pt x="3041" y="3227"/>
                  </a:cubicBezTo>
                  <a:cubicBezTo>
                    <a:pt x="3510" y="3192"/>
                    <a:pt x="3677" y="3021"/>
                    <a:pt x="3688" y="2520"/>
                  </a:cubicBezTo>
                  <a:cubicBezTo>
                    <a:pt x="3693" y="2351"/>
                    <a:pt x="3661" y="2173"/>
                    <a:pt x="3612" y="2014"/>
                  </a:cubicBezTo>
                  <a:cubicBezTo>
                    <a:pt x="3395" y="1322"/>
                    <a:pt x="2785" y="823"/>
                    <a:pt x="2536" y="139"/>
                  </a:cubicBezTo>
                  <a:cubicBezTo>
                    <a:pt x="2515" y="84"/>
                    <a:pt x="2529" y="38"/>
                    <a:pt x="255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945;p71"/>
            <p:cNvSpPr/>
            <p:nvPr/>
          </p:nvSpPr>
          <p:spPr>
            <a:xfrm>
              <a:off x="2450750" y="2725107"/>
              <a:ext cx="45450" cy="37675"/>
            </a:xfrm>
            <a:custGeom>
              <a:avLst/>
              <a:gdLst/>
              <a:ahLst/>
              <a:cxnLst/>
              <a:rect l="l" t="t" r="r" b="b"/>
              <a:pathLst>
                <a:path w="1818" h="1507" extrusionOk="0">
                  <a:moveTo>
                    <a:pt x="1818" y="1"/>
                  </a:moveTo>
                  <a:lnTo>
                    <a:pt x="1818" y="1"/>
                  </a:lnTo>
                  <a:cubicBezTo>
                    <a:pt x="1211" y="5"/>
                    <a:pt x="606" y="9"/>
                    <a:pt x="1" y="15"/>
                  </a:cubicBezTo>
                  <a:cubicBezTo>
                    <a:pt x="421" y="343"/>
                    <a:pt x="631" y="933"/>
                    <a:pt x="606" y="1506"/>
                  </a:cubicBezTo>
                  <a:cubicBezTo>
                    <a:pt x="1008" y="995"/>
                    <a:pt x="1419" y="494"/>
                    <a:pt x="1818" y="1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946;p71"/>
            <p:cNvSpPr/>
            <p:nvPr/>
          </p:nvSpPr>
          <p:spPr>
            <a:xfrm>
              <a:off x="2364350" y="2729007"/>
              <a:ext cx="94625" cy="79200"/>
            </a:xfrm>
            <a:custGeom>
              <a:avLst/>
              <a:gdLst/>
              <a:ahLst/>
              <a:cxnLst/>
              <a:rect l="l" t="t" r="r" b="b"/>
              <a:pathLst>
                <a:path w="3785" h="3168" extrusionOk="0">
                  <a:moveTo>
                    <a:pt x="2706" y="0"/>
                  </a:moveTo>
                  <a:cubicBezTo>
                    <a:pt x="2097" y="0"/>
                    <a:pt x="1597" y="723"/>
                    <a:pt x="2106" y="1242"/>
                  </a:cubicBezTo>
                  <a:cubicBezTo>
                    <a:pt x="2243" y="1382"/>
                    <a:pt x="2117" y="1556"/>
                    <a:pt x="1967" y="1556"/>
                  </a:cubicBezTo>
                  <a:cubicBezTo>
                    <a:pt x="1924" y="1556"/>
                    <a:pt x="1879" y="1542"/>
                    <a:pt x="1838" y="1509"/>
                  </a:cubicBezTo>
                  <a:cubicBezTo>
                    <a:pt x="1632" y="1348"/>
                    <a:pt x="1430" y="1280"/>
                    <a:pt x="1245" y="1280"/>
                  </a:cubicBezTo>
                  <a:cubicBezTo>
                    <a:pt x="463" y="1280"/>
                    <a:pt x="1" y="2500"/>
                    <a:pt x="913" y="2990"/>
                  </a:cubicBezTo>
                  <a:cubicBezTo>
                    <a:pt x="1153" y="3119"/>
                    <a:pt x="1405" y="3167"/>
                    <a:pt x="1661" y="3167"/>
                  </a:cubicBezTo>
                  <a:cubicBezTo>
                    <a:pt x="2070" y="3167"/>
                    <a:pt x="2489" y="3044"/>
                    <a:pt x="2884" y="2927"/>
                  </a:cubicBezTo>
                  <a:cubicBezTo>
                    <a:pt x="3172" y="2511"/>
                    <a:pt x="3476" y="2105"/>
                    <a:pt x="3784" y="1704"/>
                  </a:cubicBezTo>
                  <a:cubicBezTo>
                    <a:pt x="3709" y="1666"/>
                    <a:pt x="3651" y="1590"/>
                    <a:pt x="3667" y="1487"/>
                  </a:cubicBezTo>
                  <a:cubicBezTo>
                    <a:pt x="3759" y="918"/>
                    <a:pt x="3586" y="334"/>
                    <a:pt x="3039" y="76"/>
                  </a:cubicBezTo>
                  <a:cubicBezTo>
                    <a:pt x="2928" y="24"/>
                    <a:pt x="2815" y="0"/>
                    <a:pt x="270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947;p71"/>
            <p:cNvSpPr/>
            <p:nvPr/>
          </p:nvSpPr>
          <p:spPr>
            <a:xfrm>
              <a:off x="1654700" y="2715707"/>
              <a:ext cx="856150" cy="255275"/>
            </a:xfrm>
            <a:custGeom>
              <a:avLst/>
              <a:gdLst/>
              <a:ahLst/>
              <a:cxnLst/>
              <a:rect l="l" t="t" r="r" b="b"/>
              <a:pathLst>
                <a:path w="34246" h="10211" extrusionOk="0">
                  <a:moveTo>
                    <a:pt x="33660" y="377"/>
                  </a:moveTo>
                  <a:lnTo>
                    <a:pt x="33660" y="377"/>
                  </a:lnTo>
                  <a:cubicBezTo>
                    <a:pt x="33260" y="871"/>
                    <a:pt x="32850" y="1372"/>
                    <a:pt x="32448" y="1882"/>
                  </a:cubicBezTo>
                  <a:cubicBezTo>
                    <a:pt x="32473" y="1309"/>
                    <a:pt x="32263" y="719"/>
                    <a:pt x="31843" y="391"/>
                  </a:cubicBezTo>
                  <a:cubicBezTo>
                    <a:pt x="32448" y="386"/>
                    <a:pt x="33053" y="381"/>
                    <a:pt x="33660" y="377"/>
                  </a:cubicBezTo>
                  <a:close/>
                  <a:moveTo>
                    <a:pt x="5099" y="615"/>
                  </a:moveTo>
                  <a:cubicBezTo>
                    <a:pt x="5263" y="1109"/>
                    <a:pt x="5509" y="1663"/>
                    <a:pt x="5316" y="2182"/>
                  </a:cubicBezTo>
                  <a:cubicBezTo>
                    <a:pt x="5174" y="2563"/>
                    <a:pt x="4886" y="2725"/>
                    <a:pt x="4598" y="2725"/>
                  </a:cubicBezTo>
                  <a:cubicBezTo>
                    <a:pt x="4124" y="2725"/>
                    <a:pt x="3651" y="2287"/>
                    <a:pt x="3825" y="1663"/>
                  </a:cubicBezTo>
                  <a:cubicBezTo>
                    <a:pt x="3858" y="1543"/>
                    <a:pt x="3767" y="1468"/>
                    <a:pt x="3673" y="1468"/>
                  </a:cubicBezTo>
                  <a:cubicBezTo>
                    <a:pt x="3610" y="1468"/>
                    <a:pt x="3546" y="1502"/>
                    <a:pt x="3517" y="1578"/>
                  </a:cubicBezTo>
                  <a:cubicBezTo>
                    <a:pt x="3412" y="1858"/>
                    <a:pt x="3106" y="2044"/>
                    <a:pt x="2806" y="2044"/>
                  </a:cubicBezTo>
                  <a:cubicBezTo>
                    <a:pt x="2701" y="2044"/>
                    <a:pt x="2597" y="2022"/>
                    <a:pt x="2503" y="1973"/>
                  </a:cubicBezTo>
                  <a:cubicBezTo>
                    <a:pt x="1824" y="1622"/>
                    <a:pt x="2285" y="676"/>
                    <a:pt x="2958" y="676"/>
                  </a:cubicBezTo>
                  <a:cubicBezTo>
                    <a:pt x="2994" y="676"/>
                    <a:pt x="3030" y="679"/>
                    <a:pt x="3067" y="684"/>
                  </a:cubicBezTo>
                  <a:cubicBezTo>
                    <a:pt x="3075" y="686"/>
                    <a:pt x="3083" y="687"/>
                    <a:pt x="3091" y="687"/>
                  </a:cubicBezTo>
                  <a:cubicBezTo>
                    <a:pt x="3128" y="687"/>
                    <a:pt x="3157" y="670"/>
                    <a:pt x="3180" y="645"/>
                  </a:cubicBezTo>
                  <a:cubicBezTo>
                    <a:pt x="3817" y="645"/>
                    <a:pt x="4459" y="633"/>
                    <a:pt x="5099" y="615"/>
                  </a:cubicBezTo>
                  <a:close/>
                  <a:moveTo>
                    <a:pt x="31092" y="532"/>
                  </a:moveTo>
                  <a:cubicBezTo>
                    <a:pt x="31201" y="532"/>
                    <a:pt x="31314" y="556"/>
                    <a:pt x="31425" y="608"/>
                  </a:cubicBezTo>
                  <a:cubicBezTo>
                    <a:pt x="31972" y="866"/>
                    <a:pt x="32146" y="1450"/>
                    <a:pt x="32053" y="2019"/>
                  </a:cubicBezTo>
                  <a:cubicBezTo>
                    <a:pt x="32037" y="2122"/>
                    <a:pt x="32095" y="2198"/>
                    <a:pt x="32170" y="2236"/>
                  </a:cubicBezTo>
                  <a:cubicBezTo>
                    <a:pt x="31862" y="2637"/>
                    <a:pt x="31558" y="3043"/>
                    <a:pt x="31270" y="3459"/>
                  </a:cubicBezTo>
                  <a:cubicBezTo>
                    <a:pt x="30875" y="3576"/>
                    <a:pt x="30456" y="3699"/>
                    <a:pt x="30047" y="3699"/>
                  </a:cubicBezTo>
                  <a:cubicBezTo>
                    <a:pt x="29791" y="3699"/>
                    <a:pt x="29539" y="3651"/>
                    <a:pt x="29299" y="3522"/>
                  </a:cubicBezTo>
                  <a:cubicBezTo>
                    <a:pt x="28387" y="3032"/>
                    <a:pt x="28849" y="1812"/>
                    <a:pt x="29631" y="1812"/>
                  </a:cubicBezTo>
                  <a:cubicBezTo>
                    <a:pt x="29816" y="1812"/>
                    <a:pt x="30018" y="1880"/>
                    <a:pt x="30224" y="2041"/>
                  </a:cubicBezTo>
                  <a:cubicBezTo>
                    <a:pt x="30265" y="2074"/>
                    <a:pt x="30310" y="2088"/>
                    <a:pt x="30353" y="2088"/>
                  </a:cubicBezTo>
                  <a:cubicBezTo>
                    <a:pt x="30503" y="2088"/>
                    <a:pt x="30629" y="1914"/>
                    <a:pt x="30492" y="1774"/>
                  </a:cubicBezTo>
                  <a:cubicBezTo>
                    <a:pt x="29983" y="1255"/>
                    <a:pt x="30483" y="532"/>
                    <a:pt x="31092" y="532"/>
                  </a:cubicBezTo>
                  <a:close/>
                  <a:moveTo>
                    <a:pt x="26444" y="435"/>
                  </a:moveTo>
                  <a:lnTo>
                    <a:pt x="26444" y="435"/>
                  </a:lnTo>
                  <a:cubicBezTo>
                    <a:pt x="26436" y="451"/>
                    <a:pt x="26426" y="469"/>
                    <a:pt x="26422" y="492"/>
                  </a:cubicBezTo>
                  <a:cubicBezTo>
                    <a:pt x="26267" y="1263"/>
                    <a:pt x="26089" y="2044"/>
                    <a:pt x="25794" y="2774"/>
                  </a:cubicBezTo>
                  <a:cubicBezTo>
                    <a:pt x="25653" y="3120"/>
                    <a:pt x="25480" y="3503"/>
                    <a:pt x="25166" y="3727"/>
                  </a:cubicBezTo>
                  <a:cubicBezTo>
                    <a:pt x="24989" y="3852"/>
                    <a:pt x="24808" y="3905"/>
                    <a:pt x="24636" y="3905"/>
                  </a:cubicBezTo>
                  <a:cubicBezTo>
                    <a:pt x="23897" y="3905"/>
                    <a:pt x="23349" y="2906"/>
                    <a:pt x="24212" y="2339"/>
                  </a:cubicBezTo>
                  <a:cubicBezTo>
                    <a:pt x="24369" y="2236"/>
                    <a:pt x="24297" y="2021"/>
                    <a:pt x="24120" y="2003"/>
                  </a:cubicBezTo>
                  <a:cubicBezTo>
                    <a:pt x="23941" y="1989"/>
                    <a:pt x="23768" y="1958"/>
                    <a:pt x="23598" y="1910"/>
                  </a:cubicBezTo>
                  <a:cubicBezTo>
                    <a:pt x="23275" y="1887"/>
                    <a:pt x="23134" y="1703"/>
                    <a:pt x="23176" y="1353"/>
                  </a:cubicBezTo>
                  <a:cubicBezTo>
                    <a:pt x="22958" y="1039"/>
                    <a:pt x="23013" y="820"/>
                    <a:pt x="23346" y="697"/>
                  </a:cubicBezTo>
                  <a:cubicBezTo>
                    <a:pt x="23506" y="598"/>
                    <a:pt x="23674" y="518"/>
                    <a:pt x="23852" y="453"/>
                  </a:cubicBezTo>
                  <a:cubicBezTo>
                    <a:pt x="24715" y="448"/>
                    <a:pt x="25581" y="442"/>
                    <a:pt x="26444" y="435"/>
                  </a:cubicBezTo>
                  <a:close/>
                  <a:moveTo>
                    <a:pt x="30289" y="405"/>
                  </a:moveTo>
                  <a:lnTo>
                    <a:pt x="30289" y="405"/>
                  </a:lnTo>
                  <a:cubicBezTo>
                    <a:pt x="29973" y="673"/>
                    <a:pt x="29830" y="1104"/>
                    <a:pt x="29927" y="1508"/>
                  </a:cubicBezTo>
                  <a:cubicBezTo>
                    <a:pt x="29825" y="1486"/>
                    <a:pt x="29722" y="1475"/>
                    <a:pt x="29621" y="1475"/>
                  </a:cubicBezTo>
                  <a:cubicBezTo>
                    <a:pt x="28941" y="1475"/>
                    <a:pt x="28313" y="1967"/>
                    <a:pt x="28389" y="2803"/>
                  </a:cubicBezTo>
                  <a:cubicBezTo>
                    <a:pt x="28469" y="3698"/>
                    <a:pt x="29119" y="3984"/>
                    <a:pt x="29850" y="3984"/>
                  </a:cubicBezTo>
                  <a:cubicBezTo>
                    <a:pt x="30252" y="3984"/>
                    <a:pt x="30680" y="3898"/>
                    <a:pt x="31051" y="3778"/>
                  </a:cubicBezTo>
                  <a:lnTo>
                    <a:pt x="31051" y="3778"/>
                  </a:lnTo>
                  <a:cubicBezTo>
                    <a:pt x="30774" y="4191"/>
                    <a:pt x="30512" y="4616"/>
                    <a:pt x="30280" y="5047"/>
                  </a:cubicBezTo>
                  <a:cubicBezTo>
                    <a:pt x="30150" y="5085"/>
                    <a:pt x="30053" y="5214"/>
                    <a:pt x="30150" y="5361"/>
                  </a:cubicBezTo>
                  <a:cubicBezTo>
                    <a:pt x="31127" y="6840"/>
                    <a:pt x="32129" y="8373"/>
                    <a:pt x="33272" y="9733"/>
                  </a:cubicBezTo>
                  <a:cubicBezTo>
                    <a:pt x="28348" y="9573"/>
                    <a:pt x="23417" y="9516"/>
                    <a:pt x="18488" y="9516"/>
                  </a:cubicBezTo>
                  <a:cubicBezTo>
                    <a:pt x="17922" y="9516"/>
                    <a:pt x="17355" y="9517"/>
                    <a:pt x="16789" y="9518"/>
                  </a:cubicBezTo>
                  <a:cubicBezTo>
                    <a:pt x="14050" y="9525"/>
                    <a:pt x="11312" y="9552"/>
                    <a:pt x="8574" y="9598"/>
                  </a:cubicBezTo>
                  <a:cubicBezTo>
                    <a:pt x="8007" y="9608"/>
                    <a:pt x="7434" y="9609"/>
                    <a:pt x="6858" y="9609"/>
                  </a:cubicBezTo>
                  <a:cubicBezTo>
                    <a:pt x="6633" y="9609"/>
                    <a:pt x="6408" y="9609"/>
                    <a:pt x="6182" y="9609"/>
                  </a:cubicBezTo>
                  <a:cubicBezTo>
                    <a:pt x="4331" y="9609"/>
                    <a:pt x="2462" y="9623"/>
                    <a:pt x="657" y="9876"/>
                  </a:cubicBezTo>
                  <a:cubicBezTo>
                    <a:pt x="715" y="6791"/>
                    <a:pt x="562" y="3703"/>
                    <a:pt x="643" y="614"/>
                  </a:cubicBezTo>
                  <a:cubicBezTo>
                    <a:pt x="645" y="592"/>
                    <a:pt x="638" y="576"/>
                    <a:pt x="634" y="554"/>
                  </a:cubicBezTo>
                  <a:lnTo>
                    <a:pt x="634" y="554"/>
                  </a:lnTo>
                  <a:cubicBezTo>
                    <a:pt x="1181" y="600"/>
                    <a:pt x="1737" y="624"/>
                    <a:pt x="2294" y="635"/>
                  </a:cubicBezTo>
                  <a:cubicBezTo>
                    <a:pt x="1869" y="942"/>
                    <a:pt x="1650" y="1526"/>
                    <a:pt x="2024" y="2004"/>
                  </a:cubicBezTo>
                  <a:cubicBezTo>
                    <a:pt x="2216" y="2249"/>
                    <a:pt x="2490" y="2357"/>
                    <a:pt x="2768" y="2357"/>
                  </a:cubicBezTo>
                  <a:cubicBezTo>
                    <a:pt x="3023" y="2357"/>
                    <a:pt x="3283" y="2266"/>
                    <a:pt x="3487" y="2109"/>
                  </a:cubicBezTo>
                  <a:cubicBezTo>
                    <a:pt x="3574" y="2641"/>
                    <a:pt x="4010" y="3072"/>
                    <a:pt x="4556" y="3072"/>
                  </a:cubicBezTo>
                  <a:cubicBezTo>
                    <a:pt x="4693" y="3072"/>
                    <a:pt x="4837" y="3045"/>
                    <a:pt x="4984" y="2986"/>
                  </a:cubicBezTo>
                  <a:cubicBezTo>
                    <a:pt x="5942" y="2602"/>
                    <a:pt x="5780" y="1391"/>
                    <a:pt x="5439" y="605"/>
                  </a:cubicBezTo>
                  <a:cubicBezTo>
                    <a:pt x="6526" y="572"/>
                    <a:pt x="7611" y="534"/>
                    <a:pt x="8678" y="532"/>
                  </a:cubicBezTo>
                  <a:cubicBezTo>
                    <a:pt x="11517" y="524"/>
                    <a:pt x="14360" y="515"/>
                    <a:pt x="17200" y="496"/>
                  </a:cubicBezTo>
                  <a:cubicBezTo>
                    <a:pt x="19207" y="485"/>
                    <a:pt x="21213" y="471"/>
                    <a:pt x="23217" y="457"/>
                  </a:cubicBezTo>
                  <a:lnTo>
                    <a:pt x="23217" y="457"/>
                  </a:lnTo>
                  <a:cubicBezTo>
                    <a:pt x="22802" y="647"/>
                    <a:pt x="22456" y="965"/>
                    <a:pt x="22577" y="1482"/>
                  </a:cubicBezTo>
                  <a:cubicBezTo>
                    <a:pt x="22697" y="1997"/>
                    <a:pt x="23226" y="2206"/>
                    <a:pt x="23720" y="2304"/>
                  </a:cubicBezTo>
                  <a:cubicBezTo>
                    <a:pt x="23107" y="3051"/>
                    <a:pt x="23451" y="4313"/>
                    <a:pt x="24583" y="4313"/>
                  </a:cubicBezTo>
                  <a:cubicBezTo>
                    <a:pt x="24603" y="4313"/>
                    <a:pt x="24623" y="4312"/>
                    <a:pt x="24643" y="4311"/>
                  </a:cubicBezTo>
                  <a:cubicBezTo>
                    <a:pt x="26188" y="4252"/>
                    <a:pt x="26560" y="1695"/>
                    <a:pt x="26752" y="582"/>
                  </a:cubicBezTo>
                  <a:cubicBezTo>
                    <a:pt x="26761" y="520"/>
                    <a:pt x="26740" y="469"/>
                    <a:pt x="26705" y="432"/>
                  </a:cubicBezTo>
                  <a:cubicBezTo>
                    <a:pt x="27899" y="423"/>
                    <a:pt x="29095" y="413"/>
                    <a:pt x="30289" y="405"/>
                  </a:cubicBezTo>
                  <a:close/>
                  <a:moveTo>
                    <a:pt x="34016" y="1"/>
                  </a:moveTo>
                  <a:cubicBezTo>
                    <a:pt x="34015" y="1"/>
                    <a:pt x="34014" y="1"/>
                    <a:pt x="34013" y="1"/>
                  </a:cubicBezTo>
                  <a:cubicBezTo>
                    <a:pt x="28410" y="51"/>
                    <a:pt x="22806" y="116"/>
                    <a:pt x="17200" y="169"/>
                  </a:cubicBezTo>
                  <a:cubicBezTo>
                    <a:pt x="14436" y="196"/>
                    <a:pt x="11672" y="226"/>
                    <a:pt x="8909" y="256"/>
                  </a:cubicBezTo>
                  <a:cubicBezTo>
                    <a:pt x="8715" y="258"/>
                    <a:pt x="8520" y="259"/>
                    <a:pt x="8326" y="259"/>
                  </a:cubicBezTo>
                  <a:cubicBezTo>
                    <a:pt x="6814" y="259"/>
                    <a:pt x="5272" y="198"/>
                    <a:pt x="3741" y="198"/>
                  </a:cubicBezTo>
                  <a:cubicBezTo>
                    <a:pt x="2612" y="198"/>
                    <a:pt x="1488" y="232"/>
                    <a:pt x="387" y="347"/>
                  </a:cubicBezTo>
                  <a:cubicBezTo>
                    <a:pt x="334" y="351"/>
                    <a:pt x="304" y="385"/>
                    <a:pt x="296" y="423"/>
                  </a:cubicBezTo>
                  <a:cubicBezTo>
                    <a:pt x="232" y="457"/>
                    <a:pt x="181" y="520"/>
                    <a:pt x="179" y="614"/>
                  </a:cubicBezTo>
                  <a:cubicBezTo>
                    <a:pt x="97" y="3690"/>
                    <a:pt x="0" y="6862"/>
                    <a:pt x="324" y="9926"/>
                  </a:cubicBezTo>
                  <a:cubicBezTo>
                    <a:pt x="335" y="10031"/>
                    <a:pt x="420" y="10083"/>
                    <a:pt x="502" y="10083"/>
                  </a:cubicBezTo>
                  <a:cubicBezTo>
                    <a:pt x="503" y="10083"/>
                    <a:pt x="505" y="10083"/>
                    <a:pt x="507" y="10083"/>
                  </a:cubicBezTo>
                  <a:cubicBezTo>
                    <a:pt x="527" y="10107"/>
                    <a:pt x="555" y="10125"/>
                    <a:pt x="587" y="10127"/>
                  </a:cubicBezTo>
                  <a:cubicBezTo>
                    <a:pt x="1322" y="10188"/>
                    <a:pt x="2065" y="10210"/>
                    <a:pt x="2811" y="10210"/>
                  </a:cubicBezTo>
                  <a:cubicBezTo>
                    <a:pt x="4807" y="10210"/>
                    <a:pt x="6827" y="10048"/>
                    <a:pt x="8802" y="10014"/>
                  </a:cubicBezTo>
                  <a:cubicBezTo>
                    <a:pt x="11541" y="9968"/>
                    <a:pt x="14279" y="9945"/>
                    <a:pt x="17018" y="9940"/>
                  </a:cubicBezTo>
                  <a:cubicBezTo>
                    <a:pt x="17245" y="9940"/>
                    <a:pt x="17472" y="9940"/>
                    <a:pt x="17699" y="9940"/>
                  </a:cubicBezTo>
                  <a:cubicBezTo>
                    <a:pt x="22950" y="9940"/>
                    <a:pt x="28198" y="10033"/>
                    <a:pt x="33448" y="10153"/>
                  </a:cubicBezTo>
                  <a:cubicBezTo>
                    <a:pt x="33451" y="10153"/>
                    <a:pt x="33454" y="10153"/>
                    <a:pt x="33456" y="10153"/>
                  </a:cubicBezTo>
                  <a:cubicBezTo>
                    <a:pt x="33586" y="10153"/>
                    <a:pt x="33649" y="10051"/>
                    <a:pt x="33649" y="9948"/>
                  </a:cubicBezTo>
                  <a:cubicBezTo>
                    <a:pt x="33703" y="9901"/>
                    <a:pt x="33731" y="9823"/>
                    <a:pt x="33690" y="9749"/>
                  </a:cubicBezTo>
                  <a:cubicBezTo>
                    <a:pt x="32796" y="8155"/>
                    <a:pt x="31656" y="6634"/>
                    <a:pt x="30566" y="5168"/>
                  </a:cubicBezTo>
                  <a:cubicBezTo>
                    <a:pt x="31804" y="3690"/>
                    <a:pt x="32858" y="2041"/>
                    <a:pt x="34071" y="540"/>
                  </a:cubicBezTo>
                  <a:cubicBezTo>
                    <a:pt x="34121" y="478"/>
                    <a:pt x="34129" y="407"/>
                    <a:pt x="34110" y="345"/>
                  </a:cubicBezTo>
                  <a:cubicBezTo>
                    <a:pt x="34246" y="258"/>
                    <a:pt x="34214" y="1"/>
                    <a:pt x="34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948;p71"/>
            <p:cNvSpPr/>
            <p:nvPr/>
          </p:nvSpPr>
          <p:spPr>
            <a:xfrm>
              <a:off x="1668750" y="2725807"/>
              <a:ext cx="817750" cy="236825"/>
            </a:xfrm>
            <a:custGeom>
              <a:avLst/>
              <a:gdLst/>
              <a:ahLst/>
              <a:cxnLst/>
              <a:rect l="l" t="t" r="r" b="b"/>
              <a:pathLst>
                <a:path w="32710" h="9473" extrusionOk="0">
                  <a:moveTo>
                    <a:pt x="14955" y="295"/>
                  </a:moveTo>
                  <a:cubicBezTo>
                    <a:pt x="15160" y="295"/>
                    <a:pt x="15379" y="361"/>
                    <a:pt x="15596" y="516"/>
                  </a:cubicBezTo>
                  <a:cubicBezTo>
                    <a:pt x="16717" y="1309"/>
                    <a:pt x="16146" y="3289"/>
                    <a:pt x="15315" y="4059"/>
                  </a:cubicBezTo>
                  <a:cubicBezTo>
                    <a:pt x="15282" y="4090"/>
                    <a:pt x="15243" y="4103"/>
                    <a:pt x="15204" y="4103"/>
                  </a:cubicBezTo>
                  <a:cubicBezTo>
                    <a:pt x="15138" y="4103"/>
                    <a:pt x="15074" y="4064"/>
                    <a:pt x="15045" y="4009"/>
                  </a:cubicBezTo>
                  <a:cubicBezTo>
                    <a:pt x="14061" y="3840"/>
                    <a:pt x="12198" y="3681"/>
                    <a:pt x="12071" y="2397"/>
                  </a:cubicBezTo>
                  <a:cubicBezTo>
                    <a:pt x="12029" y="1987"/>
                    <a:pt x="12202" y="1494"/>
                    <a:pt x="12609" y="1326"/>
                  </a:cubicBezTo>
                  <a:cubicBezTo>
                    <a:pt x="12711" y="1284"/>
                    <a:pt x="12809" y="1266"/>
                    <a:pt x="12905" y="1266"/>
                  </a:cubicBezTo>
                  <a:cubicBezTo>
                    <a:pt x="13263" y="1266"/>
                    <a:pt x="13579" y="1518"/>
                    <a:pt x="13920" y="1661"/>
                  </a:cubicBezTo>
                  <a:cubicBezTo>
                    <a:pt x="13785" y="970"/>
                    <a:pt x="14302" y="295"/>
                    <a:pt x="14955" y="295"/>
                  </a:cubicBezTo>
                  <a:close/>
                  <a:moveTo>
                    <a:pt x="8284" y="1790"/>
                  </a:moveTo>
                  <a:cubicBezTo>
                    <a:pt x="8535" y="1790"/>
                    <a:pt x="8787" y="1840"/>
                    <a:pt x="9035" y="1953"/>
                  </a:cubicBezTo>
                  <a:cubicBezTo>
                    <a:pt x="10216" y="2494"/>
                    <a:pt x="9633" y="3693"/>
                    <a:pt x="8778" y="4196"/>
                  </a:cubicBezTo>
                  <a:cubicBezTo>
                    <a:pt x="9344" y="4653"/>
                    <a:pt x="9247" y="5701"/>
                    <a:pt x="8545" y="6066"/>
                  </a:cubicBezTo>
                  <a:cubicBezTo>
                    <a:pt x="8293" y="6198"/>
                    <a:pt x="8052" y="6256"/>
                    <a:pt x="7824" y="6256"/>
                  </a:cubicBezTo>
                  <a:cubicBezTo>
                    <a:pt x="6780" y="6256"/>
                    <a:pt x="6004" y="5044"/>
                    <a:pt x="5597" y="4156"/>
                  </a:cubicBezTo>
                  <a:cubicBezTo>
                    <a:pt x="5506" y="4108"/>
                    <a:pt x="5444" y="3999"/>
                    <a:pt x="5500" y="3884"/>
                  </a:cubicBezTo>
                  <a:cubicBezTo>
                    <a:pt x="5962" y="2911"/>
                    <a:pt x="7104" y="1790"/>
                    <a:pt x="8284" y="1790"/>
                  </a:cubicBezTo>
                  <a:close/>
                  <a:moveTo>
                    <a:pt x="2896" y="3808"/>
                  </a:moveTo>
                  <a:cubicBezTo>
                    <a:pt x="3051" y="3808"/>
                    <a:pt x="3206" y="3843"/>
                    <a:pt x="3348" y="3919"/>
                  </a:cubicBezTo>
                  <a:cubicBezTo>
                    <a:pt x="4474" y="4524"/>
                    <a:pt x="4054" y="6683"/>
                    <a:pt x="3507" y="7615"/>
                  </a:cubicBezTo>
                  <a:cubicBezTo>
                    <a:pt x="3574" y="7663"/>
                    <a:pt x="3571" y="7784"/>
                    <a:pt x="3472" y="7826"/>
                  </a:cubicBezTo>
                  <a:cubicBezTo>
                    <a:pt x="3185" y="7942"/>
                    <a:pt x="2872" y="7999"/>
                    <a:pt x="2558" y="7999"/>
                  </a:cubicBezTo>
                  <a:cubicBezTo>
                    <a:pt x="1658" y="7999"/>
                    <a:pt x="741" y="7537"/>
                    <a:pt x="351" y="6701"/>
                  </a:cubicBezTo>
                  <a:cubicBezTo>
                    <a:pt x="168" y="6309"/>
                    <a:pt x="129" y="5784"/>
                    <a:pt x="499" y="5484"/>
                  </a:cubicBezTo>
                  <a:cubicBezTo>
                    <a:pt x="655" y="5357"/>
                    <a:pt x="828" y="5307"/>
                    <a:pt x="1006" y="5307"/>
                  </a:cubicBezTo>
                  <a:cubicBezTo>
                    <a:pt x="1239" y="5307"/>
                    <a:pt x="1479" y="5393"/>
                    <a:pt x="1699" y="5502"/>
                  </a:cubicBezTo>
                  <a:cubicBezTo>
                    <a:pt x="1639" y="5029"/>
                    <a:pt x="1699" y="4535"/>
                    <a:pt x="2048" y="4175"/>
                  </a:cubicBezTo>
                  <a:cubicBezTo>
                    <a:pt x="2267" y="3949"/>
                    <a:pt x="2583" y="3808"/>
                    <a:pt x="2896" y="3808"/>
                  </a:cubicBezTo>
                  <a:close/>
                  <a:moveTo>
                    <a:pt x="19943" y="3581"/>
                  </a:moveTo>
                  <a:cubicBezTo>
                    <a:pt x="20206" y="3581"/>
                    <a:pt x="20468" y="3636"/>
                    <a:pt x="20721" y="3760"/>
                  </a:cubicBezTo>
                  <a:cubicBezTo>
                    <a:pt x="21582" y="4184"/>
                    <a:pt x="21419" y="5269"/>
                    <a:pt x="20737" y="5671"/>
                  </a:cubicBezTo>
                  <a:cubicBezTo>
                    <a:pt x="21196" y="5914"/>
                    <a:pt x="21618" y="6244"/>
                    <a:pt x="21725" y="6784"/>
                  </a:cubicBezTo>
                  <a:cubicBezTo>
                    <a:pt x="21826" y="7309"/>
                    <a:pt x="21538" y="7749"/>
                    <a:pt x="21078" y="7975"/>
                  </a:cubicBezTo>
                  <a:cubicBezTo>
                    <a:pt x="20786" y="8119"/>
                    <a:pt x="20502" y="8182"/>
                    <a:pt x="20228" y="8182"/>
                  </a:cubicBezTo>
                  <a:cubicBezTo>
                    <a:pt x="18961" y="8182"/>
                    <a:pt x="17911" y="6836"/>
                    <a:pt x="17264" y="5854"/>
                  </a:cubicBezTo>
                  <a:cubicBezTo>
                    <a:pt x="17182" y="5838"/>
                    <a:pt x="17111" y="5745"/>
                    <a:pt x="17155" y="5643"/>
                  </a:cubicBezTo>
                  <a:cubicBezTo>
                    <a:pt x="17578" y="4676"/>
                    <a:pt x="18770" y="3581"/>
                    <a:pt x="19943" y="3581"/>
                  </a:cubicBezTo>
                  <a:close/>
                  <a:moveTo>
                    <a:pt x="27388" y="4551"/>
                  </a:moveTo>
                  <a:cubicBezTo>
                    <a:pt x="27446" y="4551"/>
                    <a:pt x="27502" y="4553"/>
                    <a:pt x="27556" y="4558"/>
                  </a:cubicBezTo>
                  <a:cubicBezTo>
                    <a:pt x="27636" y="4565"/>
                    <a:pt x="27679" y="4655"/>
                    <a:pt x="27658" y="4718"/>
                  </a:cubicBezTo>
                  <a:cubicBezTo>
                    <a:pt x="27711" y="4718"/>
                    <a:pt x="27763" y="4741"/>
                    <a:pt x="27790" y="4796"/>
                  </a:cubicBezTo>
                  <a:cubicBezTo>
                    <a:pt x="28254" y="5692"/>
                    <a:pt x="29783" y="7306"/>
                    <a:pt x="28584" y="8292"/>
                  </a:cubicBezTo>
                  <a:cubicBezTo>
                    <a:pt x="28400" y="8442"/>
                    <a:pt x="28186" y="8510"/>
                    <a:pt x="27970" y="8510"/>
                  </a:cubicBezTo>
                  <a:cubicBezTo>
                    <a:pt x="27712" y="8510"/>
                    <a:pt x="27453" y="8414"/>
                    <a:pt x="27238" y="8246"/>
                  </a:cubicBezTo>
                  <a:cubicBezTo>
                    <a:pt x="26871" y="7957"/>
                    <a:pt x="26725" y="7537"/>
                    <a:pt x="26679" y="7096"/>
                  </a:cubicBezTo>
                  <a:cubicBezTo>
                    <a:pt x="26455" y="7398"/>
                    <a:pt x="26167" y="7647"/>
                    <a:pt x="25785" y="7677"/>
                  </a:cubicBezTo>
                  <a:cubicBezTo>
                    <a:pt x="25763" y="7679"/>
                    <a:pt x="25741" y="7680"/>
                    <a:pt x="25719" y="7680"/>
                  </a:cubicBezTo>
                  <a:cubicBezTo>
                    <a:pt x="25233" y="7680"/>
                    <a:pt x="24849" y="7269"/>
                    <a:pt x="24765" y="6802"/>
                  </a:cubicBezTo>
                  <a:cubicBezTo>
                    <a:pt x="24523" y="5447"/>
                    <a:pt x="26223" y="4551"/>
                    <a:pt x="27388" y="4551"/>
                  </a:cubicBezTo>
                  <a:close/>
                  <a:moveTo>
                    <a:pt x="12235" y="5464"/>
                  </a:moveTo>
                  <a:cubicBezTo>
                    <a:pt x="12237" y="5464"/>
                    <a:pt x="12238" y="5464"/>
                    <a:pt x="12239" y="5464"/>
                  </a:cubicBezTo>
                  <a:cubicBezTo>
                    <a:pt x="12321" y="5464"/>
                    <a:pt x="12364" y="5549"/>
                    <a:pt x="12351" y="5616"/>
                  </a:cubicBezTo>
                  <a:cubicBezTo>
                    <a:pt x="12353" y="5618"/>
                    <a:pt x="12355" y="5618"/>
                    <a:pt x="12359" y="5623"/>
                  </a:cubicBezTo>
                  <a:cubicBezTo>
                    <a:pt x="13025" y="6223"/>
                    <a:pt x="14647" y="7854"/>
                    <a:pt x="13592" y="8784"/>
                  </a:cubicBezTo>
                  <a:cubicBezTo>
                    <a:pt x="13367" y="8982"/>
                    <a:pt x="13143" y="9066"/>
                    <a:pt x="12928" y="9066"/>
                  </a:cubicBezTo>
                  <a:cubicBezTo>
                    <a:pt x="12368" y="9066"/>
                    <a:pt x="11876" y="8500"/>
                    <a:pt x="11637" y="7934"/>
                  </a:cubicBezTo>
                  <a:cubicBezTo>
                    <a:pt x="11360" y="8368"/>
                    <a:pt x="10990" y="8760"/>
                    <a:pt x="10448" y="8760"/>
                  </a:cubicBezTo>
                  <a:cubicBezTo>
                    <a:pt x="10420" y="8760"/>
                    <a:pt x="10392" y="8758"/>
                    <a:pt x="10362" y="8756"/>
                  </a:cubicBezTo>
                  <a:cubicBezTo>
                    <a:pt x="9868" y="8719"/>
                    <a:pt x="9556" y="8355"/>
                    <a:pt x="9510" y="7874"/>
                  </a:cubicBezTo>
                  <a:cubicBezTo>
                    <a:pt x="9374" y="6442"/>
                    <a:pt x="10982" y="5464"/>
                    <a:pt x="12235" y="5464"/>
                  </a:cubicBezTo>
                  <a:close/>
                  <a:moveTo>
                    <a:pt x="29727" y="1"/>
                  </a:moveTo>
                  <a:lnTo>
                    <a:pt x="29727" y="1"/>
                  </a:lnTo>
                  <a:cubicBezTo>
                    <a:pt x="28533" y="9"/>
                    <a:pt x="27337" y="19"/>
                    <a:pt x="26143" y="28"/>
                  </a:cubicBezTo>
                  <a:cubicBezTo>
                    <a:pt x="26178" y="65"/>
                    <a:pt x="26199" y="116"/>
                    <a:pt x="26189" y="178"/>
                  </a:cubicBezTo>
                  <a:cubicBezTo>
                    <a:pt x="25998" y="1291"/>
                    <a:pt x="25626" y="3846"/>
                    <a:pt x="24081" y="3907"/>
                  </a:cubicBezTo>
                  <a:cubicBezTo>
                    <a:pt x="24061" y="3908"/>
                    <a:pt x="24041" y="3909"/>
                    <a:pt x="24021" y="3909"/>
                  </a:cubicBezTo>
                  <a:cubicBezTo>
                    <a:pt x="22889" y="3909"/>
                    <a:pt x="22545" y="2647"/>
                    <a:pt x="23158" y="1900"/>
                  </a:cubicBezTo>
                  <a:cubicBezTo>
                    <a:pt x="22664" y="1802"/>
                    <a:pt x="22135" y="1593"/>
                    <a:pt x="22015" y="1078"/>
                  </a:cubicBezTo>
                  <a:cubicBezTo>
                    <a:pt x="21892" y="561"/>
                    <a:pt x="22240" y="243"/>
                    <a:pt x="22655" y="53"/>
                  </a:cubicBezTo>
                  <a:lnTo>
                    <a:pt x="22655" y="53"/>
                  </a:lnTo>
                  <a:cubicBezTo>
                    <a:pt x="20651" y="67"/>
                    <a:pt x="18644" y="81"/>
                    <a:pt x="16638" y="92"/>
                  </a:cubicBezTo>
                  <a:cubicBezTo>
                    <a:pt x="13798" y="111"/>
                    <a:pt x="10955" y="120"/>
                    <a:pt x="8116" y="128"/>
                  </a:cubicBezTo>
                  <a:cubicBezTo>
                    <a:pt x="7049" y="130"/>
                    <a:pt x="5963" y="168"/>
                    <a:pt x="4876" y="201"/>
                  </a:cubicBezTo>
                  <a:cubicBezTo>
                    <a:pt x="5218" y="987"/>
                    <a:pt x="5380" y="2198"/>
                    <a:pt x="4422" y="2582"/>
                  </a:cubicBezTo>
                  <a:cubicBezTo>
                    <a:pt x="4274" y="2641"/>
                    <a:pt x="4130" y="2668"/>
                    <a:pt x="3993" y="2668"/>
                  </a:cubicBezTo>
                  <a:cubicBezTo>
                    <a:pt x="3447" y="2668"/>
                    <a:pt x="3012" y="2237"/>
                    <a:pt x="2925" y="1705"/>
                  </a:cubicBezTo>
                  <a:cubicBezTo>
                    <a:pt x="2721" y="1862"/>
                    <a:pt x="2461" y="1953"/>
                    <a:pt x="2206" y="1953"/>
                  </a:cubicBezTo>
                  <a:cubicBezTo>
                    <a:pt x="1928" y="1953"/>
                    <a:pt x="1654" y="1845"/>
                    <a:pt x="1462" y="1600"/>
                  </a:cubicBezTo>
                  <a:cubicBezTo>
                    <a:pt x="1088" y="1122"/>
                    <a:pt x="1307" y="538"/>
                    <a:pt x="1732" y="231"/>
                  </a:cubicBezTo>
                  <a:cubicBezTo>
                    <a:pt x="1175" y="220"/>
                    <a:pt x="619" y="196"/>
                    <a:pt x="72" y="150"/>
                  </a:cubicBezTo>
                  <a:lnTo>
                    <a:pt x="72" y="150"/>
                  </a:lnTo>
                  <a:cubicBezTo>
                    <a:pt x="76" y="172"/>
                    <a:pt x="82" y="188"/>
                    <a:pt x="80" y="210"/>
                  </a:cubicBezTo>
                  <a:cubicBezTo>
                    <a:pt x="0" y="3299"/>
                    <a:pt x="152" y="6387"/>
                    <a:pt x="94" y="9472"/>
                  </a:cubicBezTo>
                  <a:cubicBezTo>
                    <a:pt x="1899" y="9219"/>
                    <a:pt x="3769" y="9205"/>
                    <a:pt x="5620" y="9205"/>
                  </a:cubicBezTo>
                  <a:cubicBezTo>
                    <a:pt x="5846" y="9205"/>
                    <a:pt x="6071" y="9205"/>
                    <a:pt x="6296" y="9205"/>
                  </a:cubicBezTo>
                  <a:cubicBezTo>
                    <a:pt x="6872" y="9205"/>
                    <a:pt x="7445" y="9204"/>
                    <a:pt x="8012" y="9194"/>
                  </a:cubicBezTo>
                  <a:cubicBezTo>
                    <a:pt x="10750" y="9148"/>
                    <a:pt x="13488" y="9121"/>
                    <a:pt x="16227" y="9114"/>
                  </a:cubicBezTo>
                  <a:cubicBezTo>
                    <a:pt x="16793" y="9113"/>
                    <a:pt x="17360" y="9112"/>
                    <a:pt x="17926" y="9112"/>
                  </a:cubicBezTo>
                  <a:cubicBezTo>
                    <a:pt x="22855" y="9112"/>
                    <a:pt x="27786" y="9169"/>
                    <a:pt x="32710" y="9329"/>
                  </a:cubicBezTo>
                  <a:cubicBezTo>
                    <a:pt x="31567" y="7969"/>
                    <a:pt x="30565" y="6436"/>
                    <a:pt x="29588" y="4957"/>
                  </a:cubicBezTo>
                  <a:cubicBezTo>
                    <a:pt x="29491" y="4810"/>
                    <a:pt x="29588" y="4681"/>
                    <a:pt x="29718" y="4643"/>
                  </a:cubicBezTo>
                  <a:cubicBezTo>
                    <a:pt x="29950" y="4212"/>
                    <a:pt x="30211" y="3787"/>
                    <a:pt x="30489" y="3374"/>
                  </a:cubicBezTo>
                  <a:lnTo>
                    <a:pt x="30489" y="3374"/>
                  </a:lnTo>
                  <a:cubicBezTo>
                    <a:pt x="30118" y="3494"/>
                    <a:pt x="29690" y="3580"/>
                    <a:pt x="29288" y="3580"/>
                  </a:cubicBezTo>
                  <a:cubicBezTo>
                    <a:pt x="28556" y="3580"/>
                    <a:pt x="27907" y="3294"/>
                    <a:pt x="27827" y="2399"/>
                  </a:cubicBezTo>
                  <a:cubicBezTo>
                    <a:pt x="27751" y="1563"/>
                    <a:pt x="28378" y="1071"/>
                    <a:pt x="29058" y="1071"/>
                  </a:cubicBezTo>
                  <a:cubicBezTo>
                    <a:pt x="29159" y="1071"/>
                    <a:pt x="29262" y="1082"/>
                    <a:pt x="29364" y="1104"/>
                  </a:cubicBezTo>
                  <a:cubicBezTo>
                    <a:pt x="29267" y="700"/>
                    <a:pt x="29410" y="269"/>
                    <a:pt x="29727" y="1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949;p71"/>
            <p:cNvSpPr/>
            <p:nvPr/>
          </p:nvSpPr>
          <p:spPr>
            <a:xfrm>
              <a:off x="2281800" y="2839582"/>
              <a:ext cx="131525" cy="99000"/>
            </a:xfrm>
            <a:custGeom>
              <a:avLst/>
              <a:gdLst/>
              <a:ahLst/>
              <a:cxnLst/>
              <a:rect l="l" t="t" r="r" b="b"/>
              <a:pathLst>
                <a:path w="5261" h="3960" extrusionOk="0">
                  <a:moveTo>
                    <a:pt x="2984" y="236"/>
                  </a:moveTo>
                  <a:cubicBezTo>
                    <a:pt x="2954" y="273"/>
                    <a:pt x="2940" y="319"/>
                    <a:pt x="2961" y="374"/>
                  </a:cubicBezTo>
                  <a:cubicBezTo>
                    <a:pt x="3210" y="1058"/>
                    <a:pt x="3820" y="1557"/>
                    <a:pt x="4037" y="2249"/>
                  </a:cubicBezTo>
                  <a:cubicBezTo>
                    <a:pt x="4086" y="2408"/>
                    <a:pt x="4118" y="2587"/>
                    <a:pt x="4113" y="2755"/>
                  </a:cubicBezTo>
                  <a:cubicBezTo>
                    <a:pt x="4102" y="3256"/>
                    <a:pt x="3935" y="3427"/>
                    <a:pt x="3466" y="3462"/>
                  </a:cubicBezTo>
                  <a:cubicBezTo>
                    <a:pt x="3426" y="3465"/>
                    <a:pt x="3387" y="3467"/>
                    <a:pt x="3350" y="3467"/>
                  </a:cubicBezTo>
                  <a:cubicBezTo>
                    <a:pt x="2906" y="3467"/>
                    <a:pt x="2678" y="3236"/>
                    <a:pt x="2553" y="2776"/>
                  </a:cubicBezTo>
                  <a:cubicBezTo>
                    <a:pt x="2478" y="2496"/>
                    <a:pt x="2492" y="2196"/>
                    <a:pt x="2513" y="1912"/>
                  </a:cubicBezTo>
                  <a:cubicBezTo>
                    <a:pt x="2520" y="1801"/>
                    <a:pt x="2422" y="1733"/>
                    <a:pt x="2325" y="1733"/>
                  </a:cubicBezTo>
                  <a:cubicBezTo>
                    <a:pt x="2265" y="1733"/>
                    <a:pt x="2206" y="1760"/>
                    <a:pt x="2173" y="1820"/>
                  </a:cubicBezTo>
                  <a:cubicBezTo>
                    <a:pt x="2016" y="2114"/>
                    <a:pt x="1823" y="2515"/>
                    <a:pt x="1504" y="2661"/>
                  </a:cubicBezTo>
                  <a:cubicBezTo>
                    <a:pt x="675" y="2490"/>
                    <a:pt x="426" y="2116"/>
                    <a:pt x="752" y="1540"/>
                  </a:cubicBezTo>
                  <a:cubicBezTo>
                    <a:pt x="841" y="1374"/>
                    <a:pt x="957" y="1224"/>
                    <a:pt x="1096" y="1090"/>
                  </a:cubicBezTo>
                  <a:cubicBezTo>
                    <a:pt x="1605" y="571"/>
                    <a:pt x="2282" y="342"/>
                    <a:pt x="2984" y="236"/>
                  </a:cubicBezTo>
                  <a:close/>
                  <a:moveTo>
                    <a:pt x="2866" y="0"/>
                  </a:moveTo>
                  <a:cubicBezTo>
                    <a:pt x="1701" y="0"/>
                    <a:pt x="1" y="896"/>
                    <a:pt x="243" y="2251"/>
                  </a:cubicBezTo>
                  <a:cubicBezTo>
                    <a:pt x="327" y="2718"/>
                    <a:pt x="711" y="3129"/>
                    <a:pt x="1197" y="3129"/>
                  </a:cubicBezTo>
                  <a:cubicBezTo>
                    <a:pt x="1219" y="3129"/>
                    <a:pt x="1241" y="3128"/>
                    <a:pt x="1263" y="3126"/>
                  </a:cubicBezTo>
                  <a:cubicBezTo>
                    <a:pt x="1645" y="3096"/>
                    <a:pt x="1933" y="2847"/>
                    <a:pt x="2157" y="2545"/>
                  </a:cubicBezTo>
                  <a:cubicBezTo>
                    <a:pt x="2203" y="2986"/>
                    <a:pt x="2349" y="3406"/>
                    <a:pt x="2716" y="3695"/>
                  </a:cubicBezTo>
                  <a:cubicBezTo>
                    <a:pt x="2930" y="3863"/>
                    <a:pt x="3190" y="3959"/>
                    <a:pt x="3447" y="3959"/>
                  </a:cubicBezTo>
                  <a:cubicBezTo>
                    <a:pt x="3663" y="3959"/>
                    <a:pt x="3878" y="3891"/>
                    <a:pt x="4062" y="3741"/>
                  </a:cubicBezTo>
                  <a:cubicBezTo>
                    <a:pt x="5261" y="2755"/>
                    <a:pt x="3732" y="1141"/>
                    <a:pt x="3267" y="245"/>
                  </a:cubicBezTo>
                  <a:cubicBezTo>
                    <a:pt x="3241" y="190"/>
                    <a:pt x="3189" y="167"/>
                    <a:pt x="3136" y="166"/>
                  </a:cubicBezTo>
                  <a:cubicBezTo>
                    <a:pt x="3157" y="104"/>
                    <a:pt x="3114" y="14"/>
                    <a:pt x="3034" y="7"/>
                  </a:cubicBezTo>
                  <a:cubicBezTo>
                    <a:pt x="2980" y="2"/>
                    <a:pt x="2924" y="0"/>
                    <a:pt x="28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950;p71"/>
            <p:cNvSpPr/>
            <p:nvPr/>
          </p:nvSpPr>
          <p:spPr>
            <a:xfrm>
              <a:off x="2096500" y="2815307"/>
              <a:ext cx="117925" cy="115050"/>
            </a:xfrm>
            <a:custGeom>
              <a:avLst/>
              <a:gdLst/>
              <a:ahLst/>
              <a:cxnLst/>
              <a:rect l="l" t="t" r="r" b="b"/>
              <a:pathLst>
                <a:path w="4717" h="4602" extrusionOk="0">
                  <a:moveTo>
                    <a:pt x="2867" y="424"/>
                  </a:moveTo>
                  <a:cubicBezTo>
                    <a:pt x="2885" y="424"/>
                    <a:pt x="2904" y="424"/>
                    <a:pt x="2923" y="425"/>
                  </a:cubicBezTo>
                  <a:cubicBezTo>
                    <a:pt x="3830" y="447"/>
                    <a:pt x="4192" y="1826"/>
                    <a:pt x="3088" y="1856"/>
                  </a:cubicBezTo>
                  <a:cubicBezTo>
                    <a:pt x="2911" y="1860"/>
                    <a:pt x="2802" y="2135"/>
                    <a:pt x="2989" y="2216"/>
                  </a:cubicBezTo>
                  <a:cubicBezTo>
                    <a:pt x="3303" y="2352"/>
                    <a:pt x="3734" y="2504"/>
                    <a:pt x="3955" y="2779"/>
                  </a:cubicBezTo>
                  <a:cubicBezTo>
                    <a:pt x="4154" y="3718"/>
                    <a:pt x="3921" y="4187"/>
                    <a:pt x="3251" y="4187"/>
                  </a:cubicBezTo>
                  <a:cubicBezTo>
                    <a:pt x="3224" y="4187"/>
                    <a:pt x="3196" y="4186"/>
                    <a:pt x="3167" y="4185"/>
                  </a:cubicBezTo>
                  <a:cubicBezTo>
                    <a:pt x="2834" y="4179"/>
                    <a:pt x="2518" y="4097"/>
                    <a:pt x="2223" y="3942"/>
                  </a:cubicBezTo>
                  <a:cubicBezTo>
                    <a:pt x="1430" y="3546"/>
                    <a:pt x="934" y="2759"/>
                    <a:pt x="463" y="2041"/>
                  </a:cubicBezTo>
                  <a:cubicBezTo>
                    <a:pt x="449" y="2017"/>
                    <a:pt x="428" y="1999"/>
                    <a:pt x="410" y="1985"/>
                  </a:cubicBezTo>
                  <a:cubicBezTo>
                    <a:pt x="766" y="1401"/>
                    <a:pt x="1243" y="942"/>
                    <a:pt x="1887" y="662"/>
                  </a:cubicBezTo>
                  <a:cubicBezTo>
                    <a:pt x="2199" y="526"/>
                    <a:pt x="2522" y="424"/>
                    <a:pt x="2867" y="424"/>
                  </a:cubicBezTo>
                  <a:close/>
                  <a:moveTo>
                    <a:pt x="2833" y="1"/>
                  </a:moveTo>
                  <a:cubicBezTo>
                    <a:pt x="1660" y="1"/>
                    <a:pt x="468" y="1096"/>
                    <a:pt x="45" y="2063"/>
                  </a:cubicBezTo>
                  <a:cubicBezTo>
                    <a:pt x="1" y="2165"/>
                    <a:pt x="72" y="2258"/>
                    <a:pt x="154" y="2274"/>
                  </a:cubicBezTo>
                  <a:cubicBezTo>
                    <a:pt x="801" y="3257"/>
                    <a:pt x="1851" y="4602"/>
                    <a:pt x="3117" y="4602"/>
                  </a:cubicBezTo>
                  <a:cubicBezTo>
                    <a:pt x="3391" y="4602"/>
                    <a:pt x="3676" y="4539"/>
                    <a:pt x="3968" y="4395"/>
                  </a:cubicBezTo>
                  <a:cubicBezTo>
                    <a:pt x="4428" y="4169"/>
                    <a:pt x="4716" y="3729"/>
                    <a:pt x="4615" y="3204"/>
                  </a:cubicBezTo>
                  <a:cubicBezTo>
                    <a:pt x="4508" y="2664"/>
                    <a:pt x="4086" y="2334"/>
                    <a:pt x="3627" y="2091"/>
                  </a:cubicBezTo>
                  <a:cubicBezTo>
                    <a:pt x="4309" y="1689"/>
                    <a:pt x="4472" y="604"/>
                    <a:pt x="3611" y="180"/>
                  </a:cubicBezTo>
                  <a:cubicBezTo>
                    <a:pt x="3358" y="56"/>
                    <a:pt x="3096" y="1"/>
                    <a:pt x="2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951;p71"/>
            <p:cNvSpPr/>
            <p:nvPr/>
          </p:nvSpPr>
          <p:spPr>
            <a:xfrm>
              <a:off x="1969450" y="2733157"/>
              <a:ext cx="117225" cy="95225"/>
            </a:xfrm>
            <a:custGeom>
              <a:avLst/>
              <a:gdLst/>
              <a:ahLst/>
              <a:cxnLst/>
              <a:rect l="l" t="t" r="r" b="b"/>
              <a:pathLst>
                <a:path w="4689" h="3809" extrusionOk="0">
                  <a:moveTo>
                    <a:pt x="2970" y="433"/>
                  </a:moveTo>
                  <a:cubicBezTo>
                    <a:pt x="3207" y="433"/>
                    <a:pt x="3451" y="557"/>
                    <a:pt x="3613" y="858"/>
                  </a:cubicBezTo>
                  <a:cubicBezTo>
                    <a:pt x="3778" y="1168"/>
                    <a:pt x="3792" y="1519"/>
                    <a:pt x="3760" y="1860"/>
                  </a:cubicBezTo>
                  <a:cubicBezTo>
                    <a:pt x="3700" y="2482"/>
                    <a:pt x="3426" y="2969"/>
                    <a:pt x="3088" y="3468"/>
                  </a:cubicBezTo>
                  <a:cubicBezTo>
                    <a:pt x="2341" y="3253"/>
                    <a:pt x="1202" y="3168"/>
                    <a:pt x="661" y="2565"/>
                  </a:cubicBezTo>
                  <a:cubicBezTo>
                    <a:pt x="462" y="2343"/>
                    <a:pt x="361" y="2045"/>
                    <a:pt x="470" y="1762"/>
                  </a:cubicBezTo>
                  <a:cubicBezTo>
                    <a:pt x="557" y="1528"/>
                    <a:pt x="734" y="1449"/>
                    <a:pt x="935" y="1449"/>
                  </a:cubicBezTo>
                  <a:cubicBezTo>
                    <a:pt x="1091" y="1449"/>
                    <a:pt x="1262" y="1497"/>
                    <a:pt x="1416" y="1556"/>
                  </a:cubicBezTo>
                  <a:cubicBezTo>
                    <a:pt x="1705" y="1665"/>
                    <a:pt x="1888" y="1798"/>
                    <a:pt x="2202" y="1838"/>
                  </a:cubicBezTo>
                  <a:cubicBezTo>
                    <a:pt x="2209" y="1839"/>
                    <a:pt x="2216" y="1839"/>
                    <a:pt x="2223" y="1839"/>
                  </a:cubicBezTo>
                  <a:cubicBezTo>
                    <a:pt x="2359" y="1839"/>
                    <a:pt x="2429" y="1656"/>
                    <a:pt x="2368" y="1549"/>
                  </a:cubicBezTo>
                  <a:cubicBezTo>
                    <a:pt x="2024" y="956"/>
                    <a:pt x="2482" y="433"/>
                    <a:pt x="2970" y="433"/>
                  </a:cubicBezTo>
                  <a:close/>
                  <a:moveTo>
                    <a:pt x="2928" y="1"/>
                  </a:moveTo>
                  <a:cubicBezTo>
                    <a:pt x="2274" y="1"/>
                    <a:pt x="1757" y="677"/>
                    <a:pt x="1893" y="1367"/>
                  </a:cubicBezTo>
                  <a:cubicBezTo>
                    <a:pt x="1551" y="1224"/>
                    <a:pt x="1235" y="972"/>
                    <a:pt x="877" y="972"/>
                  </a:cubicBezTo>
                  <a:cubicBezTo>
                    <a:pt x="781" y="972"/>
                    <a:pt x="683" y="990"/>
                    <a:pt x="581" y="1032"/>
                  </a:cubicBezTo>
                  <a:cubicBezTo>
                    <a:pt x="175" y="1200"/>
                    <a:pt x="1" y="1693"/>
                    <a:pt x="43" y="2103"/>
                  </a:cubicBezTo>
                  <a:cubicBezTo>
                    <a:pt x="170" y="3387"/>
                    <a:pt x="2033" y="3546"/>
                    <a:pt x="3017" y="3715"/>
                  </a:cubicBezTo>
                  <a:cubicBezTo>
                    <a:pt x="3046" y="3770"/>
                    <a:pt x="3110" y="3809"/>
                    <a:pt x="3176" y="3809"/>
                  </a:cubicBezTo>
                  <a:cubicBezTo>
                    <a:pt x="3215" y="3809"/>
                    <a:pt x="3254" y="3796"/>
                    <a:pt x="3287" y="3765"/>
                  </a:cubicBezTo>
                  <a:cubicBezTo>
                    <a:pt x="4118" y="2995"/>
                    <a:pt x="4689" y="1015"/>
                    <a:pt x="3569" y="222"/>
                  </a:cubicBezTo>
                  <a:cubicBezTo>
                    <a:pt x="3352" y="67"/>
                    <a:pt x="3133" y="1"/>
                    <a:pt x="29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952;p71"/>
            <p:cNvSpPr/>
            <p:nvPr/>
          </p:nvSpPr>
          <p:spPr>
            <a:xfrm>
              <a:off x="1903100" y="2862382"/>
              <a:ext cx="131850" cy="90075"/>
            </a:xfrm>
            <a:custGeom>
              <a:avLst/>
              <a:gdLst/>
              <a:ahLst/>
              <a:cxnLst/>
              <a:rect l="l" t="t" r="r" b="b"/>
              <a:pathLst>
                <a:path w="5274" h="3603" extrusionOk="0">
                  <a:moveTo>
                    <a:pt x="2655" y="268"/>
                  </a:moveTo>
                  <a:lnTo>
                    <a:pt x="2655" y="268"/>
                  </a:lnTo>
                  <a:cubicBezTo>
                    <a:pt x="2641" y="323"/>
                    <a:pt x="2653" y="383"/>
                    <a:pt x="2708" y="435"/>
                  </a:cubicBezTo>
                  <a:cubicBezTo>
                    <a:pt x="3202" y="880"/>
                    <a:pt x="3814" y="1437"/>
                    <a:pt x="4027" y="2085"/>
                  </a:cubicBezTo>
                  <a:cubicBezTo>
                    <a:pt x="4224" y="2676"/>
                    <a:pt x="3915" y="3168"/>
                    <a:pt x="3479" y="3168"/>
                  </a:cubicBezTo>
                  <a:cubicBezTo>
                    <a:pt x="3312" y="3168"/>
                    <a:pt x="3126" y="3096"/>
                    <a:pt x="2943" y="2930"/>
                  </a:cubicBezTo>
                  <a:cubicBezTo>
                    <a:pt x="2662" y="2677"/>
                    <a:pt x="2565" y="2298"/>
                    <a:pt x="2500" y="1940"/>
                  </a:cubicBezTo>
                  <a:cubicBezTo>
                    <a:pt x="2483" y="1848"/>
                    <a:pt x="2399" y="1801"/>
                    <a:pt x="2315" y="1801"/>
                  </a:cubicBezTo>
                  <a:cubicBezTo>
                    <a:pt x="2248" y="1801"/>
                    <a:pt x="2180" y="1831"/>
                    <a:pt x="2148" y="1894"/>
                  </a:cubicBezTo>
                  <a:cubicBezTo>
                    <a:pt x="2080" y="2020"/>
                    <a:pt x="2013" y="2152"/>
                    <a:pt x="1937" y="2274"/>
                  </a:cubicBezTo>
                  <a:cubicBezTo>
                    <a:pt x="1838" y="2482"/>
                    <a:pt x="1688" y="2634"/>
                    <a:pt x="1482" y="2731"/>
                  </a:cubicBezTo>
                  <a:cubicBezTo>
                    <a:pt x="1394" y="2833"/>
                    <a:pt x="1307" y="2883"/>
                    <a:pt x="1222" y="2883"/>
                  </a:cubicBezTo>
                  <a:cubicBezTo>
                    <a:pt x="1107" y="2883"/>
                    <a:pt x="994" y="2790"/>
                    <a:pt x="884" y="2604"/>
                  </a:cubicBezTo>
                  <a:cubicBezTo>
                    <a:pt x="515" y="2328"/>
                    <a:pt x="460" y="2337"/>
                    <a:pt x="563" y="1942"/>
                  </a:cubicBezTo>
                  <a:cubicBezTo>
                    <a:pt x="615" y="1749"/>
                    <a:pt x="714" y="1564"/>
                    <a:pt x="826" y="1399"/>
                  </a:cubicBezTo>
                  <a:cubicBezTo>
                    <a:pt x="1251" y="781"/>
                    <a:pt x="1937" y="416"/>
                    <a:pt x="2655" y="268"/>
                  </a:cubicBezTo>
                  <a:close/>
                  <a:moveTo>
                    <a:pt x="2859" y="1"/>
                  </a:moveTo>
                  <a:cubicBezTo>
                    <a:pt x="1606" y="1"/>
                    <a:pt x="1" y="980"/>
                    <a:pt x="136" y="2411"/>
                  </a:cubicBezTo>
                  <a:cubicBezTo>
                    <a:pt x="183" y="2892"/>
                    <a:pt x="494" y="3256"/>
                    <a:pt x="988" y="3293"/>
                  </a:cubicBezTo>
                  <a:cubicBezTo>
                    <a:pt x="1018" y="3295"/>
                    <a:pt x="1046" y="3297"/>
                    <a:pt x="1074" y="3297"/>
                  </a:cubicBezTo>
                  <a:cubicBezTo>
                    <a:pt x="1616" y="3297"/>
                    <a:pt x="1986" y="2905"/>
                    <a:pt x="2263" y="2471"/>
                  </a:cubicBezTo>
                  <a:cubicBezTo>
                    <a:pt x="2502" y="3037"/>
                    <a:pt x="2994" y="3603"/>
                    <a:pt x="3554" y="3603"/>
                  </a:cubicBezTo>
                  <a:cubicBezTo>
                    <a:pt x="3769" y="3603"/>
                    <a:pt x="3993" y="3519"/>
                    <a:pt x="4218" y="3321"/>
                  </a:cubicBezTo>
                  <a:cubicBezTo>
                    <a:pt x="5273" y="2391"/>
                    <a:pt x="3651" y="760"/>
                    <a:pt x="2985" y="160"/>
                  </a:cubicBezTo>
                  <a:cubicBezTo>
                    <a:pt x="2981" y="155"/>
                    <a:pt x="2979" y="155"/>
                    <a:pt x="2977" y="153"/>
                  </a:cubicBezTo>
                  <a:cubicBezTo>
                    <a:pt x="2990" y="86"/>
                    <a:pt x="2947" y="1"/>
                    <a:pt x="2865" y="1"/>
                  </a:cubicBezTo>
                  <a:cubicBezTo>
                    <a:pt x="2863" y="1"/>
                    <a:pt x="2861" y="1"/>
                    <a:pt x="28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953;p71"/>
            <p:cNvSpPr/>
            <p:nvPr/>
          </p:nvSpPr>
          <p:spPr>
            <a:xfrm>
              <a:off x="1804850" y="2770532"/>
              <a:ext cx="119350" cy="111675"/>
            </a:xfrm>
            <a:custGeom>
              <a:avLst/>
              <a:gdLst/>
              <a:ahLst/>
              <a:cxnLst/>
              <a:rect l="l" t="t" r="r" b="b"/>
              <a:pathLst>
                <a:path w="4774" h="4467" extrusionOk="0">
                  <a:moveTo>
                    <a:pt x="2876" y="421"/>
                  </a:moveTo>
                  <a:cubicBezTo>
                    <a:pt x="3094" y="421"/>
                    <a:pt x="3309" y="467"/>
                    <a:pt x="3499" y="585"/>
                  </a:cubicBezTo>
                  <a:cubicBezTo>
                    <a:pt x="4440" y="1166"/>
                    <a:pt x="3408" y="2045"/>
                    <a:pt x="2797" y="2208"/>
                  </a:cubicBezTo>
                  <a:cubicBezTo>
                    <a:pt x="2616" y="2257"/>
                    <a:pt x="2598" y="2557"/>
                    <a:pt x="2796" y="2594"/>
                  </a:cubicBezTo>
                  <a:cubicBezTo>
                    <a:pt x="3187" y="2665"/>
                    <a:pt x="3408" y="3125"/>
                    <a:pt x="3288" y="3502"/>
                  </a:cubicBezTo>
                  <a:cubicBezTo>
                    <a:pt x="3166" y="3888"/>
                    <a:pt x="2806" y="4030"/>
                    <a:pt x="2439" y="4030"/>
                  </a:cubicBezTo>
                  <a:cubicBezTo>
                    <a:pt x="2218" y="4030"/>
                    <a:pt x="1994" y="3979"/>
                    <a:pt x="1817" y="3898"/>
                  </a:cubicBezTo>
                  <a:cubicBezTo>
                    <a:pt x="1129" y="3584"/>
                    <a:pt x="760" y="2887"/>
                    <a:pt x="423" y="2240"/>
                  </a:cubicBezTo>
                  <a:cubicBezTo>
                    <a:pt x="811" y="1453"/>
                    <a:pt x="1483" y="735"/>
                    <a:pt x="2354" y="498"/>
                  </a:cubicBezTo>
                  <a:cubicBezTo>
                    <a:pt x="2522" y="451"/>
                    <a:pt x="2700" y="421"/>
                    <a:pt x="2876" y="421"/>
                  </a:cubicBezTo>
                  <a:close/>
                  <a:moveTo>
                    <a:pt x="2840" y="1"/>
                  </a:moveTo>
                  <a:cubicBezTo>
                    <a:pt x="1660" y="1"/>
                    <a:pt x="518" y="1122"/>
                    <a:pt x="56" y="2095"/>
                  </a:cubicBezTo>
                  <a:cubicBezTo>
                    <a:pt x="0" y="2210"/>
                    <a:pt x="63" y="2319"/>
                    <a:pt x="153" y="2367"/>
                  </a:cubicBezTo>
                  <a:cubicBezTo>
                    <a:pt x="561" y="3255"/>
                    <a:pt x="1337" y="4467"/>
                    <a:pt x="2381" y="4467"/>
                  </a:cubicBezTo>
                  <a:cubicBezTo>
                    <a:pt x="2608" y="4467"/>
                    <a:pt x="2849" y="4409"/>
                    <a:pt x="3101" y="4277"/>
                  </a:cubicBezTo>
                  <a:cubicBezTo>
                    <a:pt x="3803" y="3912"/>
                    <a:pt x="3900" y="2864"/>
                    <a:pt x="3334" y="2407"/>
                  </a:cubicBezTo>
                  <a:cubicBezTo>
                    <a:pt x="4189" y="1904"/>
                    <a:pt x="4773" y="705"/>
                    <a:pt x="3591" y="164"/>
                  </a:cubicBezTo>
                  <a:cubicBezTo>
                    <a:pt x="3343" y="51"/>
                    <a:pt x="3091" y="1"/>
                    <a:pt x="28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954;p71"/>
            <p:cNvSpPr/>
            <p:nvPr/>
          </p:nvSpPr>
          <p:spPr>
            <a:xfrm>
              <a:off x="1671975" y="2821007"/>
              <a:ext cx="108650" cy="104775"/>
            </a:xfrm>
            <a:custGeom>
              <a:avLst/>
              <a:gdLst/>
              <a:ahLst/>
              <a:cxnLst/>
              <a:rect l="l" t="t" r="r" b="b"/>
              <a:pathLst>
                <a:path w="4346" h="4191" extrusionOk="0">
                  <a:moveTo>
                    <a:pt x="2645" y="451"/>
                  </a:moveTo>
                  <a:cubicBezTo>
                    <a:pt x="2924" y="451"/>
                    <a:pt x="3224" y="619"/>
                    <a:pt x="3357" y="851"/>
                  </a:cubicBezTo>
                  <a:cubicBezTo>
                    <a:pt x="3470" y="1052"/>
                    <a:pt x="3496" y="1418"/>
                    <a:pt x="3508" y="1616"/>
                  </a:cubicBezTo>
                  <a:cubicBezTo>
                    <a:pt x="3551" y="2408"/>
                    <a:pt x="3305" y="3082"/>
                    <a:pt x="3004" y="3798"/>
                  </a:cubicBezTo>
                  <a:cubicBezTo>
                    <a:pt x="2997" y="3812"/>
                    <a:pt x="2997" y="3826"/>
                    <a:pt x="2995" y="3839"/>
                  </a:cubicBezTo>
                  <a:cubicBezTo>
                    <a:pt x="2864" y="3857"/>
                    <a:pt x="2732" y="3866"/>
                    <a:pt x="2602" y="3866"/>
                  </a:cubicBezTo>
                  <a:cubicBezTo>
                    <a:pt x="2165" y="3866"/>
                    <a:pt x="1735" y="3764"/>
                    <a:pt x="1344" y="3533"/>
                  </a:cubicBezTo>
                  <a:cubicBezTo>
                    <a:pt x="1046" y="3360"/>
                    <a:pt x="748" y="3105"/>
                    <a:pt x="589" y="2791"/>
                  </a:cubicBezTo>
                  <a:cubicBezTo>
                    <a:pt x="287" y="2295"/>
                    <a:pt x="485" y="2006"/>
                    <a:pt x="1184" y="1925"/>
                  </a:cubicBezTo>
                  <a:cubicBezTo>
                    <a:pt x="1378" y="2000"/>
                    <a:pt x="1561" y="2094"/>
                    <a:pt x="1734" y="2211"/>
                  </a:cubicBezTo>
                  <a:cubicBezTo>
                    <a:pt x="1764" y="2230"/>
                    <a:pt x="1794" y="2239"/>
                    <a:pt x="1824" y="2239"/>
                  </a:cubicBezTo>
                  <a:cubicBezTo>
                    <a:pt x="1935" y="2239"/>
                    <a:pt x="2035" y="2124"/>
                    <a:pt x="2004" y="2004"/>
                  </a:cubicBezTo>
                  <a:cubicBezTo>
                    <a:pt x="1870" y="1496"/>
                    <a:pt x="1836" y="792"/>
                    <a:pt x="2376" y="513"/>
                  </a:cubicBezTo>
                  <a:cubicBezTo>
                    <a:pt x="2458" y="470"/>
                    <a:pt x="2550" y="451"/>
                    <a:pt x="2645" y="451"/>
                  </a:cubicBezTo>
                  <a:close/>
                  <a:moveTo>
                    <a:pt x="2766" y="0"/>
                  </a:moveTo>
                  <a:cubicBezTo>
                    <a:pt x="2454" y="0"/>
                    <a:pt x="2138" y="140"/>
                    <a:pt x="1919" y="366"/>
                  </a:cubicBezTo>
                  <a:cubicBezTo>
                    <a:pt x="1571" y="727"/>
                    <a:pt x="1510" y="1221"/>
                    <a:pt x="1571" y="1694"/>
                  </a:cubicBezTo>
                  <a:cubicBezTo>
                    <a:pt x="1350" y="1585"/>
                    <a:pt x="1110" y="1499"/>
                    <a:pt x="877" y="1499"/>
                  </a:cubicBezTo>
                  <a:cubicBezTo>
                    <a:pt x="699" y="1499"/>
                    <a:pt x="526" y="1549"/>
                    <a:pt x="370" y="1676"/>
                  </a:cubicBezTo>
                  <a:cubicBezTo>
                    <a:pt x="0" y="1976"/>
                    <a:pt x="40" y="2501"/>
                    <a:pt x="222" y="2893"/>
                  </a:cubicBezTo>
                  <a:cubicBezTo>
                    <a:pt x="612" y="3729"/>
                    <a:pt x="1529" y="4191"/>
                    <a:pt x="2429" y="4191"/>
                  </a:cubicBezTo>
                  <a:cubicBezTo>
                    <a:pt x="2743" y="4191"/>
                    <a:pt x="3056" y="4134"/>
                    <a:pt x="3343" y="4018"/>
                  </a:cubicBezTo>
                  <a:cubicBezTo>
                    <a:pt x="3442" y="3976"/>
                    <a:pt x="3445" y="3855"/>
                    <a:pt x="3378" y="3807"/>
                  </a:cubicBezTo>
                  <a:cubicBezTo>
                    <a:pt x="3925" y="2875"/>
                    <a:pt x="4345" y="716"/>
                    <a:pt x="3219" y="111"/>
                  </a:cubicBezTo>
                  <a:cubicBezTo>
                    <a:pt x="3077" y="35"/>
                    <a:pt x="2922" y="0"/>
                    <a:pt x="27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914;p71"/>
          <p:cNvSpPr txBox="1">
            <a:spLocks/>
          </p:cNvSpPr>
          <p:nvPr/>
        </p:nvSpPr>
        <p:spPr>
          <a:xfrm>
            <a:off x="4546859" y="4129536"/>
            <a:ext cx="2777811" cy="136112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MX" sz="4000" dirty="0">
                <a:latin typeface="Comic Sans MS" panose="030F0702030302020204" pitchFamily="66" charset="0"/>
                <a:cs typeface="Times New Roman" panose="02020603050405020304" pitchFamily="18" charset="0"/>
              </a:rPr>
              <a:t>Por su atención</a:t>
            </a:r>
            <a:endParaRPr lang="en-US" sz="4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35964" r="47147"/>
          <a:stretch/>
        </p:blipFill>
        <p:spPr>
          <a:xfrm>
            <a:off x="10700067" y="391250"/>
            <a:ext cx="1219200" cy="6548639"/>
          </a:xfrm>
          <a:prstGeom prst="rect">
            <a:avLst/>
          </a:prstGeom>
        </p:spPr>
      </p:pic>
      <p:pic>
        <p:nvPicPr>
          <p:cNvPr id="217" name="Imagen 216"/>
          <p:cNvPicPr>
            <a:picLocks noChangeAspect="1"/>
          </p:cNvPicPr>
          <p:nvPr/>
        </p:nvPicPr>
        <p:blipFill rotWithShape="1">
          <a:blip r:embed="rId4"/>
          <a:srcRect l="35964" r="47147"/>
          <a:stretch/>
        </p:blipFill>
        <p:spPr>
          <a:xfrm rot="5400000">
            <a:off x="5259397" y="730232"/>
            <a:ext cx="1219200" cy="11200113"/>
          </a:xfrm>
          <a:prstGeom prst="rect">
            <a:avLst/>
          </a:prstGeom>
        </p:spPr>
      </p:pic>
      <p:pic>
        <p:nvPicPr>
          <p:cNvPr id="98" name="Imagen 97"/>
          <p:cNvPicPr>
            <a:picLocks noChangeAspect="1"/>
          </p:cNvPicPr>
          <p:nvPr/>
        </p:nvPicPr>
        <p:blipFill rotWithShape="1">
          <a:blip r:embed="rId4"/>
          <a:srcRect l="35964" r="47147"/>
          <a:stretch/>
        </p:blipFill>
        <p:spPr>
          <a:xfrm rot="16200000" flipV="1">
            <a:off x="4886651" y="-4723894"/>
            <a:ext cx="1219200" cy="11200113"/>
          </a:xfrm>
          <a:prstGeom prst="rect">
            <a:avLst/>
          </a:prstGeom>
        </p:spPr>
      </p:pic>
      <p:sp>
        <p:nvSpPr>
          <p:cNvPr id="214" name="Google Shape;2745;p69"/>
          <p:cNvSpPr/>
          <p:nvPr/>
        </p:nvSpPr>
        <p:spPr>
          <a:xfrm rot="17388866">
            <a:off x="9328218" y="4351095"/>
            <a:ext cx="4694558" cy="2503131"/>
          </a:xfrm>
          <a:custGeom>
            <a:avLst/>
            <a:gdLst/>
            <a:ahLst/>
            <a:cxnLst/>
            <a:rect l="l" t="t" r="r" b="b"/>
            <a:pathLst>
              <a:path w="70021" h="55861" extrusionOk="0">
                <a:moveTo>
                  <a:pt x="21295" y="1"/>
                </a:moveTo>
                <a:cubicBezTo>
                  <a:pt x="16666" y="1"/>
                  <a:pt x="12338" y="1827"/>
                  <a:pt x="8855" y="4471"/>
                </a:cubicBezTo>
                <a:cubicBezTo>
                  <a:pt x="5211" y="7237"/>
                  <a:pt x="2249" y="10816"/>
                  <a:pt x="1125" y="14901"/>
                </a:cubicBezTo>
                <a:cubicBezTo>
                  <a:pt x="1" y="18984"/>
                  <a:pt x="903" y="23588"/>
                  <a:pt x="4091" y="26749"/>
                </a:cubicBezTo>
                <a:cubicBezTo>
                  <a:pt x="6577" y="29215"/>
                  <a:pt x="10292" y="30737"/>
                  <a:pt x="12141" y="33592"/>
                </a:cubicBezTo>
                <a:cubicBezTo>
                  <a:pt x="14538" y="37293"/>
                  <a:pt x="13047" y="41962"/>
                  <a:pt x="14175" y="46092"/>
                </a:cubicBezTo>
                <a:cubicBezTo>
                  <a:pt x="14861" y="48604"/>
                  <a:pt x="16528" y="50871"/>
                  <a:pt x="18665" y="52669"/>
                </a:cubicBezTo>
                <a:cubicBezTo>
                  <a:pt x="20621" y="54317"/>
                  <a:pt x="23091" y="55633"/>
                  <a:pt x="25809" y="55832"/>
                </a:cubicBezTo>
                <a:cubicBezTo>
                  <a:pt x="26066" y="55851"/>
                  <a:pt x="26321" y="55860"/>
                  <a:pt x="26574" y="55860"/>
                </a:cubicBezTo>
                <a:cubicBezTo>
                  <a:pt x="31588" y="55860"/>
                  <a:pt x="35964" y="52336"/>
                  <a:pt x="41020" y="51759"/>
                </a:cubicBezTo>
                <a:cubicBezTo>
                  <a:pt x="41562" y="51697"/>
                  <a:pt x="42104" y="51670"/>
                  <a:pt x="42645" y="51670"/>
                </a:cubicBezTo>
                <a:cubicBezTo>
                  <a:pt x="46593" y="51670"/>
                  <a:pt x="50517" y="53121"/>
                  <a:pt x="54489" y="53121"/>
                </a:cubicBezTo>
                <a:cubicBezTo>
                  <a:pt x="54796" y="53121"/>
                  <a:pt x="55103" y="53112"/>
                  <a:pt x="55411" y="53093"/>
                </a:cubicBezTo>
                <a:cubicBezTo>
                  <a:pt x="60902" y="52759"/>
                  <a:pt x="65644" y="49145"/>
                  <a:pt x="67832" y="44766"/>
                </a:cubicBezTo>
                <a:cubicBezTo>
                  <a:pt x="70020" y="40388"/>
                  <a:pt x="69984" y="35389"/>
                  <a:pt x="68969" y="30700"/>
                </a:cubicBezTo>
                <a:cubicBezTo>
                  <a:pt x="68378" y="27975"/>
                  <a:pt x="67438" y="25239"/>
                  <a:pt x="65538" y="23009"/>
                </a:cubicBezTo>
                <a:cubicBezTo>
                  <a:pt x="61796" y="18615"/>
                  <a:pt x="55195" y="17010"/>
                  <a:pt x="49117" y="15568"/>
                </a:cubicBezTo>
                <a:cubicBezTo>
                  <a:pt x="43040" y="14126"/>
                  <a:pt x="36453" y="12221"/>
                  <a:pt x="33163" y="7563"/>
                </a:cubicBezTo>
                <a:cubicBezTo>
                  <a:pt x="30152" y="3301"/>
                  <a:pt x="29141" y="612"/>
                  <a:pt x="22793" y="65"/>
                </a:cubicBezTo>
                <a:cubicBezTo>
                  <a:pt x="22291" y="22"/>
                  <a:pt x="21792" y="1"/>
                  <a:pt x="21295" y="1"/>
                </a:cubicBezTo>
                <a:close/>
              </a:path>
            </a:pathLst>
          </a:custGeom>
          <a:solidFill>
            <a:srgbClr val="FFEBAB"/>
          </a:solidFill>
          <a:ln>
            <a:noFill/>
          </a:ln>
          <a:effectLst>
            <a:softEdge rad="12700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745;p69"/>
          <p:cNvSpPr/>
          <p:nvPr/>
        </p:nvSpPr>
        <p:spPr>
          <a:xfrm>
            <a:off x="8352788" y="-996567"/>
            <a:ext cx="4694558" cy="2503131"/>
          </a:xfrm>
          <a:custGeom>
            <a:avLst/>
            <a:gdLst/>
            <a:ahLst/>
            <a:cxnLst/>
            <a:rect l="l" t="t" r="r" b="b"/>
            <a:pathLst>
              <a:path w="70021" h="55861" extrusionOk="0">
                <a:moveTo>
                  <a:pt x="21295" y="1"/>
                </a:moveTo>
                <a:cubicBezTo>
                  <a:pt x="16666" y="1"/>
                  <a:pt x="12338" y="1827"/>
                  <a:pt x="8855" y="4471"/>
                </a:cubicBezTo>
                <a:cubicBezTo>
                  <a:pt x="5211" y="7237"/>
                  <a:pt x="2249" y="10816"/>
                  <a:pt x="1125" y="14901"/>
                </a:cubicBezTo>
                <a:cubicBezTo>
                  <a:pt x="1" y="18984"/>
                  <a:pt x="903" y="23588"/>
                  <a:pt x="4091" y="26749"/>
                </a:cubicBezTo>
                <a:cubicBezTo>
                  <a:pt x="6577" y="29215"/>
                  <a:pt x="10292" y="30737"/>
                  <a:pt x="12141" y="33592"/>
                </a:cubicBezTo>
                <a:cubicBezTo>
                  <a:pt x="14538" y="37293"/>
                  <a:pt x="13047" y="41962"/>
                  <a:pt x="14175" y="46092"/>
                </a:cubicBezTo>
                <a:cubicBezTo>
                  <a:pt x="14861" y="48604"/>
                  <a:pt x="16528" y="50871"/>
                  <a:pt x="18665" y="52669"/>
                </a:cubicBezTo>
                <a:cubicBezTo>
                  <a:pt x="20621" y="54317"/>
                  <a:pt x="23091" y="55633"/>
                  <a:pt x="25809" y="55832"/>
                </a:cubicBezTo>
                <a:cubicBezTo>
                  <a:pt x="26066" y="55851"/>
                  <a:pt x="26321" y="55860"/>
                  <a:pt x="26574" y="55860"/>
                </a:cubicBezTo>
                <a:cubicBezTo>
                  <a:pt x="31588" y="55860"/>
                  <a:pt x="35964" y="52336"/>
                  <a:pt x="41020" y="51759"/>
                </a:cubicBezTo>
                <a:cubicBezTo>
                  <a:pt x="41562" y="51697"/>
                  <a:pt x="42104" y="51670"/>
                  <a:pt x="42645" y="51670"/>
                </a:cubicBezTo>
                <a:cubicBezTo>
                  <a:pt x="46593" y="51670"/>
                  <a:pt x="50517" y="53121"/>
                  <a:pt x="54489" y="53121"/>
                </a:cubicBezTo>
                <a:cubicBezTo>
                  <a:pt x="54796" y="53121"/>
                  <a:pt x="55103" y="53112"/>
                  <a:pt x="55411" y="53093"/>
                </a:cubicBezTo>
                <a:cubicBezTo>
                  <a:pt x="60902" y="52759"/>
                  <a:pt x="65644" y="49145"/>
                  <a:pt x="67832" y="44766"/>
                </a:cubicBezTo>
                <a:cubicBezTo>
                  <a:pt x="70020" y="40388"/>
                  <a:pt x="69984" y="35389"/>
                  <a:pt x="68969" y="30700"/>
                </a:cubicBezTo>
                <a:cubicBezTo>
                  <a:pt x="68378" y="27975"/>
                  <a:pt x="67438" y="25239"/>
                  <a:pt x="65538" y="23009"/>
                </a:cubicBezTo>
                <a:cubicBezTo>
                  <a:pt x="61796" y="18615"/>
                  <a:pt x="55195" y="17010"/>
                  <a:pt x="49117" y="15568"/>
                </a:cubicBezTo>
                <a:cubicBezTo>
                  <a:pt x="43040" y="14126"/>
                  <a:pt x="36453" y="12221"/>
                  <a:pt x="33163" y="7563"/>
                </a:cubicBezTo>
                <a:cubicBezTo>
                  <a:pt x="30152" y="3301"/>
                  <a:pt x="29141" y="612"/>
                  <a:pt x="22793" y="65"/>
                </a:cubicBezTo>
                <a:cubicBezTo>
                  <a:pt x="22291" y="22"/>
                  <a:pt x="21792" y="1"/>
                  <a:pt x="21295" y="1"/>
                </a:cubicBezTo>
                <a:close/>
              </a:path>
            </a:pathLst>
          </a:custGeom>
          <a:solidFill>
            <a:srgbClr val="E6D5F3"/>
          </a:solidFill>
          <a:ln>
            <a:noFill/>
          </a:ln>
          <a:effectLst>
            <a:softEdge rad="12700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Imagen 102"/>
          <p:cNvPicPr>
            <a:picLocks noChangeAspect="1"/>
          </p:cNvPicPr>
          <p:nvPr/>
        </p:nvPicPr>
        <p:blipFill rotWithShape="1">
          <a:blip r:embed="rId4"/>
          <a:srcRect l="35964" r="47147"/>
          <a:stretch/>
        </p:blipFill>
        <p:spPr>
          <a:xfrm flipH="1">
            <a:off x="-11895" y="609442"/>
            <a:ext cx="1219200" cy="5843983"/>
          </a:xfrm>
          <a:prstGeom prst="rect">
            <a:avLst/>
          </a:prstGeom>
        </p:spPr>
      </p:pic>
      <p:sp>
        <p:nvSpPr>
          <p:cNvPr id="216" name="Google Shape;2745;p69"/>
          <p:cNvSpPr/>
          <p:nvPr/>
        </p:nvSpPr>
        <p:spPr>
          <a:xfrm rot="415291" flipH="1" flipV="1">
            <a:off x="-2096458" y="5069078"/>
            <a:ext cx="4694558" cy="2503131"/>
          </a:xfrm>
          <a:custGeom>
            <a:avLst/>
            <a:gdLst/>
            <a:ahLst/>
            <a:cxnLst/>
            <a:rect l="l" t="t" r="r" b="b"/>
            <a:pathLst>
              <a:path w="70021" h="55861" extrusionOk="0">
                <a:moveTo>
                  <a:pt x="21295" y="1"/>
                </a:moveTo>
                <a:cubicBezTo>
                  <a:pt x="16666" y="1"/>
                  <a:pt x="12338" y="1827"/>
                  <a:pt x="8855" y="4471"/>
                </a:cubicBezTo>
                <a:cubicBezTo>
                  <a:pt x="5211" y="7237"/>
                  <a:pt x="2249" y="10816"/>
                  <a:pt x="1125" y="14901"/>
                </a:cubicBezTo>
                <a:cubicBezTo>
                  <a:pt x="1" y="18984"/>
                  <a:pt x="903" y="23588"/>
                  <a:pt x="4091" y="26749"/>
                </a:cubicBezTo>
                <a:cubicBezTo>
                  <a:pt x="6577" y="29215"/>
                  <a:pt x="10292" y="30737"/>
                  <a:pt x="12141" y="33592"/>
                </a:cubicBezTo>
                <a:cubicBezTo>
                  <a:pt x="14538" y="37293"/>
                  <a:pt x="13047" y="41962"/>
                  <a:pt x="14175" y="46092"/>
                </a:cubicBezTo>
                <a:cubicBezTo>
                  <a:pt x="14861" y="48604"/>
                  <a:pt x="16528" y="50871"/>
                  <a:pt x="18665" y="52669"/>
                </a:cubicBezTo>
                <a:cubicBezTo>
                  <a:pt x="20621" y="54317"/>
                  <a:pt x="23091" y="55633"/>
                  <a:pt x="25809" y="55832"/>
                </a:cubicBezTo>
                <a:cubicBezTo>
                  <a:pt x="26066" y="55851"/>
                  <a:pt x="26321" y="55860"/>
                  <a:pt x="26574" y="55860"/>
                </a:cubicBezTo>
                <a:cubicBezTo>
                  <a:pt x="31588" y="55860"/>
                  <a:pt x="35964" y="52336"/>
                  <a:pt x="41020" y="51759"/>
                </a:cubicBezTo>
                <a:cubicBezTo>
                  <a:pt x="41562" y="51697"/>
                  <a:pt x="42104" y="51670"/>
                  <a:pt x="42645" y="51670"/>
                </a:cubicBezTo>
                <a:cubicBezTo>
                  <a:pt x="46593" y="51670"/>
                  <a:pt x="50517" y="53121"/>
                  <a:pt x="54489" y="53121"/>
                </a:cubicBezTo>
                <a:cubicBezTo>
                  <a:pt x="54796" y="53121"/>
                  <a:pt x="55103" y="53112"/>
                  <a:pt x="55411" y="53093"/>
                </a:cubicBezTo>
                <a:cubicBezTo>
                  <a:pt x="60902" y="52759"/>
                  <a:pt x="65644" y="49145"/>
                  <a:pt x="67832" y="44766"/>
                </a:cubicBezTo>
                <a:cubicBezTo>
                  <a:pt x="70020" y="40388"/>
                  <a:pt x="69984" y="35389"/>
                  <a:pt x="68969" y="30700"/>
                </a:cubicBezTo>
                <a:cubicBezTo>
                  <a:pt x="68378" y="27975"/>
                  <a:pt x="67438" y="25239"/>
                  <a:pt x="65538" y="23009"/>
                </a:cubicBezTo>
                <a:cubicBezTo>
                  <a:pt x="61796" y="18615"/>
                  <a:pt x="55195" y="17010"/>
                  <a:pt x="49117" y="15568"/>
                </a:cubicBezTo>
                <a:cubicBezTo>
                  <a:pt x="43040" y="14126"/>
                  <a:pt x="36453" y="12221"/>
                  <a:pt x="33163" y="7563"/>
                </a:cubicBezTo>
                <a:cubicBezTo>
                  <a:pt x="30152" y="3301"/>
                  <a:pt x="29141" y="612"/>
                  <a:pt x="22793" y="65"/>
                </a:cubicBezTo>
                <a:cubicBezTo>
                  <a:pt x="22291" y="22"/>
                  <a:pt x="21792" y="1"/>
                  <a:pt x="21295" y="1"/>
                </a:cubicBezTo>
                <a:close/>
              </a:path>
            </a:pathLst>
          </a:custGeom>
          <a:solidFill>
            <a:srgbClr val="FCCCDD"/>
          </a:solidFill>
          <a:ln>
            <a:noFill/>
          </a:ln>
          <a:effectLst>
            <a:softEdge rad="12700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2745;p69"/>
          <p:cNvSpPr/>
          <p:nvPr/>
        </p:nvSpPr>
        <p:spPr>
          <a:xfrm rot="17388866">
            <a:off x="-2005045" y="-942400"/>
            <a:ext cx="4694558" cy="2503131"/>
          </a:xfrm>
          <a:custGeom>
            <a:avLst/>
            <a:gdLst/>
            <a:ahLst/>
            <a:cxnLst/>
            <a:rect l="l" t="t" r="r" b="b"/>
            <a:pathLst>
              <a:path w="70021" h="55861" extrusionOk="0">
                <a:moveTo>
                  <a:pt x="21295" y="1"/>
                </a:moveTo>
                <a:cubicBezTo>
                  <a:pt x="16666" y="1"/>
                  <a:pt x="12338" y="1827"/>
                  <a:pt x="8855" y="4471"/>
                </a:cubicBezTo>
                <a:cubicBezTo>
                  <a:pt x="5211" y="7237"/>
                  <a:pt x="2249" y="10816"/>
                  <a:pt x="1125" y="14901"/>
                </a:cubicBezTo>
                <a:cubicBezTo>
                  <a:pt x="1" y="18984"/>
                  <a:pt x="903" y="23588"/>
                  <a:pt x="4091" y="26749"/>
                </a:cubicBezTo>
                <a:cubicBezTo>
                  <a:pt x="6577" y="29215"/>
                  <a:pt x="10292" y="30737"/>
                  <a:pt x="12141" y="33592"/>
                </a:cubicBezTo>
                <a:cubicBezTo>
                  <a:pt x="14538" y="37293"/>
                  <a:pt x="13047" y="41962"/>
                  <a:pt x="14175" y="46092"/>
                </a:cubicBezTo>
                <a:cubicBezTo>
                  <a:pt x="14861" y="48604"/>
                  <a:pt x="16528" y="50871"/>
                  <a:pt x="18665" y="52669"/>
                </a:cubicBezTo>
                <a:cubicBezTo>
                  <a:pt x="20621" y="54317"/>
                  <a:pt x="23091" y="55633"/>
                  <a:pt x="25809" y="55832"/>
                </a:cubicBezTo>
                <a:cubicBezTo>
                  <a:pt x="26066" y="55851"/>
                  <a:pt x="26321" y="55860"/>
                  <a:pt x="26574" y="55860"/>
                </a:cubicBezTo>
                <a:cubicBezTo>
                  <a:pt x="31588" y="55860"/>
                  <a:pt x="35964" y="52336"/>
                  <a:pt x="41020" y="51759"/>
                </a:cubicBezTo>
                <a:cubicBezTo>
                  <a:pt x="41562" y="51697"/>
                  <a:pt x="42104" y="51670"/>
                  <a:pt x="42645" y="51670"/>
                </a:cubicBezTo>
                <a:cubicBezTo>
                  <a:pt x="46593" y="51670"/>
                  <a:pt x="50517" y="53121"/>
                  <a:pt x="54489" y="53121"/>
                </a:cubicBezTo>
                <a:cubicBezTo>
                  <a:pt x="54796" y="53121"/>
                  <a:pt x="55103" y="53112"/>
                  <a:pt x="55411" y="53093"/>
                </a:cubicBezTo>
                <a:cubicBezTo>
                  <a:pt x="60902" y="52759"/>
                  <a:pt x="65644" y="49145"/>
                  <a:pt x="67832" y="44766"/>
                </a:cubicBezTo>
                <a:cubicBezTo>
                  <a:pt x="70020" y="40388"/>
                  <a:pt x="69984" y="35389"/>
                  <a:pt x="68969" y="30700"/>
                </a:cubicBezTo>
                <a:cubicBezTo>
                  <a:pt x="68378" y="27975"/>
                  <a:pt x="67438" y="25239"/>
                  <a:pt x="65538" y="23009"/>
                </a:cubicBezTo>
                <a:cubicBezTo>
                  <a:pt x="61796" y="18615"/>
                  <a:pt x="55195" y="17010"/>
                  <a:pt x="49117" y="15568"/>
                </a:cubicBezTo>
                <a:cubicBezTo>
                  <a:pt x="43040" y="14126"/>
                  <a:pt x="36453" y="12221"/>
                  <a:pt x="33163" y="7563"/>
                </a:cubicBezTo>
                <a:cubicBezTo>
                  <a:pt x="30152" y="3301"/>
                  <a:pt x="29141" y="612"/>
                  <a:pt x="22793" y="65"/>
                </a:cubicBezTo>
                <a:cubicBezTo>
                  <a:pt x="22291" y="22"/>
                  <a:pt x="21792" y="1"/>
                  <a:pt x="21295" y="1"/>
                </a:cubicBezTo>
                <a:close/>
              </a:path>
            </a:pathLst>
          </a:custGeom>
          <a:solidFill>
            <a:srgbClr val="FFEBAB"/>
          </a:solidFill>
          <a:ln>
            <a:noFill/>
          </a:ln>
          <a:effectLst>
            <a:softEdge rad="12700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0630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52977" y="184188"/>
            <a:ext cx="1291221" cy="6519709"/>
            <a:chOff x="10808872" y="1232671"/>
            <a:chExt cx="1291221" cy="532807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/>
            <a:srcRect l="19234" t="17179" r="9365" b="4599"/>
            <a:stretch/>
          </p:blipFill>
          <p:spPr>
            <a:xfrm>
              <a:off x="10808872" y="1232671"/>
              <a:ext cx="1291221" cy="5297979"/>
            </a:xfrm>
            <a:prstGeom prst="rect">
              <a:avLst/>
            </a:prstGeom>
          </p:spPr>
        </p:pic>
        <p:sp>
          <p:nvSpPr>
            <p:cNvPr id="6" name="5 Rectángulo"/>
            <p:cNvSpPr/>
            <p:nvPr/>
          </p:nvSpPr>
          <p:spPr>
            <a:xfrm>
              <a:off x="10808872" y="6515023"/>
              <a:ext cx="1123166" cy="4571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136" name="Google Shape;1269;p45"/>
          <p:cNvSpPr/>
          <p:nvPr/>
        </p:nvSpPr>
        <p:spPr>
          <a:xfrm rot="-60026" flipH="1">
            <a:off x="8466614" y="288442"/>
            <a:ext cx="3276886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37" name="Google Shape;1670;p51"/>
          <p:cNvGrpSpPr/>
          <p:nvPr/>
        </p:nvGrpSpPr>
        <p:grpSpPr>
          <a:xfrm>
            <a:off x="7794823" y="184188"/>
            <a:ext cx="811772" cy="932679"/>
            <a:chOff x="6432538" y="1467689"/>
            <a:chExt cx="666729" cy="815612"/>
          </a:xfrm>
        </p:grpSpPr>
        <p:sp>
          <p:nvSpPr>
            <p:cNvPr id="138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734;p51"/>
          <p:cNvGrpSpPr/>
          <p:nvPr/>
        </p:nvGrpSpPr>
        <p:grpSpPr>
          <a:xfrm>
            <a:off x="7927793" y="254596"/>
            <a:ext cx="554400" cy="579600"/>
            <a:chOff x="7116513" y="3304232"/>
            <a:chExt cx="232875" cy="229500"/>
          </a:xfrm>
        </p:grpSpPr>
        <p:sp>
          <p:nvSpPr>
            <p:cNvPr id="142" name="Google Shape;1735;p51"/>
            <p:cNvSpPr/>
            <p:nvPr/>
          </p:nvSpPr>
          <p:spPr>
            <a:xfrm>
              <a:off x="7116513" y="3304232"/>
              <a:ext cx="232875" cy="229500"/>
            </a:xfrm>
            <a:custGeom>
              <a:avLst/>
              <a:gdLst/>
              <a:ahLst/>
              <a:cxnLst/>
              <a:rect l="l" t="t" r="r" b="b"/>
              <a:pathLst>
                <a:path w="9315" h="9180" extrusionOk="0">
                  <a:moveTo>
                    <a:pt x="4679" y="356"/>
                  </a:moveTo>
                  <a:cubicBezTo>
                    <a:pt x="6853" y="356"/>
                    <a:pt x="8611" y="2059"/>
                    <a:pt x="8823" y="4217"/>
                  </a:cubicBezTo>
                  <a:cubicBezTo>
                    <a:pt x="9061" y="6630"/>
                    <a:pt x="7128" y="8654"/>
                    <a:pt x="4775" y="8861"/>
                  </a:cubicBezTo>
                  <a:cubicBezTo>
                    <a:pt x="4739" y="8865"/>
                    <a:pt x="4709" y="8881"/>
                    <a:pt x="4685" y="8900"/>
                  </a:cubicBezTo>
                  <a:cubicBezTo>
                    <a:pt x="2490" y="8581"/>
                    <a:pt x="464" y="7272"/>
                    <a:pt x="381" y="4825"/>
                  </a:cubicBezTo>
                  <a:cubicBezTo>
                    <a:pt x="301" y="2476"/>
                    <a:pt x="2122" y="481"/>
                    <a:pt x="4466" y="361"/>
                  </a:cubicBezTo>
                  <a:cubicBezTo>
                    <a:pt x="4538" y="358"/>
                    <a:pt x="4608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8" y="54"/>
                    <a:pt x="1" y="2139"/>
                    <a:pt x="23" y="4660"/>
                  </a:cubicBezTo>
                  <a:cubicBezTo>
                    <a:pt x="44" y="6920"/>
                    <a:pt x="2020" y="9149"/>
                    <a:pt x="4338" y="9149"/>
                  </a:cubicBezTo>
                  <a:cubicBezTo>
                    <a:pt x="4445" y="9149"/>
                    <a:pt x="4552" y="9145"/>
                    <a:pt x="4660" y="9135"/>
                  </a:cubicBezTo>
                  <a:cubicBezTo>
                    <a:pt x="4683" y="9162"/>
                    <a:pt x="4715" y="9179"/>
                    <a:pt x="4760" y="9179"/>
                  </a:cubicBezTo>
                  <a:cubicBezTo>
                    <a:pt x="4765" y="9179"/>
                    <a:pt x="4770" y="9179"/>
                    <a:pt x="4775" y="9179"/>
                  </a:cubicBezTo>
                  <a:cubicBezTo>
                    <a:pt x="7230" y="9022"/>
                    <a:pt x="9314" y="7057"/>
                    <a:pt x="9234" y="4517"/>
                  </a:cubicBezTo>
                  <a:cubicBezTo>
                    <a:pt x="9154" y="1969"/>
                    <a:pt x="7091" y="0"/>
                    <a:pt x="4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736;p51"/>
            <p:cNvSpPr/>
            <p:nvPr/>
          </p:nvSpPr>
          <p:spPr>
            <a:xfrm>
              <a:off x="7124038" y="3313107"/>
              <a:ext cx="219000" cy="213600"/>
            </a:xfrm>
            <a:custGeom>
              <a:avLst/>
              <a:gdLst/>
              <a:ahLst/>
              <a:cxnLst/>
              <a:rect l="l" t="t" r="r" b="b"/>
              <a:pathLst>
                <a:path w="8760" h="8544" extrusionOk="0">
                  <a:moveTo>
                    <a:pt x="3507" y="1485"/>
                  </a:moveTo>
                  <a:cubicBezTo>
                    <a:pt x="3571" y="1485"/>
                    <a:pt x="3634" y="1539"/>
                    <a:pt x="3620" y="1627"/>
                  </a:cubicBezTo>
                  <a:cubicBezTo>
                    <a:pt x="3500" y="2356"/>
                    <a:pt x="3414" y="3112"/>
                    <a:pt x="3362" y="3853"/>
                  </a:cubicBezTo>
                  <a:cubicBezTo>
                    <a:pt x="3483" y="3855"/>
                    <a:pt x="3622" y="3857"/>
                    <a:pt x="3765" y="3857"/>
                  </a:cubicBezTo>
                  <a:cubicBezTo>
                    <a:pt x="4229" y="3857"/>
                    <a:pt x="4739" y="3836"/>
                    <a:pt x="4834" y="3716"/>
                  </a:cubicBezTo>
                  <a:cubicBezTo>
                    <a:pt x="4890" y="3647"/>
                    <a:pt x="4862" y="3120"/>
                    <a:pt x="4887" y="2991"/>
                  </a:cubicBezTo>
                  <a:cubicBezTo>
                    <a:pt x="4941" y="2698"/>
                    <a:pt x="5038" y="2442"/>
                    <a:pt x="5151" y="2167"/>
                  </a:cubicBezTo>
                  <a:cubicBezTo>
                    <a:pt x="5260" y="1903"/>
                    <a:pt x="5482" y="1775"/>
                    <a:pt x="5699" y="1775"/>
                  </a:cubicBezTo>
                  <a:cubicBezTo>
                    <a:pt x="5961" y="1775"/>
                    <a:pt x="6215" y="1961"/>
                    <a:pt x="6247" y="2315"/>
                  </a:cubicBezTo>
                  <a:cubicBezTo>
                    <a:pt x="6351" y="3462"/>
                    <a:pt x="6571" y="5136"/>
                    <a:pt x="5993" y="6176"/>
                  </a:cubicBezTo>
                  <a:cubicBezTo>
                    <a:pt x="5892" y="6356"/>
                    <a:pt x="5714" y="6440"/>
                    <a:pt x="5535" y="6440"/>
                  </a:cubicBezTo>
                  <a:cubicBezTo>
                    <a:pt x="5299" y="6440"/>
                    <a:pt x="5061" y="6297"/>
                    <a:pt x="4989" y="6044"/>
                  </a:cubicBezTo>
                  <a:cubicBezTo>
                    <a:pt x="4841" y="5520"/>
                    <a:pt x="4939" y="5000"/>
                    <a:pt x="4996" y="4466"/>
                  </a:cubicBezTo>
                  <a:cubicBezTo>
                    <a:pt x="4869" y="4446"/>
                    <a:pt x="4731" y="4438"/>
                    <a:pt x="4588" y="4438"/>
                  </a:cubicBezTo>
                  <a:cubicBezTo>
                    <a:pt x="4139" y="4438"/>
                    <a:pt x="3637" y="4514"/>
                    <a:pt x="3225" y="4514"/>
                  </a:cubicBezTo>
                  <a:cubicBezTo>
                    <a:pt x="3150" y="4514"/>
                    <a:pt x="3078" y="4512"/>
                    <a:pt x="3010" y="4506"/>
                  </a:cubicBezTo>
                  <a:cubicBezTo>
                    <a:pt x="2784" y="4488"/>
                    <a:pt x="2660" y="4315"/>
                    <a:pt x="2696" y="4092"/>
                  </a:cubicBezTo>
                  <a:cubicBezTo>
                    <a:pt x="2844" y="3199"/>
                    <a:pt x="3064" y="2405"/>
                    <a:pt x="3396" y="1567"/>
                  </a:cubicBezTo>
                  <a:cubicBezTo>
                    <a:pt x="3419" y="1510"/>
                    <a:pt x="3463" y="1485"/>
                    <a:pt x="3507" y="1485"/>
                  </a:cubicBezTo>
                  <a:close/>
                  <a:moveTo>
                    <a:pt x="4378" y="1"/>
                  </a:moveTo>
                  <a:cubicBezTo>
                    <a:pt x="4307" y="1"/>
                    <a:pt x="4237" y="3"/>
                    <a:pt x="4165" y="6"/>
                  </a:cubicBezTo>
                  <a:cubicBezTo>
                    <a:pt x="1821" y="126"/>
                    <a:pt x="0" y="2120"/>
                    <a:pt x="80" y="4470"/>
                  </a:cubicBezTo>
                  <a:cubicBezTo>
                    <a:pt x="163" y="6917"/>
                    <a:pt x="2189" y="8226"/>
                    <a:pt x="4384" y="8544"/>
                  </a:cubicBezTo>
                  <a:cubicBezTo>
                    <a:pt x="4408" y="8526"/>
                    <a:pt x="4438" y="8510"/>
                    <a:pt x="4474" y="8506"/>
                  </a:cubicBezTo>
                  <a:cubicBezTo>
                    <a:pt x="6827" y="8299"/>
                    <a:pt x="8760" y="6275"/>
                    <a:pt x="8522" y="3862"/>
                  </a:cubicBezTo>
                  <a:cubicBezTo>
                    <a:pt x="8310" y="1704"/>
                    <a:pt x="6552" y="1"/>
                    <a:pt x="4378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737;p51"/>
            <p:cNvSpPr/>
            <p:nvPr/>
          </p:nvSpPr>
          <p:spPr>
            <a:xfrm>
              <a:off x="7190538" y="3350207"/>
              <a:ext cx="97800" cy="123900"/>
            </a:xfrm>
            <a:custGeom>
              <a:avLst/>
              <a:gdLst/>
              <a:ahLst/>
              <a:cxnLst/>
              <a:rect l="l" t="t" r="r" b="b"/>
              <a:pathLst>
                <a:path w="3912" h="4956" extrusionOk="0">
                  <a:moveTo>
                    <a:pt x="847" y="1"/>
                  </a:moveTo>
                  <a:cubicBezTo>
                    <a:pt x="803" y="1"/>
                    <a:pt x="759" y="26"/>
                    <a:pt x="736" y="83"/>
                  </a:cubicBezTo>
                  <a:cubicBezTo>
                    <a:pt x="404" y="922"/>
                    <a:pt x="185" y="1715"/>
                    <a:pt x="36" y="2608"/>
                  </a:cubicBezTo>
                  <a:cubicBezTo>
                    <a:pt x="0" y="2831"/>
                    <a:pt x="124" y="3004"/>
                    <a:pt x="350" y="3022"/>
                  </a:cubicBezTo>
                  <a:cubicBezTo>
                    <a:pt x="418" y="3028"/>
                    <a:pt x="490" y="3030"/>
                    <a:pt x="565" y="3030"/>
                  </a:cubicBezTo>
                  <a:cubicBezTo>
                    <a:pt x="977" y="3030"/>
                    <a:pt x="1479" y="2954"/>
                    <a:pt x="1928" y="2954"/>
                  </a:cubicBezTo>
                  <a:cubicBezTo>
                    <a:pt x="2071" y="2954"/>
                    <a:pt x="2209" y="2962"/>
                    <a:pt x="2336" y="2982"/>
                  </a:cubicBezTo>
                  <a:cubicBezTo>
                    <a:pt x="2279" y="3516"/>
                    <a:pt x="2181" y="4036"/>
                    <a:pt x="2329" y="4560"/>
                  </a:cubicBezTo>
                  <a:cubicBezTo>
                    <a:pt x="2401" y="4813"/>
                    <a:pt x="2639" y="4956"/>
                    <a:pt x="2875" y="4956"/>
                  </a:cubicBezTo>
                  <a:cubicBezTo>
                    <a:pt x="3054" y="4956"/>
                    <a:pt x="3232" y="4872"/>
                    <a:pt x="3333" y="4692"/>
                  </a:cubicBezTo>
                  <a:cubicBezTo>
                    <a:pt x="3911" y="3652"/>
                    <a:pt x="3691" y="1978"/>
                    <a:pt x="3587" y="831"/>
                  </a:cubicBezTo>
                  <a:cubicBezTo>
                    <a:pt x="3555" y="477"/>
                    <a:pt x="3301" y="291"/>
                    <a:pt x="3039" y="291"/>
                  </a:cubicBezTo>
                  <a:cubicBezTo>
                    <a:pt x="2822" y="291"/>
                    <a:pt x="2599" y="419"/>
                    <a:pt x="2490" y="683"/>
                  </a:cubicBezTo>
                  <a:cubicBezTo>
                    <a:pt x="2378" y="958"/>
                    <a:pt x="2281" y="1214"/>
                    <a:pt x="2227" y="1507"/>
                  </a:cubicBezTo>
                  <a:cubicBezTo>
                    <a:pt x="2202" y="1636"/>
                    <a:pt x="2230" y="2163"/>
                    <a:pt x="2174" y="2232"/>
                  </a:cubicBezTo>
                  <a:cubicBezTo>
                    <a:pt x="2079" y="2352"/>
                    <a:pt x="1569" y="2373"/>
                    <a:pt x="1105" y="2373"/>
                  </a:cubicBezTo>
                  <a:cubicBezTo>
                    <a:pt x="962" y="2373"/>
                    <a:pt x="823" y="2371"/>
                    <a:pt x="702" y="2369"/>
                  </a:cubicBezTo>
                  <a:cubicBezTo>
                    <a:pt x="754" y="1628"/>
                    <a:pt x="840" y="872"/>
                    <a:pt x="960" y="143"/>
                  </a:cubicBezTo>
                  <a:cubicBezTo>
                    <a:pt x="974" y="55"/>
                    <a:pt x="911" y="1"/>
                    <a:pt x="8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CuadroTexto 144"/>
          <p:cNvSpPr txBox="1"/>
          <p:nvPr/>
        </p:nvSpPr>
        <p:spPr>
          <a:xfrm>
            <a:off x="8714364" y="304042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1269;p45"/>
          <p:cNvSpPr/>
          <p:nvPr/>
        </p:nvSpPr>
        <p:spPr>
          <a:xfrm rot="-60026" flipH="1">
            <a:off x="8466613" y="283187"/>
            <a:ext cx="3280967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7" name="Google Shape;1670;p51"/>
          <p:cNvGrpSpPr/>
          <p:nvPr/>
        </p:nvGrpSpPr>
        <p:grpSpPr>
          <a:xfrm>
            <a:off x="7794823" y="178968"/>
            <a:ext cx="811772" cy="932679"/>
            <a:chOff x="6432538" y="1467689"/>
            <a:chExt cx="666729" cy="815612"/>
          </a:xfrm>
        </p:grpSpPr>
        <p:sp>
          <p:nvSpPr>
            <p:cNvPr id="28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1704;p51"/>
          <p:cNvGrpSpPr/>
          <p:nvPr/>
        </p:nvGrpSpPr>
        <p:grpSpPr>
          <a:xfrm>
            <a:off x="7939468" y="242626"/>
            <a:ext cx="554400" cy="579600"/>
            <a:chOff x="6785413" y="3304232"/>
            <a:chExt cx="232875" cy="229500"/>
          </a:xfrm>
        </p:grpSpPr>
        <p:sp>
          <p:nvSpPr>
            <p:cNvPr id="32" name="Google Shape;1705;p51"/>
            <p:cNvSpPr/>
            <p:nvPr/>
          </p:nvSpPr>
          <p:spPr>
            <a:xfrm>
              <a:off x="6785413" y="3304232"/>
              <a:ext cx="232875" cy="229500"/>
            </a:xfrm>
            <a:custGeom>
              <a:avLst/>
              <a:gdLst/>
              <a:ahLst/>
              <a:cxnLst/>
              <a:rect l="l" t="t" r="r" b="b"/>
              <a:pathLst>
                <a:path w="9315" h="9180" extrusionOk="0">
                  <a:moveTo>
                    <a:pt x="4682" y="356"/>
                  </a:moveTo>
                  <a:cubicBezTo>
                    <a:pt x="6856" y="356"/>
                    <a:pt x="8613" y="2059"/>
                    <a:pt x="8825" y="4217"/>
                  </a:cubicBezTo>
                  <a:cubicBezTo>
                    <a:pt x="9064" y="6630"/>
                    <a:pt x="7130" y="8654"/>
                    <a:pt x="4775" y="8861"/>
                  </a:cubicBezTo>
                  <a:cubicBezTo>
                    <a:pt x="4738" y="8865"/>
                    <a:pt x="4710" y="8881"/>
                    <a:pt x="4686" y="8900"/>
                  </a:cubicBezTo>
                  <a:cubicBezTo>
                    <a:pt x="2491" y="8581"/>
                    <a:pt x="467" y="7272"/>
                    <a:pt x="384" y="4825"/>
                  </a:cubicBezTo>
                  <a:cubicBezTo>
                    <a:pt x="304" y="2476"/>
                    <a:pt x="2125" y="481"/>
                    <a:pt x="4469" y="361"/>
                  </a:cubicBezTo>
                  <a:cubicBezTo>
                    <a:pt x="4540" y="358"/>
                    <a:pt x="4611" y="356"/>
                    <a:pt x="4682" y="356"/>
                  </a:cubicBezTo>
                  <a:close/>
                  <a:moveTo>
                    <a:pt x="4573" y="0"/>
                  </a:moveTo>
                  <a:cubicBezTo>
                    <a:pt x="4538" y="0"/>
                    <a:pt x="4503" y="0"/>
                    <a:pt x="4468" y="1"/>
                  </a:cubicBezTo>
                  <a:cubicBezTo>
                    <a:pt x="1929" y="54"/>
                    <a:pt x="0" y="2139"/>
                    <a:pt x="24" y="4660"/>
                  </a:cubicBezTo>
                  <a:cubicBezTo>
                    <a:pt x="43" y="6920"/>
                    <a:pt x="2020" y="9149"/>
                    <a:pt x="4339" y="9149"/>
                  </a:cubicBezTo>
                  <a:cubicBezTo>
                    <a:pt x="4445" y="9149"/>
                    <a:pt x="4552" y="9145"/>
                    <a:pt x="4660" y="9135"/>
                  </a:cubicBezTo>
                  <a:cubicBezTo>
                    <a:pt x="4683" y="9162"/>
                    <a:pt x="4717" y="9179"/>
                    <a:pt x="4761" y="9179"/>
                  </a:cubicBezTo>
                  <a:cubicBezTo>
                    <a:pt x="4766" y="9179"/>
                    <a:pt x="4770" y="9179"/>
                    <a:pt x="4775" y="9179"/>
                  </a:cubicBezTo>
                  <a:cubicBezTo>
                    <a:pt x="7229" y="9022"/>
                    <a:pt x="9315" y="7057"/>
                    <a:pt x="9233" y="4517"/>
                  </a:cubicBezTo>
                  <a:cubicBezTo>
                    <a:pt x="9154" y="1969"/>
                    <a:pt x="7091" y="0"/>
                    <a:pt x="45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06;p51"/>
            <p:cNvSpPr/>
            <p:nvPr/>
          </p:nvSpPr>
          <p:spPr>
            <a:xfrm>
              <a:off x="6793389" y="3310976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3622" y="1423"/>
                  </a:moveTo>
                  <a:cubicBezTo>
                    <a:pt x="4204" y="1423"/>
                    <a:pt x="4745" y="1547"/>
                    <a:pt x="5371" y="1547"/>
                  </a:cubicBezTo>
                  <a:cubicBezTo>
                    <a:pt x="5632" y="1549"/>
                    <a:pt x="5777" y="1786"/>
                    <a:pt x="5733" y="2024"/>
                  </a:cubicBezTo>
                  <a:cubicBezTo>
                    <a:pt x="5627" y="2599"/>
                    <a:pt x="5391" y="3146"/>
                    <a:pt x="5098" y="3663"/>
                  </a:cubicBezTo>
                  <a:cubicBezTo>
                    <a:pt x="6306" y="3806"/>
                    <a:pt x="7370" y="4652"/>
                    <a:pt x="6844" y="6092"/>
                  </a:cubicBezTo>
                  <a:cubicBezTo>
                    <a:pt x="6537" y="6936"/>
                    <a:pt x="5768" y="7346"/>
                    <a:pt x="5000" y="7346"/>
                  </a:cubicBezTo>
                  <a:cubicBezTo>
                    <a:pt x="4156" y="7346"/>
                    <a:pt x="3313" y="6851"/>
                    <a:pt x="3085" y="5895"/>
                  </a:cubicBezTo>
                  <a:cubicBezTo>
                    <a:pt x="3028" y="5663"/>
                    <a:pt x="3231" y="5446"/>
                    <a:pt x="3439" y="5446"/>
                  </a:cubicBezTo>
                  <a:cubicBezTo>
                    <a:pt x="3519" y="5446"/>
                    <a:pt x="3600" y="5478"/>
                    <a:pt x="3667" y="5555"/>
                  </a:cubicBezTo>
                  <a:cubicBezTo>
                    <a:pt x="3995" y="5928"/>
                    <a:pt x="4661" y="6444"/>
                    <a:pt x="5199" y="6444"/>
                  </a:cubicBezTo>
                  <a:cubicBezTo>
                    <a:pt x="5528" y="6444"/>
                    <a:pt x="5810" y="6251"/>
                    <a:pt x="5938" y="5716"/>
                  </a:cubicBezTo>
                  <a:cubicBezTo>
                    <a:pt x="6115" y="4986"/>
                    <a:pt x="5686" y="4746"/>
                    <a:pt x="5168" y="4746"/>
                  </a:cubicBezTo>
                  <a:cubicBezTo>
                    <a:pt x="4808" y="4746"/>
                    <a:pt x="4407" y="4861"/>
                    <a:pt x="4135" y="5008"/>
                  </a:cubicBezTo>
                  <a:cubicBezTo>
                    <a:pt x="4027" y="5066"/>
                    <a:pt x="3920" y="5092"/>
                    <a:pt x="3820" y="5092"/>
                  </a:cubicBezTo>
                  <a:cubicBezTo>
                    <a:pt x="3318" y="5092"/>
                    <a:pt x="2966" y="4452"/>
                    <a:pt x="3367" y="4010"/>
                  </a:cubicBezTo>
                  <a:cubicBezTo>
                    <a:pt x="3932" y="3386"/>
                    <a:pt x="4357" y="2694"/>
                    <a:pt x="4837" y="2020"/>
                  </a:cubicBezTo>
                  <a:cubicBezTo>
                    <a:pt x="4435" y="1819"/>
                    <a:pt x="3911" y="1778"/>
                    <a:pt x="3441" y="1778"/>
                  </a:cubicBezTo>
                  <a:cubicBezTo>
                    <a:pt x="3265" y="1778"/>
                    <a:pt x="3097" y="1784"/>
                    <a:pt x="2946" y="1789"/>
                  </a:cubicBezTo>
                  <a:cubicBezTo>
                    <a:pt x="2945" y="1789"/>
                    <a:pt x="2943" y="1789"/>
                    <a:pt x="2942" y="1789"/>
                  </a:cubicBezTo>
                  <a:cubicBezTo>
                    <a:pt x="2780" y="1789"/>
                    <a:pt x="2744" y="1532"/>
                    <a:pt x="2906" y="1495"/>
                  </a:cubicBezTo>
                  <a:cubicBezTo>
                    <a:pt x="3157" y="1442"/>
                    <a:pt x="3393" y="1423"/>
                    <a:pt x="3622" y="1423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3"/>
                    <a:pt x="4166" y="6"/>
                  </a:cubicBezTo>
                  <a:cubicBezTo>
                    <a:pt x="1822" y="126"/>
                    <a:pt x="1" y="2120"/>
                    <a:pt x="81" y="4470"/>
                  </a:cubicBezTo>
                  <a:cubicBezTo>
                    <a:pt x="164" y="6917"/>
                    <a:pt x="2188" y="8226"/>
                    <a:pt x="4383" y="8544"/>
                  </a:cubicBezTo>
                  <a:cubicBezTo>
                    <a:pt x="4407" y="8526"/>
                    <a:pt x="4435" y="8510"/>
                    <a:pt x="4472" y="8506"/>
                  </a:cubicBezTo>
                  <a:cubicBezTo>
                    <a:pt x="6828" y="8299"/>
                    <a:pt x="8761" y="6275"/>
                    <a:pt x="8522" y="3862"/>
                  </a:cubicBezTo>
                  <a:cubicBezTo>
                    <a:pt x="8310" y="1704"/>
                    <a:pt x="6553" y="1"/>
                    <a:pt x="4379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07;p51"/>
            <p:cNvSpPr/>
            <p:nvPr/>
          </p:nvSpPr>
          <p:spPr>
            <a:xfrm>
              <a:off x="6861588" y="3348657"/>
              <a:ext cx="115650" cy="148100"/>
            </a:xfrm>
            <a:custGeom>
              <a:avLst/>
              <a:gdLst/>
              <a:ahLst/>
              <a:cxnLst/>
              <a:rect l="l" t="t" r="r" b="b"/>
              <a:pathLst>
                <a:path w="4626" h="5924" extrusionOk="0">
                  <a:moveTo>
                    <a:pt x="880" y="1"/>
                  </a:moveTo>
                  <a:cubicBezTo>
                    <a:pt x="650" y="1"/>
                    <a:pt x="413" y="20"/>
                    <a:pt x="162" y="73"/>
                  </a:cubicBezTo>
                  <a:cubicBezTo>
                    <a:pt x="1" y="109"/>
                    <a:pt x="36" y="366"/>
                    <a:pt x="197" y="366"/>
                  </a:cubicBezTo>
                  <a:cubicBezTo>
                    <a:pt x="199" y="366"/>
                    <a:pt x="200" y="366"/>
                    <a:pt x="202" y="366"/>
                  </a:cubicBezTo>
                  <a:cubicBezTo>
                    <a:pt x="351" y="361"/>
                    <a:pt x="517" y="356"/>
                    <a:pt x="690" y="356"/>
                  </a:cubicBezTo>
                  <a:cubicBezTo>
                    <a:pt x="1162" y="356"/>
                    <a:pt x="1690" y="396"/>
                    <a:pt x="2093" y="597"/>
                  </a:cubicBezTo>
                  <a:cubicBezTo>
                    <a:pt x="1613" y="1272"/>
                    <a:pt x="1188" y="1964"/>
                    <a:pt x="623" y="2588"/>
                  </a:cubicBezTo>
                  <a:cubicBezTo>
                    <a:pt x="223" y="3030"/>
                    <a:pt x="573" y="3669"/>
                    <a:pt x="1075" y="3669"/>
                  </a:cubicBezTo>
                  <a:cubicBezTo>
                    <a:pt x="1176" y="3669"/>
                    <a:pt x="1283" y="3643"/>
                    <a:pt x="1391" y="3585"/>
                  </a:cubicBezTo>
                  <a:cubicBezTo>
                    <a:pt x="1662" y="3438"/>
                    <a:pt x="2064" y="3323"/>
                    <a:pt x="2423" y="3323"/>
                  </a:cubicBezTo>
                  <a:cubicBezTo>
                    <a:pt x="2942" y="3323"/>
                    <a:pt x="3371" y="3563"/>
                    <a:pt x="3194" y="4294"/>
                  </a:cubicBezTo>
                  <a:cubicBezTo>
                    <a:pt x="3066" y="4829"/>
                    <a:pt x="2784" y="5021"/>
                    <a:pt x="2456" y="5021"/>
                  </a:cubicBezTo>
                  <a:cubicBezTo>
                    <a:pt x="1917" y="5021"/>
                    <a:pt x="1251" y="4505"/>
                    <a:pt x="923" y="4133"/>
                  </a:cubicBezTo>
                  <a:cubicBezTo>
                    <a:pt x="856" y="4056"/>
                    <a:pt x="775" y="4023"/>
                    <a:pt x="694" y="4023"/>
                  </a:cubicBezTo>
                  <a:cubicBezTo>
                    <a:pt x="487" y="4023"/>
                    <a:pt x="285" y="4241"/>
                    <a:pt x="341" y="4472"/>
                  </a:cubicBezTo>
                  <a:cubicBezTo>
                    <a:pt x="570" y="5429"/>
                    <a:pt x="1413" y="5924"/>
                    <a:pt x="2257" y="5924"/>
                  </a:cubicBezTo>
                  <a:cubicBezTo>
                    <a:pt x="3025" y="5924"/>
                    <a:pt x="3793" y="5514"/>
                    <a:pt x="4100" y="4670"/>
                  </a:cubicBezTo>
                  <a:cubicBezTo>
                    <a:pt x="4626" y="3229"/>
                    <a:pt x="3562" y="2384"/>
                    <a:pt x="2354" y="2241"/>
                  </a:cubicBezTo>
                  <a:cubicBezTo>
                    <a:pt x="2647" y="1724"/>
                    <a:pt x="2883" y="1177"/>
                    <a:pt x="2989" y="602"/>
                  </a:cubicBezTo>
                  <a:cubicBezTo>
                    <a:pt x="3033" y="364"/>
                    <a:pt x="2888" y="126"/>
                    <a:pt x="2627" y="124"/>
                  </a:cubicBezTo>
                  <a:cubicBezTo>
                    <a:pt x="2001" y="124"/>
                    <a:pt x="146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CuadroTexto 34"/>
          <p:cNvSpPr txBox="1"/>
          <p:nvPr/>
        </p:nvSpPr>
        <p:spPr>
          <a:xfrm>
            <a:off x="8647521" y="327687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1269;p45"/>
          <p:cNvSpPr/>
          <p:nvPr/>
        </p:nvSpPr>
        <p:spPr>
          <a:xfrm rot="-60026" flipH="1">
            <a:off x="8475019" y="284171"/>
            <a:ext cx="3272563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9" name="Google Shape;1670;p51"/>
          <p:cNvGrpSpPr/>
          <p:nvPr/>
        </p:nvGrpSpPr>
        <p:grpSpPr>
          <a:xfrm>
            <a:off x="7803228" y="179879"/>
            <a:ext cx="811772" cy="932679"/>
            <a:chOff x="6432538" y="1467689"/>
            <a:chExt cx="666729" cy="815612"/>
          </a:xfrm>
        </p:grpSpPr>
        <p:sp>
          <p:nvSpPr>
            <p:cNvPr id="40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1700;p51"/>
          <p:cNvGrpSpPr/>
          <p:nvPr/>
        </p:nvGrpSpPr>
        <p:grpSpPr>
          <a:xfrm>
            <a:off x="7921550" y="248474"/>
            <a:ext cx="554400" cy="579600"/>
            <a:chOff x="6437163" y="3304232"/>
            <a:chExt cx="232850" cy="229500"/>
          </a:xfrm>
        </p:grpSpPr>
        <p:sp>
          <p:nvSpPr>
            <p:cNvPr id="44" name="Google Shape;1701;p51"/>
            <p:cNvSpPr/>
            <p:nvPr/>
          </p:nvSpPr>
          <p:spPr>
            <a:xfrm>
              <a:off x="6437163" y="3304232"/>
              <a:ext cx="232850" cy="229500"/>
            </a:xfrm>
            <a:custGeom>
              <a:avLst/>
              <a:gdLst/>
              <a:ahLst/>
              <a:cxnLst/>
              <a:rect l="l" t="t" r="r" b="b"/>
              <a:pathLst>
                <a:path w="9314" h="9180" extrusionOk="0">
                  <a:moveTo>
                    <a:pt x="4679" y="356"/>
                  </a:moveTo>
                  <a:cubicBezTo>
                    <a:pt x="6854" y="356"/>
                    <a:pt x="8611" y="2059"/>
                    <a:pt x="8823" y="4217"/>
                  </a:cubicBezTo>
                  <a:cubicBezTo>
                    <a:pt x="9061" y="6630"/>
                    <a:pt x="7129" y="8654"/>
                    <a:pt x="4773" y="8861"/>
                  </a:cubicBezTo>
                  <a:cubicBezTo>
                    <a:pt x="4737" y="8865"/>
                    <a:pt x="4709" y="8881"/>
                    <a:pt x="4683" y="8900"/>
                  </a:cubicBezTo>
                  <a:cubicBezTo>
                    <a:pt x="2490" y="8581"/>
                    <a:pt x="465" y="7272"/>
                    <a:pt x="382" y="4825"/>
                  </a:cubicBezTo>
                  <a:cubicBezTo>
                    <a:pt x="301" y="2476"/>
                    <a:pt x="2123" y="481"/>
                    <a:pt x="4466" y="361"/>
                  </a:cubicBezTo>
                  <a:cubicBezTo>
                    <a:pt x="4538" y="358"/>
                    <a:pt x="4609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7" y="54"/>
                    <a:pt x="1" y="2139"/>
                    <a:pt x="21" y="4660"/>
                  </a:cubicBezTo>
                  <a:cubicBezTo>
                    <a:pt x="44" y="6920"/>
                    <a:pt x="2018" y="9149"/>
                    <a:pt x="4336" y="9149"/>
                  </a:cubicBezTo>
                  <a:cubicBezTo>
                    <a:pt x="4443" y="9149"/>
                    <a:pt x="4550" y="9145"/>
                    <a:pt x="4658" y="9135"/>
                  </a:cubicBezTo>
                  <a:cubicBezTo>
                    <a:pt x="4681" y="9162"/>
                    <a:pt x="4715" y="9179"/>
                    <a:pt x="4759" y="9179"/>
                  </a:cubicBezTo>
                  <a:cubicBezTo>
                    <a:pt x="4763" y="9179"/>
                    <a:pt x="4768" y="9179"/>
                    <a:pt x="4773" y="9179"/>
                  </a:cubicBezTo>
                  <a:cubicBezTo>
                    <a:pt x="7228" y="9022"/>
                    <a:pt x="9313" y="7057"/>
                    <a:pt x="9234" y="4517"/>
                  </a:cubicBezTo>
                  <a:cubicBezTo>
                    <a:pt x="9154" y="1969"/>
                    <a:pt x="7089" y="0"/>
                    <a:pt x="4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02;p51"/>
            <p:cNvSpPr/>
            <p:nvPr/>
          </p:nvSpPr>
          <p:spPr>
            <a:xfrm>
              <a:off x="6444688" y="3313107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4388" y="1214"/>
                  </a:moveTo>
                  <a:cubicBezTo>
                    <a:pt x="4736" y="1214"/>
                    <a:pt x="5092" y="1327"/>
                    <a:pt x="5422" y="1585"/>
                  </a:cubicBezTo>
                  <a:cubicBezTo>
                    <a:pt x="6235" y="2225"/>
                    <a:pt x="5943" y="3350"/>
                    <a:pt x="5615" y="4169"/>
                  </a:cubicBezTo>
                  <a:cubicBezTo>
                    <a:pt x="5406" y="4696"/>
                    <a:pt x="5144" y="5279"/>
                    <a:pt x="4800" y="5786"/>
                  </a:cubicBezTo>
                  <a:cubicBezTo>
                    <a:pt x="5249" y="5836"/>
                    <a:pt x="5700" y="5857"/>
                    <a:pt x="6153" y="5878"/>
                  </a:cubicBezTo>
                  <a:cubicBezTo>
                    <a:pt x="6557" y="5896"/>
                    <a:pt x="6557" y="6490"/>
                    <a:pt x="6153" y="6506"/>
                  </a:cubicBezTo>
                  <a:cubicBezTo>
                    <a:pt x="5352" y="6538"/>
                    <a:pt x="4551" y="6571"/>
                    <a:pt x="3773" y="6764"/>
                  </a:cubicBezTo>
                  <a:cubicBezTo>
                    <a:pt x="3714" y="6779"/>
                    <a:pt x="3658" y="6786"/>
                    <a:pt x="3605" y="6786"/>
                  </a:cubicBezTo>
                  <a:cubicBezTo>
                    <a:pt x="3158" y="6786"/>
                    <a:pt x="2918" y="6299"/>
                    <a:pt x="3094" y="5883"/>
                  </a:cubicBezTo>
                  <a:cubicBezTo>
                    <a:pt x="3461" y="5014"/>
                    <a:pt x="4138" y="4319"/>
                    <a:pt x="4475" y="3408"/>
                  </a:cubicBezTo>
                  <a:cubicBezTo>
                    <a:pt x="4653" y="2919"/>
                    <a:pt x="4901" y="2199"/>
                    <a:pt x="4134" y="2199"/>
                  </a:cubicBezTo>
                  <a:cubicBezTo>
                    <a:pt x="4128" y="2199"/>
                    <a:pt x="4121" y="2199"/>
                    <a:pt x="4115" y="2199"/>
                  </a:cubicBezTo>
                  <a:cubicBezTo>
                    <a:pt x="3459" y="2209"/>
                    <a:pt x="2965" y="2846"/>
                    <a:pt x="2923" y="3472"/>
                  </a:cubicBezTo>
                  <a:cubicBezTo>
                    <a:pt x="2914" y="3604"/>
                    <a:pt x="2790" y="3688"/>
                    <a:pt x="2677" y="3688"/>
                  </a:cubicBezTo>
                  <a:cubicBezTo>
                    <a:pt x="2591" y="3688"/>
                    <a:pt x="2511" y="3640"/>
                    <a:pt x="2491" y="3529"/>
                  </a:cubicBezTo>
                  <a:cubicBezTo>
                    <a:pt x="2278" y="2344"/>
                    <a:pt x="3287" y="1214"/>
                    <a:pt x="4388" y="1214"/>
                  </a:cubicBezTo>
                  <a:close/>
                  <a:moveTo>
                    <a:pt x="4378" y="1"/>
                  </a:moveTo>
                  <a:cubicBezTo>
                    <a:pt x="4308" y="1"/>
                    <a:pt x="4237" y="3"/>
                    <a:pt x="4165" y="6"/>
                  </a:cubicBezTo>
                  <a:cubicBezTo>
                    <a:pt x="1822" y="126"/>
                    <a:pt x="0" y="2120"/>
                    <a:pt x="81" y="4470"/>
                  </a:cubicBezTo>
                  <a:cubicBezTo>
                    <a:pt x="164" y="6917"/>
                    <a:pt x="2189" y="8226"/>
                    <a:pt x="4382" y="8544"/>
                  </a:cubicBezTo>
                  <a:cubicBezTo>
                    <a:pt x="4408" y="8526"/>
                    <a:pt x="4436" y="8510"/>
                    <a:pt x="4472" y="8506"/>
                  </a:cubicBezTo>
                  <a:cubicBezTo>
                    <a:pt x="6828" y="8299"/>
                    <a:pt x="8760" y="6275"/>
                    <a:pt x="8522" y="3862"/>
                  </a:cubicBezTo>
                  <a:cubicBezTo>
                    <a:pt x="8310" y="1704"/>
                    <a:pt x="6553" y="1"/>
                    <a:pt x="4378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03;p51"/>
            <p:cNvSpPr/>
            <p:nvPr/>
          </p:nvSpPr>
          <p:spPr>
            <a:xfrm>
              <a:off x="6502578" y="3344058"/>
              <a:ext cx="107025" cy="139300"/>
            </a:xfrm>
            <a:custGeom>
              <a:avLst/>
              <a:gdLst/>
              <a:ahLst/>
              <a:cxnLst/>
              <a:rect l="l" t="t" r="r" b="b"/>
              <a:pathLst>
                <a:path w="4281" h="5572" extrusionOk="0">
                  <a:moveTo>
                    <a:pt x="2111" y="0"/>
                  </a:moveTo>
                  <a:cubicBezTo>
                    <a:pt x="1010" y="0"/>
                    <a:pt x="1" y="1130"/>
                    <a:pt x="214" y="2315"/>
                  </a:cubicBezTo>
                  <a:cubicBezTo>
                    <a:pt x="234" y="2426"/>
                    <a:pt x="314" y="2474"/>
                    <a:pt x="400" y="2474"/>
                  </a:cubicBezTo>
                  <a:cubicBezTo>
                    <a:pt x="513" y="2474"/>
                    <a:pt x="637" y="2390"/>
                    <a:pt x="646" y="2258"/>
                  </a:cubicBezTo>
                  <a:cubicBezTo>
                    <a:pt x="688" y="1632"/>
                    <a:pt x="1182" y="995"/>
                    <a:pt x="1838" y="985"/>
                  </a:cubicBezTo>
                  <a:cubicBezTo>
                    <a:pt x="1844" y="985"/>
                    <a:pt x="1851" y="985"/>
                    <a:pt x="1857" y="985"/>
                  </a:cubicBezTo>
                  <a:cubicBezTo>
                    <a:pt x="2624" y="985"/>
                    <a:pt x="2376" y="1705"/>
                    <a:pt x="2198" y="2194"/>
                  </a:cubicBezTo>
                  <a:cubicBezTo>
                    <a:pt x="1861" y="3105"/>
                    <a:pt x="1184" y="3800"/>
                    <a:pt x="817" y="4669"/>
                  </a:cubicBezTo>
                  <a:cubicBezTo>
                    <a:pt x="641" y="5085"/>
                    <a:pt x="881" y="5572"/>
                    <a:pt x="1328" y="5572"/>
                  </a:cubicBezTo>
                  <a:cubicBezTo>
                    <a:pt x="1381" y="5572"/>
                    <a:pt x="1437" y="5565"/>
                    <a:pt x="1496" y="5550"/>
                  </a:cubicBezTo>
                  <a:cubicBezTo>
                    <a:pt x="2274" y="5357"/>
                    <a:pt x="3075" y="5324"/>
                    <a:pt x="3876" y="5292"/>
                  </a:cubicBezTo>
                  <a:cubicBezTo>
                    <a:pt x="4280" y="5276"/>
                    <a:pt x="4280" y="4682"/>
                    <a:pt x="3876" y="4664"/>
                  </a:cubicBezTo>
                  <a:cubicBezTo>
                    <a:pt x="3423" y="4643"/>
                    <a:pt x="2972" y="4622"/>
                    <a:pt x="2523" y="4572"/>
                  </a:cubicBezTo>
                  <a:cubicBezTo>
                    <a:pt x="2868" y="4065"/>
                    <a:pt x="3129" y="3481"/>
                    <a:pt x="3338" y="2955"/>
                  </a:cubicBezTo>
                  <a:cubicBezTo>
                    <a:pt x="3666" y="2135"/>
                    <a:pt x="3958" y="1011"/>
                    <a:pt x="3145" y="371"/>
                  </a:cubicBezTo>
                  <a:cubicBezTo>
                    <a:pt x="2815" y="113"/>
                    <a:pt x="2459" y="0"/>
                    <a:pt x="2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CuadroTexto 46"/>
          <p:cNvSpPr txBox="1"/>
          <p:nvPr/>
        </p:nvSpPr>
        <p:spPr>
          <a:xfrm>
            <a:off x="8715038" y="298408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Google Shape;1269;p45"/>
          <p:cNvSpPr/>
          <p:nvPr/>
        </p:nvSpPr>
        <p:spPr>
          <a:xfrm rot="-60026" flipH="1">
            <a:off x="8466614" y="283151"/>
            <a:ext cx="3276886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1" name="Google Shape;1670;p51"/>
          <p:cNvGrpSpPr/>
          <p:nvPr/>
        </p:nvGrpSpPr>
        <p:grpSpPr>
          <a:xfrm>
            <a:off x="7794823" y="178897"/>
            <a:ext cx="811772" cy="932679"/>
            <a:chOff x="6432538" y="1467689"/>
            <a:chExt cx="666729" cy="815612"/>
          </a:xfrm>
        </p:grpSpPr>
        <p:sp>
          <p:nvSpPr>
            <p:cNvPr id="52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1680;p51"/>
          <p:cNvGrpSpPr/>
          <p:nvPr/>
        </p:nvGrpSpPr>
        <p:grpSpPr>
          <a:xfrm>
            <a:off x="7923366" y="241356"/>
            <a:ext cx="552584" cy="578678"/>
            <a:chOff x="6106088" y="3304232"/>
            <a:chExt cx="232850" cy="229500"/>
          </a:xfrm>
          <a:solidFill>
            <a:srgbClr val="FFCF37"/>
          </a:solidFill>
        </p:grpSpPr>
        <p:sp>
          <p:nvSpPr>
            <p:cNvPr id="56" name="Google Shape;1681;p51"/>
            <p:cNvSpPr/>
            <p:nvPr/>
          </p:nvSpPr>
          <p:spPr>
            <a:xfrm>
              <a:off x="6106088" y="3304232"/>
              <a:ext cx="232850" cy="229500"/>
            </a:xfrm>
            <a:custGeom>
              <a:avLst/>
              <a:gdLst/>
              <a:ahLst/>
              <a:cxnLst/>
              <a:rect l="l" t="t" r="r" b="b"/>
              <a:pathLst>
                <a:path w="9314" h="9180" extrusionOk="0">
                  <a:moveTo>
                    <a:pt x="4679" y="356"/>
                  </a:moveTo>
                  <a:cubicBezTo>
                    <a:pt x="6853" y="356"/>
                    <a:pt x="8610" y="2059"/>
                    <a:pt x="8822" y="4217"/>
                  </a:cubicBezTo>
                  <a:cubicBezTo>
                    <a:pt x="9061" y="6630"/>
                    <a:pt x="7128" y="8654"/>
                    <a:pt x="4775" y="8861"/>
                  </a:cubicBezTo>
                  <a:cubicBezTo>
                    <a:pt x="4735" y="8865"/>
                    <a:pt x="4708" y="8881"/>
                    <a:pt x="4685" y="8900"/>
                  </a:cubicBezTo>
                  <a:cubicBezTo>
                    <a:pt x="2488" y="8581"/>
                    <a:pt x="464" y="7272"/>
                    <a:pt x="381" y="4825"/>
                  </a:cubicBezTo>
                  <a:cubicBezTo>
                    <a:pt x="301" y="2476"/>
                    <a:pt x="2122" y="481"/>
                    <a:pt x="4466" y="361"/>
                  </a:cubicBezTo>
                  <a:cubicBezTo>
                    <a:pt x="4537" y="358"/>
                    <a:pt x="4608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8" y="54"/>
                    <a:pt x="0" y="2139"/>
                    <a:pt x="23" y="4660"/>
                  </a:cubicBezTo>
                  <a:cubicBezTo>
                    <a:pt x="43" y="6920"/>
                    <a:pt x="2020" y="9149"/>
                    <a:pt x="4336" y="9149"/>
                  </a:cubicBezTo>
                  <a:cubicBezTo>
                    <a:pt x="4442" y="9149"/>
                    <a:pt x="4549" y="9145"/>
                    <a:pt x="4657" y="9135"/>
                  </a:cubicBezTo>
                  <a:cubicBezTo>
                    <a:pt x="4680" y="9162"/>
                    <a:pt x="4714" y="9179"/>
                    <a:pt x="4759" y="9179"/>
                  </a:cubicBezTo>
                  <a:cubicBezTo>
                    <a:pt x="4764" y="9179"/>
                    <a:pt x="4769" y="9179"/>
                    <a:pt x="4775" y="9179"/>
                  </a:cubicBezTo>
                  <a:cubicBezTo>
                    <a:pt x="7229" y="9022"/>
                    <a:pt x="9314" y="7057"/>
                    <a:pt x="9234" y="4517"/>
                  </a:cubicBezTo>
                  <a:cubicBezTo>
                    <a:pt x="9154" y="1969"/>
                    <a:pt x="7090" y="0"/>
                    <a:pt x="4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82;p51"/>
            <p:cNvSpPr/>
            <p:nvPr/>
          </p:nvSpPr>
          <p:spPr>
            <a:xfrm>
              <a:off x="6113588" y="3313107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4641" y="1520"/>
                  </a:moveTo>
                  <a:cubicBezTo>
                    <a:pt x="4831" y="1520"/>
                    <a:pt x="5033" y="1625"/>
                    <a:pt x="5110" y="1828"/>
                  </a:cubicBezTo>
                  <a:cubicBezTo>
                    <a:pt x="5377" y="2527"/>
                    <a:pt x="5331" y="3329"/>
                    <a:pt x="5343" y="4068"/>
                  </a:cubicBezTo>
                  <a:cubicBezTo>
                    <a:pt x="5353" y="4827"/>
                    <a:pt x="5429" y="5609"/>
                    <a:pt x="5264" y="6353"/>
                  </a:cubicBezTo>
                  <a:cubicBezTo>
                    <a:pt x="5201" y="6647"/>
                    <a:pt x="4934" y="6795"/>
                    <a:pt x="4668" y="6795"/>
                  </a:cubicBezTo>
                  <a:cubicBezTo>
                    <a:pt x="4403" y="6795"/>
                    <a:pt x="4138" y="6648"/>
                    <a:pt x="4075" y="6353"/>
                  </a:cubicBezTo>
                  <a:cubicBezTo>
                    <a:pt x="3916" y="5607"/>
                    <a:pt x="3995" y="4827"/>
                    <a:pt x="4009" y="4068"/>
                  </a:cubicBezTo>
                  <a:cubicBezTo>
                    <a:pt x="4013" y="3772"/>
                    <a:pt x="4011" y="3467"/>
                    <a:pt x="4023" y="3162"/>
                  </a:cubicBezTo>
                  <a:lnTo>
                    <a:pt x="4023" y="3162"/>
                  </a:lnTo>
                  <a:cubicBezTo>
                    <a:pt x="3946" y="3211"/>
                    <a:pt x="3864" y="3255"/>
                    <a:pt x="3768" y="3294"/>
                  </a:cubicBezTo>
                  <a:cubicBezTo>
                    <a:pt x="3520" y="3394"/>
                    <a:pt x="3284" y="3437"/>
                    <a:pt x="3043" y="3437"/>
                  </a:cubicBezTo>
                  <a:cubicBezTo>
                    <a:pt x="2859" y="3437"/>
                    <a:pt x="2673" y="3412"/>
                    <a:pt x="2476" y="3366"/>
                  </a:cubicBezTo>
                  <a:cubicBezTo>
                    <a:pt x="2256" y="3313"/>
                    <a:pt x="2313" y="2987"/>
                    <a:pt x="2528" y="2982"/>
                  </a:cubicBezTo>
                  <a:cubicBezTo>
                    <a:pt x="2916" y="2975"/>
                    <a:pt x="3784" y="2768"/>
                    <a:pt x="4108" y="2333"/>
                  </a:cubicBezTo>
                  <a:cubicBezTo>
                    <a:pt x="4140" y="2177"/>
                    <a:pt x="4182" y="2020"/>
                    <a:pt x="4237" y="1869"/>
                  </a:cubicBezTo>
                  <a:cubicBezTo>
                    <a:pt x="4257" y="1634"/>
                    <a:pt x="4443" y="1520"/>
                    <a:pt x="4641" y="1520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3"/>
                    <a:pt x="4166" y="6"/>
                  </a:cubicBezTo>
                  <a:cubicBezTo>
                    <a:pt x="1822" y="126"/>
                    <a:pt x="1" y="2120"/>
                    <a:pt x="81" y="4470"/>
                  </a:cubicBezTo>
                  <a:cubicBezTo>
                    <a:pt x="164" y="6917"/>
                    <a:pt x="2190" y="8226"/>
                    <a:pt x="4385" y="8544"/>
                  </a:cubicBezTo>
                  <a:cubicBezTo>
                    <a:pt x="4408" y="8526"/>
                    <a:pt x="4436" y="8510"/>
                    <a:pt x="4475" y="8506"/>
                  </a:cubicBezTo>
                  <a:cubicBezTo>
                    <a:pt x="6828" y="8299"/>
                    <a:pt x="8761" y="6275"/>
                    <a:pt x="8522" y="3862"/>
                  </a:cubicBezTo>
                  <a:cubicBezTo>
                    <a:pt x="8310" y="1704"/>
                    <a:pt x="6553" y="1"/>
                    <a:pt x="4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83;p51"/>
            <p:cNvSpPr/>
            <p:nvPr/>
          </p:nvSpPr>
          <p:spPr>
            <a:xfrm>
              <a:off x="6168685" y="3354068"/>
              <a:ext cx="79350" cy="131875"/>
            </a:xfrm>
            <a:custGeom>
              <a:avLst/>
              <a:gdLst/>
              <a:ahLst/>
              <a:cxnLst/>
              <a:rect l="l" t="t" r="r" b="b"/>
              <a:pathLst>
                <a:path w="3174" h="5275" extrusionOk="0">
                  <a:moveTo>
                    <a:pt x="2386" y="0"/>
                  </a:moveTo>
                  <a:cubicBezTo>
                    <a:pt x="2188" y="0"/>
                    <a:pt x="2002" y="114"/>
                    <a:pt x="1982" y="349"/>
                  </a:cubicBezTo>
                  <a:cubicBezTo>
                    <a:pt x="1927" y="500"/>
                    <a:pt x="1885" y="657"/>
                    <a:pt x="1853" y="814"/>
                  </a:cubicBezTo>
                  <a:cubicBezTo>
                    <a:pt x="1529" y="1248"/>
                    <a:pt x="661" y="1455"/>
                    <a:pt x="273" y="1462"/>
                  </a:cubicBezTo>
                  <a:cubicBezTo>
                    <a:pt x="58" y="1467"/>
                    <a:pt x="1" y="1793"/>
                    <a:pt x="220" y="1846"/>
                  </a:cubicBezTo>
                  <a:cubicBezTo>
                    <a:pt x="417" y="1892"/>
                    <a:pt x="604" y="1917"/>
                    <a:pt x="788" y="1917"/>
                  </a:cubicBezTo>
                  <a:cubicBezTo>
                    <a:pt x="1029" y="1917"/>
                    <a:pt x="1265" y="1874"/>
                    <a:pt x="1513" y="1774"/>
                  </a:cubicBezTo>
                  <a:cubicBezTo>
                    <a:pt x="1607" y="1735"/>
                    <a:pt x="1691" y="1691"/>
                    <a:pt x="1768" y="1642"/>
                  </a:cubicBezTo>
                  <a:lnTo>
                    <a:pt x="1768" y="1642"/>
                  </a:lnTo>
                  <a:cubicBezTo>
                    <a:pt x="1756" y="1947"/>
                    <a:pt x="1758" y="2252"/>
                    <a:pt x="1754" y="2548"/>
                  </a:cubicBezTo>
                  <a:cubicBezTo>
                    <a:pt x="1740" y="3307"/>
                    <a:pt x="1661" y="4087"/>
                    <a:pt x="1820" y="4833"/>
                  </a:cubicBezTo>
                  <a:cubicBezTo>
                    <a:pt x="1883" y="5128"/>
                    <a:pt x="2148" y="5275"/>
                    <a:pt x="2413" y="5275"/>
                  </a:cubicBezTo>
                  <a:cubicBezTo>
                    <a:pt x="2679" y="5275"/>
                    <a:pt x="2945" y="5127"/>
                    <a:pt x="3009" y="4833"/>
                  </a:cubicBezTo>
                  <a:cubicBezTo>
                    <a:pt x="3174" y="4089"/>
                    <a:pt x="3097" y="3307"/>
                    <a:pt x="3088" y="2548"/>
                  </a:cubicBezTo>
                  <a:cubicBezTo>
                    <a:pt x="3076" y="1809"/>
                    <a:pt x="3122" y="1007"/>
                    <a:pt x="2855" y="308"/>
                  </a:cubicBezTo>
                  <a:cubicBezTo>
                    <a:pt x="2778" y="105"/>
                    <a:pt x="2576" y="0"/>
                    <a:pt x="23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1705;p51"/>
          <p:cNvSpPr/>
          <p:nvPr/>
        </p:nvSpPr>
        <p:spPr>
          <a:xfrm>
            <a:off x="7921550" y="249305"/>
            <a:ext cx="554400" cy="579600"/>
          </a:xfrm>
          <a:custGeom>
            <a:avLst/>
            <a:gdLst/>
            <a:ahLst/>
            <a:cxnLst/>
            <a:rect l="l" t="t" r="r" b="b"/>
            <a:pathLst>
              <a:path w="9315" h="9180" extrusionOk="0">
                <a:moveTo>
                  <a:pt x="4682" y="356"/>
                </a:moveTo>
                <a:cubicBezTo>
                  <a:pt x="6856" y="356"/>
                  <a:pt x="8613" y="2059"/>
                  <a:pt x="8825" y="4217"/>
                </a:cubicBezTo>
                <a:cubicBezTo>
                  <a:pt x="9064" y="6630"/>
                  <a:pt x="7130" y="8654"/>
                  <a:pt x="4775" y="8861"/>
                </a:cubicBezTo>
                <a:cubicBezTo>
                  <a:pt x="4738" y="8865"/>
                  <a:pt x="4710" y="8881"/>
                  <a:pt x="4686" y="8900"/>
                </a:cubicBezTo>
                <a:cubicBezTo>
                  <a:pt x="2491" y="8581"/>
                  <a:pt x="467" y="7272"/>
                  <a:pt x="384" y="4825"/>
                </a:cubicBezTo>
                <a:cubicBezTo>
                  <a:pt x="304" y="2476"/>
                  <a:pt x="2125" y="481"/>
                  <a:pt x="4469" y="361"/>
                </a:cubicBezTo>
                <a:cubicBezTo>
                  <a:pt x="4540" y="358"/>
                  <a:pt x="4611" y="356"/>
                  <a:pt x="4682" y="356"/>
                </a:cubicBezTo>
                <a:close/>
                <a:moveTo>
                  <a:pt x="4573" y="0"/>
                </a:moveTo>
                <a:cubicBezTo>
                  <a:pt x="4538" y="0"/>
                  <a:pt x="4503" y="0"/>
                  <a:pt x="4468" y="1"/>
                </a:cubicBezTo>
                <a:cubicBezTo>
                  <a:pt x="1929" y="54"/>
                  <a:pt x="0" y="2139"/>
                  <a:pt x="24" y="4660"/>
                </a:cubicBezTo>
                <a:cubicBezTo>
                  <a:pt x="43" y="6920"/>
                  <a:pt x="2020" y="9149"/>
                  <a:pt x="4339" y="9149"/>
                </a:cubicBezTo>
                <a:cubicBezTo>
                  <a:pt x="4445" y="9149"/>
                  <a:pt x="4552" y="9145"/>
                  <a:pt x="4660" y="9135"/>
                </a:cubicBezTo>
                <a:cubicBezTo>
                  <a:pt x="4683" y="9162"/>
                  <a:pt x="4717" y="9179"/>
                  <a:pt x="4761" y="9179"/>
                </a:cubicBezTo>
                <a:cubicBezTo>
                  <a:pt x="4766" y="9179"/>
                  <a:pt x="4770" y="9179"/>
                  <a:pt x="4775" y="9179"/>
                </a:cubicBezTo>
                <a:cubicBezTo>
                  <a:pt x="7229" y="9022"/>
                  <a:pt x="9315" y="7057"/>
                  <a:pt x="9233" y="4517"/>
                </a:cubicBezTo>
                <a:cubicBezTo>
                  <a:pt x="9154" y="1969"/>
                  <a:pt x="7091" y="0"/>
                  <a:pt x="457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CuadroTexto 59"/>
          <p:cNvSpPr txBox="1"/>
          <p:nvPr/>
        </p:nvSpPr>
        <p:spPr>
          <a:xfrm>
            <a:off x="8715530" y="285103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6222" y1="25778" x2="62667" y2="72889"/>
                        <a14:foregroundMark x1="30667" y1="79111" x2="30667" y2="79111"/>
                        <a14:foregroundMark x1="28889" y1="54667" x2="28889" y2="54667"/>
                        <a14:foregroundMark x1="33778" y1="33333" x2="33778" y2="33333"/>
                        <a14:foregroundMark x1="48889" y1="27556" x2="48889" y2="27556"/>
                        <a14:foregroundMark x1="60889" y1="24444" x2="60889" y2="24444"/>
                        <a14:foregroundMark x1="62667" y1="27556" x2="62667" y2="27556"/>
                        <a14:foregroundMark x1="64000" y1="45778" x2="64000" y2="56444"/>
                        <a14:foregroundMark x1="64000" y1="70222" x2="64000" y2="70222"/>
                        <a14:foregroundMark x1="64000" y1="71556" x2="64000" y2="71556"/>
                        <a14:foregroundMark x1="52000" y1="71556" x2="52000" y2="71556"/>
                        <a14:foregroundMark x1="44444" y1="74667" x2="33778" y2="74667"/>
                        <a14:foregroundMark x1="26222" y1="71556" x2="55111" y2="38222"/>
                        <a14:foregroundMark x1="28889" y1="4444" x2="42667" y2="40889"/>
                        <a14:foregroundMark x1="18222" y1="54667" x2="41333" y2="53333"/>
                        <a14:foregroundMark x1="35111" y1="64000" x2="58222" y2="82222"/>
                        <a14:foregroundMark x1="18222" y1="74667" x2="48889" y2="83556"/>
                        <a14:foregroundMark x1="73333" y1="54667" x2="53333" y2="76000"/>
                        <a14:foregroundMark x1="74667" y1="72889" x2="45778" y2="85333"/>
                        <a14:foregroundMark x1="58222" y1="35111" x2="4889" y2="35111"/>
                        <a14:foregroundMark x1="55111" y1="36444" x2="30667" y2="30222"/>
                        <a14:foregroundMark x1="62667" y1="50222" x2="53333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588" y="111688"/>
            <a:ext cx="926322" cy="92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4" name="Diagrama 63">
            <a:extLst>
              <a:ext uri="{FF2B5EF4-FFF2-40B4-BE49-F238E27FC236}">
                <a16:creationId xmlns:a16="http://schemas.microsoft.com/office/drawing/2014/main" id="{6E1D95A4-1E82-4857-8E16-EB4DE7440A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6793024"/>
              </p:ext>
            </p:extLst>
          </p:nvPr>
        </p:nvGraphicFramePr>
        <p:xfrm>
          <a:off x="714560" y="1775411"/>
          <a:ext cx="12194642" cy="4962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5" name="CuadroTexto 64">
            <a:extLst>
              <a:ext uri="{FF2B5EF4-FFF2-40B4-BE49-F238E27FC236}">
                <a16:creationId xmlns:a16="http://schemas.microsoft.com/office/drawing/2014/main" id="{B6E5FF81-6AE2-4734-A539-BBA93937CC0C}"/>
              </a:ext>
            </a:extLst>
          </p:cNvPr>
          <p:cNvSpPr txBox="1"/>
          <p:nvPr/>
        </p:nvSpPr>
        <p:spPr>
          <a:xfrm>
            <a:off x="1755059" y="1194151"/>
            <a:ext cx="1036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44A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 de investigación</a:t>
            </a:r>
            <a:endParaRPr lang="en-US" sz="2800" b="1" dirty="0">
              <a:solidFill>
                <a:srgbClr val="44A2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253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52977" y="184188"/>
            <a:ext cx="1291221" cy="6519709"/>
            <a:chOff x="10808872" y="1232671"/>
            <a:chExt cx="1291221" cy="532807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/>
            <a:srcRect l="19234" t="17179" r="9365" b="4599"/>
            <a:stretch/>
          </p:blipFill>
          <p:spPr>
            <a:xfrm>
              <a:off x="10808872" y="1232671"/>
              <a:ext cx="1291221" cy="5297979"/>
            </a:xfrm>
            <a:prstGeom prst="rect">
              <a:avLst/>
            </a:prstGeom>
          </p:spPr>
        </p:pic>
        <p:sp>
          <p:nvSpPr>
            <p:cNvPr id="6" name="5 Rectángulo"/>
            <p:cNvSpPr/>
            <p:nvPr/>
          </p:nvSpPr>
          <p:spPr>
            <a:xfrm>
              <a:off x="10808872" y="6515023"/>
              <a:ext cx="1123166" cy="4571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136" name="Google Shape;1269;p45"/>
          <p:cNvSpPr/>
          <p:nvPr/>
        </p:nvSpPr>
        <p:spPr>
          <a:xfrm rot="-60026" flipH="1">
            <a:off x="8466614" y="288442"/>
            <a:ext cx="3276886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37" name="Google Shape;1670;p51"/>
          <p:cNvGrpSpPr/>
          <p:nvPr/>
        </p:nvGrpSpPr>
        <p:grpSpPr>
          <a:xfrm>
            <a:off x="7794823" y="184188"/>
            <a:ext cx="811772" cy="932679"/>
            <a:chOff x="6432538" y="1467689"/>
            <a:chExt cx="666729" cy="815612"/>
          </a:xfrm>
        </p:grpSpPr>
        <p:sp>
          <p:nvSpPr>
            <p:cNvPr id="138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734;p51"/>
          <p:cNvGrpSpPr/>
          <p:nvPr/>
        </p:nvGrpSpPr>
        <p:grpSpPr>
          <a:xfrm>
            <a:off x="7927793" y="254596"/>
            <a:ext cx="554400" cy="579600"/>
            <a:chOff x="7116513" y="3304232"/>
            <a:chExt cx="232875" cy="229500"/>
          </a:xfrm>
        </p:grpSpPr>
        <p:sp>
          <p:nvSpPr>
            <p:cNvPr id="142" name="Google Shape;1735;p51"/>
            <p:cNvSpPr/>
            <p:nvPr/>
          </p:nvSpPr>
          <p:spPr>
            <a:xfrm>
              <a:off x="7116513" y="3304232"/>
              <a:ext cx="232875" cy="229500"/>
            </a:xfrm>
            <a:custGeom>
              <a:avLst/>
              <a:gdLst/>
              <a:ahLst/>
              <a:cxnLst/>
              <a:rect l="l" t="t" r="r" b="b"/>
              <a:pathLst>
                <a:path w="9315" h="9180" extrusionOk="0">
                  <a:moveTo>
                    <a:pt x="4679" y="356"/>
                  </a:moveTo>
                  <a:cubicBezTo>
                    <a:pt x="6853" y="356"/>
                    <a:pt x="8611" y="2059"/>
                    <a:pt x="8823" y="4217"/>
                  </a:cubicBezTo>
                  <a:cubicBezTo>
                    <a:pt x="9061" y="6630"/>
                    <a:pt x="7128" y="8654"/>
                    <a:pt x="4775" y="8861"/>
                  </a:cubicBezTo>
                  <a:cubicBezTo>
                    <a:pt x="4739" y="8865"/>
                    <a:pt x="4709" y="8881"/>
                    <a:pt x="4685" y="8900"/>
                  </a:cubicBezTo>
                  <a:cubicBezTo>
                    <a:pt x="2490" y="8581"/>
                    <a:pt x="464" y="7272"/>
                    <a:pt x="381" y="4825"/>
                  </a:cubicBezTo>
                  <a:cubicBezTo>
                    <a:pt x="301" y="2476"/>
                    <a:pt x="2122" y="481"/>
                    <a:pt x="4466" y="361"/>
                  </a:cubicBezTo>
                  <a:cubicBezTo>
                    <a:pt x="4538" y="358"/>
                    <a:pt x="4608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8" y="54"/>
                    <a:pt x="1" y="2139"/>
                    <a:pt x="23" y="4660"/>
                  </a:cubicBezTo>
                  <a:cubicBezTo>
                    <a:pt x="44" y="6920"/>
                    <a:pt x="2020" y="9149"/>
                    <a:pt x="4338" y="9149"/>
                  </a:cubicBezTo>
                  <a:cubicBezTo>
                    <a:pt x="4445" y="9149"/>
                    <a:pt x="4552" y="9145"/>
                    <a:pt x="4660" y="9135"/>
                  </a:cubicBezTo>
                  <a:cubicBezTo>
                    <a:pt x="4683" y="9162"/>
                    <a:pt x="4715" y="9179"/>
                    <a:pt x="4760" y="9179"/>
                  </a:cubicBezTo>
                  <a:cubicBezTo>
                    <a:pt x="4765" y="9179"/>
                    <a:pt x="4770" y="9179"/>
                    <a:pt x="4775" y="9179"/>
                  </a:cubicBezTo>
                  <a:cubicBezTo>
                    <a:pt x="7230" y="9022"/>
                    <a:pt x="9314" y="7057"/>
                    <a:pt x="9234" y="4517"/>
                  </a:cubicBezTo>
                  <a:cubicBezTo>
                    <a:pt x="9154" y="1969"/>
                    <a:pt x="7091" y="0"/>
                    <a:pt x="4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736;p51"/>
            <p:cNvSpPr/>
            <p:nvPr/>
          </p:nvSpPr>
          <p:spPr>
            <a:xfrm>
              <a:off x="7124038" y="3313107"/>
              <a:ext cx="219000" cy="213600"/>
            </a:xfrm>
            <a:custGeom>
              <a:avLst/>
              <a:gdLst/>
              <a:ahLst/>
              <a:cxnLst/>
              <a:rect l="l" t="t" r="r" b="b"/>
              <a:pathLst>
                <a:path w="8760" h="8544" extrusionOk="0">
                  <a:moveTo>
                    <a:pt x="3507" y="1485"/>
                  </a:moveTo>
                  <a:cubicBezTo>
                    <a:pt x="3571" y="1485"/>
                    <a:pt x="3634" y="1539"/>
                    <a:pt x="3620" y="1627"/>
                  </a:cubicBezTo>
                  <a:cubicBezTo>
                    <a:pt x="3500" y="2356"/>
                    <a:pt x="3414" y="3112"/>
                    <a:pt x="3362" y="3853"/>
                  </a:cubicBezTo>
                  <a:cubicBezTo>
                    <a:pt x="3483" y="3855"/>
                    <a:pt x="3622" y="3857"/>
                    <a:pt x="3765" y="3857"/>
                  </a:cubicBezTo>
                  <a:cubicBezTo>
                    <a:pt x="4229" y="3857"/>
                    <a:pt x="4739" y="3836"/>
                    <a:pt x="4834" y="3716"/>
                  </a:cubicBezTo>
                  <a:cubicBezTo>
                    <a:pt x="4890" y="3647"/>
                    <a:pt x="4862" y="3120"/>
                    <a:pt x="4887" y="2991"/>
                  </a:cubicBezTo>
                  <a:cubicBezTo>
                    <a:pt x="4941" y="2698"/>
                    <a:pt x="5038" y="2442"/>
                    <a:pt x="5151" y="2167"/>
                  </a:cubicBezTo>
                  <a:cubicBezTo>
                    <a:pt x="5260" y="1903"/>
                    <a:pt x="5482" y="1775"/>
                    <a:pt x="5699" y="1775"/>
                  </a:cubicBezTo>
                  <a:cubicBezTo>
                    <a:pt x="5961" y="1775"/>
                    <a:pt x="6215" y="1961"/>
                    <a:pt x="6247" y="2315"/>
                  </a:cubicBezTo>
                  <a:cubicBezTo>
                    <a:pt x="6351" y="3462"/>
                    <a:pt x="6571" y="5136"/>
                    <a:pt x="5993" y="6176"/>
                  </a:cubicBezTo>
                  <a:cubicBezTo>
                    <a:pt x="5892" y="6356"/>
                    <a:pt x="5714" y="6440"/>
                    <a:pt x="5535" y="6440"/>
                  </a:cubicBezTo>
                  <a:cubicBezTo>
                    <a:pt x="5299" y="6440"/>
                    <a:pt x="5061" y="6297"/>
                    <a:pt x="4989" y="6044"/>
                  </a:cubicBezTo>
                  <a:cubicBezTo>
                    <a:pt x="4841" y="5520"/>
                    <a:pt x="4939" y="5000"/>
                    <a:pt x="4996" y="4466"/>
                  </a:cubicBezTo>
                  <a:cubicBezTo>
                    <a:pt x="4869" y="4446"/>
                    <a:pt x="4731" y="4438"/>
                    <a:pt x="4588" y="4438"/>
                  </a:cubicBezTo>
                  <a:cubicBezTo>
                    <a:pt x="4139" y="4438"/>
                    <a:pt x="3637" y="4514"/>
                    <a:pt x="3225" y="4514"/>
                  </a:cubicBezTo>
                  <a:cubicBezTo>
                    <a:pt x="3150" y="4514"/>
                    <a:pt x="3078" y="4512"/>
                    <a:pt x="3010" y="4506"/>
                  </a:cubicBezTo>
                  <a:cubicBezTo>
                    <a:pt x="2784" y="4488"/>
                    <a:pt x="2660" y="4315"/>
                    <a:pt x="2696" y="4092"/>
                  </a:cubicBezTo>
                  <a:cubicBezTo>
                    <a:pt x="2844" y="3199"/>
                    <a:pt x="3064" y="2405"/>
                    <a:pt x="3396" y="1567"/>
                  </a:cubicBezTo>
                  <a:cubicBezTo>
                    <a:pt x="3419" y="1510"/>
                    <a:pt x="3463" y="1485"/>
                    <a:pt x="3507" y="1485"/>
                  </a:cubicBezTo>
                  <a:close/>
                  <a:moveTo>
                    <a:pt x="4378" y="1"/>
                  </a:moveTo>
                  <a:cubicBezTo>
                    <a:pt x="4307" y="1"/>
                    <a:pt x="4237" y="3"/>
                    <a:pt x="4165" y="6"/>
                  </a:cubicBezTo>
                  <a:cubicBezTo>
                    <a:pt x="1821" y="126"/>
                    <a:pt x="0" y="2120"/>
                    <a:pt x="80" y="4470"/>
                  </a:cubicBezTo>
                  <a:cubicBezTo>
                    <a:pt x="163" y="6917"/>
                    <a:pt x="2189" y="8226"/>
                    <a:pt x="4384" y="8544"/>
                  </a:cubicBezTo>
                  <a:cubicBezTo>
                    <a:pt x="4408" y="8526"/>
                    <a:pt x="4438" y="8510"/>
                    <a:pt x="4474" y="8506"/>
                  </a:cubicBezTo>
                  <a:cubicBezTo>
                    <a:pt x="6827" y="8299"/>
                    <a:pt x="8760" y="6275"/>
                    <a:pt x="8522" y="3862"/>
                  </a:cubicBezTo>
                  <a:cubicBezTo>
                    <a:pt x="8310" y="1704"/>
                    <a:pt x="6552" y="1"/>
                    <a:pt x="4378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737;p51"/>
            <p:cNvSpPr/>
            <p:nvPr/>
          </p:nvSpPr>
          <p:spPr>
            <a:xfrm>
              <a:off x="7190538" y="3350207"/>
              <a:ext cx="97800" cy="123900"/>
            </a:xfrm>
            <a:custGeom>
              <a:avLst/>
              <a:gdLst/>
              <a:ahLst/>
              <a:cxnLst/>
              <a:rect l="l" t="t" r="r" b="b"/>
              <a:pathLst>
                <a:path w="3912" h="4956" extrusionOk="0">
                  <a:moveTo>
                    <a:pt x="847" y="1"/>
                  </a:moveTo>
                  <a:cubicBezTo>
                    <a:pt x="803" y="1"/>
                    <a:pt x="759" y="26"/>
                    <a:pt x="736" y="83"/>
                  </a:cubicBezTo>
                  <a:cubicBezTo>
                    <a:pt x="404" y="922"/>
                    <a:pt x="185" y="1715"/>
                    <a:pt x="36" y="2608"/>
                  </a:cubicBezTo>
                  <a:cubicBezTo>
                    <a:pt x="0" y="2831"/>
                    <a:pt x="124" y="3004"/>
                    <a:pt x="350" y="3022"/>
                  </a:cubicBezTo>
                  <a:cubicBezTo>
                    <a:pt x="418" y="3028"/>
                    <a:pt x="490" y="3030"/>
                    <a:pt x="565" y="3030"/>
                  </a:cubicBezTo>
                  <a:cubicBezTo>
                    <a:pt x="977" y="3030"/>
                    <a:pt x="1479" y="2954"/>
                    <a:pt x="1928" y="2954"/>
                  </a:cubicBezTo>
                  <a:cubicBezTo>
                    <a:pt x="2071" y="2954"/>
                    <a:pt x="2209" y="2962"/>
                    <a:pt x="2336" y="2982"/>
                  </a:cubicBezTo>
                  <a:cubicBezTo>
                    <a:pt x="2279" y="3516"/>
                    <a:pt x="2181" y="4036"/>
                    <a:pt x="2329" y="4560"/>
                  </a:cubicBezTo>
                  <a:cubicBezTo>
                    <a:pt x="2401" y="4813"/>
                    <a:pt x="2639" y="4956"/>
                    <a:pt x="2875" y="4956"/>
                  </a:cubicBezTo>
                  <a:cubicBezTo>
                    <a:pt x="3054" y="4956"/>
                    <a:pt x="3232" y="4872"/>
                    <a:pt x="3333" y="4692"/>
                  </a:cubicBezTo>
                  <a:cubicBezTo>
                    <a:pt x="3911" y="3652"/>
                    <a:pt x="3691" y="1978"/>
                    <a:pt x="3587" y="831"/>
                  </a:cubicBezTo>
                  <a:cubicBezTo>
                    <a:pt x="3555" y="477"/>
                    <a:pt x="3301" y="291"/>
                    <a:pt x="3039" y="291"/>
                  </a:cubicBezTo>
                  <a:cubicBezTo>
                    <a:pt x="2822" y="291"/>
                    <a:pt x="2599" y="419"/>
                    <a:pt x="2490" y="683"/>
                  </a:cubicBezTo>
                  <a:cubicBezTo>
                    <a:pt x="2378" y="958"/>
                    <a:pt x="2281" y="1214"/>
                    <a:pt x="2227" y="1507"/>
                  </a:cubicBezTo>
                  <a:cubicBezTo>
                    <a:pt x="2202" y="1636"/>
                    <a:pt x="2230" y="2163"/>
                    <a:pt x="2174" y="2232"/>
                  </a:cubicBezTo>
                  <a:cubicBezTo>
                    <a:pt x="2079" y="2352"/>
                    <a:pt x="1569" y="2373"/>
                    <a:pt x="1105" y="2373"/>
                  </a:cubicBezTo>
                  <a:cubicBezTo>
                    <a:pt x="962" y="2373"/>
                    <a:pt x="823" y="2371"/>
                    <a:pt x="702" y="2369"/>
                  </a:cubicBezTo>
                  <a:cubicBezTo>
                    <a:pt x="754" y="1628"/>
                    <a:pt x="840" y="872"/>
                    <a:pt x="960" y="143"/>
                  </a:cubicBezTo>
                  <a:cubicBezTo>
                    <a:pt x="974" y="55"/>
                    <a:pt x="911" y="1"/>
                    <a:pt x="8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CuadroTexto 144"/>
          <p:cNvSpPr txBox="1"/>
          <p:nvPr/>
        </p:nvSpPr>
        <p:spPr>
          <a:xfrm>
            <a:off x="8714364" y="304042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1269;p45"/>
          <p:cNvSpPr/>
          <p:nvPr/>
        </p:nvSpPr>
        <p:spPr>
          <a:xfrm rot="-60026" flipH="1">
            <a:off x="8466613" y="283187"/>
            <a:ext cx="3280967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7" name="Google Shape;1670;p51"/>
          <p:cNvGrpSpPr/>
          <p:nvPr/>
        </p:nvGrpSpPr>
        <p:grpSpPr>
          <a:xfrm>
            <a:off x="7794823" y="178968"/>
            <a:ext cx="811772" cy="932679"/>
            <a:chOff x="6432538" y="1467689"/>
            <a:chExt cx="666729" cy="815612"/>
          </a:xfrm>
        </p:grpSpPr>
        <p:sp>
          <p:nvSpPr>
            <p:cNvPr id="28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1704;p51"/>
          <p:cNvGrpSpPr/>
          <p:nvPr/>
        </p:nvGrpSpPr>
        <p:grpSpPr>
          <a:xfrm>
            <a:off x="7939468" y="242626"/>
            <a:ext cx="554400" cy="579600"/>
            <a:chOff x="6785413" y="3304232"/>
            <a:chExt cx="232875" cy="229500"/>
          </a:xfrm>
        </p:grpSpPr>
        <p:sp>
          <p:nvSpPr>
            <p:cNvPr id="32" name="Google Shape;1705;p51"/>
            <p:cNvSpPr/>
            <p:nvPr/>
          </p:nvSpPr>
          <p:spPr>
            <a:xfrm>
              <a:off x="6785413" y="3304232"/>
              <a:ext cx="232875" cy="229500"/>
            </a:xfrm>
            <a:custGeom>
              <a:avLst/>
              <a:gdLst/>
              <a:ahLst/>
              <a:cxnLst/>
              <a:rect l="l" t="t" r="r" b="b"/>
              <a:pathLst>
                <a:path w="9315" h="9180" extrusionOk="0">
                  <a:moveTo>
                    <a:pt x="4682" y="356"/>
                  </a:moveTo>
                  <a:cubicBezTo>
                    <a:pt x="6856" y="356"/>
                    <a:pt x="8613" y="2059"/>
                    <a:pt x="8825" y="4217"/>
                  </a:cubicBezTo>
                  <a:cubicBezTo>
                    <a:pt x="9064" y="6630"/>
                    <a:pt x="7130" y="8654"/>
                    <a:pt x="4775" y="8861"/>
                  </a:cubicBezTo>
                  <a:cubicBezTo>
                    <a:pt x="4738" y="8865"/>
                    <a:pt x="4710" y="8881"/>
                    <a:pt x="4686" y="8900"/>
                  </a:cubicBezTo>
                  <a:cubicBezTo>
                    <a:pt x="2491" y="8581"/>
                    <a:pt x="467" y="7272"/>
                    <a:pt x="384" y="4825"/>
                  </a:cubicBezTo>
                  <a:cubicBezTo>
                    <a:pt x="304" y="2476"/>
                    <a:pt x="2125" y="481"/>
                    <a:pt x="4469" y="361"/>
                  </a:cubicBezTo>
                  <a:cubicBezTo>
                    <a:pt x="4540" y="358"/>
                    <a:pt x="4611" y="356"/>
                    <a:pt x="4682" y="356"/>
                  </a:cubicBezTo>
                  <a:close/>
                  <a:moveTo>
                    <a:pt x="4573" y="0"/>
                  </a:moveTo>
                  <a:cubicBezTo>
                    <a:pt x="4538" y="0"/>
                    <a:pt x="4503" y="0"/>
                    <a:pt x="4468" y="1"/>
                  </a:cubicBezTo>
                  <a:cubicBezTo>
                    <a:pt x="1929" y="54"/>
                    <a:pt x="0" y="2139"/>
                    <a:pt x="24" y="4660"/>
                  </a:cubicBezTo>
                  <a:cubicBezTo>
                    <a:pt x="43" y="6920"/>
                    <a:pt x="2020" y="9149"/>
                    <a:pt x="4339" y="9149"/>
                  </a:cubicBezTo>
                  <a:cubicBezTo>
                    <a:pt x="4445" y="9149"/>
                    <a:pt x="4552" y="9145"/>
                    <a:pt x="4660" y="9135"/>
                  </a:cubicBezTo>
                  <a:cubicBezTo>
                    <a:pt x="4683" y="9162"/>
                    <a:pt x="4717" y="9179"/>
                    <a:pt x="4761" y="9179"/>
                  </a:cubicBezTo>
                  <a:cubicBezTo>
                    <a:pt x="4766" y="9179"/>
                    <a:pt x="4770" y="9179"/>
                    <a:pt x="4775" y="9179"/>
                  </a:cubicBezTo>
                  <a:cubicBezTo>
                    <a:pt x="7229" y="9022"/>
                    <a:pt x="9315" y="7057"/>
                    <a:pt x="9233" y="4517"/>
                  </a:cubicBezTo>
                  <a:cubicBezTo>
                    <a:pt x="9154" y="1969"/>
                    <a:pt x="7091" y="0"/>
                    <a:pt x="45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06;p51"/>
            <p:cNvSpPr/>
            <p:nvPr/>
          </p:nvSpPr>
          <p:spPr>
            <a:xfrm>
              <a:off x="6793389" y="3310976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3622" y="1423"/>
                  </a:moveTo>
                  <a:cubicBezTo>
                    <a:pt x="4204" y="1423"/>
                    <a:pt x="4745" y="1547"/>
                    <a:pt x="5371" y="1547"/>
                  </a:cubicBezTo>
                  <a:cubicBezTo>
                    <a:pt x="5632" y="1549"/>
                    <a:pt x="5777" y="1786"/>
                    <a:pt x="5733" y="2024"/>
                  </a:cubicBezTo>
                  <a:cubicBezTo>
                    <a:pt x="5627" y="2599"/>
                    <a:pt x="5391" y="3146"/>
                    <a:pt x="5098" y="3663"/>
                  </a:cubicBezTo>
                  <a:cubicBezTo>
                    <a:pt x="6306" y="3806"/>
                    <a:pt x="7370" y="4652"/>
                    <a:pt x="6844" y="6092"/>
                  </a:cubicBezTo>
                  <a:cubicBezTo>
                    <a:pt x="6537" y="6936"/>
                    <a:pt x="5768" y="7346"/>
                    <a:pt x="5000" y="7346"/>
                  </a:cubicBezTo>
                  <a:cubicBezTo>
                    <a:pt x="4156" y="7346"/>
                    <a:pt x="3313" y="6851"/>
                    <a:pt x="3085" y="5895"/>
                  </a:cubicBezTo>
                  <a:cubicBezTo>
                    <a:pt x="3028" y="5663"/>
                    <a:pt x="3231" y="5446"/>
                    <a:pt x="3439" y="5446"/>
                  </a:cubicBezTo>
                  <a:cubicBezTo>
                    <a:pt x="3519" y="5446"/>
                    <a:pt x="3600" y="5478"/>
                    <a:pt x="3667" y="5555"/>
                  </a:cubicBezTo>
                  <a:cubicBezTo>
                    <a:pt x="3995" y="5928"/>
                    <a:pt x="4661" y="6444"/>
                    <a:pt x="5199" y="6444"/>
                  </a:cubicBezTo>
                  <a:cubicBezTo>
                    <a:pt x="5528" y="6444"/>
                    <a:pt x="5810" y="6251"/>
                    <a:pt x="5938" y="5716"/>
                  </a:cubicBezTo>
                  <a:cubicBezTo>
                    <a:pt x="6115" y="4986"/>
                    <a:pt x="5686" y="4746"/>
                    <a:pt x="5168" y="4746"/>
                  </a:cubicBezTo>
                  <a:cubicBezTo>
                    <a:pt x="4808" y="4746"/>
                    <a:pt x="4407" y="4861"/>
                    <a:pt x="4135" y="5008"/>
                  </a:cubicBezTo>
                  <a:cubicBezTo>
                    <a:pt x="4027" y="5066"/>
                    <a:pt x="3920" y="5092"/>
                    <a:pt x="3820" y="5092"/>
                  </a:cubicBezTo>
                  <a:cubicBezTo>
                    <a:pt x="3318" y="5092"/>
                    <a:pt x="2966" y="4452"/>
                    <a:pt x="3367" y="4010"/>
                  </a:cubicBezTo>
                  <a:cubicBezTo>
                    <a:pt x="3932" y="3386"/>
                    <a:pt x="4357" y="2694"/>
                    <a:pt x="4837" y="2020"/>
                  </a:cubicBezTo>
                  <a:cubicBezTo>
                    <a:pt x="4435" y="1819"/>
                    <a:pt x="3911" y="1778"/>
                    <a:pt x="3441" y="1778"/>
                  </a:cubicBezTo>
                  <a:cubicBezTo>
                    <a:pt x="3265" y="1778"/>
                    <a:pt x="3097" y="1784"/>
                    <a:pt x="2946" y="1789"/>
                  </a:cubicBezTo>
                  <a:cubicBezTo>
                    <a:pt x="2945" y="1789"/>
                    <a:pt x="2943" y="1789"/>
                    <a:pt x="2942" y="1789"/>
                  </a:cubicBezTo>
                  <a:cubicBezTo>
                    <a:pt x="2780" y="1789"/>
                    <a:pt x="2744" y="1532"/>
                    <a:pt x="2906" y="1495"/>
                  </a:cubicBezTo>
                  <a:cubicBezTo>
                    <a:pt x="3157" y="1442"/>
                    <a:pt x="3393" y="1423"/>
                    <a:pt x="3622" y="1423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3"/>
                    <a:pt x="4166" y="6"/>
                  </a:cubicBezTo>
                  <a:cubicBezTo>
                    <a:pt x="1822" y="126"/>
                    <a:pt x="1" y="2120"/>
                    <a:pt x="81" y="4470"/>
                  </a:cubicBezTo>
                  <a:cubicBezTo>
                    <a:pt x="164" y="6917"/>
                    <a:pt x="2188" y="8226"/>
                    <a:pt x="4383" y="8544"/>
                  </a:cubicBezTo>
                  <a:cubicBezTo>
                    <a:pt x="4407" y="8526"/>
                    <a:pt x="4435" y="8510"/>
                    <a:pt x="4472" y="8506"/>
                  </a:cubicBezTo>
                  <a:cubicBezTo>
                    <a:pt x="6828" y="8299"/>
                    <a:pt x="8761" y="6275"/>
                    <a:pt x="8522" y="3862"/>
                  </a:cubicBezTo>
                  <a:cubicBezTo>
                    <a:pt x="8310" y="1704"/>
                    <a:pt x="6553" y="1"/>
                    <a:pt x="4379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07;p51"/>
            <p:cNvSpPr/>
            <p:nvPr/>
          </p:nvSpPr>
          <p:spPr>
            <a:xfrm>
              <a:off x="6861588" y="3348657"/>
              <a:ext cx="115650" cy="148100"/>
            </a:xfrm>
            <a:custGeom>
              <a:avLst/>
              <a:gdLst/>
              <a:ahLst/>
              <a:cxnLst/>
              <a:rect l="l" t="t" r="r" b="b"/>
              <a:pathLst>
                <a:path w="4626" h="5924" extrusionOk="0">
                  <a:moveTo>
                    <a:pt x="880" y="1"/>
                  </a:moveTo>
                  <a:cubicBezTo>
                    <a:pt x="650" y="1"/>
                    <a:pt x="413" y="20"/>
                    <a:pt x="162" y="73"/>
                  </a:cubicBezTo>
                  <a:cubicBezTo>
                    <a:pt x="1" y="109"/>
                    <a:pt x="36" y="366"/>
                    <a:pt x="197" y="366"/>
                  </a:cubicBezTo>
                  <a:cubicBezTo>
                    <a:pt x="199" y="366"/>
                    <a:pt x="200" y="366"/>
                    <a:pt x="202" y="366"/>
                  </a:cubicBezTo>
                  <a:cubicBezTo>
                    <a:pt x="351" y="361"/>
                    <a:pt x="517" y="356"/>
                    <a:pt x="690" y="356"/>
                  </a:cubicBezTo>
                  <a:cubicBezTo>
                    <a:pt x="1162" y="356"/>
                    <a:pt x="1690" y="396"/>
                    <a:pt x="2093" y="597"/>
                  </a:cubicBezTo>
                  <a:cubicBezTo>
                    <a:pt x="1613" y="1272"/>
                    <a:pt x="1188" y="1964"/>
                    <a:pt x="623" y="2588"/>
                  </a:cubicBezTo>
                  <a:cubicBezTo>
                    <a:pt x="223" y="3030"/>
                    <a:pt x="573" y="3669"/>
                    <a:pt x="1075" y="3669"/>
                  </a:cubicBezTo>
                  <a:cubicBezTo>
                    <a:pt x="1176" y="3669"/>
                    <a:pt x="1283" y="3643"/>
                    <a:pt x="1391" y="3585"/>
                  </a:cubicBezTo>
                  <a:cubicBezTo>
                    <a:pt x="1662" y="3438"/>
                    <a:pt x="2064" y="3323"/>
                    <a:pt x="2423" y="3323"/>
                  </a:cubicBezTo>
                  <a:cubicBezTo>
                    <a:pt x="2942" y="3323"/>
                    <a:pt x="3371" y="3563"/>
                    <a:pt x="3194" y="4294"/>
                  </a:cubicBezTo>
                  <a:cubicBezTo>
                    <a:pt x="3066" y="4829"/>
                    <a:pt x="2784" y="5021"/>
                    <a:pt x="2456" y="5021"/>
                  </a:cubicBezTo>
                  <a:cubicBezTo>
                    <a:pt x="1917" y="5021"/>
                    <a:pt x="1251" y="4505"/>
                    <a:pt x="923" y="4133"/>
                  </a:cubicBezTo>
                  <a:cubicBezTo>
                    <a:pt x="856" y="4056"/>
                    <a:pt x="775" y="4023"/>
                    <a:pt x="694" y="4023"/>
                  </a:cubicBezTo>
                  <a:cubicBezTo>
                    <a:pt x="487" y="4023"/>
                    <a:pt x="285" y="4241"/>
                    <a:pt x="341" y="4472"/>
                  </a:cubicBezTo>
                  <a:cubicBezTo>
                    <a:pt x="570" y="5429"/>
                    <a:pt x="1413" y="5924"/>
                    <a:pt x="2257" y="5924"/>
                  </a:cubicBezTo>
                  <a:cubicBezTo>
                    <a:pt x="3025" y="5924"/>
                    <a:pt x="3793" y="5514"/>
                    <a:pt x="4100" y="4670"/>
                  </a:cubicBezTo>
                  <a:cubicBezTo>
                    <a:pt x="4626" y="3229"/>
                    <a:pt x="3562" y="2384"/>
                    <a:pt x="2354" y="2241"/>
                  </a:cubicBezTo>
                  <a:cubicBezTo>
                    <a:pt x="2647" y="1724"/>
                    <a:pt x="2883" y="1177"/>
                    <a:pt x="2989" y="602"/>
                  </a:cubicBezTo>
                  <a:cubicBezTo>
                    <a:pt x="3033" y="364"/>
                    <a:pt x="2888" y="126"/>
                    <a:pt x="2627" y="124"/>
                  </a:cubicBezTo>
                  <a:cubicBezTo>
                    <a:pt x="2001" y="124"/>
                    <a:pt x="146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CuadroTexto 34"/>
          <p:cNvSpPr txBox="1"/>
          <p:nvPr/>
        </p:nvSpPr>
        <p:spPr>
          <a:xfrm>
            <a:off x="8647521" y="327687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1269;p45"/>
          <p:cNvSpPr/>
          <p:nvPr/>
        </p:nvSpPr>
        <p:spPr>
          <a:xfrm rot="-60026" flipH="1">
            <a:off x="8475019" y="284171"/>
            <a:ext cx="3272563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9" name="Google Shape;1670;p51"/>
          <p:cNvGrpSpPr/>
          <p:nvPr/>
        </p:nvGrpSpPr>
        <p:grpSpPr>
          <a:xfrm>
            <a:off x="7803228" y="179879"/>
            <a:ext cx="811772" cy="932679"/>
            <a:chOff x="6432538" y="1467689"/>
            <a:chExt cx="666729" cy="815612"/>
          </a:xfrm>
        </p:grpSpPr>
        <p:sp>
          <p:nvSpPr>
            <p:cNvPr id="40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1700;p51"/>
          <p:cNvGrpSpPr/>
          <p:nvPr/>
        </p:nvGrpSpPr>
        <p:grpSpPr>
          <a:xfrm>
            <a:off x="7921550" y="248474"/>
            <a:ext cx="554400" cy="579600"/>
            <a:chOff x="6437163" y="3304232"/>
            <a:chExt cx="232850" cy="229500"/>
          </a:xfrm>
        </p:grpSpPr>
        <p:sp>
          <p:nvSpPr>
            <p:cNvPr id="44" name="Google Shape;1701;p51"/>
            <p:cNvSpPr/>
            <p:nvPr/>
          </p:nvSpPr>
          <p:spPr>
            <a:xfrm>
              <a:off x="6437163" y="3304232"/>
              <a:ext cx="232850" cy="229500"/>
            </a:xfrm>
            <a:custGeom>
              <a:avLst/>
              <a:gdLst/>
              <a:ahLst/>
              <a:cxnLst/>
              <a:rect l="l" t="t" r="r" b="b"/>
              <a:pathLst>
                <a:path w="9314" h="9180" extrusionOk="0">
                  <a:moveTo>
                    <a:pt x="4679" y="356"/>
                  </a:moveTo>
                  <a:cubicBezTo>
                    <a:pt x="6854" y="356"/>
                    <a:pt x="8611" y="2059"/>
                    <a:pt x="8823" y="4217"/>
                  </a:cubicBezTo>
                  <a:cubicBezTo>
                    <a:pt x="9061" y="6630"/>
                    <a:pt x="7129" y="8654"/>
                    <a:pt x="4773" y="8861"/>
                  </a:cubicBezTo>
                  <a:cubicBezTo>
                    <a:pt x="4737" y="8865"/>
                    <a:pt x="4709" y="8881"/>
                    <a:pt x="4683" y="8900"/>
                  </a:cubicBezTo>
                  <a:cubicBezTo>
                    <a:pt x="2490" y="8581"/>
                    <a:pt x="465" y="7272"/>
                    <a:pt x="382" y="4825"/>
                  </a:cubicBezTo>
                  <a:cubicBezTo>
                    <a:pt x="301" y="2476"/>
                    <a:pt x="2123" y="481"/>
                    <a:pt x="4466" y="361"/>
                  </a:cubicBezTo>
                  <a:cubicBezTo>
                    <a:pt x="4538" y="358"/>
                    <a:pt x="4609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7" y="54"/>
                    <a:pt x="1" y="2139"/>
                    <a:pt x="21" y="4660"/>
                  </a:cubicBezTo>
                  <a:cubicBezTo>
                    <a:pt x="44" y="6920"/>
                    <a:pt x="2018" y="9149"/>
                    <a:pt x="4336" y="9149"/>
                  </a:cubicBezTo>
                  <a:cubicBezTo>
                    <a:pt x="4443" y="9149"/>
                    <a:pt x="4550" y="9145"/>
                    <a:pt x="4658" y="9135"/>
                  </a:cubicBezTo>
                  <a:cubicBezTo>
                    <a:pt x="4681" y="9162"/>
                    <a:pt x="4715" y="9179"/>
                    <a:pt x="4759" y="9179"/>
                  </a:cubicBezTo>
                  <a:cubicBezTo>
                    <a:pt x="4763" y="9179"/>
                    <a:pt x="4768" y="9179"/>
                    <a:pt x="4773" y="9179"/>
                  </a:cubicBezTo>
                  <a:cubicBezTo>
                    <a:pt x="7228" y="9022"/>
                    <a:pt x="9313" y="7057"/>
                    <a:pt x="9234" y="4517"/>
                  </a:cubicBezTo>
                  <a:cubicBezTo>
                    <a:pt x="9154" y="1969"/>
                    <a:pt x="7089" y="0"/>
                    <a:pt x="4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02;p51"/>
            <p:cNvSpPr/>
            <p:nvPr/>
          </p:nvSpPr>
          <p:spPr>
            <a:xfrm>
              <a:off x="6444688" y="3313107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4388" y="1214"/>
                  </a:moveTo>
                  <a:cubicBezTo>
                    <a:pt x="4736" y="1214"/>
                    <a:pt x="5092" y="1327"/>
                    <a:pt x="5422" y="1585"/>
                  </a:cubicBezTo>
                  <a:cubicBezTo>
                    <a:pt x="6235" y="2225"/>
                    <a:pt x="5943" y="3350"/>
                    <a:pt x="5615" y="4169"/>
                  </a:cubicBezTo>
                  <a:cubicBezTo>
                    <a:pt x="5406" y="4696"/>
                    <a:pt x="5144" y="5279"/>
                    <a:pt x="4800" y="5786"/>
                  </a:cubicBezTo>
                  <a:cubicBezTo>
                    <a:pt x="5249" y="5836"/>
                    <a:pt x="5700" y="5857"/>
                    <a:pt x="6153" y="5878"/>
                  </a:cubicBezTo>
                  <a:cubicBezTo>
                    <a:pt x="6557" y="5896"/>
                    <a:pt x="6557" y="6490"/>
                    <a:pt x="6153" y="6506"/>
                  </a:cubicBezTo>
                  <a:cubicBezTo>
                    <a:pt x="5352" y="6538"/>
                    <a:pt x="4551" y="6571"/>
                    <a:pt x="3773" y="6764"/>
                  </a:cubicBezTo>
                  <a:cubicBezTo>
                    <a:pt x="3714" y="6779"/>
                    <a:pt x="3658" y="6786"/>
                    <a:pt x="3605" y="6786"/>
                  </a:cubicBezTo>
                  <a:cubicBezTo>
                    <a:pt x="3158" y="6786"/>
                    <a:pt x="2918" y="6299"/>
                    <a:pt x="3094" y="5883"/>
                  </a:cubicBezTo>
                  <a:cubicBezTo>
                    <a:pt x="3461" y="5014"/>
                    <a:pt x="4138" y="4319"/>
                    <a:pt x="4475" y="3408"/>
                  </a:cubicBezTo>
                  <a:cubicBezTo>
                    <a:pt x="4653" y="2919"/>
                    <a:pt x="4901" y="2199"/>
                    <a:pt x="4134" y="2199"/>
                  </a:cubicBezTo>
                  <a:cubicBezTo>
                    <a:pt x="4128" y="2199"/>
                    <a:pt x="4121" y="2199"/>
                    <a:pt x="4115" y="2199"/>
                  </a:cubicBezTo>
                  <a:cubicBezTo>
                    <a:pt x="3459" y="2209"/>
                    <a:pt x="2965" y="2846"/>
                    <a:pt x="2923" y="3472"/>
                  </a:cubicBezTo>
                  <a:cubicBezTo>
                    <a:pt x="2914" y="3604"/>
                    <a:pt x="2790" y="3688"/>
                    <a:pt x="2677" y="3688"/>
                  </a:cubicBezTo>
                  <a:cubicBezTo>
                    <a:pt x="2591" y="3688"/>
                    <a:pt x="2511" y="3640"/>
                    <a:pt x="2491" y="3529"/>
                  </a:cubicBezTo>
                  <a:cubicBezTo>
                    <a:pt x="2278" y="2344"/>
                    <a:pt x="3287" y="1214"/>
                    <a:pt x="4388" y="1214"/>
                  </a:cubicBezTo>
                  <a:close/>
                  <a:moveTo>
                    <a:pt x="4378" y="1"/>
                  </a:moveTo>
                  <a:cubicBezTo>
                    <a:pt x="4308" y="1"/>
                    <a:pt x="4237" y="3"/>
                    <a:pt x="4165" y="6"/>
                  </a:cubicBezTo>
                  <a:cubicBezTo>
                    <a:pt x="1822" y="126"/>
                    <a:pt x="0" y="2120"/>
                    <a:pt x="81" y="4470"/>
                  </a:cubicBezTo>
                  <a:cubicBezTo>
                    <a:pt x="164" y="6917"/>
                    <a:pt x="2189" y="8226"/>
                    <a:pt x="4382" y="8544"/>
                  </a:cubicBezTo>
                  <a:cubicBezTo>
                    <a:pt x="4408" y="8526"/>
                    <a:pt x="4436" y="8510"/>
                    <a:pt x="4472" y="8506"/>
                  </a:cubicBezTo>
                  <a:cubicBezTo>
                    <a:pt x="6828" y="8299"/>
                    <a:pt x="8760" y="6275"/>
                    <a:pt x="8522" y="3862"/>
                  </a:cubicBezTo>
                  <a:cubicBezTo>
                    <a:pt x="8310" y="1704"/>
                    <a:pt x="6553" y="1"/>
                    <a:pt x="4378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03;p51"/>
            <p:cNvSpPr/>
            <p:nvPr/>
          </p:nvSpPr>
          <p:spPr>
            <a:xfrm>
              <a:off x="6502578" y="3344058"/>
              <a:ext cx="107025" cy="139300"/>
            </a:xfrm>
            <a:custGeom>
              <a:avLst/>
              <a:gdLst/>
              <a:ahLst/>
              <a:cxnLst/>
              <a:rect l="l" t="t" r="r" b="b"/>
              <a:pathLst>
                <a:path w="4281" h="5572" extrusionOk="0">
                  <a:moveTo>
                    <a:pt x="2111" y="0"/>
                  </a:moveTo>
                  <a:cubicBezTo>
                    <a:pt x="1010" y="0"/>
                    <a:pt x="1" y="1130"/>
                    <a:pt x="214" y="2315"/>
                  </a:cubicBezTo>
                  <a:cubicBezTo>
                    <a:pt x="234" y="2426"/>
                    <a:pt x="314" y="2474"/>
                    <a:pt x="400" y="2474"/>
                  </a:cubicBezTo>
                  <a:cubicBezTo>
                    <a:pt x="513" y="2474"/>
                    <a:pt x="637" y="2390"/>
                    <a:pt x="646" y="2258"/>
                  </a:cubicBezTo>
                  <a:cubicBezTo>
                    <a:pt x="688" y="1632"/>
                    <a:pt x="1182" y="995"/>
                    <a:pt x="1838" y="985"/>
                  </a:cubicBezTo>
                  <a:cubicBezTo>
                    <a:pt x="1844" y="985"/>
                    <a:pt x="1851" y="985"/>
                    <a:pt x="1857" y="985"/>
                  </a:cubicBezTo>
                  <a:cubicBezTo>
                    <a:pt x="2624" y="985"/>
                    <a:pt x="2376" y="1705"/>
                    <a:pt x="2198" y="2194"/>
                  </a:cubicBezTo>
                  <a:cubicBezTo>
                    <a:pt x="1861" y="3105"/>
                    <a:pt x="1184" y="3800"/>
                    <a:pt x="817" y="4669"/>
                  </a:cubicBezTo>
                  <a:cubicBezTo>
                    <a:pt x="641" y="5085"/>
                    <a:pt x="881" y="5572"/>
                    <a:pt x="1328" y="5572"/>
                  </a:cubicBezTo>
                  <a:cubicBezTo>
                    <a:pt x="1381" y="5572"/>
                    <a:pt x="1437" y="5565"/>
                    <a:pt x="1496" y="5550"/>
                  </a:cubicBezTo>
                  <a:cubicBezTo>
                    <a:pt x="2274" y="5357"/>
                    <a:pt x="3075" y="5324"/>
                    <a:pt x="3876" y="5292"/>
                  </a:cubicBezTo>
                  <a:cubicBezTo>
                    <a:pt x="4280" y="5276"/>
                    <a:pt x="4280" y="4682"/>
                    <a:pt x="3876" y="4664"/>
                  </a:cubicBezTo>
                  <a:cubicBezTo>
                    <a:pt x="3423" y="4643"/>
                    <a:pt x="2972" y="4622"/>
                    <a:pt x="2523" y="4572"/>
                  </a:cubicBezTo>
                  <a:cubicBezTo>
                    <a:pt x="2868" y="4065"/>
                    <a:pt x="3129" y="3481"/>
                    <a:pt x="3338" y="2955"/>
                  </a:cubicBezTo>
                  <a:cubicBezTo>
                    <a:pt x="3666" y="2135"/>
                    <a:pt x="3958" y="1011"/>
                    <a:pt x="3145" y="371"/>
                  </a:cubicBezTo>
                  <a:cubicBezTo>
                    <a:pt x="2815" y="113"/>
                    <a:pt x="2459" y="0"/>
                    <a:pt x="2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CuadroTexto 46"/>
          <p:cNvSpPr txBox="1"/>
          <p:nvPr/>
        </p:nvSpPr>
        <p:spPr>
          <a:xfrm>
            <a:off x="8715038" y="298408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Google Shape;1269;p45"/>
          <p:cNvSpPr/>
          <p:nvPr/>
        </p:nvSpPr>
        <p:spPr>
          <a:xfrm rot="-60026" flipH="1">
            <a:off x="8466614" y="283151"/>
            <a:ext cx="3276886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1" name="Google Shape;1670;p51"/>
          <p:cNvGrpSpPr/>
          <p:nvPr/>
        </p:nvGrpSpPr>
        <p:grpSpPr>
          <a:xfrm>
            <a:off x="7794823" y="178897"/>
            <a:ext cx="811772" cy="932679"/>
            <a:chOff x="6432538" y="1467689"/>
            <a:chExt cx="666729" cy="815612"/>
          </a:xfrm>
        </p:grpSpPr>
        <p:sp>
          <p:nvSpPr>
            <p:cNvPr id="52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1680;p51"/>
          <p:cNvGrpSpPr/>
          <p:nvPr/>
        </p:nvGrpSpPr>
        <p:grpSpPr>
          <a:xfrm>
            <a:off x="7923366" y="241356"/>
            <a:ext cx="552584" cy="578678"/>
            <a:chOff x="6106088" y="3304232"/>
            <a:chExt cx="232850" cy="229500"/>
          </a:xfrm>
          <a:solidFill>
            <a:srgbClr val="FFCF37"/>
          </a:solidFill>
        </p:grpSpPr>
        <p:sp>
          <p:nvSpPr>
            <p:cNvPr id="56" name="Google Shape;1681;p51"/>
            <p:cNvSpPr/>
            <p:nvPr/>
          </p:nvSpPr>
          <p:spPr>
            <a:xfrm>
              <a:off x="6106088" y="3304232"/>
              <a:ext cx="232850" cy="229500"/>
            </a:xfrm>
            <a:custGeom>
              <a:avLst/>
              <a:gdLst/>
              <a:ahLst/>
              <a:cxnLst/>
              <a:rect l="l" t="t" r="r" b="b"/>
              <a:pathLst>
                <a:path w="9314" h="9180" extrusionOk="0">
                  <a:moveTo>
                    <a:pt x="4679" y="356"/>
                  </a:moveTo>
                  <a:cubicBezTo>
                    <a:pt x="6853" y="356"/>
                    <a:pt x="8610" y="2059"/>
                    <a:pt x="8822" y="4217"/>
                  </a:cubicBezTo>
                  <a:cubicBezTo>
                    <a:pt x="9061" y="6630"/>
                    <a:pt x="7128" y="8654"/>
                    <a:pt x="4775" y="8861"/>
                  </a:cubicBezTo>
                  <a:cubicBezTo>
                    <a:pt x="4735" y="8865"/>
                    <a:pt x="4708" y="8881"/>
                    <a:pt x="4685" y="8900"/>
                  </a:cubicBezTo>
                  <a:cubicBezTo>
                    <a:pt x="2488" y="8581"/>
                    <a:pt x="464" y="7272"/>
                    <a:pt x="381" y="4825"/>
                  </a:cubicBezTo>
                  <a:cubicBezTo>
                    <a:pt x="301" y="2476"/>
                    <a:pt x="2122" y="481"/>
                    <a:pt x="4466" y="361"/>
                  </a:cubicBezTo>
                  <a:cubicBezTo>
                    <a:pt x="4537" y="358"/>
                    <a:pt x="4608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8" y="54"/>
                    <a:pt x="0" y="2139"/>
                    <a:pt x="23" y="4660"/>
                  </a:cubicBezTo>
                  <a:cubicBezTo>
                    <a:pt x="43" y="6920"/>
                    <a:pt x="2020" y="9149"/>
                    <a:pt x="4336" y="9149"/>
                  </a:cubicBezTo>
                  <a:cubicBezTo>
                    <a:pt x="4442" y="9149"/>
                    <a:pt x="4549" y="9145"/>
                    <a:pt x="4657" y="9135"/>
                  </a:cubicBezTo>
                  <a:cubicBezTo>
                    <a:pt x="4680" y="9162"/>
                    <a:pt x="4714" y="9179"/>
                    <a:pt x="4759" y="9179"/>
                  </a:cubicBezTo>
                  <a:cubicBezTo>
                    <a:pt x="4764" y="9179"/>
                    <a:pt x="4769" y="9179"/>
                    <a:pt x="4775" y="9179"/>
                  </a:cubicBezTo>
                  <a:cubicBezTo>
                    <a:pt x="7229" y="9022"/>
                    <a:pt x="9314" y="7057"/>
                    <a:pt x="9234" y="4517"/>
                  </a:cubicBezTo>
                  <a:cubicBezTo>
                    <a:pt x="9154" y="1969"/>
                    <a:pt x="7090" y="0"/>
                    <a:pt x="45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82;p51"/>
            <p:cNvSpPr/>
            <p:nvPr/>
          </p:nvSpPr>
          <p:spPr>
            <a:xfrm>
              <a:off x="6113588" y="3313107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4641" y="1520"/>
                  </a:moveTo>
                  <a:cubicBezTo>
                    <a:pt x="4831" y="1520"/>
                    <a:pt x="5033" y="1625"/>
                    <a:pt x="5110" y="1828"/>
                  </a:cubicBezTo>
                  <a:cubicBezTo>
                    <a:pt x="5377" y="2527"/>
                    <a:pt x="5331" y="3329"/>
                    <a:pt x="5343" y="4068"/>
                  </a:cubicBezTo>
                  <a:cubicBezTo>
                    <a:pt x="5353" y="4827"/>
                    <a:pt x="5429" y="5609"/>
                    <a:pt x="5264" y="6353"/>
                  </a:cubicBezTo>
                  <a:cubicBezTo>
                    <a:pt x="5201" y="6647"/>
                    <a:pt x="4934" y="6795"/>
                    <a:pt x="4668" y="6795"/>
                  </a:cubicBezTo>
                  <a:cubicBezTo>
                    <a:pt x="4403" y="6795"/>
                    <a:pt x="4138" y="6648"/>
                    <a:pt x="4075" y="6353"/>
                  </a:cubicBezTo>
                  <a:cubicBezTo>
                    <a:pt x="3916" y="5607"/>
                    <a:pt x="3995" y="4827"/>
                    <a:pt x="4009" y="4068"/>
                  </a:cubicBezTo>
                  <a:cubicBezTo>
                    <a:pt x="4013" y="3772"/>
                    <a:pt x="4011" y="3467"/>
                    <a:pt x="4023" y="3162"/>
                  </a:cubicBezTo>
                  <a:lnTo>
                    <a:pt x="4023" y="3162"/>
                  </a:lnTo>
                  <a:cubicBezTo>
                    <a:pt x="3946" y="3211"/>
                    <a:pt x="3864" y="3255"/>
                    <a:pt x="3768" y="3294"/>
                  </a:cubicBezTo>
                  <a:cubicBezTo>
                    <a:pt x="3520" y="3394"/>
                    <a:pt x="3284" y="3437"/>
                    <a:pt x="3043" y="3437"/>
                  </a:cubicBezTo>
                  <a:cubicBezTo>
                    <a:pt x="2859" y="3437"/>
                    <a:pt x="2673" y="3412"/>
                    <a:pt x="2476" y="3366"/>
                  </a:cubicBezTo>
                  <a:cubicBezTo>
                    <a:pt x="2256" y="3313"/>
                    <a:pt x="2313" y="2987"/>
                    <a:pt x="2528" y="2982"/>
                  </a:cubicBezTo>
                  <a:cubicBezTo>
                    <a:pt x="2916" y="2975"/>
                    <a:pt x="3784" y="2768"/>
                    <a:pt x="4108" y="2333"/>
                  </a:cubicBezTo>
                  <a:cubicBezTo>
                    <a:pt x="4140" y="2177"/>
                    <a:pt x="4182" y="2020"/>
                    <a:pt x="4237" y="1869"/>
                  </a:cubicBezTo>
                  <a:cubicBezTo>
                    <a:pt x="4257" y="1634"/>
                    <a:pt x="4443" y="1520"/>
                    <a:pt x="4641" y="1520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3"/>
                    <a:pt x="4166" y="6"/>
                  </a:cubicBezTo>
                  <a:cubicBezTo>
                    <a:pt x="1822" y="126"/>
                    <a:pt x="1" y="2120"/>
                    <a:pt x="81" y="4470"/>
                  </a:cubicBezTo>
                  <a:cubicBezTo>
                    <a:pt x="164" y="6917"/>
                    <a:pt x="2190" y="8226"/>
                    <a:pt x="4385" y="8544"/>
                  </a:cubicBezTo>
                  <a:cubicBezTo>
                    <a:pt x="4408" y="8526"/>
                    <a:pt x="4436" y="8510"/>
                    <a:pt x="4475" y="8506"/>
                  </a:cubicBezTo>
                  <a:cubicBezTo>
                    <a:pt x="6828" y="8299"/>
                    <a:pt x="8761" y="6275"/>
                    <a:pt x="8522" y="3862"/>
                  </a:cubicBezTo>
                  <a:cubicBezTo>
                    <a:pt x="8310" y="1704"/>
                    <a:pt x="6553" y="1"/>
                    <a:pt x="4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83;p51"/>
            <p:cNvSpPr/>
            <p:nvPr/>
          </p:nvSpPr>
          <p:spPr>
            <a:xfrm>
              <a:off x="6168685" y="3354068"/>
              <a:ext cx="79350" cy="131875"/>
            </a:xfrm>
            <a:custGeom>
              <a:avLst/>
              <a:gdLst/>
              <a:ahLst/>
              <a:cxnLst/>
              <a:rect l="l" t="t" r="r" b="b"/>
              <a:pathLst>
                <a:path w="3174" h="5275" extrusionOk="0">
                  <a:moveTo>
                    <a:pt x="2386" y="0"/>
                  </a:moveTo>
                  <a:cubicBezTo>
                    <a:pt x="2188" y="0"/>
                    <a:pt x="2002" y="114"/>
                    <a:pt x="1982" y="349"/>
                  </a:cubicBezTo>
                  <a:cubicBezTo>
                    <a:pt x="1927" y="500"/>
                    <a:pt x="1885" y="657"/>
                    <a:pt x="1853" y="814"/>
                  </a:cubicBezTo>
                  <a:cubicBezTo>
                    <a:pt x="1529" y="1248"/>
                    <a:pt x="661" y="1455"/>
                    <a:pt x="273" y="1462"/>
                  </a:cubicBezTo>
                  <a:cubicBezTo>
                    <a:pt x="58" y="1467"/>
                    <a:pt x="1" y="1793"/>
                    <a:pt x="220" y="1846"/>
                  </a:cubicBezTo>
                  <a:cubicBezTo>
                    <a:pt x="417" y="1892"/>
                    <a:pt x="604" y="1917"/>
                    <a:pt x="788" y="1917"/>
                  </a:cubicBezTo>
                  <a:cubicBezTo>
                    <a:pt x="1029" y="1917"/>
                    <a:pt x="1265" y="1874"/>
                    <a:pt x="1513" y="1774"/>
                  </a:cubicBezTo>
                  <a:cubicBezTo>
                    <a:pt x="1607" y="1735"/>
                    <a:pt x="1691" y="1691"/>
                    <a:pt x="1768" y="1642"/>
                  </a:cubicBezTo>
                  <a:lnTo>
                    <a:pt x="1768" y="1642"/>
                  </a:lnTo>
                  <a:cubicBezTo>
                    <a:pt x="1756" y="1947"/>
                    <a:pt x="1758" y="2252"/>
                    <a:pt x="1754" y="2548"/>
                  </a:cubicBezTo>
                  <a:cubicBezTo>
                    <a:pt x="1740" y="3307"/>
                    <a:pt x="1661" y="4087"/>
                    <a:pt x="1820" y="4833"/>
                  </a:cubicBezTo>
                  <a:cubicBezTo>
                    <a:pt x="1883" y="5128"/>
                    <a:pt x="2148" y="5275"/>
                    <a:pt x="2413" y="5275"/>
                  </a:cubicBezTo>
                  <a:cubicBezTo>
                    <a:pt x="2679" y="5275"/>
                    <a:pt x="2945" y="5127"/>
                    <a:pt x="3009" y="4833"/>
                  </a:cubicBezTo>
                  <a:cubicBezTo>
                    <a:pt x="3174" y="4089"/>
                    <a:pt x="3097" y="3307"/>
                    <a:pt x="3088" y="2548"/>
                  </a:cubicBezTo>
                  <a:cubicBezTo>
                    <a:pt x="3076" y="1809"/>
                    <a:pt x="3122" y="1007"/>
                    <a:pt x="2855" y="308"/>
                  </a:cubicBezTo>
                  <a:cubicBezTo>
                    <a:pt x="2778" y="105"/>
                    <a:pt x="2576" y="0"/>
                    <a:pt x="23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1705;p51"/>
          <p:cNvSpPr/>
          <p:nvPr/>
        </p:nvSpPr>
        <p:spPr>
          <a:xfrm>
            <a:off x="7921550" y="249305"/>
            <a:ext cx="554400" cy="579600"/>
          </a:xfrm>
          <a:custGeom>
            <a:avLst/>
            <a:gdLst/>
            <a:ahLst/>
            <a:cxnLst/>
            <a:rect l="l" t="t" r="r" b="b"/>
            <a:pathLst>
              <a:path w="9315" h="9180" extrusionOk="0">
                <a:moveTo>
                  <a:pt x="4682" y="356"/>
                </a:moveTo>
                <a:cubicBezTo>
                  <a:pt x="6856" y="356"/>
                  <a:pt x="8613" y="2059"/>
                  <a:pt x="8825" y="4217"/>
                </a:cubicBezTo>
                <a:cubicBezTo>
                  <a:pt x="9064" y="6630"/>
                  <a:pt x="7130" y="8654"/>
                  <a:pt x="4775" y="8861"/>
                </a:cubicBezTo>
                <a:cubicBezTo>
                  <a:pt x="4738" y="8865"/>
                  <a:pt x="4710" y="8881"/>
                  <a:pt x="4686" y="8900"/>
                </a:cubicBezTo>
                <a:cubicBezTo>
                  <a:pt x="2491" y="8581"/>
                  <a:pt x="467" y="7272"/>
                  <a:pt x="384" y="4825"/>
                </a:cubicBezTo>
                <a:cubicBezTo>
                  <a:pt x="304" y="2476"/>
                  <a:pt x="2125" y="481"/>
                  <a:pt x="4469" y="361"/>
                </a:cubicBezTo>
                <a:cubicBezTo>
                  <a:pt x="4540" y="358"/>
                  <a:pt x="4611" y="356"/>
                  <a:pt x="4682" y="356"/>
                </a:cubicBezTo>
                <a:close/>
                <a:moveTo>
                  <a:pt x="4573" y="0"/>
                </a:moveTo>
                <a:cubicBezTo>
                  <a:pt x="4538" y="0"/>
                  <a:pt x="4503" y="0"/>
                  <a:pt x="4468" y="1"/>
                </a:cubicBezTo>
                <a:cubicBezTo>
                  <a:pt x="1929" y="54"/>
                  <a:pt x="0" y="2139"/>
                  <a:pt x="24" y="4660"/>
                </a:cubicBezTo>
                <a:cubicBezTo>
                  <a:pt x="43" y="6920"/>
                  <a:pt x="2020" y="9149"/>
                  <a:pt x="4339" y="9149"/>
                </a:cubicBezTo>
                <a:cubicBezTo>
                  <a:pt x="4445" y="9149"/>
                  <a:pt x="4552" y="9145"/>
                  <a:pt x="4660" y="9135"/>
                </a:cubicBezTo>
                <a:cubicBezTo>
                  <a:pt x="4683" y="9162"/>
                  <a:pt x="4717" y="9179"/>
                  <a:pt x="4761" y="9179"/>
                </a:cubicBezTo>
                <a:cubicBezTo>
                  <a:pt x="4766" y="9179"/>
                  <a:pt x="4770" y="9179"/>
                  <a:pt x="4775" y="9179"/>
                </a:cubicBezTo>
                <a:cubicBezTo>
                  <a:pt x="7229" y="9022"/>
                  <a:pt x="9315" y="7057"/>
                  <a:pt x="9233" y="4517"/>
                </a:cubicBezTo>
                <a:cubicBezTo>
                  <a:pt x="9154" y="1969"/>
                  <a:pt x="7091" y="0"/>
                  <a:pt x="457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CuadroTexto 59"/>
          <p:cNvSpPr txBox="1"/>
          <p:nvPr/>
        </p:nvSpPr>
        <p:spPr>
          <a:xfrm>
            <a:off x="8715530" y="285103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6222" y1="25778" x2="62667" y2="72889"/>
                        <a14:foregroundMark x1="30667" y1="79111" x2="30667" y2="79111"/>
                        <a14:foregroundMark x1="28889" y1="54667" x2="28889" y2="54667"/>
                        <a14:foregroundMark x1="33778" y1="33333" x2="33778" y2="33333"/>
                        <a14:foregroundMark x1="48889" y1="27556" x2="48889" y2="27556"/>
                        <a14:foregroundMark x1="60889" y1="24444" x2="60889" y2="24444"/>
                        <a14:foregroundMark x1="62667" y1="27556" x2="62667" y2="27556"/>
                        <a14:foregroundMark x1="64000" y1="45778" x2="64000" y2="56444"/>
                        <a14:foregroundMark x1="64000" y1="70222" x2="64000" y2="70222"/>
                        <a14:foregroundMark x1="64000" y1="71556" x2="64000" y2="71556"/>
                        <a14:foregroundMark x1="52000" y1="71556" x2="52000" y2="71556"/>
                        <a14:foregroundMark x1="44444" y1="74667" x2="33778" y2="74667"/>
                        <a14:foregroundMark x1="26222" y1="71556" x2="55111" y2="38222"/>
                        <a14:foregroundMark x1="28889" y1="4444" x2="42667" y2="40889"/>
                        <a14:foregroundMark x1="18222" y1="54667" x2="41333" y2="53333"/>
                        <a14:foregroundMark x1="35111" y1="64000" x2="58222" y2="82222"/>
                        <a14:foregroundMark x1="18222" y1="74667" x2="48889" y2="83556"/>
                        <a14:foregroundMark x1="73333" y1="54667" x2="53333" y2="76000"/>
                        <a14:foregroundMark x1="74667" y1="72889" x2="45778" y2="85333"/>
                        <a14:foregroundMark x1="58222" y1="35111" x2="4889" y2="35111"/>
                        <a14:foregroundMark x1="55111" y1="36444" x2="30667" y2="30222"/>
                        <a14:foregroundMark x1="62667" y1="50222" x2="53333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588" y="111688"/>
            <a:ext cx="926322" cy="92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CuadroTexto 64">
            <a:extLst>
              <a:ext uri="{FF2B5EF4-FFF2-40B4-BE49-F238E27FC236}">
                <a16:creationId xmlns:a16="http://schemas.microsoft.com/office/drawing/2014/main" id="{B6E5FF81-6AE2-4734-A539-BBA93937CC0C}"/>
              </a:ext>
            </a:extLst>
          </p:cNvPr>
          <p:cNvSpPr txBox="1"/>
          <p:nvPr/>
        </p:nvSpPr>
        <p:spPr>
          <a:xfrm>
            <a:off x="1444198" y="1124664"/>
            <a:ext cx="1036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44A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Justificación</a:t>
            </a:r>
            <a:endParaRPr lang="en-US" sz="2800" b="1" dirty="0">
              <a:solidFill>
                <a:srgbClr val="44A2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" name="Diagrama 48">
            <a:extLst>
              <a:ext uri="{FF2B5EF4-FFF2-40B4-BE49-F238E27FC236}">
                <a16:creationId xmlns:a16="http://schemas.microsoft.com/office/drawing/2014/main" id="{5E3D9466-0454-419E-9A9F-0F0413B03B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919246"/>
              </p:ext>
            </p:extLst>
          </p:nvPr>
        </p:nvGraphicFramePr>
        <p:xfrm>
          <a:off x="1530575" y="1557581"/>
          <a:ext cx="10629995" cy="3980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2" name="Elipse 61">
            <a:extLst>
              <a:ext uri="{FF2B5EF4-FFF2-40B4-BE49-F238E27FC236}">
                <a16:creationId xmlns:a16="http://schemas.microsoft.com/office/drawing/2014/main" id="{33C37B83-2E48-4672-B7DC-649DBCCCAF46}"/>
              </a:ext>
            </a:extLst>
          </p:cNvPr>
          <p:cNvSpPr/>
          <p:nvPr/>
        </p:nvSpPr>
        <p:spPr>
          <a:xfrm>
            <a:off x="2142422" y="5098829"/>
            <a:ext cx="1733266" cy="156949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1BBC64CA-84BE-48B2-9FD7-CCDBB935F2DE}"/>
              </a:ext>
            </a:extLst>
          </p:cNvPr>
          <p:cNvSpPr/>
          <p:nvPr/>
        </p:nvSpPr>
        <p:spPr>
          <a:xfrm>
            <a:off x="6010846" y="5152605"/>
            <a:ext cx="1733266" cy="1569492"/>
          </a:xfrm>
          <a:prstGeom prst="ellipse">
            <a:avLst/>
          </a:prstGeom>
          <a:solidFill>
            <a:srgbClr val="44A277"/>
          </a:solidFill>
          <a:ln>
            <a:solidFill>
              <a:srgbClr val="44A2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2E6670CD-93A8-4204-AA17-150F2D23756F}"/>
              </a:ext>
            </a:extLst>
          </p:cNvPr>
          <p:cNvSpPr/>
          <p:nvPr/>
        </p:nvSpPr>
        <p:spPr>
          <a:xfrm>
            <a:off x="9790774" y="5214613"/>
            <a:ext cx="1733266" cy="15694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Imagen 66">
            <a:extLst>
              <a:ext uri="{FF2B5EF4-FFF2-40B4-BE49-F238E27FC236}">
                <a16:creationId xmlns:a16="http://schemas.microsoft.com/office/drawing/2014/main" id="{D6FD5FF6-50C0-4E17-A40B-B54F0628CF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6375" y="5196348"/>
            <a:ext cx="1882063" cy="16255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E43A467C-D60C-42BD-8034-64D52AC4B2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2306" y="5123424"/>
            <a:ext cx="1790345" cy="1657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9D9B6A9C-4BF1-4B10-A4F9-2F729F83C3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1" r="10171"/>
          <a:stretch/>
        </p:blipFill>
        <p:spPr>
          <a:xfrm>
            <a:off x="2098991" y="5093928"/>
            <a:ext cx="1820128" cy="16232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5613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52977" y="184188"/>
            <a:ext cx="1291221" cy="6519709"/>
            <a:chOff x="10808872" y="1232671"/>
            <a:chExt cx="1291221" cy="532807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/>
            <a:srcRect l="19234" t="17179" r="9365" b="4599"/>
            <a:stretch/>
          </p:blipFill>
          <p:spPr>
            <a:xfrm>
              <a:off x="10808872" y="1232671"/>
              <a:ext cx="1291221" cy="5297979"/>
            </a:xfrm>
            <a:prstGeom prst="rect">
              <a:avLst/>
            </a:prstGeom>
          </p:spPr>
        </p:pic>
        <p:sp>
          <p:nvSpPr>
            <p:cNvPr id="6" name="5 Rectángulo"/>
            <p:cNvSpPr/>
            <p:nvPr/>
          </p:nvSpPr>
          <p:spPr>
            <a:xfrm>
              <a:off x="10808872" y="6515023"/>
              <a:ext cx="1123166" cy="4571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136" name="Google Shape;1269;p45"/>
          <p:cNvSpPr/>
          <p:nvPr/>
        </p:nvSpPr>
        <p:spPr>
          <a:xfrm rot="-60026" flipH="1">
            <a:off x="8466614" y="288442"/>
            <a:ext cx="3276886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37" name="Google Shape;1670;p51"/>
          <p:cNvGrpSpPr/>
          <p:nvPr/>
        </p:nvGrpSpPr>
        <p:grpSpPr>
          <a:xfrm>
            <a:off x="7794823" y="184188"/>
            <a:ext cx="811772" cy="932679"/>
            <a:chOff x="6432538" y="1467689"/>
            <a:chExt cx="666729" cy="815612"/>
          </a:xfrm>
        </p:grpSpPr>
        <p:sp>
          <p:nvSpPr>
            <p:cNvPr id="138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734;p51"/>
          <p:cNvGrpSpPr/>
          <p:nvPr/>
        </p:nvGrpSpPr>
        <p:grpSpPr>
          <a:xfrm>
            <a:off x="7927793" y="254596"/>
            <a:ext cx="554400" cy="579600"/>
            <a:chOff x="7116513" y="3304232"/>
            <a:chExt cx="232875" cy="229500"/>
          </a:xfrm>
        </p:grpSpPr>
        <p:sp>
          <p:nvSpPr>
            <p:cNvPr id="142" name="Google Shape;1735;p51"/>
            <p:cNvSpPr/>
            <p:nvPr/>
          </p:nvSpPr>
          <p:spPr>
            <a:xfrm>
              <a:off x="7116513" y="3304232"/>
              <a:ext cx="232875" cy="229500"/>
            </a:xfrm>
            <a:custGeom>
              <a:avLst/>
              <a:gdLst/>
              <a:ahLst/>
              <a:cxnLst/>
              <a:rect l="l" t="t" r="r" b="b"/>
              <a:pathLst>
                <a:path w="9315" h="9180" extrusionOk="0">
                  <a:moveTo>
                    <a:pt x="4679" y="356"/>
                  </a:moveTo>
                  <a:cubicBezTo>
                    <a:pt x="6853" y="356"/>
                    <a:pt x="8611" y="2059"/>
                    <a:pt x="8823" y="4217"/>
                  </a:cubicBezTo>
                  <a:cubicBezTo>
                    <a:pt x="9061" y="6630"/>
                    <a:pt x="7128" y="8654"/>
                    <a:pt x="4775" y="8861"/>
                  </a:cubicBezTo>
                  <a:cubicBezTo>
                    <a:pt x="4739" y="8865"/>
                    <a:pt x="4709" y="8881"/>
                    <a:pt x="4685" y="8900"/>
                  </a:cubicBezTo>
                  <a:cubicBezTo>
                    <a:pt x="2490" y="8581"/>
                    <a:pt x="464" y="7272"/>
                    <a:pt x="381" y="4825"/>
                  </a:cubicBezTo>
                  <a:cubicBezTo>
                    <a:pt x="301" y="2476"/>
                    <a:pt x="2122" y="481"/>
                    <a:pt x="4466" y="361"/>
                  </a:cubicBezTo>
                  <a:cubicBezTo>
                    <a:pt x="4538" y="358"/>
                    <a:pt x="4608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8" y="54"/>
                    <a:pt x="1" y="2139"/>
                    <a:pt x="23" y="4660"/>
                  </a:cubicBezTo>
                  <a:cubicBezTo>
                    <a:pt x="44" y="6920"/>
                    <a:pt x="2020" y="9149"/>
                    <a:pt x="4338" y="9149"/>
                  </a:cubicBezTo>
                  <a:cubicBezTo>
                    <a:pt x="4445" y="9149"/>
                    <a:pt x="4552" y="9145"/>
                    <a:pt x="4660" y="9135"/>
                  </a:cubicBezTo>
                  <a:cubicBezTo>
                    <a:pt x="4683" y="9162"/>
                    <a:pt x="4715" y="9179"/>
                    <a:pt x="4760" y="9179"/>
                  </a:cubicBezTo>
                  <a:cubicBezTo>
                    <a:pt x="4765" y="9179"/>
                    <a:pt x="4770" y="9179"/>
                    <a:pt x="4775" y="9179"/>
                  </a:cubicBezTo>
                  <a:cubicBezTo>
                    <a:pt x="7230" y="9022"/>
                    <a:pt x="9314" y="7057"/>
                    <a:pt x="9234" y="4517"/>
                  </a:cubicBezTo>
                  <a:cubicBezTo>
                    <a:pt x="9154" y="1969"/>
                    <a:pt x="7091" y="0"/>
                    <a:pt x="4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736;p51"/>
            <p:cNvSpPr/>
            <p:nvPr/>
          </p:nvSpPr>
          <p:spPr>
            <a:xfrm>
              <a:off x="7124038" y="3313107"/>
              <a:ext cx="219000" cy="213600"/>
            </a:xfrm>
            <a:custGeom>
              <a:avLst/>
              <a:gdLst/>
              <a:ahLst/>
              <a:cxnLst/>
              <a:rect l="l" t="t" r="r" b="b"/>
              <a:pathLst>
                <a:path w="8760" h="8544" extrusionOk="0">
                  <a:moveTo>
                    <a:pt x="3507" y="1485"/>
                  </a:moveTo>
                  <a:cubicBezTo>
                    <a:pt x="3571" y="1485"/>
                    <a:pt x="3634" y="1539"/>
                    <a:pt x="3620" y="1627"/>
                  </a:cubicBezTo>
                  <a:cubicBezTo>
                    <a:pt x="3500" y="2356"/>
                    <a:pt x="3414" y="3112"/>
                    <a:pt x="3362" y="3853"/>
                  </a:cubicBezTo>
                  <a:cubicBezTo>
                    <a:pt x="3483" y="3855"/>
                    <a:pt x="3622" y="3857"/>
                    <a:pt x="3765" y="3857"/>
                  </a:cubicBezTo>
                  <a:cubicBezTo>
                    <a:pt x="4229" y="3857"/>
                    <a:pt x="4739" y="3836"/>
                    <a:pt x="4834" y="3716"/>
                  </a:cubicBezTo>
                  <a:cubicBezTo>
                    <a:pt x="4890" y="3647"/>
                    <a:pt x="4862" y="3120"/>
                    <a:pt x="4887" y="2991"/>
                  </a:cubicBezTo>
                  <a:cubicBezTo>
                    <a:pt x="4941" y="2698"/>
                    <a:pt x="5038" y="2442"/>
                    <a:pt x="5151" y="2167"/>
                  </a:cubicBezTo>
                  <a:cubicBezTo>
                    <a:pt x="5260" y="1903"/>
                    <a:pt x="5482" y="1775"/>
                    <a:pt x="5699" y="1775"/>
                  </a:cubicBezTo>
                  <a:cubicBezTo>
                    <a:pt x="5961" y="1775"/>
                    <a:pt x="6215" y="1961"/>
                    <a:pt x="6247" y="2315"/>
                  </a:cubicBezTo>
                  <a:cubicBezTo>
                    <a:pt x="6351" y="3462"/>
                    <a:pt x="6571" y="5136"/>
                    <a:pt x="5993" y="6176"/>
                  </a:cubicBezTo>
                  <a:cubicBezTo>
                    <a:pt x="5892" y="6356"/>
                    <a:pt x="5714" y="6440"/>
                    <a:pt x="5535" y="6440"/>
                  </a:cubicBezTo>
                  <a:cubicBezTo>
                    <a:pt x="5299" y="6440"/>
                    <a:pt x="5061" y="6297"/>
                    <a:pt x="4989" y="6044"/>
                  </a:cubicBezTo>
                  <a:cubicBezTo>
                    <a:pt x="4841" y="5520"/>
                    <a:pt x="4939" y="5000"/>
                    <a:pt x="4996" y="4466"/>
                  </a:cubicBezTo>
                  <a:cubicBezTo>
                    <a:pt x="4869" y="4446"/>
                    <a:pt x="4731" y="4438"/>
                    <a:pt x="4588" y="4438"/>
                  </a:cubicBezTo>
                  <a:cubicBezTo>
                    <a:pt x="4139" y="4438"/>
                    <a:pt x="3637" y="4514"/>
                    <a:pt x="3225" y="4514"/>
                  </a:cubicBezTo>
                  <a:cubicBezTo>
                    <a:pt x="3150" y="4514"/>
                    <a:pt x="3078" y="4512"/>
                    <a:pt x="3010" y="4506"/>
                  </a:cubicBezTo>
                  <a:cubicBezTo>
                    <a:pt x="2784" y="4488"/>
                    <a:pt x="2660" y="4315"/>
                    <a:pt x="2696" y="4092"/>
                  </a:cubicBezTo>
                  <a:cubicBezTo>
                    <a:pt x="2844" y="3199"/>
                    <a:pt x="3064" y="2405"/>
                    <a:pt x="3396" y="1567"/>
                  </a:cubicBezTo>
                  <a:cubicBezTo>
                    <a:pt x="3419" y="1510"/>
                    <a:pt x="3463" y="1485"/>
                    <a:pt x="3507" y="1485"/>
                  </a:cubicBezTo>
                  <a:close/>
                  <a:moveTo>
                    <a:pt x="4378" y="1"/>
                  </a:moveTo>
                  <a:cubicBezTo>
                    <a:pt x="4307" y="1"/>
                    <a:pt x="4237" y="3"/>
                    <a:pt x="4165" y="6"/>
                  </a:cubicBezTo>
                  <a:cubicBezTo>
                    <a:pt x="1821" y="126"/>
                    <a:pt x="0" y="2120"/>
                    <a:pt x="80" y="4470"/>
                  </a:cubicBezTo>
                  <a:cubicBezTo>
                    <a:pt x="163" y="6917"/>
                    <a:pt x="2189" y="8226"/>
                    <a:pt x="4384" y="8544"/>
                  </a:cubicBezTo>
                  <a:cubicBezTo>
                    <a:pt x="4408" y="8526"/>
                    <a:pt x="4438" y="8510"/>
                    <a:pt x="4474" y="8506"/>
                  </a:cubicBezTo>
                  <a:cubicBezTo>
                    <a:pt x="6827" y="8299"/>
                    <a:pt x="8760" y="6275"/>
                    <a:pt x="8522" y="3862"/>
                  </a:cubicBezTo>
                  <a:cubicBezTo>
                    <a:pt x="8310" y="1704"/>
                    <a:pt x="6552" y="1"/>
                    <a:pt x="4378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737;p51"/>
            <p:cNvSpPr/>
            <p:nvPr/>
          </p:nvSpPr>
          <p:spPr>
            <a:xfrm>
              <a:off x="7190538" y="3350207"/>
              <a:ext cx="97800" cy="123900"/>
            </a:xfrm>
            <a:custGeom>
              <a:avLst/>
              <a:gdLst/>
              <a:ahLst/>
              <a:cxnLst/>
              <a:rect l="l" t="t" r="r" b="b"/>
              <a:pathLst>
                <a:path w="3912" h="4956" extrusionOk="0">
                  <a:moveTo>
                    <a:pt x="847" y="1"/>
                  </a:moveTo>
                  <a:cubicBezTo>
                    <a:pt x="803" y="1"/>
                    <a:pt x="759" y="26"/>
                    <a:pt x="736" y="83"/>
                  </a:cubicBezTo>
                  <a:cubicBezTo>
                    <a:pt x="404" y="922"/>
                    <a:pt x="185" y="1715"/>
                    <a:pt x="36" y="2608"/>
                  </a:cubicBezTo>
                  <a:cubicBezTo>
                    <a:pt x="0" y="2831"/>
                    <a:pt x="124" y="3004"/>
                    <a:pt x="350" y="3022"/>
                  </a:cubicBezTo>
                  <a:cubicBezTo>
                    <a:pt x="418" y="3028"/>
                    <a:pt x="490" y="3030"/>
                    <a:pt x="565" y="3030"/>
                  </a:cubicBezTo>
                  <a:cubicBezTo>
                    <a:pt x="977" y="3030"/>
                    <a:pt x="1479" y="2954"/>
                    <a:pt x="1928" y="2954"/>
                  </a:cubicBezTo>
                  <a:cubicBezTo>
                    <a:pt x="2071" y="2954"/>
                    <a:pt x="2209" y="2962"/>
                    <a:pt x="2336" y="2982"/>
                  </a:cubicBezTo>
                  <a:cubicBezTo>
                    <a:pt x="2279" y="3516"/>
                    <a:pt x="2181" y="4036"/>
                    <a:pt x="2329" y="4560"/>
                  </a:cubicBezTo>
                  <a:cubicBezTo>
                    <a:pt x="2401" y="4813"/>
                    <a:pt x="2639" y="4956"/>
                    <a:pt x="2875" y="4956"/>
                  </a:cubicBezTo>
                  <a:cubicBezTo>
                    <a:pt x="3054" y="4956"/>
                    <a:pt x="3232" y="4872"/>
                    <a:pt x="3333" y="4692"/>
                  </a:cubicBezTo>
                  <a:cubicBezTo>
                    <a:pt x="3911" y="3652"/>
                    <a:pt x="3691" y="1978"/>
                    <a:pt x="3587" y="831"/>
                  </a:cubicBezTo>
                  <a:cubicBezTo>
                    <a:pt x="3555" y="477"/>
                    <a:pt x="3301" y="291"/>
                    <a:pt x="3039" y="291"/>
                  </a:cubicBezTo>
                  <a:cubicBezTo>
                    <a:pt x="2822" y="291"/>
                    <a:pt x="2599" y="419"/>
                    <a:pt x="2490" y="683"/>
                  </a:cubicBezTo>
                  <a:cubicBezTo>
                    <a:pt x="2378" y="958"/>
                    <a:pt x="2281" y="1214"/>
                    <a:pt x="2227" y="1507"/>
                  </a:cubicBezTo>
                  <a:cubicBezTo>
                    <a:pt x="2202" y="1636"/>
                    <a:pt x="2230" y="2163"/>
                    <a:pt x="2174" y="2232"/>
                  </a:cubicBezTo>
                  <a:cubicBezTo>
                    <a:pt x="2079" y="2352"/>
                    <a:pt x="1569" y="2373"/>
                    <a:pt x="1105" y="2373"/>
                  </a:cubicBezTo>
                  <a:cubicBezTo>
                    <a:pt x="962" y="2373"/>
                    <a:pt x="823" y="2371"/>
                    <a:pt x="702" y="2369"/>
                  </a:cubicBezTo>
                  <a:cubicBezTo>
                    <a:pt x="754" y="1628"/>
                    <a:pt x="840" y="872"/>
                    <a:pt x="960" y="143"/>
                  </a:cubicBezTo>
                  <a:cubicBezTo>
                    <a:pt x="974" y="55"/>
                    <a:pt x="911" y="1"/>
                    <a:pt x="8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CuadroTexto 144"/>
          <p:cNvSpPr txBox="1"/>
          <p:nvPr/>
        </p:nvSpPr>
        <p:spPr>
          <a:xfrm>
            <a:off x="8714364" y="304042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1269;p45"/>
          <p:cNvSpPr/>
          <p:nvPr/>
        </p:nvSpPr>
        <p:spPr>
          <a:xfrm rot="-60026" flipH="1">
            <a:off x="8466613" y="283187"/>
            <a:ext cx="3280967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7" name="Google Shape;1670;p51"/>
          <p:cNvGrpSpPr/>
          <p:nvPr/>
        </p:nvGrpSpPr>
        <p:grpSpPr>
          <a:xfrm>
            <a:off x="7794823" y="178968"/>
            <a:ext cx="811772" cy="932679"/>
            <a:chOff x="6432538" y="1467689"/>
            <a:chExt cx="666729" cy="815612"/>
          </a:xfrm>
        </p:grpSpPr>
        <p:sp>
          <p:nvSpPr>
            <p:cNvPr id="28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1704;p51"/>
          <p:cNvGrpSpPr/>
          <p:nvPr/>
        </p:nvGrpSpPr>
        <p:grpSpPr>
          <a:xfrm>
            <a:off x="7939468" y="242626"/>
            <a:ext cx="554400" cy="579600"/>
            <a:chOff x="6785413" y="3304232"/>
            <a:chExt cx="232875" cy="229500"/>
          </a:xfrm>
        </p:grpSpPr>
        <p:sp>
          <p:nvSpPr>
            <p:cNvPr id="32" name="Google Shape;1705;p51"/>
            <p:cNvSpPr/>
            <p:nvPr/>
          </p:nvSpPr>
          <p:spPr>
            <a:xfrm>
              <a:off x="6785413" y="3304232"/>
              <a:ext cx="232875" cy="229500"/>
            </a:xfrm>
            <a:custGeom>
              <a:avLst/>
              <a:gdLst/>
              <a:ahLst/>
              <a:cxnLst/>
              <a:rect l="l" t="t" r="r" b="b"/>
              <a:pathLst>
                <a:path w="9315" h="9180" extrusionOk="0">
                  <a:moveTo>
                    <a:pt x="4682" y="356"/>
                  </a:moveTo>
                  <a:cubicBezTo>
                    <a:pt x="6856" y="356"/>
                    <a:pt x="8613" y="2059"/>
                    <a:pt x="8825" y="4217"/>
                  </a:cubicBezTo>
                  <a:cubicBezTo>
                    <a:pt x="9064" y="6630"/>
                    <a:pt x="7130" y="8654"/>
                    <a:pt x="4775" y="8861"/>
                  </a:cubicBezTo>
                  <a:cubicBezTo>
                    <a:pt x="4738" y="8865"/>
                    <a:pt x="4710" y="8881"/>
                    <a:pt x="4686" y="8900"/>
                  </a:cubicBezTo>
                  <a:cubicBezTo>
                    <a:pt x="2491" y="8581"/>
                    <a:pt x="467" y="7272"/>
                    <a:pt x="384" y="4825"/>
                  </a:cubicBezTo>
                  <a:cubicBezTo>
                    <a:pt x="304" y="2476"/>
                    <a:pt x="2125" y="481"/>
                    <a:pt x="4469" y="361"/>
                  </a:cubicBezTo>
                  <a:cubicBezTo>
                    <a:pt x="4540" y="358"/>
                    <a:pt x="4611" y="356"/>
                    <a:pt x="4682" y="356"/>
                  </a:cubicBezTo>
                  <a:close/>
                  <a:moveTo>
                    <a:pt x="4573" y="0"/>
                  </a:moveTo>
                  <a:cubicBezTo>
                    <a:pt x="4538" y="0"/>
                    <a:pt x="4503" y="0"/>
                    <a:pt x="4468" y="1"/>
                  </a:cubicBezTo>
                  <a:cubicBezTo>
                    <a:pt x="1929" y="54"/>
                    <a:pt x="0" y="2139"/>
                    <a:pt x="24" y="4660"/>
                  </a:cubicBezTo>
                  <a:cubicBezTo>
                    <a:pt x="43" y="6920"/>
                    <a:pt x="2020" y="9149"/>
                    <a:pt x="4339" y="9149"/>
                  </a:cubicBezTo>
                  <a:cubicBezTo>
                    <a:pt x="4445" y="9149"/>
                    <a:pt x="4552" y="9145"/>
                    <a:pt x="4660" y="9135"/>
                  </a:cubicBezTo>
                  <a:cubicBezTo>
                    <a:pt x="4683" y="9162"/>
                    <a:pt x="4717" y="9179"/>
                    <a:pt x="4761" y="9179"/>
                  </a:cubicBezTo>
                  <a:cubicBezTo>
                    <a:pt x="4766" y="9179"/>
                    <a:pt x="4770" y="9179"/>
                    <a:pt x="4775" y="9179"/>
                  </a:cubicBezTo>
                  <a:cubicBezTo>
                    <a:pt x="7229" y="9022"/>
                    <a:pt x="9315" y="7057"/>
                    <a:pt x="9233" y="4517"/>
                  </a:cubicBezTo>
                  <a:cubicBezTo>
                    <a:pt x="9154" y="1969"/>
                    <a:pt x="7091" y="0"/>
                    <a:pt x="45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06;p51"/>
            <p:cNvSpPr/>
            <p:nvPr/>
          </p:nvSpPr>
          <p:spPr>
            <a:xfrm>
              <a:off x="6793389" y="3310976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3622" y="1423"/>
                  </a:moveTo>
                  <a:cubicBezTo>
                    <a:pt x="4204" y="1423"/>
                    <a:pt x="4745" y="1547"/>
                    <a:pt x="5371" y="1547"/>
                  </a:cubicBezTo>
                  <a:cubicBezTo>
                    <a:pt x="5632" y="1549"/>
                    <a:pt x="5777" y="1786"/>
                    <a:pt x="5733" y="2024"/>
                  </a:cubicBezTo>
                  <a:cubicBezTo>
                    <a:pt x="5627" y="2599"/>
                    <a:pt x="5391" y="3146"/>
                    <a:pt x="5098" y="3663"/>
                  </a:cubicBezTo>
                  <a:cubicBezTo>
                    <a:pt x="6306" y="3806"/>
                    <a:pt x="7370" y="4652"/>
                    <a:pt x="6844" y="6092"/>
                  </a:cubicBezTo>
                  <a:cubicBezTo>
                    <a:pt x="6537" y="6936"/>
                    <a:pt x="5768" y="7346"/>
                    <a:pt x="5000" y="7346"/>
                  </a:cubicBezTo>
                  <a:cubicBezTo>
                    <a:pt x="4156" y="7346"/>
                    <a:pt x="3313" y="6851"/>
                    <a:pt x="3085" y="5895"/>
                  </a:cubicBezTo>
                  <a:cubicBezTo>
                    <a:pt x="3028" y="5663"/>
                    <a:pt x="3231" y="5446"/>
                    <a:pt x="3439" y="5446"/>
                  </a:cubicBezTo>
                  <a:cubicBezTo>
                    <a:pt x="3519" y="5446"/>
                    <a:pt x="3600" y="5478"/>
                    <a:pt x="3667" y="5555"/>
                  </a:cubicBezTo>
                  <a:cubicBezTo>
                    <a:pt x="3995" y="5928"/>
                    <a:pt x="4661" y="6444"/>
                    <a:pt x="5199" y="6444"/>
                  </a:cubicBezTo>
                  <a:cubicBezTo>
                    <a:pt x="5528" y="6444"/>
                    <a:pt x="5810" y="6251"/>
                    <a:pt x="5938" y="5716"/>
                  </a:cubicBezTo>
                  <a:cubicBezTo>
                    <a:pt x="6115" y="4986"/>
                    <a:pt x="5686" y="4746"/>
                    <a:pt x="5168" y="4746"/>
                  </a:cubicBezTo>
                  <a:cubicBezTo>
                    <a:pt x="4808" y="4746"/>
                    <a:pt x="4407" y="4861"/>
                    <a:pt x="4135" y="5008"/>
                  </a:cubicBezTo>
                  <a:cubicBezTo>
                    <a:pt x="4027" y="5066"/>
                    <a:pt x="3920" y="5092"/>
                    <a:pt x="3820" y="5092"/>
                  </a:cubicBezTo>
                  <a:cubicBezTo>
                    <a:pt x="3318" y="5092"/>
                    <a:pt x="2966" y="4452"/>
                    <a:pt x="3367" y="4010"/>
                  </a:cubicBezTo>
                  <a:cubicBezTo>
                    <a:pt x="3932" y="3386"/>
                    <a:pt x="4357" y="2694"/>
                    <a:pt x="4837" y="2020"/>
                  </a:cubicBezTo>
                  <a:cubicBezTo>
                    <a:pt x="4435" y="1819"/>
                    <a:pt x="3911" y="1778"/>
                    <a:pt x="3441" y="1778"/>
                  </a:cubicBezTo>
                  <a:cubicBezTo>
                    <a:pt x="3265" y="1778"/>
                    <a:pt x="3097" y="1784"/>
                    <a:pt x="2946" y="1789"/>
                  </a:cubicBezTo>
                  <a:cubicBezTo>
                    <a:pt x="2945" y="1789"/>
                    <a:pt x="2943" y="1789"/>
                    <a:pt x="2942" y="1789"/>
                  </a:cubicBezTo>
                  <a:cubicBezTo>
                    <a:pt x="2780" y="1789"/>
                    <a:pt x="2744" y="1532"/>
                    <a:pt x="2906" y="1495"/>
                  </a:cubicBezTo>
                  <a:cubicBezTo>
                    <a:pt x="3157" y="1442"/>
                    <a:pt x="3393" y="1423"/>
                    <a:pt x="3622" y="1423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3"/>
                    <a:pt x="4166" y="6"/>
                  </a:cubicBezTo>
                  <a:cubicBezTo>
                    <a:pt x="1822" y="126"/>
                    <a:pt x="1" y="2120"/>
                    <a:pt x="81" y="4470"/>
                  </a:cubicBezTo>
                  <a:cubicBezTo>
                    <a:pt x="164" y="6917"/>
                    <a:pt x="2188" y="8226"/>
                    <a:pt x="4383" y="8544"/>
                  </a:cubicBezTo>
                  <a:cubicBezTo>
                    <a:pt x="4407" y="8526"/>
                    <a:pt x="4435" y="8510"/>
                    <a:pt x="4472" y="8506"/>
                  </a:cubicBezTo>
                  <a:cubicBezTo>
                    <a:pt x="6828" y="8299"/>
                    <a:pt x="8761" y="6275"/>
                    <a:pt x="8522" y="3862"/>
                  </a:cubicBezTo>
                  <a:cubicBezTo>
                    <a:pt x="8310" y="1704"/>
                    <a:pt x="6553" y="1"/>
                    <a:pt x="4379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07;p51"/>
            <p:cNvSpPr/>
            <p:nvPr/>
          </p:nvSpPr>
          <p:spPr>
            <a:xfrm>
              <a:off x="6861588" y="3348657"/>
              <a:ext cx="115650" cy="148100"/>
            </a:xfrm>
            <a:custGeom>
              <a:avLst/>
              <a:gdLst/>
              <a:ahLst/>
              <a:cxnLst/>
              <a:rect l="l" t="t" r="r" b="b"/>
              <a:pathLst>
                <a:path w="4626" h="5924" extrusionOk="0">
                  <a:moveTo>
                    <a:pt x="880" y="1"/>
                  </a:moveTo>
                  <a:cubicBezTo>
                    <a:pt x="650" y="1"/>
                    <a:pt x="413" y="20"/>
                    <a:pt x="162" y="73"/>
                  </a:cubicBezTo>
                  <a:cubicBezTo>
                    <a:pt x="1" y="109"/>
                    <a:pt x="36" y="366"/>
                    <a:pt x="197" y="366"/>
                  </a:cubicBezTo>
                  <a:cubicBezTo>
                    <a:pt x="199" y="366"/>
                    <a:pt x="200" y="366"/>
                    <a:pt x="202" y="366"/>
                  </a:cubicBezTo>
                  <a:cubicBezTo>
                    <a:pt x="351" y="361"/>
                    <a:pt x="517" y="356"/>
                    <a:pt x="690" y="356"/>
                  </a:cubicBezTo>
                  <a:cubicBezTo>
                    <a:pt x="1162" y="356"/>
                    <a:pt x="1690" y="396"/>
                    <a:pt x="2093" y="597"/>
                  </a:cubicBezTo>
                  <a:cubicBezTo>
                    <a:pt x="1613" y="1272"/>
                    <a:pt x="1188" y="1964"/>
                    <a:pt x="623" y="2588"/>
                  </a:cubicBezTo>
                  <a:cubicBezTo>
                    <a:pt x="223" y="3030"/>
                    <a:pt x="573" y="3669"/>
                    <a:pt x="1075" y="3669"/>
                  </a:cubicBezTo>
                  <a:cubicBezTo>
                    <a:pt x="1176" y="3669"/>
                    <a:pt x="1283" y="3643"/>
                    <a:pt x="1391" y="3585"/>
                  </a:cubicBezTo>
                  <a:cubicBezTo>
                    <a:pt x="1662" y="3438"/>
                    <a:pt x="2064" y="3323"/>
                    <a:pt x="2423" y="3323"/>
                  </a:cubicBezTo>
                  <a:cubicBezTo>
                    <a:pt x="2942" y="3323"/>
                    <a:pt x="3371" y="3563"/>
                    <a:pt x="3194" y="4294"/>
                  </a:cubicBezTo>
                  <a:cubicBezTo>
                    <a:pt x="3066" y="4829"/>
                    <a:pt x="2784" y="5021"/>
                    <a:pt x="2456" y="5021"/>
                  </a:cubicBezTo>
                  <a:cubicBezTo>
                    <a:pt x="1917" y="5021"/>
                    <a:pt x="1251" y="4505"/>
                    <a:pt x="923" y="4133"/>
                  </a:cubicBezTo>
                  <a:cubicBezTo>
                    <a:pt x="856" y="4056"/>
                    <a:pt x="775" y="4023"/>
                    <a:pt x="694" y="4023"/>
                  </a:cubicBezTo>
                  <a:cubicBezTo>
                    <a:pt x="487" y="4023"/>
                    <a:pt x="285" y="4241"/>
                    <a:pt x="341" y="4472"/>
                  </a:cubicBezTo>
                  <a:cubicBezTo>
                    <a:pt x="570" y="5429"/>
                    <a:pt x="1413" y="5924"/>
                    <a:pt x="2257" y="5924"/>
                  </a:cubicBezTo>
                  <a:cubicBezTo>
                    <a:pt x="3025" y="5924"/>
                    <a:pt x="3793" y="5514"/>
                    <a:pt x="4100" y="4670"/>
                  </a:cubicBezTo>
                  <a:cubicBezTo>
                    <a:pt x="4626" y="3229"/>
                    <a:pt x="3562" y="2384"/>
                    <a:pt x="2354" y="2241"/>
                  </a:cubicBezTo>
                  <a:cubicBezTo>
                    <a:pt x="2647" y="1724"/>
                    <a:pt x="2883" y="1177"/>
                    <a:pt x="2989" y="602"/>
                  </a:cubicBezTo>
                  <a:cubicBezTo>
                    <a:pt x="3033" y="364"/>
                    <a:pt x="2888" y="126"/>
                    <a:pt x="2627" y="124"/>
                  </a:cubicBezTo>
                  <a:cubicBezTo>
                    <a:pt x="2001" y="124"/>
                    <a:pt x="146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CuadroTexto 34"/>
          <p:cNvSpPr txBox="1"/>
          <p:nvPr/>
        </p:nvSpPr>
        <p:spPr>
          <a:xfrm>
            <a:off x="8647521" y="327687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1269;p45"/>
          <p:cNvSpPr/>
          <p:nvPr/>
        </p:nvSpPr>
        <p:spPr>
          <a:xfrm rot="-60026" flipH="1">
            <a:off x="8475019" y="284171"/>
            <a:ext cx="3272563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9" name="Google Shape;1670;p51"/>
          <p:cNvGrpSpPr/>
          <p:nvPr/>
        </p:nvGrpSpPr>
        <p:grpSpPr>
          <a:xfrm>
            <a:off x="7803228" y="179879"/>
            <a:ext cx="811772" cy="932679"/>
            <a:chOff x="6432538" y="1467689"/>
            <a:chExt cx="666729" cy="815612"/>
          </a:xfrm>
        </p:grpSpPr>
        <p:sp>
          <p:nvSpPr>
            <p:cNvPr id="40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1700;p51"/>
          <p:cNvGrpSpPr/>
          <p:nvPr/>
        </p:nvGrpSpPr>
        <p:grpSpPr>
          <a:xfrm>
            <a:off x="7921550" y="248474"/>
            <a:ext cx="554400" cy="579600"/>
            <a:chOff x="6437163" y="3304232"/>
            <a:chExt cx="232850" cy="229500"/>
          </a:xfrm>
        </p:grpSpPr>
        <p:sp>
          <p:nvSpPr>
            <p:cNvPr id="44" name="Google Shape;1701;p51"/>
            <p:cNvSpPr/>
            <p:nvPr/>
          </p:nvSpPr>
          <p:spPr>
            <a:xfrm>
              <a:off x="6437163" y="3304232"/>
              <a:ext cx="232850" cy="229500"/>
            </a:xfrm>
            <a:custGeom>
              <a:avLst/>
              <a:gdLst/>
              <a:ahLst/>
              <a:cxnLst/>
              <a:rect l="l" t="t" r="r" b="b"/>
              <a:pathLst>
                <a:path w="9314" h="9180" extrusionOk="0">
                  <a:moveTo>
                    <a:pt x="4679" y="356"/>
                  </a:moveTo>
                  <a:cubicBezTo>
                    <a:pt x="6854" y="356"/>
                    <a:pt x="8611" y="2059"/>
                    <a:pt x="8823" y="4217"/>
                  </a:cubicBezTo>
                  <a:cubicBezTo>
                    <a:pt x="9061" y="6630"/>
                    <a:pt x="7129" y="8654"/>
                    <a:pt x="4773" y="8861"/>
                  </a:cubicBezTo>
                  <a:cubicBezTo>
                    <a:pt x="4737" y="8865"/>
                    <a:pt x="4709" y="8881"/>
                    <a:pt x="4683" y="8900"/>
                  </a:cubicBezTo>
                  <a:cubicBezTo>
                    <a:pt x="2490" y="8581"/>
                    <a:pt x="465" y="7272"/>
                    <a:pt x="382" y="4825"/>
                  </a:cubicBezTo>
                  <a:cubicBezTo>
                    <a:pt x="301" y="2476"/>
                    <a:pt x="2123" y="481"/>
                    <a:pt x="4466" y="361"/>
                  </a:cubicBezTo>
                  <a:cubicBezTo>
                    <a:pt x="4538" y="358"/>
                    <a:pt x="4609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7" y="54"/>
                    <a:pt x="1" y="2139"/>
                    <a:pt x="21" y="4660"/>
                  </a:cubicBezTo>
                  <a:cubicBezTo>
                    <a:pt x="44" y="6920"/>
                    <a:pt x="2018" y="9149"/>
                    <a:pt x="4336" y="9149"/>
                  </a:cubicBezTo>
                  <a:cubicBezTo>
                    <a:pt x="4443" y="9149"/>
                    <a:pt x="4550" y="9145"/>
                    <a:pt x="4658" y="9135"/>
                  </a:cubicBezTo>
                  <a:cubicBezTo>
                    <a:pt x="4681" y="9162"/>
                    <a:pt x="4715" y="9179"/>
                    <a:pt x="4759" y="9179"/>
                  </a:cubicBezTo>
                  <a:cubicBezTo>
                    <a:pt x="4763" y="9179"/>
                    <a:pt x="4768" y="9179"/>
                    <a:pt x="4773" y="9179"/>
                  </a:cubicBezTo>
                  <a:cubicBezTo>
                    <a:pt x="7228" y="9022"/>
                    <a:pt x="9313" y="7057"/>
                    <a:pt x="9234" y="4517"/>
                  </a:cubicBezTo>
                  <a:cubicBezTo>
                    <a:pt x="9154" y="1969"/>
                    <a:pt x="7089" y="0"/>
                    <a:pt x="4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02;p51"/>
            <p:cNvSpPr/>
            <p:nvPr/>
          </p:nvSpPr>
          <p:spPr>
            <a:xfrm>
              <a:off x="6444688" y="3313107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4388" y="1214"/>
                  </a:moveTo>
                  <a:cubicBezTo>
                    <a:pt x="4736" y="1214"/>
                    <a:pt x="5092" y="1327"/>
                    <a:pt x="5422" y="1585"/>
                  </a:cubicBezTo>
                  <a:cubicBezTo>
                    <a:pt x="6235" y="2225"/>
                    <a:pt x="5943" y="3350"/>
                    <a:pt x="5615" y="4169"/>
                  </a:cubicBezTo>
                  <a:cubicBezTo>
                    <a:pt x="5406" y="4696"/>
                    <a:pt x="5144" y="5279"/>
                    <a:pt x="4800" y="5786"/>
                  </a:cubicBezTo>
                  <a:cubicBezTo>
                    <a:pt x="5249" y="5836"/>
                    <a:pt x="5700" y="5857"/>
                    <a:pt x="6153" y="5878"/>
                  </a:cubicBezTo>
                  <a:cubicBezTo>
                    <a:pt x="6557" y="5896"/>
                    <a:pt x="6557" y="6490"/>
                    <a:pt x="6153" y="6506"/>
                  </a:cubicBezTo>
                  <a:cubicBezTo>
                    <a:pt x="5352" y="6538"/>
                    <a:pt x="4551" y="6571"/>
                    <a:pt x="3773" y="6764"/>
                  </a:cubicBezTo>
                  <a:cubicBezTo>
                    <a:pt x="3714" y="6779"/>
                    <a:pt x="3658" y="6786"/>
                    <a:pt x="3605" y="6786"/>
                  </a:cubicBezTo>
                  <a:cubicBezTo>
                    <a:pt x="3158" y="6786"/>
                    <a:pt x="2918" y="6299"/>
                    <a:pt x="3094" y="5883"/>
                  </a:cubicBezTo>
                  <a:cubicBezTo>
                    <a:pt x="3461" y="5014"/>
                    <a:pt x="4138" y="4319"/>
                    <a:pt x="4475" y="3408"/>
                  </a:cubicBezTo>
                  <a:cubicBezTo>
                    <a:pt x="4653" y="2919"/>
                    <a:pt x="4901" y="2199"/>
                    <a:pt x="4134" y="2199"/>
                  </a:cubicBezTo>
                  <a:cubicBezTo>
                    <a:pt x="4128" y="2199"/>
                    <a:pt x="4121" y="2199"/>
                    <a:pt x="4115" y="2199"/>
                  </a:cubicBezTo>
                  <a:cubicBezTo>
                    <a:pt x="3459" y="2209"/>
                    <a:pt x="2965" y="2846"/>
                    <a:pt x="2923" y="3472"/>
                  </a:cubicBezTo>
                  <a:cubicBezTo>
                    <a:pt x="2914" y="3604"/>
                    <a:pt x="2790" y="3688"/>
                    <a:pt x="2677" y="3688"/>
                  </a:cubicBezTo>
                  <a:cubicBezTo>
                    <a:pt x="2591" y="3688"/>
                    <a:pt x="2511" y="3640"/>
                    <a:pt x="2491" y="3529"/>
                  </a:cubicBezTo>
                  <a:cubicBezTo>
                    <a:pt x="2278" y="2344"/>
                    <a:pt x="3287" y="1214"/>
                    <a:pt x="4388" y="1214"/>
                  </a:cubicBezTo>
                  <a:close/>
                  <a:moveTo>
                    <a:pt x="4378" y="1"/>
                  </a:moveTo>
                  <a:cubicBezTo>
                    <a:pt x="4308" y="1"/>
                    <a:pt x="4237" y="3"/>
                    <a:pt x="4165" y="6"/>
                  </a:cubicBezTo>
                  <a:cubicBezTo>
                    <a:pt x="1822" y="126"/>
                    <a:pt x="0" y="2120"/>
                    <a:pt x="81" y="4470"/>
                  </a:cubicBezTo>
                  <a:cubicBezTo>
                    <a:pt x="164" y="6917"/>
                    <a:pt x="2189" y="8226"/>
                    <a:pt x="4382" y="8544"/>
                  </a:cubicBezTo>
                  <a:cubicBezTo>
                    <a:pt x="4408" y="8526"/>
                    <a:pt x="4436" y="8510"/>
                    <a:pt x="4472" y="8506"/>
                  </a:cubicBezTo>
                  <a:cubicBezTo>
                    <a:pt x="6828" y="8299"/>
                    <a:pt x="8760" y="6275"/>
                    <a:pt x="8522" y="3862"/>
                  </a:cubicBezTo>
                  <a:cubicBezTo>
                    <a:pt x="8310" y="1704"/>
                    <a:pt x="6553" y="1"/>
                    <a:pt x="4378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03;p51"/>
            <p:cNvSpPr/>
            <p:nvPr/>
          </p:nvSpPr>
          <p:spPr>
            <a:xfrm>
              <a:off x="6502578" y="3344058"/>
              <a:ext cx="107025" cy="139300"/>
            </a:xfrm>
            <a:custGeom>
              <a:avLst/>
              <a:gdLst/>
              <a:ahLst/>
              <a:cxnLst/>
              <a:rect l="l" t="t" r="r" b="b"/>
              <a:pathLst>
                <a:path w="4281" h="5572" extrusionOk="0">
                  <a:moveTo>
                    <a:pt x="2111" y="0"/>
                  </a:moveTo>
                  <a:cubicBezTo>
                    <a:pt x="1010" y="0"/>
                    <a:pt x="1" y="1130"/>
                    <a:pt x="214" y="2315"/>
                  </a:cubicBezTo>
                  <a:cubicBezTo>
                    <a:pt x="234" y="2426"/>
                    <a:pt x="314" y="2474"/>
                    <a:pt x="400" y="2474"/>
                  </a:cubicBezTo>
                  <a:cubicBezTo>
                    <a:pt x="513" y="2474"/>
                    <a:pt x="637" y="2390"/>
                    <a:pt x="646" y="2258"/>
                  </a:cubicBezTo>
                  <a:cubicBezTo>
                    <a:pt x="688" y="1632"/>
                    <a:pt x="1182" y="995"/>
                    <a:pt x="1838" y="985"/>
                  </a:cubicBezTo>
                  <a:cubicBezTo>
                    <a:pt x="1844" y="985"/>
                    <a:pt x="1851" y="985"/>
                    <a:pt x="1857" y="985"/>
                  </a:cubicBezTo>
                  <a:cubicBezTo>
                    <a:pt x="2624" y="985"/>
                    <a:pt x="2376" y="1705"/>
                    <a:pt x="2198" y="2194"/>
                  </a:cubicBezTo>
                  <a:cubicBezTo>
                    <a:pt x="1861" y="3105"/>
                    <a:pt x="1184" y="3800"/>
                    <a:pt x="817" y="4669"/>
                  </a:cubicBezTo>
                  <a:cubicBezTo>
                    <a:pt x="641" y="5085"/>
                    <a:pt x="881" y="5572"/>
                    <a:pt x="1328" y="5572"/>
                  </a:cubicBezTo>
                  <a:cubicBezTo>
                    <a:pt x="1381" y="5572"/>
                    <a:pt x="1437" y="5565"/>
                    <a:pt x="1496" y="5550"/>
                  </a:cubicBezTo>
                  <a:cubicBezTo>
                    <a:pt x="2274" y="5357"/>
                    <a:pt x="3075" y="5324"/>
                    <a:pt x="3876" y="5292"/>
                  </a:cubicBezTo>
                  <a:cubicBezTo>
                    <a:pt x="4280" y="5276"/>
                    <a:pt x="4280" y="4682"/>
                    <a:pt x="3876" y="4664"/>
                  </a:cubicBezTo>
                  <a:cubicBezTo>
                    <a:pt x="3423" y="4643"/>
                    <a:pt x="2972" y="4622"/>
                    <a:pt x="2523" y="4572"/>
                  </a:cubicBezTo>
                  <a:cubicBezTo>
                    <a:pt x="2868" y="4065"/>
                    <a:pt x="3129" y="3481"/>
                    <a:pt x="3338" y="2955"/>
                  </a:cubicBezTo>
                  <a:cubicBezTo>
                    <a:pt x="3666" y="2135"/>
                    <a:pt x="3958" y="1011"/>
                    <a:pt x="3145" y="371"/>
                  </a:cubicBezTo>
                  <a:cubicBezTo>
                    <a:pt x="2815" y="113"/>
                    <a:pt x="2459" y="0"/>
                    <a:pt x="2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CuadroTexto 46"/>
          <p:cNvSpPr txBox="1"/>
          <p:nvPr/>
        </p:nvSpPr>
        <p:spPr>
          <a:xfrm>
            <a:off x="8715038" y="298408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11011854" y="110961"/>
            <a:ext cx="983494" cy="99158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6" descr="Resultado de imagen para icono de objetiv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361" y="149036"/>
            <a:ext cx="889045" cy="88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8849029-A16F-4CEF-9127-985926CF97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714194"/>
              </p:ext>
            </p:extLst>
          </p:nvPr>
        </p:nvGraphicFramePr>
        <p:xfrm>
          <a:off x="1643043" y="1548581"/>
          <a:ext cx="10115593" cy="4938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20423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51" y="712768"/>
            <a:ext cx="10768815" cy="633955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152977" y="184188"/>
            <a:ext cx="1291221" cy="6519709"/>
            <a:chOff x="10808872" y="1232671"/>
            <a:chExt cx="1291221" cy="532807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3" cstate="print"/>
            <a:srcRect l="19234" t="17179" r="9365" b="4599"/>
            <a:stretch/>
          </p:blipFill>
          <p:spPr>
            <a:xfrm>
              <a:off x="10808872" y="1232671"/>
              <a:ext cx="1291221" cy="5297979"/>
            </a:xfrm>
            <a:prstGeom prst="rect">
              <a:avLst/>
            </a:prstGeom>
          </p:spPr>
        </p:pic>
        <p:sp>
          <p:nvSpPr>
            <p:cNvPr id="6" name="5 Rectángulo"/>
            <p:cNvSpPr/>
            <p:nvPr/>
          </p:nvSpPr>
          <p:spPr>
            <a:xfrm>
              <a:off x="10808872" y="6515023"/>
              <a:ext cx="1123166" cy="4571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136" name="Google Shape;1269;p45"/>
          <p:cNvSpPr/>
          <p:nvPr/>
        </p:nvSpPr>
        <p:spPr>
          <a:xfrm rot="-60026" flipH="1">
            <a:off x="8466614" y="288442"/>
            <a:ext cx="3276886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37" name="Google Shape;1670;p51"/>
          <p:cNvGrpSpPr/>
          <p:nvPr/>
        </p:nvGrpSpPr>
        <p:grpSpPr>
          <a:xfrm>
            <a:off x="7794823" y="184188"/>
            <a:ext cx="811772" cy="932679"/>
            <a:chOff x="6432538" y="1467689"/>
            <a:chExt cx="666729" cy="815612"/>
          </a:xfrm>
        </p:grpSpPr>
        <p:sp>
          <p:nvSpPr>
            <p:cNvPr id="138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734;p51"/>
          <p:cNvGrpSpPr/>
          <p:nvPr/>
        </p:nvGrpSpPr>
        <p:grpSpPr>
          <a:xfrm>
            <a:off x="7927793" y="254596"/>
            <a:ext cx="554400" cy="579600"/>
            <a:chOff x="7116513" y="3304232"/>
            <a:chExt cx="232875" cy="229500"/>
          </a:xfrm>
        </p:grpSpPr>
        <p:sp>
          <p:nvSpPr>
            <p:cNvPr id="142" name="Google Shape;1735;p51"/>
            <p:cNvSpPr/>
            <p:nvPr/>
          </p:nvSpPr>
          <p:spPr>
            <a:xfrm>
              <a:off x="7116513" y="3304232"/>
              <a:ext cx="232875" cy="229500"/>
            </a:xfrm>
            <a:custGeom>
              <a:avLst/>
              <a:gdLst/>
              <a:ahLst/>
              <a:cxnLst/>
              <a:rect l="l" t="t" r="r" b="b"/>
              <a:pathLst>
                <a:path w="9315" h="9180" extrusionOk="0">
                  <a:moveTo>
                    <a:pt x="4679" y="356"/>
                  </a:moveTo>
                  <a:cubicBezTo>
                    <a:pt x="6853" y="356"/>
                    <a:pt x="8611" y="2059"/>
                    <a:pt x="8823" y="4217"/>
                  </a:cubicBezTo>
                  <a:cubicBezTo>
                    <a:pt x="9061" y="6630"/>
                    <a:pt x="7128" y="8654"/>
                    <a:pt x="4775" y="8861"/>
                  </a:cubicBezTo>
                  <a:cubicBezTo>
                    <a:pt x="4739" y="8865"/>
                    <a:pt x="4709" y="8881"/>
                    <a:pt x="4685" y="8900"/>
                  </a:cubicBezTo>
                  <a:cubicBezTo>
                    <a:pt x="2490" y="8581"/>
                    <a:pt x="464" y="7272"/>
                    <a:pt x="381" y="4825"/>
                  </a:cubicBezTo>
                  <a:cubicBezTo>
                    <a:pt x="301" y="2476"/>
                    <a:pt x="2122" y="481"/>
                    <a:pt x="4466" y="361"/>
                  </a:cubicBezTo>
                  <a:cubicBezTo>
                    <a:pt x="4538" y="358"/>
                    <a:pt x="4608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8" y="54"/>
                    <a:pt x="1" y="2139"/>
                    <a:pt x="23" y="4660"/>
                  </a:cubicBezTo>
                  <a:cubicBezTo>
                    <a:pt x="44" y="6920"/>
                    <a:pt x="2020" y="9149"/>
                    <a:pt x="4338" y="9149"/>
                  </a:cubicBezTo>
                  <a:cubicBezTo>
                    <a:pt x="4445" y="9149"/>
                    <a:pt x="4552" y="9145"/>
                    <a:pt x="4660" y="9135"/>
                  </a:cubicBezTo>
                  <a:cubicBezTo>
                    <a:pt x="4683" y="9162"/>
                    <a:pt x="4715" y="9179"/>
                    <a:pt x="4760" y="9179"/>
                  </a:cubicBezTo>
                  <a:cubicBezTo>
                    <a:pt x="4765" y="9179"/>
                    <a:pt x="4770" y="9179"/>
                    <a:pt x="4775" y="9179"/>
                  </a:cubicBezTo>
                  <a:cubicBezTo>
                    <a:pt x="7230" y="9022"/>
                    <a:pt x="9314" y="7057"/>
                    <a:pt x="9234" y="4517"/>
                  </a:cubicBezTo>
                  <a:cubicBezTo>
                    <a:pt x="9154" y="1969"/>
                    <a:pt x="7091" y="0"/>
                    <a:pt x="4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736;p51"/>
            <p:cNvSpPr/>
            <p:nvPr/>
          </p:nvSpPr>
          <p:spPr>
            <a:xfrm>
              <a:off x="7124038" y="3313107"/>
              <a:ext cx="219000" cy="213600"/>
            </a:xfrm>
            <a:custGeom>
              <a:avLst/>
              <a:gdLst/>
              <a:ahLst/>
              <a:cxnLst/>
              <a:rect l="l" t="t" r="r" b="b"/>
              <a:pathLst>
                <a:path w="8760" h="8544" extrusionOk="0">
                  <a:moveTo>
                    <a:pt x="3507" y="1485"/>
                  </a:moveTo>
                  <a:cubicBezTo>
                    <a:pt x="3571" y="1485"/>
                    <a:pt x="3634" y="1539"/>
                    <a:pt x="3620" y="1627"/>
                  </a:cubicBezTo>
                  <a:cubicBezTo>
                    <a:pt x="3500" y="2356"/>
                    <a:pt x="3414" y="3112"/>
                    <a:pt x="3362" y="3853"/>
                  </a:cubicBezTo>
                  <a:cubicBezTo>
                    <a:pt x="3483" y="3855"/>
                    <a:pt x="3622" y="3857"/>
                    <a:pt x="3765" y="3857"/>
                  </a:cubicBezTo>
                  <a:cubicBezTo>
                    <a:pt x="4229" y="3857"/>
                    <a:pt x="4739" y="3836"/>
                    <a:pt x="4834" y="3716"/>
                  </a:cubicBezTo>
                  <a:cubicBezTo>
                    <a:pt x="4890" y="3647"/>
                    <a:pt x="4862" y="3120"/>
                    <a:pt x="4887" y="2991"/>
                  </a:cubicBezTo>
                  <a:cubicBezTo>
                    <a:pt x="4941" y="2698"/>
                    <a:pt x="5038" y="2442"/>
                    <a:pt x="5151" y="2167"/>
                  </a:cubicBezTo>
                  <a:cubicBezTo>
                    <a:pt x="5260" y="1903"/>
                    <a:pt x="5482" y="1775"/>
                    <a:pt x="5699" y="1775"/>
                  </a:cubicBezTo>
                  <a:cubicBezTo>
                    <a:pt x="5961" y="1775"/>
                    <a:pt x="6215" y="1961"/>
                    <a:pt x="6247" y="2315"/>
                  </a:cubicBezTo>
                  <a:cubicBezTo>
                    <a:pt x="6351" y="3462"/>
                    <a:pt x="6571" y="5136"/>
                    <a:pt x="5993" y="6176"/>
                  </a:cubicBezTo>
                  <a:cubicBezTo>
                    <a:pt x="5892" y="6356"/>
                    <a:pt x="5714" y="6440"/>
                    <a:pt x="5535" y="6440"/>
                  </a:cubicBezTo>
                  <a:cubicBezTo>
                    <a:pt x="5299" y="6440"/>
                    <a:pt x="5061" y="6297"/>
                    <a:pt x="4989" y="6044"/>
                  </a:cubicBezTo>
                  <a:cubicBezTo>
                    <a:pt x="4841" y="5520"/>
                    <a:pt x="4939" y="5000"/>
                    <a:pt x="4996" y="4466"/>
                  </a:cubicBezTo>
                  <a:cubicBezTo>
                    <a:pt x="4869" y="4446"/>
                    <a:pt x="4731" y="4438"/>
                    <a:pt x="4588" y="4438"/>
                  </a:cubicBezTo>
                  <a:cubicBezTo>
                    <a:pt x="4139" y="4438"/>
                    <a:pt x="3637" y="4514"/>
                    <a:pt x="3225" y="4514"/>
                  </a:cubicBezTo>
                  <a:cubicBezTo>
                    <a:pt x="3150" y="4514"/>
                    <a:pt x="3078" y="4512"/>
                    <a:pt x="3010" y="4506"/>
                  </a:cubicBezTo>
                  <a:cubicBezTo>
                    <a:pt x="2784" y="4488"/>
                    <a:pt x="2660" y="4315"/>
                    <a:pt x="2696" y="4092"/>
                  </a:cubicBezTo>
                  <a:cubicBezTo>
                    <a:pt x="2844" y="3199"/>
                    <a:pt x="3064" y="2405"/>
                    <a:pt x="3396" y="1567"/>
                  </a:cubicBezTo>
                  <a:cubicBezTo>
                    <a:pt x="3419" y="1510"/>
                    <a:pt x="3463" y="1485"/>
                    <a:pt x="3507" y="1485"/>
                  </a:cubicBezTo>
                  <a:close/>
                  <a:moveTo>
                    <a:pt x="4378" y="1"/>
                  </a:moveTo>
                  <a:cubicBezTo>
                    <a:pt x="4307" y="1"/>
                    <a:pt x="4237" y="3"/>
                    <a:pt x="4165" y="6"/>
                  </a:cubicBezTo>
                  <a:cubicBezTo>
                    <a:pt x="1821" y="126"/>
                    <a:pt x="0" y="2120"/>
                    <a:pt x="80" y="4470"/>
                  </a:cubicBezTo>
                  <a:cubicBezTo>
                    <a:pt x="163" y="6917"/>
                    <a:pt x="2189" y="8226"/>
                    <a:pt x="4384" y="8544"/>
                  </a:cubicBezTo>
                  <a:cubicBezTo>
                    <a:pt x="4408" y="8526"/>
                    <a:pt x="4438" y="8510"/>
                    <a:pt x="4474" y="8506"/>
                  </a:cubicBezTo>
                  <a:cubicBezTo>
                    <a:pt x="6827" y="8299"/>
                    <a:pt x="8760" y="6275"/>
                    <a:pt x="8522" y="3862"/>
                  </a:cubicBezTo>
                  <a:cubicBezTo>
                    <a:pt x="8310" y="1704"/>
                    <a:pt x="6552" y="1"/>
                    <a:pt x="4378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737;p51"/>
            <p:cNvSpPr/>
            <p:nvPr/>
          </p:nvSpPr>
          <p:spPr>
            <a:xfrm>
              <a:off x="7190538" y="3350207"/>
              <a:ext cx="97800" cy="123900"/>
            </a:xfrm>
            <a:custGeom>
              <a:avLst/>
              <a:gdLst/>
              <a:ahLst/>
              <a:cxnLst/>
              <a:rect l="l" t="t" r="r" b="b"/>
              <a:pathLst>
                <a:path w="3912" h="4956" extrusionOk="0">
                  <a:moveTo>
                    <a:pt x="847" y="1"/>
                  </a:moveTo>
                  <a:cubicBezTo>
                    <a:pt x="803" y="1"/>
                    <a:pt x="759" y="26"/>
                    <a:pt x="736" y="83"/>
                  </a:cubicBezTo>
                  <a:cubicBezTo>
                    <a:pt x="404" y="922"/>
                    <a:pt x="185" y="1715"/>
                    <a:pt x="36" y="2608"/>
                  </a:cubicBezTo>
                  <a:cubicBezTo>
                    <a:pt x="0" y="2831"/>
                    <a:pt x="124" y="3004"/>
                    <a:pt x="350" y="3022"/>
                  </a:cubicBezTo>
                  <a:cubicBezTo>
                    <a:pt x="418" y="3028"/>
                    <a:pt x="490" y="3030"/>
                    <a:pt x="565" y="3030"/>
                  </a:cubicBezTo>
                  <a:cubicBezTo>
                    <a:pt x="977" y="3030"/>
                    <a:pt x="1479" y="2954"/>
                    <a:pt x="1928" y="2954"/>
                  </a:cubicBezTo>
                  <a:cubicBezTo>
                    <a:pt x="2071" y="2954"/>
                    <a:pt x="2209" y="2962"/>
                    <a:pt x="2336" y="2982"/>
                  </a:cubicBezTo>
                  <a:cubicBezTo>
                    <a:pt x="2279" y="3516"/>
                    <a:pt x="2181" y="4036"/>
                    <a:pt x="2329" y="4560"/>
                  </a:cubicBezTo>
                  <a:cubicBezTo>
                    <a:pt x="2401" y="4813"/>
                    <a:pt x="2639" y="4956"/>
                    <a:pt x="2875" y="4956"/>
                  </a:cubicBezTo>
                  <a:cubicBezTo>
                    <a:pt x="3054" y="4956"/>
                    <a:pt x="3232" y="4872"/>
                    <a:pt x="3333" y="4692"/>
                  </a:cubicBezTo>
                  <a:cubicBezTo>
                    <a:pt x="3911" y="3652"/>
                    <a:pt x="3691" y="1978"/>
                    <a:pt x="3587" y="831"/>
                  </a:cubicBezTo>
                  <a:cubicBezTo>
                    <a:pt x="3555" y="477"/>
                    <a:pt x="3301" y="291"/>
                    <a:pt x="3039" y="291"/>
                  </a:cubicBezTo>
                  <a:cubicBezTo>
                    <a:pt x="2822" y="291"/>
                    <a:pt x="2599" y="419"/>
                    <a:pt x="2490" y="683"/>
                  </a:cubicBezTo>
                  <a:cubicBezTo>
                    <a:pt x="2378" y="958"/>
                    <a:pt x="2281" y="1214"/>
                    <a:pt x="2227" y="1507"/>
                  </a:cubicBezTo>
                  <a:cubicBezTo>
                    <a:pt x="2202" y="1636"/>
                    <a:pt x="2230" y="2163"/>
                    <a:pt x="2174" y="2232"/>
                  </a:cubicBezTo>
                  <a:cubicBezTo>
                    <a:pt x="2079" y="2352"/>
                    <a:pt x="1569" y="2373"/>
                    <a:pt x="1105" y="2373"/>
                  </a:cubicBezTo>
                  <a:cubicBezTo>
                    <a:pt x="962" y="2373"/>
                    <a:pt x="823" y="2371"/>
                    <a:pt x="702" y="2369"/>
                  </a:cubicBezTo>
                  <a:cubicBezTo>
                    <a:pt x="754" y="1628"/>
                    <a:pt x="840" y="872"/>
                    <a:pt x="960" y="143"/>
                  </a:cubicBezTo>
                  <a:cubicBezTo>
                    <a:pt x="974" y="55"/>
                    <a:pt x="911" y="1"/>
                    <a:pt x="8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CuadroTexto 144"/>
          <p:cNvSpPr txBox="1"/>
          <p:nvPr/>
        </p:nvSpPr>
        <p:spPr>
          <a:xfrm>
            <a:off x="8714364" y="304042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1269;p45"/>
          <p:cNvSpPr/>
          <p:nvPr/>
        </p:nvSpPr>
        <p:spPr>
          <a:xfrm rot="-60026" flipH="1">
            <a:off x="8466613" y="283187"/>
            <a:ext cx="3280967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7" name="Google Shape;1670;p51"/>
          <p:cNvGrpSpPr/>
          <p:nvPr/>
        </p:nvGrpSpPr>
        <p:grpSpPr>
          <a:xfrm>
            <a:off x="7794823" y="178968"/>
            <a:ext cx="811772" cy="932679"/>
            <a:chOff x="6432538" y="1467689"/>
            <a:chExt cx="666729" cy="815612"/>
          </a:xfrm>
        </p:grpSpPr>
        <p:sp>
          <p:nvSpPr>
            <p:cNvPr id="28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1704;p51"/>
          <p:cNvGrpSpPr/>
          <p:nvPr/>
        </p:nvGrpSpPr>
        <p:grpSpPr>
          <a:xfrm>
            <a:off x="7939468" y="242626"/>
            <a:ext cx="554400" cy="579600"/>
            <a:chOff x="6785413" y="3304232"/>
            <a:chExt cx="232875" cy="229500"/>
          </a:xfrm>
        </p:grpSpPr>
        <p:sp>
          <p:nvSpPr>
            <p:cNvPr id="32" name="Google Shape;1705;p51"/>
            <p:cNvSpPr/>
            <p:nvPr/>
          </p:nvSpPr>
          <p:spPr>
            <a:xfrm>
              <a:off x="6785413" y="3304232"/>
              <a:ext cx="232875" cy="229500"/>
            </a:xfrm>
            <a:custGeom>
              <a:avLst/>
              <a:gdLst/>
              <a:ahLst/>
              <a:cxnLst/>
              <a:rect l="l" t="t" r="r" b="b"/>
              <a:pathLst>
                <a:path w="9315" h="9180" extrusionOk="0">
                  <a:moveTo>
                    <a:pt x="4682" y="356"/>
                  </a:moveTo>
                  <a:cubicBezTo>
                    <a:pt x="6856" y="356"/>
                    <a:pt x="8613" y="2059"/>
                    <a:pt x="8825" y="4217"/>
                  </a:cubicBezTo>
                  <a:cubicBezTo>
                    <a:pt x="9064" y="6630"/>
                    <a:pt x="7130" y="8654"/>
                    <a:pt x="4775" y="8861"/>
                  </a:cubicBezTo>
                  <a:cubicBezTo>
                    <a:pt x="4738" y="8865"/>
                    <a:pt x="4710" y="8881"/>
                    <a:pt x="4686" y="8900"/>
                  </a:cubicBezTo>
                  <a:cubicBezTo>
                    <a:pt x="2491" y="8581"/>
                    <a:pt x="467" y="7272"/>
                    <a:pt x="384" y="4825"/>
                  </a:cubicBezTo>
                  <a:cubicBezTo>
                    <a:pt x="304" y="2476"/>
                    <a:pt x="2125" y="481"/>
                    <a:pt x="4469" y="361"/>
                  </a:cubicBezTo>
                  <a:cubicBezTo>
                    <a:pt x="4540" y="358"/>
                    <a:pt x="4611" y="356"/>
                    <a:pt x="4682" y="356"/>
                  </a:cubicBezTo>
                  <a:close/>
                  <a:moveTo>
                    <a:pt x="4573" y="0"/>
                  </a:moveTo>
                  <a:cubicBezTo>
                    <a:pt x="4538" y="0"/>
                    <a:pt x="4503" y="0"/>
                    <a:pt x="4468" y="1"/>
                  </a:cubicBezTo>
                  <a:cubicBezTo>
                    <a:pt x="1929" y="54"/>
                    <a:pt x="0" y="2139"/>
                    <a:pt x="24" y="4660"/>
                  </a:cubicBezTo>
                  <a:cubicBezTo>
                    <a:pt x="43" y="6920"/>
                    <a:pt x="2020" y="9149"/>
                    <a:pt x="4339" y="9149"/>
                  </a:cubicBezTo>
                  <a:cubicBezTo>
                    <a:pt x="4445" y="9149"/>
                    <a:pt x="4552" y="9145"/>
                    <a:pt x="4660" y="9135"/>
                  </a:cubicBezTo>
                  <a:cubicBezTo>
                    <a:pt x="4683" y="9162"/>
                    <a:pt x="4717" y="9179"/>
                    <a:pt x="4761" y="9179"/>
                  </a:cubicBezTo>
                  <a:cubicBezTo>
                    <a:pt x="4766" y="9179"/>
                    <a:pt x="4770" y="9179"/>
                    <a:pt x="4775" y="9179"/>
                  </a:cubicBezTo>
                  <a:cubicBezTo>
                    <a:pt x="7229" y="9022"/>
                    <a:pt x="9315" y="7057"/>
                    <a:pt x="9233" y="4517"/>
                  </a:cubicBezTo>
                  <a:cubicBezTo>
                    <a:pt x="9154" y="1969"/>
                    <a:pt x="7091" y="0"/>
                    <a:pt x="45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06;p51"/>
            <p:cNvSpPr/>
            <p:nvPr/>
          </p:nvSpPr>
          <p:spPr>
            <a:xfrm>
              <a:off x="6793389" y="3310976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3622" y="1423"/>
                  </a:moveTo>
                  <a:cubicBezTo>
                    <a:pt x="4204" y="1423"/>
                    <a:pt x="4745" y="1547"/>
                    <a:pt x="5371" y="1547"/>
                  </a:cubicBezTo>
                  <a:cubicBezTo>
                    <a:pt x="5632" y="1549"/>
                    <a:pt x="5777" y="1786"/>
                    <a:pt x="5733" y="2024"/>
                  </a:cubicBezTo>
                  <a:cubicBezTo>
                    <a:pt x="5627" y="2599"/>
                    <a:pt x="5391" y="3146"/>
                    <a:pt x="5098" y="3663"/>
                  </a:cubicBezTo>
                  <a:cubicBezTo>
                    <a:pt x="6306" y="3806"/>
                    <a:pt x="7370" y="4652"/>
                    <a:pt x="6844" y="6092"/>
                  </a:cubicBezTo>
                  <a:cubicBezTo>
                    <a:pt x="6537" y="6936"/>
                    <a:pt x="5768" y="7346"/>
                    <a:pt x="5000" y="7346"/>
                  </a:cubicBezTo>
                  <a:cubicBezTo>
                    <a:pt x="4156" y="7346"/>
                    <a:pt x="3313" y="6851"/>
                    <a:pt x="3085" y="5895"/>
                  </a:cubicBezTo>
                  <a:cubicBezTo>
                    <a:pt x="3028" y="5663"/>
                    <a:pt x="3231" y="5446"/>
                    <a:pt x="3439" y="5446"/>
                  </a:cubicBezTo>
                  <a:cubicBezTo>
                    <a:pt x="3519" y="5446"/>
                    <a:pt x="3600" y="5478"/>
                    <a:pt x="3667" y="5555"/>
                  </a:cubicBezTo>
                  <a:cubicBezTo>
                    <a:pt x="3995" y="5928"/>
                    <a:pt x="4661" y="6444"/>
                    <a:pt x="5199" y="6444"/>
                  </a:cubicBezTo>
                  <a:cubicBezTo>
                    <a:pt x="5528" y="6444"/>
                    <a:pt x="5810" y="6251"/>
                    <a:pt x="5938" y="5716"/>
                  </a:cubicBezTo>
                  <a:cubicBezTo>
                    <a:pt x="6115" y="4986"/>
                    <a:pt x="5686" y="4746"/>
                    <a:pt x="5168" y="4746"/>
                  </a:cubicBezTo>
                  <a:cubicBezTo>
                    <a:pt x="4808" y="4746"/>
                    <a:pt x="4407" y="4861"/>
                    <a:pt x="4135" y="5008"/>
                  </a:cubicBezTo>
                  <a:cubicBezTo>
                    <a:pt x="4027" y="5066"/>
                    <a:pt x="3920" y="5092"/>
                    <a:pt x="3820" y="5092"/>
                  </a:cubicBezTo>
                  <a:cubicBezTo>
                    <a:pt x="3318" y="5092"/>
                    <a:pt x="2966" y="4452"/>
                    <a:pt x="3367" y="4010"/>
                  </a:cubicBezTo>
                  <a:cubicBezTo>
                    <a:pt x="3932" y="3386"/>
                    <a:pt x="4357" y="2694"/>
                    <a:pt x="4837" y="2020"/>
                  </a:cubicBezTo>
                  <a:cubicBezTo>
                    <a:pt x="4435" y="1819"/>
                    <a:pt x="3911" y="1778"/>
                    <a:pt x="3441" y="1778"/>
                  </a:cubicBezTo>
                  <a:cubicBezTo>
                    <a:pt x="3265" y="1778"/>
                    <a:pt x="3097" y="1784"/>
                    <a:pt x="2946" y="1789"/>
                  </a:cubicBezTo>
                  <a:cubicBezTo>
                    <a:pt x="2945" y="1789"/>
                    <a:pt x="2943" y="1789"/>
                    <a:pt x="2942" y="1789"/>
                  </a:cubicBezTo>
                  <a:cubicBezTo>
                    <a:pt x="2780" y="1789"/>
                    <a:pt x="2744" y="1532"/>
                    <a:pt x="2906" y="1495"/>
                  </a:cubicBezTo>
                  <a:cubicBezTo>
                    <a:pt x="3157" y="1442"/>
                    <a:pt x="3393" y="1423"/>
                    <a:pt x="3622" y="1423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3"/>
                    <a:pt x="4166" y="6"/>
                  </a:cubicBezTo>
                  <a:cubicBezTo>
                    <a:pt x="1822" y="126"/>
                    <a:pt x="1" y="2120"/>
                    <a:pt x="81" y="4470"/>
                  </a:cubicBezTo>
                  <a:cubicBezTo>
                    <a:pt x="164" y="6917"/>
                    <a:pt x="2188" y="8226"/>
                    <a:pt x="4383" y="8544"/>
                  </a:cubicBezTo>
                  <a:cubicBezTo>
                    <a:pt x="4407" y="8526"/>
                    <a:pt x="4435" y="8510"/>
                    <a:pt x="4472" y="8506"/>
                  </a:cubicBezTo>
                  <a:cubicBezTo>
                    <a:pt x="6828" y="8299"/>
                    <a:pt x="8761" y="6275"/>
                    <a:pt x="8522" y="3862"/>
                  </a:cubicBezTo>
                  <a:cubicBezTo>
                    <a:pt x="8310" y="1704"/>
                    <a:pt x="6553" y="1"/>
                    <a:pt x="4379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07;p51"/>
            <p:cNvSpPr/>
            <p:nvPr/>
          </p:nvSpPr>
          <p:spPr>
            <a:xfrm>
              <a:off x="6861588" y="3348657"/>
              <a:ext cx="115650" cy="148100"/>
            </a:xfrm>
            <a:custGeom>
              <a:avLst/>
              <a:gdLst/>
              <a:ahLst/>
              <a:cxnLst/>
              <a:rect l="l" t="t" r="r" b="b"/>
              <a:pathLst>
                <a:path w="4626" h="5924" extrusionOk="0">
                  <a:moveTo>
                    <a:pt x="880" y="1"/>
                  </a:moveTo>
                  <a:cubicBezTo>
                    <a:pt x="650" y="1"/>
                    <a:pt x="413" y="20"/>
                    <a:pt x="162" y="73"/>
                  </a:cubicBezTo>
                  <a:cubicBezTo>
                    <a:pt x="1" y="109"/>
                    <a:pt x="36" y="366"/>
                    <a:pt x="197" y="366"/>
                  </a:cubicBezTo>
                  <a:cubicBezTo>
                    <a:pt x="199" y="366"/>
                    <a:pt x="200" y="366"/>
                    <a:pt x="202" y="366"/>
                  </a:cubicBezTo>
                  <a:cubicBezTo>
                    <a:pt x="351" y="361"/>
                    <a:pt x="517" y="356"/>
                    <a:pt x="690" y="356"/>
                  </a:cubicBezTo>
                  <a:cubicBezTo>
                    <a:pt x="1162" y="356"/>
                    <a:pt x="1690" y="396"/>
                    <a:pt x="2093" y="597"/>
                  </a:cubicBezTo>
                  <a:cubicBezTo>
                    <a:pt x="1613" y="1272"/>
                    <a:pt x="1188" y="1964"/>
                    <a:pt x="623" y="2588"/>
                  </a:cubicBezTo>
                  <a:cubicBezTo>
                    <a:pt x="223" y="3030"/>
                    <a:pt x="573" y="3669"/>
                    <a:pt x="1075" y="3669"/>
                  </a:cubicBezTo>
                  <a:cubicBezTo>
                    <a:pt x="1176" y="3669"/>
                    <a:pt x="1283" y="3643"/>
                    <a:pt x="1391" y="3585"/>
                  </a:cubicBezTo>
                  <a:cubicBezTo>
                    <a:pt x="1662" y="3438"/>
                    <a:pt x="2064" y="3323"/>
                    <a:pt x="2423" y="3323"/>
                  </a:cubicBezTo>
                  <a:cubicBezTo>
                    <a:pt x="2942" y="3323"/>
                    <a:pt x="3371" y="3563"/>
                    <a:pt x="3194" y="4294"/>
                  </a:cubicBezTo>
                  <a:cubicBezTo>
                    <a:pt x="3066" y="4829"/>
                    <a:pt x="2784" y="5021"/>
                    <a:pt x="2456" y="5021"/>
                  </a:cubicBezTo>
                  <a:cubicBezTo>
                    <a:pt x="1917" y="5021"/>
                    <a:pt x="1251" y="4505"/>
                    <a:pt x="923" y="4133"/>
                  </a:cubicBezTo>
                  <a:cubicBezTo>
                    <a:pt x="856" y="4056"/>
                    <a:pt x="775" y="4023"/>
                    <a:pt x="694" y="4023"/>
                  </a:cubicBezTo>
                  <a:cubicBezTo>
                    <a:pt x="487" y="4023"/>
                    <a:pt x="285" y="4241"/>
                    <a:pt x="341" y="4472"/>
                  </a:cubicBezTo>
                  <a:cubicBezTo>
                    <a:pt x="570" y="5429"/>
                    <a:pt x="1413" y="5924"/>
                    <a:pt x="2257" y="5924"/>
                  </a:cubicBezTo>
                  <a:cubicBezTo>
                    <a:pt x="3025" y="5924"/>
                    <a:pt x="3793" y="5514"/>
                    <a:pt x="4100" y="4670"/>
                  </a:cubicBezTo>
                  <a:cubicBezTo>
                    <a:pt x="4626" y="3229"/>
                    <a:pt x="3562" y="2384"/>
                    <a:pt x="2354" y="2241"/>
                  </a:cubicBezTo>
                  <a:cubicBezTo>
                    <a:pt x="2647" y="1724"/>
                    <a:pt x="2883" y="1177"/>
                    <a:pt x="2989" y="602"/>
                  </a:cubicBezTo>
                  <a:cubicBezTo>
                    <a:pt x="3033" y="364"/>
                    <a:pt x="2888" y="126"/>
                    <a:pt x="2627" y="124"/>
                  </a:cubicBezTo>
                  <a:cubicBezTo>
                    <a:pt x="2001" y="124"/>
                    <a:pt x="146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CuadroTexto 34"/>
          <p:cNvSpPr txBox="1"/>
          <p:nvPr/>
        </p:nvSpPr>
        <p:spPr>
          <a:xfrm>
            <a:off x="8647521" y="327687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2" descr="Resultado de imagen para metodologia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051" l="10238" r="86837">
                        <a14:foregroundMark x1="29982" y1="11922" x2="29982" y2="11922"/>
                        <a14:foregroundMark x1="34186" y1="11922" x2="34186" y2="11922"/>
                        <a14:foregroundMark x1="23400" y1="29927" x2="23400" y2="29927"/>
                        <a14:foregroundMark x1="76417" y1="29927" x2="76417" y2="29927"/>
                        <a14:foregroundMark x1="73492" y1="38686" x2="73492" y2="38686"/>
                        <a14:foregroundMark x1="69287" y1="37713" x2="69287" y2="37713"/>
                        <a14:foregroundMark x1="74223" y1="35766" x2="59963" y2="27981"/>
                        <a14:foregroundMark x1="59232" y1="25304" x2="64168" y2="62287"/>
                        <a14:foregroundMark x1="22852" y1="58637" x2="22852" y2="58637"/>
                        <a14:foregroundMark x1="19927" y1="51825" x2="19927" y2="51825"/>
                      </a14:backgroundRemoval>
                    </a14:imgEffect>
                  </a14:imgLayer>
                </a14:imgProps>
              </a:ext>
            </a:extLst>
          </a:blip>
          <a:srcRect l="18197" t="1885" r="18708" b="14583"/>
          <a:stretch>
            <a:fillRect/>
          </a:stretch>
        </p:blipFill>
        <p:spPr bwMode="auto">
          <a:xfrm>
            <a:off x="11099649" y="88395"/>
            <a:ext cx="983494" cy="991585"/>
          </a:xfrm>
          <a:prstGeom prst="rect">
            <a:avLst/>
          </a:prstGeom>
          <a:noFill/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r="3832" b="10219"/>
          <a:stretch/>
        </p:blipFill>
        <p:spPr>
          <a:xfrm>
            <a:off x="3424000" y="3650632"/>
            <a:ext cx="2526534" cy="110989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874" y="5018538"/>
            <a:ext cx="2643726" cy="162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83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52977" y="184188"/>
            <a:ext cx="1291221" cy="6519709"/>
            <a:chOff x="10808872" y="1232671"/>
            <a:chExt cx="1291221" cy="532807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/>
            <a:srcRect l="19234" t="17179" r="9365" b="4599"/>
            <a:stretch/>
          </p:blipFill>
          <p:spPr>
            <a:xfrm>
              <a:off x="10808872" y="1232671"/>
              <a:ext cx="1291221" cy="5297979"/>
            </a:xfrm>
            <a:prstGeom prst="rect">
              <a:avLst/>
            </a:prstGeom>
          </p:spPr>
        </p:pic>
        <p:sp>
          <p:nvSpPr>
            <p:cNvPr id="6" name="5 Rectángulo"/>
            <p:cNvSpPr/>
            <p:nvPr/>
          </p:nvSpPr>
          <p:spPr>
            <a:xfrm>
              <a:off x="10808872" y="6515023"/>
              <a:ext cx="1123166" cy="4571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136" name="Google Shape;1269;p45"/>
          <p:cNvSpPr/>
          <p:nvPr/>
        </p:nvSpPr>
        <p:spPr>
          <a:xfrm rot="-60026" flipH="1">
            <a:off x="8466614" y="288442"/>
            <a:ext cx="3276886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37" name="Google Shape;1670;p51"/>
          <p:cNvGrpSpPr/>
          <p:nvPr/>
        </p:nvGrpSpPr>
        <p:grpSpPr>
          <a:xfrm>
            <a:off x="7794823" y="184188"/>
            <a:ext cx="811772" cy="932679"/>
            <a:chOff x="6432538" y="1467689"/>
            <a:chExt cx="666729" cy="815612"/>
          </a:xfrm>
        </p:grpSpPr>
        <p:sp>
          <p:nvSpPr>
            <p:cNvPr id="138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734;p51"/>
          <p:cNvGrpSpPr/>
          <p:nvPr/>
        </p:nvGrpSpPr>
        <p:grpSpPr>
          <a:xfrm>
            <a:off x="7927793" y="254596"/>
            <a:ext cx="554400" cy="579600"/>
            <a:chOff x="7116513" y="3304232"/>
            <a:chExt cx="232875" cy="229500"/>
          </a:xfrm>
        </p:grpSpPr>
        <p:sp>
          <p:nvSpPr>
            <p:cNvPr id="142" name="Google Shape;1735;p51"/>
            <p:cNvSpPr/>
            <p:nvPr/>
          </p:nvSpPr>
          <p:spPr>
            <a:xfrm>
              <a:off x="7116513" y="3304232"/>
              <a:ext cx="232875" cy="229500"/>
            </a:xfrm>
            <a:custGeom>
              <a:avLst/>
              <a:gdLst/>
              <a:ahLst/>
              <a:cxnLst/>
              <a:rect l="l" t="t" r="r" b="b"/>
              <a:pathLst>
                <a:path w="9315" h="9180" extrusionOk="0">
                  <a:moveTo>
                    <a:pt x="4679" y="356"/>
                  </a:moveTo>
                  <a:cubicBezTo>
                    <a:pt x="6853" y="356"/>
                    <a:pt x="8611" y="2059"/>
                    <a:pt x="8823" y="4217"/>
                  </a:cubicBezTo>
                  <a:cubicBezTo>
                    <a:pt x="9061" y="6630"/>
                    <a:pt x="7128" y="8654"/>
                    <a:pt x="4775" y="8861"/>
                  </a:cubicBezTo>
                  <a:cubicBezTo>
                    <a:pt x="4739" y="8865"/>
                    <a:pt x="4709" y="8881"/>
                    <a:pt x="4685" y="8900"/>
                  </a:cubicBezTo>
                  <a:cubicBezTo>
                    <a:pt x="2490" y="8581"/>
                    <a:pt x="464" y="7272"/>
                    <a:pt x="381" y="4825"/>
                  </a:cubicBezTo>
                  <a:cubicBezTo>
                    <a:pt x="301" y="2476"/>
                    <a:pt x="2122" y="481"/>
                    <a:pt x="4466" y="361"/>
                  </a:cubicBezTo>
                  <a:cubicBezTo>
                    <a:pt x="4538" y="358"/>
                    <a:pt x="4608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8" y="54"/>
                    <a:pt x="1" y="2139"/>
                    <a:pt x="23" y="4660"/>
                  </a:cubicBezTo>
                  <a:cubicBezTo>
                    <a:pt x="44" y="6920"/>
                    <a:pt x="2020" y="9149"/>
                    <a:pt x="4338" y="9149"/>
                  </a:cubicBezTo>
                  <a:cubicBezTo>
                    <a:pt x="4445" y="9149"/>
                    <a:pt x="4552" y="9145"/>
                    <a:pt x="4660" y="9135"/>
                  </a:cubicBezTo>
                  <a:cubicBezTo>
                    <a:pt x="4683" y="9162"/>
                    <a:pt x="4715" y="9179"/>
                    <a:pt x="4760" y="9179"/>
                  </a:cubicBezTo>
                  <a:cubicBezTo>
                    <a:pt x="4765" y="9179"/>
                    <a:pt x="4770" y="9179"/>
                    <a:pt x="4775" y="9179"/>
                  </a:cubicBezTo>
                  <a:cubicBezTo>
                    <a:pt x="7230" y="9022"/>
                    <a:pt x="9314" y="7057"/>
                    <a:pt x="9234" y="4517"/>
                  </a:cubicBezTo>
                  <a:cubicBezTo>
                    <a:pt x="9154" y="1969"/>
                    <a:pt x="7091" y="0"/>
                    <a:pt x="4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736;p51"/>
            <p:cNvSpPr/>
            <p:nvPr/>
          </p:nvSpPr>
          <p:spPr>
            <a:xfrm>
              <a:off x="7124038" y="3313107"/>
              <a:ext cx="219000" cy="213600"/>
            </a:xfrm>
            <a:custGeom>
              <a:avLst/>
              <a:gdLst/>
              <a:ahLst/>
              <a:cxnLst/>
              <a:rect l="l" t="t" r="r" b="b"/>
              <a:pathLst>
                <a:path w="8760" h="8544" extrusionOk="0">
                  <a:moveTo>
                    <a:pt x="3507" y="1485"/>
                  </a:moveTo>
                  <a:cubicBezTo>
                    <a:pt x="3571" y="1485"/>
                    <a:pt x="3634" y="1539"/>
                    <a:pt x="3620" y="1627"/>
                  </a:cubicBezTo>
                  <a:cubicBezTo>
                    <a:pt x="3500" y="2356"/>
                    <a:pt x="3414" y="3112"/>
                    <a:pt x="3362" y="3853"/>
                  </a:cubicBezTo>
                  <a:cubicBezTo>
                    <a:pt x="3483" y="3855"/>
                    <a:pt x="3622" y="3857"/>
                    <a:pt x="3765" y="3857"/>
                  </a:cubicBezTo>
                  <a:cubicBezTo>
                    <a:pt x="4229" y="3857"/>
                    <a:pt x="4739" y="3836"/>
                    <a:pt x="4834" y="3716"/>
                  </a:cubicBezTo>
                  <a:cubicBezTo>
                    <a:pt x="4890" y="3647"/>
                    <a:pt x="4862" y="3120"/>
                    <a:pt x="4887" y="2991"/>
                  </a:cubicBezTo>
                  <a:cubicBezTo>
                    <a:pt x="4941" y="2698"/>
                    <a:pt x="5038" y="2442"/>
                    <a:pt x="5151" y="2167"/>
                  </a:cubicBezTo>
                  <a:cubicBezTo>
                    <a:pt x="5260" y="1903"/>
                    <a:pt x="5482" y="1775"/>
                    <a:pt x="5699" y="1775"/>
                  </a:cubicBezTo>
                  <a:cubicBezTo>
                    <a:pt x="5961" y="1775"/>
                    <a:pt x="6215" y="1961"/>
                    <a:pt x="6247" y="2315"/>
                  </a:cubicBezTo>
                  <a:cubicBezTo>
                    <a:pt x="6351" y="3462"/>
                    <a:pt x="6571" y="5136"/>
                    <a:pt x="5993" y="6176"/>
                  </a:cubicBezTo>
                  <a:cubicBezTo>
                    <a:pt x="5892" y="6356"/>
                    <a:pt x="5714" y="6440"/>
                    <a:pt x="5535" y="6440"/>
                  </a:cubicBezTo>
                  <a:cubicBezTo>
                    <a:pt x="5299" y="6440"/>
                    <a:pt x="5061" y="6297"/>
                    <a:pt x="4989" y="6044"/>
                  </a:cubicBezTo>
                  <a:cubicBezTo>
                    <a:pt x="4841" y="5520"/>
                    <a:pt x="4939" y="5000"/>
                    <a:pt x="4996" y="4466"/>
                  </a:cubicBezTo>
                  <a:cubicBezTo>
                    <a:pt x="4869" y="4446"/>
                    <a:pt x="4731" y="4438"/>
                    <a:pt x="4588" y="4438"/>
                  </a:cubicBezTo>
                  <a:cubicBezTo>
                    <a:pt x="4139" y="4438"/>
                    <a:pt x="3637" y="4514"/>
                    <a:pt x="3225" y="4514"/>
                  </a:cubicBezTo>
                  <a:cubicBezTo>
                    <a:pt x="3150" y="4514"/>
                    <a:pt x="3078" y="4512"/>
                    <a:pt x="3010" y="4506"/>
                  </a:cubicBezTo>
                  <a:cubicBezTo>
                    <a:pt x="2784" y="4488"/>
                    <a:pt x="2660" y="4315"/>
                    <a:pt x="2696" y="4092"/>
                  </a:cubicBezTo>
                  <a:cubicBezTo>
                    <a:pt x="2844" y="3199"/>
                    <a:pt x="3064" y="2405"/>
                    <a:pt x="3396" y="1567"/>
                  </a:cubicBezTo>
                  <a:cubicBezTo>
                    <a:pt x="3419" y="1510"/>
                    <a:pt x="3463" y="1485"/>
                    <a:pt x="3507" y="1485"/>
                  </a:cubicBezTo>
                  <a:close/>
                  <a:moveTo>
                    <a:pt x="4378" y="1"/>
                  </a:moveTo>
                  <a:cubicBezTo>
                    <a:pt x="4307" y="1"/>
                    <a:pt x="4237" y="3"/>
                    <a:pt x="4165" y="6"/>
                  </a:cubicBezTo>
                  <a:cubicBezTo>
                    <a:pt x="1821" y="126"/>
                    <a:pt x="0" y="2120"/>
                    <a:pt x="80" y="4470"/>
                  </a:cubicBezTo>
                  <a:cubicBezTo>
                    <a:pt x="163" y="6917"/>
                    <a:pt x="2189" y="8226"/>
                    <a:pt x="4384" y="8544"/>
                  </a:cubicBezTo>
                  <a:cubicBezTo>
                    <a:pt x="4408" y="8526"/>
                    <a:pt x="4438" y="8510"/>
                    <a:pt x="4474" y="8506"/>
                  </a:cubicBezTo>
                  <a:cubicBezTo>
                    <a:pt x="6827" y="8299"/>
                    <a:pt x="8760" y="6275"/>
                    <a:pt x="8522" y="3862"/>
                  </a:cubicBezTo>
                  <a:cubicBezTo>
                    <a:pt x="8310" y="1704"/>
                    <a:pt x="6552" y="1"/>
                    <a:pt x="4378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737;p51"/>
            <p:cNvSpPr/>
            <p:nvPr/>
          </p:nvSpPr>
          <p:spPr>
            <a:xfrm>
              <a:off x="7190538" y="3350207"/>
              <a:ext cx="97800" cy="123900"/>
            </a:xfrm>
            <a:custGeom>
              <a:avLst/>
              <a:gdLst/>
              <a:ahLst/>
              <a:cxnLst/>
              <a:rect l="l" t="t" r="r" b="b"/>
              <a:pathLst>
                <a:path w="3912" h="4956" extrusionOk="0">
                  <a:moveTo>
                    <a:pt x="847" y="1"/>
                  </a:moveTo>
                  <a:cubicBezTo>
                    <a:pt x="803" y="1"/>
                    <a:pt x="759" y="26"/>
                    <a:pt x="736" y="83"/>
                  </a:cubicBezTo>
                  <a:cubicBezTo>
                    <a:pt x="404" y="922"/>
                    <a:pt x="185" y="1715"/>
                    <a:pt x="36" y="2608"/>
                  </a:cubicBezTo>
                  <a:cubicBezTo>
                    <a:pt x="0" y="2831"/>
                    <a:pt x="124" y="3004"/>
                    <a:pt x="350" y="3022"/>
                  </a:cubicBezTo>
                  <a:cubicBezTo>
                    <a:pt x="418" y="3028"/>
                    <a:pt x="490" y="3030"/>
                    <a:pt x="565" y="3030"/>
                  </a:cubicBezTo>
                  <a:cubicBezTo>
                    <a:pt x="977" y="3030"/>
                    <a:pt x="1479" y="2954"/>
                    <a:pt x="1928" y="2954"/>
                  </a:cubicBezTo>
                  <a:cubicBezTo>
                    <a:pt x="2071" y="2954"/>
                    <a:pt x="2209" y="2962"/>
                    <a:pt x="2336" y="2982"/>
                  </a:cubicBezTo>
                  <a:cubicBezTo>
                    <a:pt x="2279" y="3516"/>
                    <a:pt x="2181" y="4036"/>
                    <a:pt x="2329" y="4560"/>
                  </a:cubicBezTo>
                  <a:cubicBezTo>
                    <a:pt x="2401" y="4813"/>
                    <a:pt x="2639" y="4956"/>
                    <a:pt x="2875" y="4956"/>
                  </a:cubicBezTo>
                  <a:cubicBezTo>
                    <a:pt x="3054" y="4956"/>
                    <a:pt x="3232" y="4872"/>
                    <a:pt x="3333" y="4692"/>
                  </a:cubicBezTo>
                  <a:cubicBezTo>
                    <a:pt x="3911" y="3652"/>
                    <a:pt x="3691" y="1978"/>
                    <a:pt x="3587" y="831"/>
                  </a:cubicBezTo>
                  <a:cubicBezTo>
                    <a:pt x="3555" y="477"/>
                    <a:pt x="3301" y="291"/>
                    <a:pt x="3039" y="291"/>
                  </a:cubicBezTo>
                  <a:cubicBezTo>
                    <a:pt x="2822" y="291"/>
                    <a:pt x="2599" y="419"/>
                    <a:pt x="2490" y="683"/>
                  </a:cubicBezTo>
                  <a:cubicBezTo>
                    <a:pt x="2378" y="958"/>
                    <a:pt x="2281" y="1214"/>
                    <a:pt x="2227" y="1507"/>
                  </a:cubicBezTo>
                  <a:cubicBezTo>
                    <a:pt x="2202" y="1636"/>
                    <a:pt x="2230" y="2163"/>
                    <a:pt x="2174" y="2232"/>
                  </a:cubicBezTo>
                  <a:cubicBezTo>
                    <a:pt x="2079" y="2352"/>
                    <a:pt x="1569" y="2373"/>
                    <a:pt x="1105" y="2373"/>
                  </a:cubicBezTo>
                  <a:cubicBezTo>
                    <a:pt x="962" y="2373"/>
                    <a:pt x="823" y="2371"/>
                    <a:pt x="702" y="2369"/>
                  </a:cubicBezTo>
                  <a:cubicBezTo>
                    <a:pt x="754" y="1628"/>
                    <a:pt x="840" y="872"/>
                    <a:pt x="960" y="143"/>
                  </a:cubicBezTo>
                  <a:cubicBezTo>
                    <a:pt x="974" y="55"/>
                    <a:pt x="911" y="1"/>
                    <a:pt x="8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CuadroTexto 144"/>
          <p:cNvSpPr txBox="1"/>
          <p:nvPr/>
        </p:nvSpPr>
        <p:spPr>
          <a:xfrm>
            <a:off x="8714364" y="304042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1269;p45"/>
          <p:cNvSpPr/>
          <p:nvPr/>
        </p:nvSpPr>
        <p:spPr>
          <a:xfrm rot="-60026" flipH="1">
            <a:off x="8466613" y="283187"/>
            <a:ext cx="3280967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7" name="Google Shape;1670;p51"/>
          <p:cNvGrpSpPr/>
          <p:nvPr/>
        </p:nvGrpSpPr>
        <p:grpSpPr>
          <a:xfrm>
            <a:off x="7794823" y="178968"/>
            <a:ext cx="811772" cy="932679"/>
            <a:chOff x="6432538" y="1467689"/>
            <a:chExt cx="666729" cy="815612"/>
          </a:xfrm>
        </p:grpSpPr>
        <p:sp>
          <p:nvSpPr>
            <p:cNvPr id="28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1704;p51"/>
          <p:cNvGrpSpPr/>
          <p:nvPr/>
        </p:nvGrpSpPr>
        <p:grpSpPr>
          <a:xfrm>
            <a:off x="7939468" y="242626"/>
            <a:ext cx="554400" cy="579600"/>
            <a:chOff x="6785413" y="3304232"/>
            <a:chExt cx="232875" cy="229500"/>
          </a:xfrm>
        </p:grpSpPr>
        <p:sp>
          <p:nvSpPr>
            <p:cNvPr id="32" name="Google Shape;1705;p51"/>
            <p:cNvSpPr/>
            <p:nvPr/>
          </p:nvSpPr>
          <p:spPr>
            <a:xfrm>
              <a:off x="6785413" y="3304232"/>
              <a:ext cx="232875" cy="229500"/>
            </a:xfrm>
            <a:custGeom>
              <a:avLst/>
              <a:gdLst/>
              <a:ahLst/>
              <a:cxnLst/>
              <a:rect l="l" t="t" r="r" b="b"/>
              <a:pathLst>
                <a:path w="9315" h="9180" extrusionOk="0">
                  <a:moveTo>
                    <a:pt x="4682" y="356"/>
                  </a:moveTo>
                  <a:cubicBezTo>
                    <a:pt x="6856" y="356"/>
                    <a:pt x="8613" y="2059"/>
                    <a:pt x="8825" y="4217"/>
                  </a:cubicBezTo>
                  <a:cubicBezTo>
                    <a:pt x="9064" y="6630"/>
                    <a:pt x="7130" y="8654"/>
                    <a:pt x="4775" y="8861"/>
                  </a:cubicBezTo>
                  <a:cubicBezTo>
                    <a:pt x="4738" y="8865"/>
                    <a:pt x="4710" y="8881"/>
                    <a:pt x="4686" y="8900"/>
                  </a:cubicBezTo>
                  <a:cubicBezTo>
                    <a:pt x="2491" y="8581"/>
                    <a:pt x="467" y="7272"/>
                    <a:pt x="384" y="4825"/>
                  </a:cubicBezTo>
                  <a:cubicBezTo>
                    <a:pt x="304" y="2476"/>
                    <a:pt x="2125" y="481"/>
                    <a:pt x="4469" y="361"/>
                  </a:cubicBezTo>
                  <a:cubicBezTo>
                    <a:pt x="4540" y="358"/>
                    <a:pt x="4611" y="356"/>
                    <a:pt x="4682" y="356"/>
                  </a:cubicBezTo>
                  <a:close/>
                  <a:moveTo>
                    <a:pt x="4573" y="0"/>
                  </a:moveTo>
                  <a:cubicBezTo>
                    <a:pt x="4538" y="0"/>
                    <a:pt x="4503" y="0"/>
                    <a:pt x="4468" y="1"/>
                  </a:cubicBezTo>
                  <a:cubicBezTo>
                    <a:pt x="1929" y="54"/>
                    <a:pt x="0" y="2139"/>
                    <a:pt x="24" y="4660"/>
                  </a:cubicBezTo>
                  <a:cubicBezTo>
                    <a:pt x="43" y="6920"/>
                    <a:pt x="2020" y="9149"/>
                    <a:pt x="4339" y="9149"/>
                  </a:cubicBezTo>
                  <a:cubicBezTo>
                    <a:pt x="4445" y="9149"/>
                    <a:pt x="4552" y="9145"/>
                    <a:pt x="4660" y="9135"/>
                  </a:cubicBezTo>
                  <a:cubicBezTo>
                    <a:pt x="4683" y="9162"/>
                    <a:pt x="4717" y="9179"/>
                    <a:pt x="4761" y="9179"/>
                  </a:cubicBezTo>
                  <a:cubicBezTo>
                    <a:pt x="4766" y="9179"/>
                    <a:pt x="4770" y="9179"/>
                    <a:pt x="4775" y="9179"/>
                  </a:cubicBezTo>
                  <a:cubicBezTo>
                    <a:pt x="7229" y="9022"/>
                    <a:pt x="9315" y="7057"/>
                    <a:pt x="9233" y="4517"/>
                  </a:cubicBezTo>
                  <a:cubicBezTo>
                    <a:pt x="9154" y="1969"/>
                    <a:pt x="7091" y="0"/>
                    <a:pt x="45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06;p51"/>
            <p:cNvSpPr/>
            <p:nvPr/>
          </p:nvSpPr>
          <p:spPr>
            <a:xfrm>
              <a:off x="6793389" y="3310976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3622" y="1423"/>
                  </a:moveTo>
                  <a:cubicBezTo>
                    <a:pt x="4204" y="1423"/>
                    <a:pt x="4745" y="1547"/>
                    <a:pt x="5371" y="1547"/>
                  </a:cubicBezTo>
                  <a:cubicBezTo>
                    <a:pt x="5632" y="1549"/>
                    <a:pt x="5777" y="1786"/>
                    <a:pt x="5733" y="2024"/>
                  </a:cubicBezTo>
                  <a:cubicBezTo>
                    <a:pt x="5627" y="2599"/>
                    <a:pt x="5391" y="3146"/>
                    <a:pt x="5098" y="3663"/>
                  </a:cubicBezTo>
                  <a:cubicBezTo>
                    <a:pt x="6306" y="3806"/>
                    <a:pt x="7370" y="4652"/>
                    <a:pt x="6844" y="6092"/>
                  </a:cubicBezTo>
                  <a:cubicBezTo>
                    <a:pt x="6537" y="6936"/>
                    <a:pt x="5768" y="7346"/>
                    <a:pt x="5000" y="7346"/>
                  </a:cubicBezTo>
                  <a:cubicBezTo>
                    <a:pt x="4156" y="7346"/>
                    <a:pt x="3313" y="6851"/>
                    <a:pt x="3085" y="5895"/>
                  </a:cubicBezTo>
                  <a:cubicBezTo>
                    <a:pt x="3028" y="5663"/>
                    <a:pt x="3231" y="5446"/>
                    <a:pt x="3439" y="5446"/>
                  </a:cubicBezTo>
                  <a:cubicBezTo>
                    <a:pt x="3519" y="5446"/>
                    <a:pt x="3600" y="5478"/>
                    <a:pt x="3667" y="5555"/>
                  </a:cubicBezTo>
                  <a:cubicBezTo>
                    <a:pt x="3995" y="5928"/>
                    <a:pt x="4661" y="6444"/>
                    <a:pt x="5199" y="6444"/>
                  </a:cubicBezTo>
                  <a:cubicBezTo>
                    <a:pt x="5528" y="6444"/>
                    <a:pt x="5810" y="6251"/>
                    <a:pt x="5938" y="5716"/>
                  </a:cubicBezTo>
                  <a:cubicBezTo>
                    <a:pt x="6115" y="4986"/>
                    <a:pt x="5686" y="4746"/>
                    <a:pt x="5168" y="4746"/>
                  </a:cubicBezTo>
                  <a:cubicBezTo>
                    <a:pt x="4808" y="4746"/>
                    <a:pt x="4407" y="4861"/>
                    <a:pt x="4135" y="5008"/>
                  </a:cubicBezTo>
                  <a:cubicBezTo>
                    <a:pt x="4027" y="5066"/>
                    <a:pt x="3920" y="5092"/>
                    <a:pt x="3820" y="5092"/>
                  </a:cubicBezTo>
                  <a:cubicBezTo>
                    <a:pt x="3318" y="5092"/>
                    <a:pt x="2966" y="4452"/>
                    <a:pt x="3367" y="4010"/>
                  </a:cubicBezTo>
                  <a:cubicBezTo>
                    <a:pt x="3932" y="3386"/>
                    <a:pt x="4357" y="2694"/>
                    <a:pt x="4837" y="2020"/>
                  </a:cubicBezTo>
                  <a:cubicBezTo>
                    <a:pt x="4435" y="1819"/>
                    <a:pt x="3911" y="1778"/>
                    <a:pt x="3441" y="1778"/>
                  </a:cubicBezTo>
                  <a:cubicBezTo>
                    <a:pt x="3265" y="1778"/>
                    <a:pt x="3097" y="1784"/>
                    <a:pt x="2946" y="1789"/>
                  </a:cubicBezTo>
                  <a:cubicBezTo>
                    <a:pt x="2945" y="1789"/>
                    <a:pt x="2943" y="1789"/>
                    <a:pt x="2942" y="1789"/>
                  </a:cubicBezTo>
                  <a:cubicBezTo>
                    <a:pt x="2780" y="1789"/>
                    <a:pt x="2744" y="1532"/>
                    <a:pt x="2906" y="1495"/>
                  </a:cubicBezTo>
                  <a:cubicBezTo>
                    <a:pt x="3157" y="1442"/>
                    <a:pt x="3393" y="1423"/>
                    <a:pt x="3622" y="1423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3"/>
                    <a:pt x="4166" y="6"/>
                  </a:cubicBezTo>
                  <a:cubicBezTo>
                    <a:pt x="1822" y="126"/>
                    <a:pt x="1" y="2120"/>
                    <a:pt x="81" y="4470"/>
                  </a:cubicBezTo>
                  <a:cubicBezTo>
                    <a:pt x="164" y="6917"/>
                    <a:pt x="2188" y="8226"/>
                    <a:pt x="4383" y="8544"/>
                  </a:cubicBezTo>
                  <a:cubicBezTo>
                    <a:pt x="4407" y="8526"/>
                    <a:pt x="4435" y="8510"/>
                    <a:pt x="4472" y="8506"/>
                  </a:cubicBezTo>
                  <a:cubicBezTo>
                    <a:pt x="6828" y="8299"/>
                    <a:pt x="8761" y="6275"/>
                    <a:pt x="8522" y="3862"/>
                  </a:cubicBezTo>
                  <a:cubicBezTo>
                    <a:pt x="8310" y="1704"/>
                    <a:pt x="6553" y="1"/>
                    <a:pt x="4379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07;p51"/>
            <p:cNvSpPr/>
            <p:nvPr/>
          </p:nvSpPr>
          <p:spPr>
            <a:xfrm>
              <a:off x="6861588" y="3348657"/>
              <a:ext cx="115650" cy="148100"/>
            </a:xfrm>
            <a:custGeom>
              <a:avLst/>
              <a:gdLst/>
              <a:ahLst/>
              <a:cxnLst/>
              <a:rect l="l" t="t" r="r" b="b"/>
              <a:pathLst>
                <a:path w="4626" h="5924" extrusionOk="0">
                  <a:moveTo>
                    <a:pt x="880" y="1"/>
                  </a:moveTo>
                  <a:cubicBezTo>
                    <a:pt x="650" y="1"/>
                    <a:pt x="413" y="20"/>
                    <a:pt x="162" y="73"/>
                  </a:cubicBezTo>
                  <a:cubicBezTo>
                    <a:pt x="1" y="109"/>
                    <a:pt x="36" y="366"/>
                    <a:pt x="197" y="366"/>
                  </a:cubicBezTo>
                  <a:cubicBezTo>
                    <a:pt x="199" y="366"/>
                    <a:pt x="200" y="366"/>
                    <a:pt x="202" y="366"/>
                  </a:cubicBezTo>
                  <a:cubicBezTo>
                    <a:pt x="351" y="361"/>
                    <a:pt x="517" y="356"/>
                    <a:pt x="690" y="356"/>
                  </a:cubicBezTo>
                  <a:cubicBezTo>
                    <a:pt x="1162" y="356"/>
                    <a:pt x="1690" y="396"/>
                    <a:pt x="2093" y="597"/>
                  </a:cubicBezTo>
                  <a:cubicBezTo>
                    <a:pt x="1613" y="1272"/>
                    <a:pt x="1188" y="1964"/>
                    <a:pt x="623" y="2588"/>
                  </a:cubicBezTo>
                  <a:cubicBezTo>
                    <a:pt x="223" y="3030"/>
                    <a:pt x="573" y="3669"/>
                    <a:pt x="1075" y="3669"/>
                  </a:cubicBezTo>
                  <a:cubicBezTo>
                    <a:pt x="1176" y="3669"/>
                    <a:pt x="1283" y="3643"/>
                    <a:pt x="1391" y="3585"/>
                  </a:cubicBezTo>
                  <a:cubicBezTo>
                    <a:pt x="1662" y="3438"/>
                    <a:pt x="2064" y="3323"/>
                    <a:pt x="2423" y="3323"/>
                  </a:cubicBezTo>
                  <a:cubicBezTo>
                    <a:pt x="2942" y="3323"/>
                    <a:pt x="3371" y="3563"/>
                    <a:pt x="3194" y="4294"/>
                  </a:cubicBezTo>
                  <a:cubicBezTo>
                    <a:pt x="3066" y="4829"/>
                    <a:pt x="2784" y="5021"/>
                    <a:pt x="2456" y="5021"/>
                  </a:cubicBezTo>
                  <a:cubicBezTo>
                    <a:pt x="1917" y="5021"/>
                    <a:pt x="1251" y="4505"/>
                    <a:pt x="923" y="4133"/>
                  </a:cubicBezTo>
                  <a:cubicBezTo>
                    <a:pt x="856" y="4056"/>
                    <a:pt x="775" y="4023"/>
                    <a:pt x="694" y="4023"/>
                  </a:cubicBezTo>
                  <a:cubicBezTo>
                    <a:pt x="487" y="4023"/>
                    <a:pt x="285" y="4241"/>
                    <a:pt x="341" y="4472"/>
                  </a:cubicBezTo>
                  <a:cubicBezTo>
                    <a:pt x="570" y="5429"/>
                    <a:pt x="1413" y="5924"/>
                    <a:pt x="2257" y="5924"/>
                  </a:cubicBezTo>
                  <a:cubicBezTo>
                    <a:pt x="3025" y="5924"/>
                    <a:pt x="3793" y="5514"/>
                    <a:pt x="4100" y="4670"/>
                  </a:cubicBezTo>
                  <a:cubicBezTo>
                    <a:pt x="4626" y="3229"/>
                    <a:pt x="3562" y="2384"/>
                    <a:pt x="2354" y="2241"/>
                  </a:cubicBezTo>
                  <a:cubicBezTo>
                    <a:pt x="2647" y="1724"/>
                    <a:pt x="2883" y="1177"/>
                    <a:pt x="2989" y="602"/>
                  </a:cubicBezTo>
                  <a:cubicBezTo>
                    <a:pt x="3033" y="364"/>
                    <a:pt x="2888" y="126"/>
                    <a:pt x="2627" y="124"/>
                  </a:cubicBezTo>
                  <a:cubicBezTo>
                    <a:pt x="2001" y="124"/>
                    <a:pt x="146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CuadroTexto 34"/>
          <p:cNvSpPr txBox="1"/>
          <p:nvPr/>
        </p:nvSpPr>
        <p:spPr>
          <a:xfrm>
            <a:off x="8647521" y="327687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2" descr="Resultado de imagen para metodologia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051" l="10238" r="86837">
                        <a14:foregroundMark x1="29982" y1="11922" x2="29982" y2="11922"/>
                        <a14:foregroundMark x1="34186" y1="11922" x2="34186" y2="11922"/>
                        <a14:foregroundMark x1="23400" y1="29927" x2="23400" y2="29927"/>
                        <a14:foregroundMark x1="76417" y1="29927" x2="76417" y2="29927"/>
                        <a14:foregroundMark x1="73492" y1="38686" x2="73492" y2="38686"/>
                        <a14:foregroundMark x1="69287" y1="37713" x2="69287" y2="37713"/>
                        <a14:foregroundMark x1="74223" y1="35766" x2="59963" y2="27981"/>
                        <a14:foregroundMark x1="59232" y1="25304" x2="64168" y2="62287"/>
                        <a14:foregroundMark x1="22852" y1="58637" x2="22852" y2="58637"/>
                        <a14:foregroundMark x1="19927" y1="51825" x2="19927" y2="51825"/>
                      </a14:backgroundRemoval>
                    </a14:imgEffect>
                  </a14:imgLayer>
                </a14:imgProps>
              </a:ext>
            </a:extLst>
          </a:blip>
          <a:srcRect l="18197" t="1885" r="18708" b="14583"/>
          <a:stretch>
            <a:fillRect/>
          </a:stretch>
        </p:blipFill>
        <p:spPr bwMode="auto">
          <a:xfrm>
            <a:off x="11099649" y="88395"/>
            <a:ext cx="983494" cy="991585"/>
          </a:xfrm>
          <a:prstGeom prst="rect">
            <a:avLst/>
          </a:prstGeom>
          <a:noFill/>
        </p:spPr>
      </p:pic>
      <p:sp>
        <p:nvSpPr>
          <p:cNvPr id="2" name="Rectángulo: esquinas diagonales cortadas 1">
            <a:extLst>
              <a:ext uri="{FF2B5EF4-FFF2-40B4-BE49-F238E27FC236}">
                <a16:creationId xmlns:a16="http://schemas.microsoft.com/office/drawing/2014/main" id="{88995D7F-2A88-49D9-AC31-5CE6B849E218}"/>
              </a:ext>
            </a:extLst>
          </p:cNvPr>
          <p:cNvSpPr/>
          <p:nvPr/>
        </p:nvSpPr>
        <p:spPr>
          <a:xfrm>
            <a:off x="1765416" y="691242"/>
            <a:ext cx="3397140" cy="549384"/>
          </a:xfrm>
          <a:prstGeom prst="snip2DiagRect">
            <a:avLst/>
          </a:prstGeom>
          <a:solidFill>
            <a:srgbClr val="7EB0DE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 (Tecnologías de la información y comunicación)</a:t>
            </a:r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F2583189-5C6B-4AEF-ABF5-BAE2333B143E}"/>
              </a:ext>
            </a:extLst>
          </p:cNvPr>
          <p:cNvSpPr/>
          <p:nvPr/>
        </p:nvSpPr>
        <p:spPr>
          <a:xfrm>
            <a:off x="5876601" y="1425063"/>
            <a:ext cx="6040096" cy="12296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Tecnologías que se necesitan para la gestión y transformación de la información, y muy en particular el uso de ordenadores y programas que permiten crear, modificar, almacenar, proteger y recuperar esa información (Sánchez Duarte, 2008). </a:t>
            </a:r>
          </a:p>
        </p:txBody>
      </p:sp>
      <p:sp>
        <p:nvSpPr>
          <p:cNvPr id="38" name="Nube 37">
            <a:extLst>
              <a:ext uri="{FF2B5EF4-FFF2-40B4-BE49-F238E27FC236}">
                <a16:creationId xmlns:a16="http://schemas.microsoft.com/office/drawing/2014/main" id="{50D76DFC-8E30-45AF-B793-0980F488114E}"/>
              </a:ext>
            </a:extLst>
          </p:cNvPr>
          <p:cNvSpPr/>
          <p:nvPr/>
        </p:nvSpPr>
        <p:spPr>
          <a:xfrm>
            <a:off x="3851866" y="1486525"/>
            <a:ext cx="1764518" cy="99550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 y software</a:t>
            </a:r>
          </a:p>
        </p:txBody>
      </p:sp>
      <p:sp>
        <p:nvSpPr>
          <p:cNvPr id="39" name="Rectángulo: esquinas diagonales cortadas 38">
            <a:extLst>
              <a:ext uri="{FF2B5EF4-FFF2-40B4-BE49-F238E27FC236}">
                <a16:creationId xmlns:a16="http://schemas.microsoft.com/office/drawing/2014/main" id="{F452878C-E50B-48CF-AFDE-AF071B4DE0ED}"/>
              </a:ext>
            </a:extLst>
          </p:cNvPr>
          <p:cNvSpPr/>
          <p:nvPr/>
        </p:nvSpPr>
        <p:spPr>
          <a:xfrm>
            <a:off x="1765416" y="2828044"/>
            <a:ext cx="3397140" cy="549384"/>
          </a:xfrm>
          <a:prstGeom prst="snip2DiagRect">
            <a:avLst/>
          </a:prstGeom>
          <a:solidFill>
            <a:srgbClr val="8FC36B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 (Tecnologías del aprendizaje y del conocimiento)</a:t>
            </a:r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44C91BDC-D307-4845-9CEC-D33349148FA5}"/>
              </a:ext>
            </a:extLst>
          </p:cNvPr>
          <p:cNvSpPr/>
          <p:nvPr/>
        </p:nvSpPr>
        <p:spPr>
          <a:xfrm>
            <a:off x="5876601" y="3305224"/>
            <a:ext cx="6040096" cy="9955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las TIC aplicadas a la educación y al aprendizaje con una intención pedagógica y formativa, buscan mejorar los procesos de enseñanza-aprendizaje (Moya, 2013).</a:t>
            </a:r>
          </a:p>
        </p:txBody>
      </p:sp>
      <p:sp>
        <p:nvSpPr>
          <p:cNvPr id="41" name="Nube 40">
            <a:extLst>
              <a:ext uri="{FF2B5EF4-FFF2-40B4-BE49-F238E27FC236}">
                <a16:creationId xmlns:a16="http://schemas.microsoft.com/office/drawing/2014/main" id="{20A1E049-271A-40B9-978D-3723AEE229DB}"/>
              </a:ext>
            </a:extLst>
          </p:cNvPr>
          <p:cNvSpPr/>
          <p:nvPr/>
        </p:nvSpPr>
        <p:spPr>
          <a:xfrm>
            <a:off x="3851866" y="3571697"/>
            <a:ext cx="1764518" cy="995508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 y software</a:t>
            </a:r>
          </a:p>
        </p:txBody>
      </p:sp>
      <p:sp>
        <p:nvSpPr>
          <p:cNvPr id="42" name="Rectángulo: esquinas diagonales cortadas 41">
            <a:extLst>
              <a:ext uri="{FF2B5EF4-FFF2-40B4-BE49-F238E27FC236}">
                <a16:creationId xmlns:a16="http://schemas.microsoft.com/office/drawing/2014/main" id="{BFBC4328-F29B-4447-A41B-B8E16399BE60}"/>
              </a:ext>
            </a:extLst>
          </p:cNvPr>
          <p:cNvSpPr/>
          <p:nvPr/>
        </p:nvSpPr>
        <p:spPr>
          <a:xfrm>
            <a:off x="1765416" y="4835214"/>
            <a:ext cx="3397140" cy="429146"/>
          </a:xfrm>
          <a:prstGeom prst="snip2DiagRect">
            <a:avLst/>
          </a:prstGeom>
          <a:solidFill>
            <a:srgbClr val="68C699"/>
          </a:solidFill>
          <a:ln w="28575">
            <a:solidFill>
              <a:srgbClr val="44B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Herramientas digitales (HD)</a:t>
            </a: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ABBD68B3-5B27-4E74-AD22-EC54E1F91B67}"/>
              </a:ext>
            </a:extLst>
          </p:cNvPr>
          <p:cNvSpPr/>
          <p:nvPr/>
        </p:nvSpPr>
        <p:spPr>
          <a:xfrm>
            <a:off x="5876601" y="5047526"/>
            <a:ext cx="6040096" cy="1455653"/>
          </a:xfrm>
          <a:prstGeom prst="roundRect">
            <a:avLst/>
          </a:prstGeom>
          <a:solidFill>
            <a:srgbClr val="A6DEC3"/>
          </a:solidFill>
          <a:ln w="28575">
            <a:solidFill>
              <a:srgbClr val="44B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todos aquellos software o programas intangibles que se encuentran en los dispositivos o computadoras, donde les damos un uso y realizamos todo tipo de actividades, además de ayudarnos a interactuar más con la tecnología de hoy en día (</a:t>
            </a:r>
            <a:r>
              <a:rPr lang="es-E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s.f.).</a:t>
            </a:r>
          </a:p>
        </p:txBody>
      </p:sp>
      <p:sp>
        <p:nvSpPr>
          <p:cNvPr id="44" name="Nube 43">
            <a:extLst>
              <a:ext uri="{FF2B5EF4-FFF2-40B4-BE49-F238E27FC236}">
                <a16:creationId xmlns:a16="http://schemas.microsoft.com/office/drawing/2014/main" id="{9CE94F6E-8E9B-488D-90C8-10D8B9C08DCE}"/>
              </a:ext>
            </a:extLst>
          </p:cNvPr>
          <p:cNvSpPr/>
          <p:nvPr/>
        </p:nvSpPr>
        <p:spPr>
          <a:xfrm>
            <a:off x="3851866" y="5458629"/>
            <a:ext cx="1764518" cy="995508"/>
          </a:xfrm>
          <a:prstGeom prst="cloud">
            <a:avLst/>
          </a:prstGeom>
          <a:solidFill>
            <a:srgbClr val="A6DEC3"/>
          </a:solidFill>
          <a:ln w="28575">
            <a:solidFill>
              <a:srgbClr val="44B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Solamente software</a:t>
            </a:r>
          </a:p>
        </p:txBody>
      </p:sp>
    </p:spTree>
    <p:extLst>
      <p:ext uri="{BB962C8B-B14F-4D97-AF65-F5344CB8AC3E}">
        <p14:creationId xmlns:p14="http://schemas.microsoft.com/office/powerpoint/2010/main" val="3256251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52977" y="184188"/>
            <a:ext cx="1291221" cy="6519709"/>
            <a:chOff x="10808872" y="1232671"/>
            <a:chExt cx="1291221" cy="532807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/>
            <a:srcRect l="19234" t="17179" r="9365" b="4599"/>
            <a:stretch/>
          </p:blipFill>
          <p:spPr>
            <a:xfrm>
              <a:off x="10808872" y="1232671"/>
              <a:ext cx="1291221" cy="5297979"/>
            </a:xfrm>
            <a:prstGeom prst="rect">
              <a:avLst/>
            </a:prstGeom>
          </p:spPr>
        </p:pic>
        <p:sp>
          <p:nvSpPr>
            <p:cNvPr id="6" name="5 Rectángulo"/>
            <p:cNvSpPr/>
            <p:nvPr/>
          </p:nvSpPr>
          <p:spPr>
            <a:xfrm>
              <a:off x="10808872" y="6515023"/>
              <a:ext cx="1123166" cy="4571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136" name="Google Shape;1269;p45"/>
          <p:cNvSpPr/>
          <p:nvPr/>
        </p:nvSpPr>
        <p:spPr>
          <a:xfrm rot="-60026" flipH="1">
            <a:off x="8466614" y="288442"/>
            <a:ext cx="3276886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37" name="Google Shape;1670;p51"/>
          <p:cNvGrpSpPr/>
          <p:nvPr/>
        </p:nvGrpSpPr>
        <p:grpSpPr>
          <a:xfrm>
            <a:off x="7794823" y="184188"/>
            <a:ext cx="811772" cy="932679"/>
            <a:chOff x="6432538" y="1467689"/>
            <a:chExt cx="666729" cy="815612"/>
          </a:xfrm>
        </p:grpSpPr>
        <p:sp>
          <p:nvSpPr>
            <p:cNvPr id="138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734;p51"/>
          <p:cNvGrpSpPr/>
          <p:nvPr/>
        </p:nvGrpSpPr>
        <p:grpSpPr>
          <a:xfrm>
            <a:off x="7927793" y="254596"/>
            <a:ext cx="554400" cy="579600"/>
            <a:chOff x="7116513" y="3304232"/>
            <a:chExt cx="232875" cy="229500"/>
          </a:xfrm>
        </p:grpSpPr>
        <p:sp>
          <p:nvSpPr>
            <p:cNvPr id="142" name="Google Shape;1735;p51"/>
            <p:cNvSpPr/>
            <p:nvPr/>
          </p:nvSpPr>
          <p:spPr>
            <a:xfrm>
              <a:off x="7116513" y="3304232"/>
              <a:ext cx="232875" cy="229500"/>
            </a:xfrm>
            <a:custGeom>
              <a:avLst/>
              <a:gdLst/>
              <a:ahLst/>
              <a:cxnLst/>
              <a:rect l="l" t="t" r="r" b="b"/>
              <a:pathLst>
                <a:path w="9315" h="9180" extrusionOk="0">
                  <a:moveTo>
                    <a:pt x="4679" y="356"/>
                  </a:moveTo>
                  <a:cubicBezTo>
                    <a:pt x="6853" y="356"/>
                    <a:pt x="8611" y="2059"/>
                    <a:pt x="8823" y="4217"/>
                  </a:cubicBezTo>
                  <a:cubicBezTo>
                    <a:pt x="9061" y="6630"/>
                    <a:pt x="7128" y="8654"/>
                    <a:pt x="4775" y="8861"/>
                  </a:cubicBezTo>
                  <a:cubicBezTo>
                    <a:pt x="4739" y="8865"/>
                    <a:pt x="4709" y="8881"/>
                    <a:pt x="4685" y="8900"/>
                  </a:cubicBezTo>
                  <a:cubicBezTo>
                    <a:pt x="2490" y="8581"/>
                    <a:pt x="464" y="7272"/>
                    <a:pt x="381" y="4825"/>
                  </a:cubicBezTo>
                  <a:cubicBezTo>
                    <a:pt x="301" y="2476"/>
                    <a:pt x="2122" y="481"/>
                    <a:pt x="4466" y="361"/>
                  </a:cubicBezTo>
                  <a:cubicBezTo>
                    <a:pt x="4538" y="358"/>
                    <a:pt x="4608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8" y="54"/>
                    <a:pt x="1" y="2139"/>
                    <a:pt x="23" y="4660"/>
                  </a:cubicBezTo>
                  <a:cubicBezTo>
                    <a:pt x="44" y="6920"/>
                    <a:pt x="2020" y="9149"/>
                    <a:pt x="4338" y="9149"/>
                  </a:cubicBezTo>
                  <a:cubicBezTo>
                    <a:pt x="4445" y="9149"/>
                    <a:pt x="4552" y="9145"/>
                    <a:pt x="4660" y="9135"/>
                  </a:cubicBezTo>
                  <a:cubicBezTo>
                    <a:pt x="4683" y="9162"/>
                    <a:pt x="4715" y="9179"/>
                    <a:pt x="4760" y="9179"/>
                  </a:cubicBezTo>
                  <a:cubicBezTo>
                    <a:pt x="4765" y="9179"/>
                    <a:pt x="4770" y="9179"/>
                    <a:pt x="4775" y="9179"/>
                  </a:cubicBezTo>
                  <a:cubicBezTo>
                    <a:pt x="7230" y="9022"/>
                    <a:pt x="9314" y="7057"/>
                    <a:pt x="9234" y="4517"/>
                  </a:cubicBezTo>
                  <a:cubicBezTo>
                    <a:pt x="9154" y="1969"/>
                    <a:pt x="7091" y="0"/>
                    <a:pt x="4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736;p51"/>
            <p:cNvSpPr/>
            <p:nvPr/>
          </p:nvSpPr>
          <p:spPr>
            <a:xfrm>
              <a:off x="7124038" y="3313107"/>
              <a:ext cx="219000" cy="213600"/>
            </a:xfrm>
            <a:custGeom>
              <a:avLst/>
              <a:gdLst/>
              <a:ahLst/>
              <a:cxnLst/>
              <a:rect l="l" t="t" r="r" b="b"/>
              <a:pathLst>
                <a:path w="8760" h="8544" extrusionOk="0">
                  <a:moveTo>
                    <a:pt x="3507" y="1485"/>
                  </a:moveTo>
                  <a:cubicBezTo>
                    <a:pt x="3571" y="1485"/>
                    <a:pt x="3634" y="1539"/>
                    <a:pt x="3620" y="1627"/>
                  </a:cubicBezTo>
                  <a:cubicBezTo>
                    <a:pt x="3500" y="2356"/>
                    <a:pt x="3414" y="3112"/>
                    <a:pt x="3362" y="3853"/>
                  </a:cubicBezTo>
                  <a:cubicBezTo>
                    <a:pt x="3483" y="3855"/>
                    <a:pt x="3622" y="3857"/>
                    <a:pt x="3765" y="3857"/>
                  </a:cubicBezTo>
                  <a:cubicBezTo>
                    <a:pt x="4229" y="3857"/>
                    <a:pt x="4739" y="3836"/>
                    <a:pt x="4834" y="3716"/>
                  </a:cubicBezTo>
                  <a:cubicBezTo>
                    <a:pt x="4890" y="3647"/>
                    <a:pt x="4862" y="3120"/>
                    <a:pt x="4887" y="2991"/>
                  </a:cubicBezTo>
                  <a:cubicBezTo>
                    <a:pt x="4941" y="2698"/>
                    <a:pt x="5038" y="2442"/>
                    <a:pt x="5151" y="2167"/>
                  </a:cubicBezTo>
                  <a:cubicBezTo>
                    <a:pt x="5260" y="1903"/>
                    <a:pt x="5482" y="1775"/>
                    <a:pt x="5699" y="1775"/>
                  </a:cubicBezTo>
                  <a:cubicBezTo>
                    <a:pt x="5961" y="1775"/>
                    <a:pt x="6215" y="1961"/>
                    <a:pt x="6247" y="2315"/>
                  </a:cubicBezTo>
                  <a:cubicBezTo>
                    <a:pt x="6351" y="3462"/>
                    <a:pt x="6571" y="5136"/>
                    <a:pt x="5993" y="6176"/>
                  </a:cubicBezTo>
                  <a:cubicBezTo>
                    <a:pt x="5892" y="6356"/>
                    <a:pt x="5714" y="6440"/>
                    <a:pt x="5535" y="6440"/>
                  </a:cubicBezTo>
                  <a:cubicBezTo>
                    <a:pt x="5299" y="6440"/>
                    <a:pt x="5061" y="6297"/>
                    <a:pt x="4989" y="6044"/>
                  </a:cubicBezTo>
                  <a:cubicBezTo>
                    <a:pt x="4841" y="5520"/>
                    <a:pt x="4939" y="5000"/>
                    <a:pt x="4996" y="4466"/>
                  </a:cubicBezTo>
                  <a:cubicBezTo>
                    <a:pt x="4869" y="4446"/>
                    <a:pt x="4731" y="4438"/>
                    <a:pt x="4588" y="4438"/>
                  </a:cubicBezTo>
                  <a:cubicBezTo>
                    <a:pt x="4139" y="4438"/>
                    <a:pt x="3637" y="4514"/>
                    <a:pt x="3225" y="4514"/>
                  </a:cubicBezTo>
                  <a:cubicBezTo>
                    <a:pt x="3150" y="4514"/>
                    <a:pt x="3078" y="4512"/>
                    <a:pt x="3010" y="4506"/>
                  </a:cubicBezTo>
                  <a:cubicBezTo>
                    <a:pt x="2784" y="4488"/>
                    <a:pt x="2660" y="4315"/>
                    <a:pt x="2696" y="4092"/>
                  </a:cubicBezTo>
                  <a:cubicBezTo>
                    <a:pt x="2844" y="3199"/>
                    <a:pt x="3064" y="2405"/>
                    <a:pt x="3396" y="1567"/>
                  </a:cubicBezTo>
                  <a:cubicBezTo>
                    <a:pt x="3419" y="1510"/>
                    <a:pt x="3463" y="1485"/>
                    <a:pt x="3507" y="1485"/>
                  </a:cubicBezTo>
                  <a:close/>
                  <a:moveTo>
                    <a:pt x="4378" y="1"/>
                  </a:moveTo>
                  <a:cubicBezTo>
                    <a:pt x="4307" y="1"/>
                    <a:pt x="4237" y="3"/>
                    <a:pt x="4165" y="6"/>
                  </a:cubicBezTo>
                  <a:cubicBezTo>
                    <a:pt x="1821" y="126"/>
                    <a:pt x="0" y="2120"/>
                    <a:pt x="80" y="4470"/>
                  </a:cubicBezTo>
                  <a:cubicBezTo>
                    <a:pt x="163" y="6917"/>
                    <a:pt x="2189" y="8226"/>
                    <a:pt x="4384" y="8544"/>
                  </a:cubicBezTo>
                  <a:cubicBezTo>
                    <a:pt x="4408" y="8526"/>
                    <a:pt x="4438" y="8510"/>
                    <a:pt x="4474" y="8506"/>
                  </a:cubicBezTo>
                  <a:cubicBezTo>
                    <a:pt x="6827" y="8299"/>
                    <a:pt x="8760" y="6275"/>
                    <a:pt x="8522" y="3862"/>
                  </a:cubicBezTo>
                  <a:cubicBezTo>
                    <a:pt x="8310" y="1704"/>
                    <a:pt x="6552" y="1"/>
                    <a:pt x="4378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737;p51"/>
            <p:cNvSpPr/>
            <p:nvPr/>
          </p:nvSpPr>
          <p:spPr>
            <a:xfrm>
              <a:off x="7190538" y="3350207"/>
              <a:ext cx="97800" cy="123900"/>
            </a:xfrm>
            <a:custGeom>
              <a:avLst/>
              <a:gdLst/>
              <a:ahLst/>
              <a:cxnLst/>
              <a:rect l="l" t="t" r="r" b="b"/>
              <a:pathLst>
                <a:path w="3912" h="4956" extrusionOk="0">
                  <a:moveTo>
                    <a:pt x="847" y="1"/>
                  </a:moveTo>
                  <a:cubicBezTo>
                    <a:pt x="803" y="1"/>
                    <a:pt x="759" y="26"/>
                    <a:pt x="736" y="83"/>
                  </a:cubicBezTo>
                  <a:cubicBezTo>
                    <a:pt x="404" y="922"/>
                    <a:pt x="185" y="1715"/>
                    <a:pt x="36" y="2608"/>
                  </a:cubicBezTo>
                  <a:cubicBezTo>
                    <a:pt x="0" y="2831"/>
                    <a:pt x="124" y="3004"/>
                    <a:pt x="350" y="3022"/>
                  </a:cubicBezTo>
                  <a:cubicBezTo>
                    <a:pt x="418" y="3028"/>
                    <a:pt x="490" y="3030"/>
                    <a:pt x="565" y="3030"/>
                  </a:cubicBezTo>
                  <a:cubicBezTo>
                    <a:pt x="977" y="3030"/>
                    <a:pt x="1479" y="2954"/>
                    <a:pt x="1928" y="2954"/>
                  </a:cubicBezTo>
                  <a:cubicBezTo>
                    <a:pt x="2071" y="2954"/>
                    <a:pt x="2209" y="2962"/>
                    <a:pt x="2336" y="2982"/>
                  </a:cubicBezTo>
                  <a:cubicBezTo>
                    <a:pt x="2279" y="3516"/>
                    <a:pt x="2181" y="4036"/>
                    <a:pt x="2329" y="4560"/>
                  </a:cubicBezTo>
                  <a:cubicBezTo>
                    <a:pt x="2401" y="4813"/>
                    <a:pt x="2639" y="4956"/>
                    <a:pt x="2875" y="4956"/>
                  </a:cubicBezTo>
                  <a:cubicBezTo>
                    <a:pt x="3054" y="4956"/>
                    <a:pt x="3232" y="4872"/>
                    <a:pt x="3333" y="4692"/>
                  </a:cubicBezTo>
                  <a:cubicBezTo>
                    <a:pt x="3911" y="3652"/>
                    <a:pt x="3691" y="1978"/>
                    <a:pt x="3587" y="831"/>
                  </a:cubicBezTo>
                  <a:cubicBezTo>
                    <a:pt x="3555" y="477"/>
                    <a:pt x="3301" y="291"/>
                    <a:pt x="3039" y="291"/>
                  </a:cubicBezTo>
                  <a:cubicBezTo>
                    <a:pt x="2822" y="291"/>
                    <a:pt x="2599" y="419"/>
                    <a:pt x="2490" y="683"/>
                  </a:cubicBezTo>
                  <a:cubicBezTo>
                    <a:pt x="2378" y="958"/>
                    <a:pt x="2281" y="1214"/>
                    <a:pt x="2227" y="1507"/>
                  </a:cubicBezTo>
                  <a:cubicBezTo>
                    <a:pt x="2202" y="1636"/>
                    <a:pt x="2230" y="2163"/>
                    <a:pt x="2174" y="2232"/>
                  </a:cubicBezTo>
                  <a:cubicBezTo>
                    <a:pt x="2079" y="2352"/>
                    <a:pt x="1569" y="2373"/>
                    <a:pt x="1105" y="2373"/>
                  </a:cubicBezTo>
                  <a:cubicBezTo>
                    <a:pt x="962" y="2373"/>
                    <a:pt x="823" y="2371"/>
                    <a:pt x="702" y="2369"/>
                  </a:cubicBezTo>
                  <a:cubicBezTo>
                    <a:pt x="754" y="1628"/>
                    <a:pt x="840" y="872"/>
                    <a:pt x="960" y="143"/>
                  </a:cubicBezTo>
                  <a:cubicBezTo>
                    <a:pt x="974" y="55"/>
                    <a:pt x="911" y="1"/>
                    <a:pt x="8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CuadroTexto 144"/>
          <p:cNvSpPr txBox="1"/>
          <p:nvPr/>
        </p:nvSpPr>
        <p:spPr>
          <a:xfrm>
            <a:off x="8714364" y="304042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1269;p45"/>
          <p:cNvSpPr/>
          <p:nvPr/>
        </p:nvSpPr>
        <p:spPr>
          <a:xfrm rot="-60026" flipH="1">
            <a:off x="8466613" y="283187"/>
            <a:ext cx="3280967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7" name="Google Shape;1670;p51"/>
          <p:cNvGrpSpPr/>
          <p:nvPr/>
        </p:nvGrpSpPr>
        <p:grpSpPr>
          <a:xfrm>
            <a:off x="7794823" y="178968"/>
            <a:ext cx="811772" cy="932679"/>
            <a:chOff x="6432538" y="1467689"/>
            <a:chExt cx="666729" cy="815612"/>
          </a:xfrm>
        </p:grpSpPr>
        <p:sp>
          <p:nvSpPr>
            <p:cNvPr id="28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1704;p51"/>
          <p:cNvGrpSpPr/>
          <p:nvPr/>
        </p:nvGrpSpPr>
        <p:grpSpPr>
          <a:xfrm>
            <a:off x="7939468" y="242626"/>
            <a:ext cx="554400" cy="579600"/>
            <a:chOff x="6785413" y="3304232"/>
            <a:chExt cx="232875" cy="229500"/>
          </a:xfrm>
        </p:grpSpPr>
        <p:sp>
          <p:nvSpPr>
            <p:cNvPr id="32" name="Google Shape;1705;p51"/>
            <p:cNvSpPr/>
            <p:nvPr/>
          </p:nvSpPr>
          <p:spPr>
            <a:xfrm>
              <a:off x="6785413" y="3304232"/>
              <a:ext cx="232875" cy="229500"/>
            </a:xfrm>
            <a:custGeom>
              <a:avLst/>
              <a:gdLst/>
              <a:ahLst/>
              <a:cxnLst/>
              <a:rect l="l" t="t" r="r" b="b"/>
              <a:pathLst>
                <a:path w="9315" h="9180" extrusionOk="0">
                  <a:moveTo>
                    <a:pt x="4682" y="356"/>
                  </a:moveTo>
                  <a:cubicBezTo>
                    <a:pt x="6856" y="356"/>
                    <a:pt x="8613" y="2059"/>
                    <a:pt x="8825" y="4217"/>
                  </a:cubicBezTo>
                  <a:cubicBezTo>
                    <a:pt x="9064" y="6630"/>
                    <a:pt x="7130" y="8654"/>
                    <a:pt x="4775" y="8861"/>
                  </a:cubicBezTo>
                  <a:cubicBezTo>
                    <a:pt x="4738" y="8865"/>
                    <a:pt x="4710" y="8881"/>
                    <a:pt x="4686" y="8900"/>
                  </a:cubicBezTo>
                  <a:cubicBezTo>
                    <a:pt x="2491" y="8581"/>
                    <a:pt x="467" y="7272"/>
                    <a:pt x="384" y="4825"/>
                  </a:cubicBezTo>
                  <a:cubicBezTo>
                    <a:pt x="304" y="2476"/>
                    <a:pt x="2125" y="481"/>
                    <a:pt x="4469" y="361"/>
                  </a:cubicBezTo>
                  <a:cubicBezTo>
                    <a:pt x="4540" y="358"/>
                    <a:pt x="4611" y="356"/>
                    <a:pt x="4682" y="356"/>
                  </a:cubicBezTo>
                  <a:close/>
                  <a:moveTo>
                    <a:pt x="4573" y="0"/>
                  </a:moveTo>
                  <a:cubicBezTo>
                    <a:pt x="4538" y="0"/>
                    <a:pt x="4503" y="0"/>
                    <a:pt x="4468" y="1"/>
                  </a:cubicBezTo>
                  <a:cubicBezTo>
                    <a:pt x="1929" y="54"/>
                    <a:pt x="0" y="2139"/>
                    <a:pt x="24" y="4660"/>
                  </a:cubicBezTo>
                  <a:cubicBezTo>
                    <a:pt x="43" y="6920"/>
                    <a:pt x="2020" y="9149"/>
                    <a:pt x="4339" y="9149"/>
                  </a:cubicBezTo>
                  <a:cubicBezTo>
                    <a:pt x="4445" y="9149"/>
                    <a:pt x="4552" y="9145"/>
                    <a:pt x="4660" y="9135"/>
                  </a:cubicBezTo>
                  <a:cubicBezTo>
                    <a:pt x="4683" y="9162"/>
                    <a:pt x="4717" y="9179"/>
                    <a:pt x="4761" y="9179"/>
                  </a:cubicBezTo>
                  <a:cubicBezTo>
                    <a:pt x="4766" y="9179"/>
                    <a:pt x="4770" y="9179"/>
                    <a:pt x="4775" y="9179"/>
                  </a:cubicBezTo>
                  <a:cubicBezTo>
                    <a:pt x="7229" y="9022"/>
                    <a:pt x="9315" y="7057"/>
                    <a:pt x="9233" y="4517"/>
                  </a:cubicBezTo>
                  <a:cubicBezTo>
                    <a:pt x="9154" y="1969"/>
                    <a:pt x="7091" y="0"/>
                    <a:pt x="45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06;p51"/>
            <p:cNvSpPr/>
            <p:nvPr/>
          </p:nvSpPr>
          <p:spPr>
            <a:xfrm>
              <a:off x="6793389" y="3310976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3622" y="1423"/>
                  </a:moveTo>
                  <a:cubicBezTo>
                    <a:pt x="4204" y="1423"/>
                    <a:pt x="4745" y="1547"/>
                    <a:pt x="5371" y="1547"/>
                  </a:cubicBezTo>
                  <a:cubicBezTo>
                    <a:pt x="5632" y="1549"/>
                    <a:pt x="5777" y="1786"/>
                    <a:pt x="5733" y="2024"/>
                  </a:cubicBezTo>
                  <a:cubicBezTo>
                    <a:pt x="5627" y="2599"/>
                    <a:pt x="5391" y="3146"/>
                    <a:pt x="5098" y="3663"/>
                  </a:cubicBezTo>
                  <a:cubicBezTo>
                    <a:pt x="6306" y="3806"/>
                    <a:pt x="7370" y="4652"/>
                    <a:pt x="6844" y="6092"/>
                  </a:cubicBezTo>
                  <a:cubicBezTo>
                    <a:pt x="6537" y="6936"/>
                    <a:pt x="5768" y="7346"/>
                    <a:pt x="5000" y="7346"/>
                  </a:cubicBezTo>
                  <a:cubicBezTo>
                    <a:pt x="4156" y="7346"/>
                    <a:pt x="3313" y="6851"/>
                    <a:pt x="3085" y="5895"/>
                  </a:cubicBezTo>
                  <a:cubicBezTo>
                    <a:pt x="3028" y="5663"/>
                    <a:pt x="3231" y="5446"/>
                    <a:pt x="3439" y="5446"/>
                  </a:cubicBezTo>
                  <a:cubicBezTo>
                    <a:pt x="3519" y="5446"/>
                    <a:pt x="3600" y="5478"/>
                    <a:pt x="3667" y="5555"/>
                  </a:cubicBezTo>
                  <a:cubicBezTo>
                    <a:pt x="3995" y="5928"/>
                    <a:pt x="4661" y="6444"/>
                    <a:pt x="5199" y="6444"/>
                  </a:cubicBezTo>
                  <a:cubicBezTo>
                    <a:pt x="5528" y="6444"/>
                    <a:pt x="5810" y="6251"/>
                    <a:pt x="5938" y="5716"/>
                  </a:cubicBezTo>
                  <a:cubicBezTo>
                    <a:pt x="6115" y="4986"/>
                    <a:pt x="5686" y="4746"/>
                    <a:pt x="5168" y="4746"/>
                  </a:cubicBezTo>
                  <a:cubicBezTo>
                    <a:pt x="4808" y="4746"/>
                    <a:pt x="4407" y="4861"/>
                    <a:pt x="4135" y="5008"/>
                  </a:cubicBezTo>
                  <a:cubicBezTo>
                    <a:pt x="4027" y="5066"/>
                    <a:pt x="3920" y="5092"/>
                    <a:pt x="3820" y="5092"/>
                  </a:cubicBezTo>
                  <a:cubicBezTo>
                    <a:pt x="3318" y="5092"/>
                    <a:pt x="2966" y="4452"/>
                    <a:pt x="3367" y="4010"/>
                  </a:cubicBezTo>
                  <a:cubicBezTo>
                    <a:pt x="3932" y="3386"/>
                    <a:pt x="4357" y="2694"/>
                    <a:pt x="4837" y="2020"/>
                  </a:cubicBezTo>
                  <a:cubicBezTo>
                    <a:pt x="4435" y="1819"/>
                    <a:pt x="3911" y="1778"/>
                    <a:pt x="3441" y="1778"/>
                  </a:cubicBezTo>
                  <a:cubicBezTo>
                    <a:pt x="3265" y="1778"/>
                    <a:pt x="3097" y="1784"/>
                    <a:pt x="2946" y="1789"/>
                  </a:cubicBezTo>
                  <a:cubicBezTo>
                    <a:pt x="2945" y="1789"/>
                    <a:pt x="2943" y="1789"/>
                    <a:pt x="2942" y="1789"/>
                  </a:cubicBezTo>
                  <a:cubicBezTo>
                    <a:pt x="2780" y="1789"/>
                    <a:pt x="2744" y="1532"/>
                    <a:pt x="2906" y="1495"/>
                  </a:cubicBezTo>
                  <a:cubicBezTo>
                    <a:pt x="3157" y="1442"/>
                    <a:pt x="3393" y="1423"/>
                    <a:pt x="3622" y="1423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3"/>
                    <a:pt x="4166" y="6"/>
                  </a:cubicBezTo>
                  <a:cubicBezTo>
                    <a:pt x="1822" y="126"/>
                    <a:pt x="1" y="2120"/>
                    <a:pt x="81" y="4470"/>
                  </a:cubicBezTo>
                  <a:cubicBezTo>
                    <a:pt x="164" y="6917"/>
                    <a:pt x="2188" y="8226"/>
                    <a:pt x="4383" y="8544"/>
                  </a:cubicBezTo>
                  <a:cubicBezTo>
                    <a:pt x="4407" y="8526"/>
                    <a:pt x="4435" y="8510"/>
                    <a:pt x="4472" y="8506"/>
                  </a:cubicBezTo>
                  <a:cubicBezTo>
                    <a:pt x="6828" y="8299"/>
                    <a:pt x="8761" y="6275"/>
                    <a:pt x="8522" y="3862"/>
                  </a:cubicBezTo>
                  <a:cubicBezTo>
                    <a:pt x="8310" y="1704"/>
                    <a:pt x="6553" y="1"/>
                    <a:pt x="4379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07;p51"/>
            <p:cNvSpPr/>
            <p:nvPr/>
          </p:nvSpPr>
          <p:spPr>
            <a:xfrm>
              <a:off x="6861588" y="3348657"/>
              <a:ext cx="115650" cy="148100"/>
            </a:xfrm>
            <a:custGeom>
              <a:avLst/>
              <a:gdLst/>
              <a:ahLst/>
              <a:cxnLst/>
              <a:rect l="l" t="t" r="r" b="b"/>
              <a:pathLst>
                <a:path w="4626" h="5924" extrusionOk="0">
                  <a:moveTo>
                    <a:pt x="880" y="1"/>
                  </a:moveTo>
                  <a:cubicBezTo>
                    <a:pt x="650" y="1"/>
                    <a:pt x="413" y="20"/>
                    <a:pt x="162" y="73"/>
                  </a:cubicBezTo>
                  <a:cubicBezTo>
                    <a:pt x="1" y="109"/>
                    <a:pt x="36" y="366"/>
                    <a:pt x="197" y="366"/>
                  </a:cubicBezTo>
                  <a:cubicBezTo>
                    <a:pt x="199" y="366"/>
                    <a:pt x="200" y="366"/>
                    <a:pt x="202" y="366"/>
                  </a:cubicBezTo>
                  <a:cubicBezTo>
                    <a:pt x="351" y="361"/>
                    <a:pt x="517" y="356"/>
                    <a:pt x="690" y="356"/>
                  </a:cubicBezTo>
                  <a:cubicBezTo>
                    <a:pt x="1162" y="356"/>
                    <a:pt x="1690" y="396"/>
                    <a:pt x="2093" y="597"/>
                  </a:cubicBezTo>
                  <a:cubicBezTo>
                    <a:pt x="1613" y="1272"/>
                    <a:pt x="1188" y="1964"/>
                    <a:pt x="623" y="2588"/>
                  </a:cubicBezTo>
                  <a:cubicBezTo>
                    <a:pt x="223" y="3030"/>
                    <a:pt x="573" y="3669"/>
                    <a:pt x="1075" y="3669"/>
                  </a:cubicBezTo>
                  <a:cubicBezTo>
                    <a:pt x="1176" y="3669"/>
                    <a:pt x="1283" y="3643"/>
                    <a:pt x="1391" y="3585"/>
                  </a:cubicBezTo>
                  <a:cubicBezTo>
                    <a:pt x="1662" y="3438"/>
                    <a:pt x="2064" y="3323"/>
                    <a:pt x="2423" y="3323"/>
                  </a:cubicBezTo>
                  <a:cubicBezTo>
                    <a:pt x="2942" y="3323"/>
                    <a:pt x="3371" y="3563"/>
                    <a:pt x="3194" y="4294"/>
                  </a:cubicBezTo>
                  <a:cubicBezTo>
                    <a:pt x="3066" y="4829"/>
                    <a:pt x="2784" y="5021"/>
                    <a:pt x="2456" y="5021"/>
                  </a:cubicBezTo>
                  <a:cubicBezTo>
                    <a:pt x="1917" y="5021"/>
                    <a:pt x="1251" y="4505"/>
                    <a:pt x="923" y="4133"/>
                  </a:cubicBezTo>
                  <a:cubicBezTo>
                    <a:pt x="856" y="4056"/>
                    <a:pt x="775" y="4023"/>
                    <a:pt x="694" y="4023"/>
                  </a:cubicBezTo>
                  <a:cubicBezTo>
                    <a:pt x="487" y="4023"/>
                    <a:pt x="285" y="4241"/>
                    <a:pt x="341" y="4472"/>
                  </a:cubicBezTo>
                  <a:cubicBezTo>
                    <a:pt x="570" y="5429"/>
                    <a:pt x="1413" y="5924"/>
                    <a:pt x="2257" y="5924"/>
                  </a:cubicBezTo>
                  <a:cubicBezTo>
                    <a:pt x="3025" y="5924"/>
                    <a:pt x="3793" y="5514"/>
                    <a:pt x="4100" y="4670"/>
                  </a:cubicBezTo>
                  <a:cubicBezTo>
                    <a:pt x="4626" y="3229"/>
                    <a:pt x="3562" y="2384"/>
                    <a:pt x="2354" y="2241"/>
                  </a:cubicBezTo>
                  <a:cubicBezTo>
                    <a:pt x="2647" y="1724"/>
                    <a:pt x="2883" y="1177"/>
                    <a:pt x="2989" y="602"/>
                  </a:cubicBezTo>
                  <a:cubicBezTo>
                    <a:pt x="3033" y="364"/>
                    <a:pt x="2888" y="126"/>
                    <a:pt x="2627" y="124"/>
                  </a:cubicBezTo>
                  <a:cubicBezTo>
                    <a:pt x="2001" y="124"/>
                    <a:pt x="146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CuadroTexto 34"/>
          <p:cNvSpPr txBox="1"/>
          <p:nvPr/>
        </p:nvSpPr>
        <p:spPr>
          <a:xfrm>
            <a:off x="8647521" y="327687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2" descr="Resultado de imagen para metodologia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051" l="10238" r="86837">
                        <a14:foregroundMark x1="29982" y1="11922" x2="29982" y2="11922"/>
                        <a14:foregroundMark x1="34186" y1="11922" x2="34186" y2="11922"/>
                        <a14:foregroundMark x1="23400" y1="29927" x2="23400" y2="29927"/>
                        <a14:foregroundMark x1="76417" y1="29927" x2="76417" y2="29927"/>
                        <a14:foregroundMark x1="73492" y1="38686" x2="73492" y2="38686"/>
                        <a14:foregroundMark x1="69287" y1="37713" x2="69287" y2="37713"/>
                        <a14:foregroundMark x1="74223" y1="35766" x2="59963" y2="27981"/>
                        <a14:foregroundMark x1="59232" y1="25304" x2="64168" y2="62287"/>
                        <a14:foregroundMark x1="22852" y1="58637" x2="22852" y2="58637"/>
                        <a14:foregroundMark x1="19927" y1="51825" x2="19927" y2="51825"/>
                      </a14:backgroundRemoval>
                    </a14:imgEffect>
                  </a14:imgLayer>
                </a14:imgProps>
              </a:ext>
            </a:extLst>
          </a:blip>
          <a:srcRect l="18197" t="1885" r="18708" b="14583"/>
          <a:stretch>
            <a:fillRect/>
          </a:stretch>
        </p:blipFill>
        <p:spPr bwMode="auto">
          <a:xfrm>
            <a:off x="11099649" y="88395"/>
            <a:ext cx="983494" cy="991585"/>
          </a:xfrm>
          <a:prstGeom prst="rect">
            <a:avLst/>
          </a:prstGeom>
          <a:noFill/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E2B0049-DD2A-4D2A-8812-8749D5413A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8453235"/>
              </p:ext>
            </p:extLst>
          </p:nvPr>
        </p:nvGraphicFramePr>
        <p:xfrm>
          <a:off x="1648541" y="1415845"/>
          <a:ext cx="9743844" cy="516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7" name="CuadroTexto 36">
            <a:extLst>
              <a:ext uri="{FF2B5EF4-FFF2-40B4-BE49-F238E27FC236}">
                <a16:creationId xmlns:a16="http://schemas.microsoft.com/office/drawing/2014/main" id="{C4CEB308-9450-4036-961D-1588D4FA0190}"/>
              </a:ext>
            </a:extLst>
          </p:cNvPr>
          <p:cNvSpPr txBox="1"/>
          <p:nvPr/>
        </p:nvSpPr>
        <p:spPr>
          <a:xfrm>
            <a:off x="-785823" y="649824"/>
            <a:ext cx="10638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44A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Tipos de herramientas digitales (HD)</a:t>
            </a:r>
            <a:endParaRPr lang="en-US" sz="2800" b="1" dirty="0">
              <a:solidFill>
                <a:srgbClr val="44A2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7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52977" y="184188"/>
            <a:ext cx="1291221" cy="6519709"/>
            <a:chOff x="10808872" y="1232671"/>
            <a:chExt cx="1291221" cy="532807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 cstate="print"/>
            <a:srcRect l="19234" t="17179" r="9365" b="4599"/>
            <a:stretch/>
          </p:blipFill>
          <p:spPr>
            <a:xfrm>
              <a:off x="10808872" y="1232671"/>
              <a:ext cx="1291221" cy="5297979"/>
            </a:xfrm>
            <a:prstGeom prst="rect">
              <a:avLst/>
            </a:prstGeom>
          </p:spPr>
        </p:pic>
        <p:sp>
          <p:nvSpPr>
            <p:cNvPr id="6" name="5 Rectángulo"/>
            <p:cNvSpPr/>
            <p:nvPr/>
          </p:nvSpPr>
          <p:spPr>
            <a:xfrm>
              <a:off x="10808872" y="6515023"/>
              <a:ext cx="1123166" cy="4571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136" name="Google Shape;1269;p45"/>
          <p:cNvSpPr/>
          <p:nvPr/>
        </p:nvSpPr>
        <p:spPr>
          <a:xfrm rot="-60026" flipH="1">
            <a:off x="8466614" y="288442"/>
            <a:ext cx="3276886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37" name="Google Shape;1670;p51"/>
          <p:cNvGrpSpPr/>
          <p:nvPr/>
        </p:nvGrpSpPr>
        <p:grpSpPr>
          <a:xfrm>
            <a:off x="7794823" y="184188"/>
            <a:ext cx="811772" cy="932679"/>
            <a:chOff x="6432538" y="1467689"/>
            <a:chExt cx="666729" cy="815612"/>
          </a:xfrm>
        </p:grpSpPr>
        <p:sp>
          <p:nvSpPr>
            <p:cNvPr id="138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734;p51"/>
          <p:cNvGrpSpPr/>
          <p:nvPr/>
        </p:nvGrpSpPr>
        <p:grpSpPr>
          <a:xfrm>
            <a:off x="7927793" y="254596"/>
            <a:ext cx="554400" cy="579600"/>
            <a:chOff x="7116513" y="3304232"/>
            <a:chExt cx="232875" cy="229500"/>
          </a:xfrm>
        </p:grpSpPr>
        <p:sp>
          <p:nvSpPr>
            <p:cNvPr id="142" name="Google Shape;1735;p51"/>
            <p:cNvSpPr/>
            <p:nvPr/>
          </p:nvSpPr>
          <p:spPr>
            <a:xfrm>
              <a:off x="7116513" y="3304232"/>
              <a:ext cx="232875" cy="229500"/>
            </a:xfrm>
            <a:custGeom>
              <a:avLst/>
              <a:gdLst/>
              <a:ahLst/>
              <a:cxnLst/>
              <a:rect l="l" t="t" r="r" b="b"/>
              <a:pathLst>
                <a:path w="9315" h="9180" extrusionOk="0">
                  <a:moveTo>
                    <a:pt x="4679" y="356"/>
                  </a:moveTo>
                  <a:cubicBezTo>
                    <a:pt x="6853" y="356"/>
                    <a:pt x="8611" y="2059"/>
                    <a:pt x="8823" y="4217"/>
                  </a:cubicBezTo>
                  <a:cubicBezTo>
                    <a:pt x="9061" y="6630"/>
                    <a:pt x="7128" y="8654"/>
                    <a:pt x="4775" y="8861"/>
                  </a:cubicBezTo>
                  <a:cubicBezTo>
                    <a:pt x="4739" y="8865"/>
                    <a:pt x="4709" y="8881"/>
                    <a:pt x="4685" y="8900"/>
                  </a:cubicBezTo>
                  <a:cubicBezTo>
                    <a:pt x="2490" y="8581"/>
                    <a:pt x="464" y="7272"/>
                    <a:pt x="381" y="4825"/>
                  </a:cubicBezTo>
                  <a:cubicBezTo>
                    <a:pt x="301" y="2476"/>
                    <a:pt x="2122" y="481"/>
                    <a:pt x="4466" y="361"/>
                  </a:cubicBezTo>
                  <a:cubicBezTo>
                    <a:pt x="4538" y="358"/>
                    <a:pt x="4608" y="356"/>
                    <a:pt x="4679" y="356"/>
                  </a:cubicBezTo>
                  <a:close/>
                  <a:moveTo>
                    <a:pt x="4571" y="0"/>
                  </a:moveTo>
                  <a:cubicBezTo>
                    <a:pt x="4536" y="0"/>
                    <a:pt x="4501" y="0"/>
                    <a:pt x="4466" y="1"/>
                  </a:cubicBezTo>
                  <a:cubicBezTo>
                    <a:pt x="1928" y="54"/>
                    <a:pt x="1" y="2139"/>
                    <a:pt x="23" y="4660"/>
                  </a:cubicBezTo>
                  <a:cubicBezTo>
                    <a:pt x="44" y="6920"/>
                    <a:pt x="2020" y="9149"/>
                    <a:pt x="4338" y="9149"/>
                  </a:cubicBezTo>
                  <a:cubicBezTo>
                    <a:pt x="4445" y="9149"/>
                    <a:pt x="4552" y="9145"/>
                    <a:pt x="4660" y="9135"/>
                  </a:cubicBezTo>
                  <a:cubicBezTo>
                    <a:pt x="4683" y="9162"/>
                    <a:pt x="4715" y="9179"/>
                    <a:pt x="4760" y="9179"/>
                  </a:cubicBezTo>
                  <a:cubicBezTo>
                    <a:pt x="4765" y="9179"/>
                    <a:pt x="4770" y="9179"/>
                    <a:pt x="4775" y="9179"/>
                  </a:cubicBezTo>
                  <a:cubicBezTo>
                    <a:pt x="7230" y="9022"/>
                    <a:pt x="9314" y="7057"/>
                    <a:pt x="9234" y="4517"/>
                  </a:cubicBezTo>
                  <a:cubicBezTo>
                    <a:pt x="9154" y="1969"/>
                    <a:pt x="7091" y="0"/>
                    <a:pt x="4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736;p51"/>
            <p:cNvSpPr/>
            <p:nvPr/>
          </p:nvSpPr>
          <p:spPr>
            <a:xfrm>
              <a:off x="7124038" y="3313107"/>
              <a:ext cx="219000" cy="213600"/>
            </a:xfrm>
            <a:custGeom>
              <a:avLst/>
              <a:gdLst/>
              <a:ahLst/>
              <a:cxnLst/>
              <a:rect l="l" t="t" r="r" b="b"/>
              <a:pathLst>
                <a:path w="8760" h="8544" extrusionOk="0">
                  <a:moveTo>
                    <a:pt x="3507" y="1485"/>
                  </a:moveTo>
                  <a:cubicBezTo>
                    <a:pt x="3571" y="1485"/>
                    <a:pt x="3634" y="1539"/>
                    <a:pt x="3620" y="1627"/>
                  </a:cubicBezTo>
                  <a:cubicBezTo>
                    <a:pt x="3500" y="2356"/>
                    <a:pt x="3414" y="3112"/>
                    <a:pt x="3362" y="3853"/>
                  </a:cubicBezTo>
                  <a:cubicBezTo>
                    <a:pt x="3483" y="3855"/>
                    <a:pt x="3622" y="3857"/>
                    <a:pt x="3765" y="3857"/>
                  </a:cubicBezTo>
                  <a:cubicBezTo>
                    <a:pt x="4229" y="3857"/>
                    <a:pt x="4739" y="3836"/>
                    <a:pt x="4834" y="3716"/>
                  </a:cubicBezTo>
                  <a:cubicBezTo>
                    <a:pt x="4890" y="3647"/>
                    <a:pt x="4862" y="3120"/>
                    <a:pt x="4887" y="2991"/>
                  </a:cubicBezTo>
                  <a:cubicBezTo>
                    <a:pt x="4941" y="2698"/>
                    <a:pt x="5038" y="2442"/>
                    <a:pt x="5151" y="2167"/>
                  </a:cubicBezTo>
                  <a:cubicBezTo>
                    <a:pt x="5260" y="1903"/>
                    <a:pt x="5482" y="1775"/>
                    <a:pt x="5699" y="1775"/>
                  </a:cubicBezTo>
                  <a:cubicBezTo>
                    <a:pt x="5961" y="1775"/>
                    <a:pt x="6215" y="1961"/>
                    <a:pt x="6247" y="2315"/>
                  </a:cubicBezTo>
                  <a:cubicBezTo>
                    <a:pt x="6351" y="3462"/>
                    <a:pt x="6571" y="5136"/>
                    <a:pt x="5993" y="6176"/>
                  </a:cubicBezTo>
                  <a:cubicBezTo>
                    <a:pt x="5892" y="6356"/>
                    <a:pt x="5714" y="6440"/>
                    <a:pt x="5535" y="6440"/>
                  </a:cubicBezTo>
                  <a:cubicBezTo>
                    <a:pt x="5299" y="6440"/>
                    <a:pt x="5061" y="6297"/>
                    <a:pt x="4989" y="6044"/>
                  </a:cubicBezTo>
                  <a:cubicBezTo>
                    <a:pt x="4841" y="5520"/>
                    <a:pt x="4939" y="5000"/>
                    <a:pt x="4996" y="4466"/>
                  </a:cubicBezTo>
                  <a:cubicBezTo>
                    <a:pt x="4869" y="4446"/>
                    <a:pt x="4731" y="4438"/>
                    <a:pt x="4588" y="4438"/>
                  </a:cubicBezTo>
                  <a:cubicBezTo>
                    <a:pt x="4139" y="4438"/>
                    <a:pt x="3637" y="4514"/>
                    <a:pt x="3225" y="4514"/>
                  </a:cubicBezTo>
                  <a:cubicBezTo>
                    <a:pt x="3150" y="4514"/>
                    <a:pt x="3078" y="4512"/>
                    <a:pt x="3010" y="4506"/>
                  </a:cubicBezTo>
                  <a:cubicBezTo>
                    <a:pt x="2784" y="4488"/>
                    <a:pt x="2660" y="4315"/>
                    <a:pt x="2696" y="4092"/>
                  </a:cubicBezTo>
                  <a:cubicBezTo>
                    <a:pt x="2844" y="3199"/>
                    <a:pt x="3064" y="2405"/>
                    <a:pt x="3396" y="1567"/>
                  </a:cubicBezTo>
                  <a:cubicBezTo>
                    <a:pt x="3419" y="1510"/>
                    <a:pt x="3463" y="1485"/>
                    <a:pt x="3507" y="1485"/>
                  </a:cubicBezTo>
                  <a:close/>
                  <a:moveTo>
                    <a:pt x="4378" y="1"/>
                  </a:moveTo>
                  <a:cubicBezTo>
                    <a:pt x="4307" y="1"/>
                    <a:pt x="4237" y="3"/>
                    <a:pt x="4165" y="6"/>
                  </a:cubicBezTo>
                  <a:cubicBezTo>
                    <a:pt x="1821" y="126"/>
                    <a:pt x="0" y="2120"/>
                    <a:pt x="80" y="4470"/>
                  </a:cubicBezTo>
                  <a:cubicBezTo>
                    <a:pt x="163" y="6917"/>
                    <a:pt x="2189" y="8226"/>
                    <a:pt x="4384" y="8544"/>
                  </a:cubicBezTo>
                  <a:cubicBezTo>
                    <a:pt x="4408" y="8526"/>
                    <a:pt x="4438" y="8510"/>
                    <a:pt x="4474" y="8506"/>
                  </a:cubicBezTo>
                  <a:cubicBezTo>
                    <a:pt x="6827" y="8299"/>
                    <a:pt x="8760" y="6275"/>
                    <a:pt x="8522" y="3862"/>
                  </a:cubicBezTo>
                  <a:cubicBezTo>
                    <a:pt x="8310" y="1704"/>
                    <a:pt x="6552" y="1"/>
                    <a:pt x="4378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737;p51"/>
            <p:cNvSpPr/>
            <p:nvPr/>
          </p:nvSpPr>
          <p:spPr>
            <a:xfrm>
              <a:off x="7190538" y="3350207"/>
              <a:ext cx="97800" cy="123900"/>
            </a:xfrm>
            <a:custGeom>
              <a:avLst/>
              <a:gdLst/>
              <a:ahLst/>
              <a:cxnLst/>
              <a:rect l="l" t="t" r="r" b="b"/>
              <a:pathLst>
                <a:path w="3912" h="4956" extrusionOk="0">
                  <a:moveTo>
                    <a:pt x="847" y="1"/>
                  </a:moveTo>
                  <a:cubicBezTo>
                    <a:pt x="803" y="1"/>
                    <a:pt x="759" y="26"/>
                    <a:pt x="736" y="83"/>
                  </a:cubicBezTo>
                  <a:cubicBezTo>
                    <a:pt x="404" y="922"/>
                    <a:pt x="185" y="1715"/>
                    <a:pt x="36" y="2608"/>
                  </a:cubicBezTo>
                  <a:cubicBezTo>
                    <a:pt x="0" y="2831"/>
                    <a:pt x="124" y="3004"/>
                    <a:pt x="350" y="3022"/>
                  </a:cubicBezTo>
                  <a:cubicBezTo>
                    <a:pt x="418" y="3028"/>
                    <a:pt x="490" y="3030"/>
                    <a:pt x="565" y="3030"/>
                  </a:cubicBezTo>
                  <a:cubicBezTo>
                    <a:pt x="977" y="3030"/>
                    <a:pt x="1479" y="2954"/>
                    <a:pt x="1928" y="2954"/>
                  </a:cubicBezTo>
                  <a:cubicBezTo>
                    <a:pt x="2071" y="2954"/>
                    <a:pt x="2209" y="2962"/>
                    <a:pt x="2336" y="2982"/>
                  </a:cubicBezTo>
                  <a:cubicBezTo>
                    <a:pt x="2279" y="3516"/>
                    <a:pt x="2181" y="4036"/>
                    <a:pt x="2329" y="4560"/>
                  </a:cubicBezTo>
                  <a:cubicBezTo>
                    <a:pt x="2401" y="4813"/>
                    <a:pt x="2639" y="4956"/>
                    <a:pt x="2875" y="4956"/>
                  </a:cubicBezTo>
                  <a:cubicBezTo>
                    <a:pt x="3054" y="4956"/>
                    <a:pt x="3232" y="4872"/>
                    <a:pt x="3333" y="4692"/>
                  </a:cubicBezTo>
                  <a:cubicBezTo>
                    <a:pt x="3911" y="3652"/>
                    <a:pt x="3691" y="1978"/>
                    <a:pt x="3587" y="831"/>
                  </a:cubicBezTo>
                  <a:cubicBezTo>
                    <a:pt x="3555" y="477"/>
                    <a:pt x="3301" y="291"/>
                    <a:pt x="3039" y="291"/>
                  </a:cubicBezTo>
                  <a:cubicBezTo>
                    <a:pt x="2822" y="291"/>
                    <a:pt x="2599" y="419"/>
                    <a:pt x="2490" y="683"/>
                  </a:cubicBezTo>
                  <a:cubicBezTo>
                    <a:pt x="2378" y="958"/>
                    <a:pt x="2281" y="1214"/>
                    <a:pt x="2227" y="1507"/>
                  </a:cubicBezTo>
                  <a:cubicBezTo>
                    <a:pt x="2202" y="1636"/>
                    <a:pt x="2230" y="2163"/>
                    <a:pt x="2174" y="2232"/>
                  </a:cubicBezTo>
                  <a:cubicBezTo>
                    <a:pt x="2079" y="2352"/>
                    <a:pt x="1569" y="2373"/>
                    <a:pt x="1105" y="2373"/>
                  </a:cubicBezTo>
                  <a:cubicBezTo>
                    <a:pt x="962" y="2373"/>
                    <a:pt x="823" y="2371"/>
                    <a:pt x="702" y="2369"/>
                  </a:cubicBezTo>
                  <a:cubicBezTo>
                    <a:pt x="754" y="1628"/>
                    <a:pt x="840" y="872"/>
                    <a:pt x="960" y="143"/>
                  </a:cubicBezTo>
                  <a:cubicBezTo>
                    <a:pt x="974" y="55"/>
                    <a:pt x="911" y="1"/>
                    <a:pt x="8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CuadroTexto 144"/>
          <p:cNvSpPr txBox="1"/>
          <p:nvPr/>
        </p:nvSpPr>
        <p:spPr>
          <a:xfrm>
            <a:off x="8714364" y="304042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1269;p45"/>
          <p:cNvSpPr/>
          <p:nvPr/>
        </p:nvSpPr>
        <p:spPr>
          <a:xfrm rot="-60026" flipH="1">
            <a:off x="8466613" y="283187"/>
            <a:ext cx="3280967" cy="678775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DFC9EF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7" name="Google Shape;1670;p51"/>
          <p:cNvGrpSpPr/>
          <p:nvPr/>
        </p:nvGrpSpPr>
        <p:grpSpPr>
          <a:xfrm>
            <a:off x="7794823" y="178968"/>
            <a:ext cx="811772" cy="932679"/>
            <a:chOff x="6432538" y="1467689"/>
            <a:chExt cx="666729" cy="815612"/>
          </a:xfrm>
        </p:grpSpPr>
        <p:sp>
          <p:nvSpPr>
            <p:cNvPr id="28" name="Google Shape;1671;p51"/>
            <p:cNvSpPr/>
            <p:nvPr/>
          </p:nvSpPr>
          <p:spPr>
            <a:xfrm>
              <a:off x="6432538" y="1467689"/>
              <a:ext cx="666729" cy="815612"/>
            </a:xfrm>
            <a:custGeom>
              <a:avLst/>
              <a:gdLst/>
              <a:ahLst/>
              <a:cxnLst/>
              <a:rect l="l" t="t" r="r" b="b"/>
              <a:pathLst>
                <a:path w="36699" h="44894" extrusionOk="0">
                  <a:moveTo>
                    <a:pt x="17686" y="560"/>
                  </a:moveTo>
                  <a:cubicBezTo>
                    <a:pt x="17886" y="560"/>
                    <a:pt x="18087" y="560"/>
                    <a:pt x="18288" y="561"/>
                  </a:cubicBezTo>
                  <a:cubicBezTo>
                    <a:pt x="23568" y="570"/>
                    <a:pt x="28855" y="574"/>
                    <a:pt x="34136" y="658"/>
                  </a:cubicBezTo>
                  <a:cubicBezTo>
                    <a:pt x="34102" y="690"/>
                    <a:pt x="34078" y="736"/>
                    <a:pt x="34078" y="796"/>
                  </a:cubicBezTo>
                  <a:cubicBezTo>
                    <a:pt x="34134" y="7587"/>
                    <a:pt x="34173" y="14377"/>
                    <a:pt x="34219" y="21168"/>
                  </a:cubicBezTo>
                  <a:cubicBezTo>
                    <a:pt x="34265" y="27886"/>
                    <a:pt x="34120" y="34640"/>
                    <a:pt x="34414" y="41352"/>
                  </a:cubicBezTo>
                  <a:cubicBezTo>
                    <a:pt x="29042" y="38477"/>
                    <a:pt x="23728" y="35443"/>
                    <a:pt x="18266" y="32751"/>
                  </a:cubicBezTo>
                  <a:cubicBezTo>
                    <a:pt x="18245" y="32741"/>
                    <a:pt x="18224" y="32737"/>
                    <a:pt x="18204" y="32737"/>
                  </a:cubicBezTo>
                  <a:cubicBezTo>
                    <a:pt x="18112" y="32737"/>
                    <a:pt x="18044" y="32836"/>
                    <a:pt x="18075" y="32916"/>
                  </a:cubicBezTo>
                  <a:cubicBezTo>
                    <a:pt x="18050" y="32916"/>
                    <a:pt x="18024" y="32922"/>
                    <a:pt x="17999" y="32934"/>
                  </a:cubicBezTo>
                  <a:cubicBezTo>
                    <a:pt x="12920" y="35330"/>
                    <a:pt x="7757" y="37561"/>
                    <a:pt x="2651" y="39902"/>
                  </a:cubicBezTo>
                  <a:cubicBezTo>
                    <a:pt x="2659" y="26815"/>
                    <a:pt x="2661" y="13710"/>
                    <a:pt x="2405" y="628"/>
                  </a:cubicBezTo>
                  <a:lnTo>
                    <a:pt x="2405" y="628"/>
                  </a:lnTo>
                  <a:cubicBezTo>
                    <a:pt x="3243" y="635"/>
                    <a:pt x="4082" y="638"/>
                    <a:pt x="4921" y="638"/>
                  </a:cubicBezTo>
                  <a:cubicBezTo>
                    <a:pt x="9176" y="638"/>
                    <a:pt x="13433" y="560"/>
                    <a:pt x="17686" y="560"/>
                  </a:cubicBezTo>
                  <a:close/>
                  <a:moveTo>
                    <a:pt x="546" y="604"/>
                  </a:moveTo>
                  <a:lnTo>
                    <a:pt x="546" y="604"/>
                  </a:lnTo>
                  <a:cubicBezTo>
                    <a:pt x="1098" y="614"/>
                    <a:pt x="1649" y="620"/>
                    <a:pt x="2204" y="625"/>
                  </a:cubicBezTo>
                  <a:cubicBezTo>
                    <a:pt x="2051" y="13828"/>
                    <a:pt x="2218" y="27051"/>
                    <a:pt x="2331" y="40255"/>
                  </a:cubicBezTo>
                  <a:cubicBezTo>
                    <a:pt x="2331" y="40371"/>
                    <a:pt x="2433" y="40429"/>
                    <a:pt x="2535" y="40429"/>
                  </a:cubicBezTo>
                  <a:cubicBezTo>
                    <a:pt x="2637" y="40429"/>
                    <a:pt x="2739" y="40371"/>
                    <a:pt x="2739" y="40255"/>
                  </a:cubicBezTo>
                  <a:lnTo>
                    <a:pt x="2739" y="40219"/>
                  </a:lnTo>
                  <a:cubicBezTo>
                    <a:pt x="7819" y="38034"/>
                    <a:pt x="13055" y="35612"/>
                    <a:pt x="18202" y="33236"/>
                  </a:cubicBezTo>
                  <a:cubicBezTo>
                    <a:pt x="18282" y="33199"/>
                    <a:pt x="18300" y="33131"/>
                    <a:pt x="18276" y="33065"/>
                  </a:cubicBezTo>
                  <a:lnTo>
                    <a:pt x="18276" y="33065"/>
                  </a:lnTo>
                  <a:cubicBezTo>
                    <a:pt x="23499" y="36088"/>
                    <a:pt x="28915" y="38810"/>
                    <a:pt x="34233" y="41662"/>
                  </a:cubicBezTo>
                  <a:cubicBezTo>
                    <a:pt x="34262" y="41677"/>
                    <a:pt x="34290" y="41684"/>
                    <a:pt x="34317" y="41684"/>
                  </a:cubicBezTo>
                  <a:cubicBezTo>
                    <a:pt x="34372" y="41684"/>
                    <a:pt x="34420" y="41656"/>
                    <a:pt x="34452" y="41615"/>
                  </a:cubicBezTo>
                  <a:cubicBezTo>
                    <a:pt x="34474" y="41635"/>
                    <a:pt x="34504" y="41646"/>
                    <a:pt x="34533" y="41646"/>
                  </a:cubicBezTo>
                  <a:cubicBezTo>
                    <a:pt x="34586" y="41646"/>
                    <a:pt x="34638" y="41611"/>
                    <a:pt x="34639" y="41539"/>
                  </a:cubicBezTo>
                  <a:cubicBezTo>
                    <a:pt x="34859" y="34765"/>
                    <a:pt x="34625" y="27949"/>
                    <a:pt x="34587" y="21168"/>
                  </a:cubicBezTo>
                  <a:cubicBezTo>
                    <a:pt x="34549" y="14377"/>
                    <a:pt x="34501" y="7587"/>
                    <a:pt x="34473" y="796"/>
                  </a:cubicBezTo>
                  <a:cubicBezTo>
                    <a:pt x="34473" y="738"/>
                    <a:pt x="34450" y="694"/>
                    <a:pt x="34418" y="662"/>
                  </a:cubicBezTo>
                  <a:lnTo>
                    <a:pt x="34418" y="662"/>
                  </a:lnTo>
                  <a:cubicBezTo>
                    <a:pt x="34919" y="672"/>
                    <a:pt x="35420" y="676"/>
                    <a:pt x="35921" y="686"/>
                  </a:cubicBezTo>
                  <a:cubicBezTo>
                    <a:pt x="36101" y="7863"/>
                    <a:pt x="36223" y="15047"/>
                    <a:pt x="36152" y="22228"/>
                  </a:cubicBezTo>
                  <a:cubicBezTo>
                    <a:pt x="36117" y="25763"/>
                    <a:pt x="36115" y="29298"/>
                    <a:pt x="36106" y="32835"/>
                  </a:cubicBezTo>
                  <a:cubicBezTo>
                    <a:pt x="36094" y="36443"/>
                    <a:pt x="35867" y="40135"/>
                    <a:pt x="36150" y="43738"/>
                  </a:cubicBezTo>
                  <a:cubicBezTo>
                    <a:pt x="36140" y="43751"/>
                    <a:pt x="36130" y="43762"/>
                    <a:pt x="36124" y="43779"/>
                  </a:cubicBezTo>
                  <a:cubicBezTo>
                    <a:pt x="36076" y="43897"/>
                    <a:pt x="36112" y="44032"/>
                    <a:pt x="36112" y="44157"/>
                  </a:cubicBezTo>
                  <a:cubicBezTo>
                    <a:pt x="36112" y="44259"/>
                    <a:pt x="36100" y="44358"/>
                    <a:pt x="36086" y="44455"/>
                  </a:cubicBezTo>
                  <a:cubicBezTo>
                    <a:pt x="32889" y="42948"/>
                    <a:pt x="29694" y="41433"/>
                    <a:pt x="26523" y="39867"/>
                  </a:cubicBezTo>
                  <a:cubicBezTo>
                    <a:pt x="24970" y="39101"/>
                    <a:pt x="23418" y="38322"/>
                    <a:pt x="21871" y="37538"/>
                  </a:cubicBezTo>
                  <a:cubicBezTo>
                    <a:pt x="20688" y="36938"/>
                    <a:pt x="19354" y="36037"/>
                    <a:pt x="17996" y="35966"/>
                  </a:cubicBezTo>
                  <a:cubicBezTo>
                    <a:pt x="17994" y="35966"/>
                    <a:pt x="17991" y="35965"/>
                    <a:pt x="17988" y="35965"/>
                  </a:cubicBezTo>
                  <a:cubicBezTo>
                    <a:pt x="17960" y="35965"/>
                    <a:pt x="17937" y="35981"/>
                    <a:pt x="17922" y="36000"/>
                  </a:cubicBezTo>
                  <a:cubicBezTo>
                    <a:pt x="17900" y="35993"/>
                    <a:pt x="17877" y="35989"/>
                    <a:pt x="17853" y="35989"/>
                  </a:cubicBezTo>
                  <a:cubicBezTo>
                    <a:pt x="17819" y="35989"/>
                    <a:pt x="17784" y="35997"/>
                    <a:pt x="17749" y="36016"/>
                  </a:cubicBezTo>
                  <a:cubicBezTo>
                    <a:pt x="12085" y="38857"/>
                    <a:pt x="6228" y="41094"/>
                    <a:pt x="382" y="43507"/>
                  </a:cubicBezTo>
                  <a:lnTo>
                    <a:pt x="379" y="43507"/>
                  </a:lnTo>
                  <a:cubicBezTo>
                    <a:pt x="569" y="39990"/>
                    <a:pt x="476" y="36437"/>
                    <a:pt x="486" y="32916"/>
                  </a:cubicBezTo>
                  <a:cubicBezTo>
                    <a:pt x="494" y="29330"/>
                    <a:pt x="490" y="25743"/>
                    <a:pt x="508" y="22160"/>
                  </a:cubicBezTo>
                  <a:cubicBezTo>
                    <a:pt x="546" y="14989"/>
                    <a:pt x="544" y="7817"/>
                    <a:pt x="553" y="648"/>
                  </a:cubicBezTo>
                  <a:cubicBezTo>
                    <a:pt x="553" y="632"/>
                    <a:pt x="548" y="620"/>
                    <a:pt x="546" y="604"/>
                  </a:cubicBezTo>
                  <a:close/>
                  <a:moveTo>
                    <a:pt x="13410" y="1"/>
                  </a:moveTo>
                  <a:cubicBezTo>
                    <a:pt x="9078" y="1"/>
                    <a:pt x="4748" y="72"/>
                    <a:pt x="428" y="271"/>
                  </a:cubicBezTo>
                  <a:cubicBezTo>
                    <a:pt x="315" y="279"/>
                    <a:pt x="262" y="370"/>
                    <a:pt x="271" y="459"/>
                  </a:cubicBezTo>
                  <a:cubicBezTo>
                    <a:pt x="195" y="482"/>
                    <a:pt x="134" y="545"/>
                    <a:pt x="134" y="648"/>
                  </a:cubicBezTo>
                  <a:cubicBezTo>
                    <a:pt x="126" y="7817"/>
                    <a:pt x="102" y="14989"/>
                    <a:pt x="118" y="22160"/>
                  </a:cubicBezTo>
                  <a:cubicBezTo>
                    <a:pt x="128" y="25668"/>
                    <a:pt x="114" y="29177"/>
                    <a:pt x="112" y="32686"/>
                  </a:cubicBezTo>
                  <a:cubicBezTo>
                    <a:pt x="112" y="36340"/>
                    <a:pt x="1" y="40024"/>
                    <a:pt x="198" y="43670"/>
                  </a:cubicBezTo>
                  <a:cubicBezTo>
                    <a:pt x="199" y="43727"/>
                    <a:pt x="243" y="43755"/>
                    <a:pt x="286" y="43755"/>
                  </a:cubicBezTo>
                  <a:cubicBezTo>
                    <a:pt x="292" y="43755"/>
                    <a:pt x="298" y="43755"/>
                    <a:pt x="303" y="43754"/>
                  </a:cubicBezTo>
                  <a:cubicBezTo>
                    <a:pt x="326" y="43789"/>
                    <a:pt x="364" y="43814"/>
                    <a:pt x="414" y="43814"/>
                  </a:cubicBezTo>
                  <a:cubicBezTo>
                    <a:pt x="429" y="43814"/>
                    <a:pt x="446" y="43812"/>
                    <a:pt x="465" y="43806"/>
                  </a:cubicBezTo>
                  <a:cubicBezTo>
                    <a:pt x="6496" y="41994"/>
                    <a:pt x="12367" y="39233"/>
                    <a:pt x="17988" y="36425"/>
                  </a:cubicBezTo>
                  <a:cubicBezTo>
                    <a:pt x="18073" y="36383"/>
                    <a:pt x="18105" y="36312"/>
                    <a:pt x="18105" y="36242"/>
                  </a:cubicBezTo>
                  <a:cubicBezTo>
                    <a:pt x="19387" y="36914"/>
                    <a:pt x="20756" y="37464"/>
                    <a:pt x="22049" y="38129"/>
                  </a:cubicBezTo>
                  <a:cubicBezTo>
                    <a:pt x="23591" y="38921"/>
                    <a:pt x="25141" y="39702"/>
                    <a:pt x="26692" y="40472"/>
                  </a:cubicBezTo>
                  <a:cubicBezTo>
                    <a:pt x="29733" y="41980"/>
                    <a:pt x="32788" y="43458"/>
                    <a:pt x="35873" y="44871"/>
                  </a:cubicBezTo>
                  <a:cubicBezTo>
                    <a:pt x="35908" y="44886"/>
                    <a:pt x="35942" y="44893"/>
                    <a:pt x="35974" y="44893"/>
                  </a:cubicBezTo>
                  <a:cubicBezTo>
                    <a:pt x="36077" y="44893"/>
                    <a:pt x="36162" y="44825"/>
                    <a:pt x="36203" y="44740"/>
                  </a:cubicBezTo>
                  <a:cubicBezTo>
                    <a:pt x="36215" y="44743"/>
                    <a:pt x="36226" y="44744"/>
                    <a:pt x="36238" y="44744"/>
                  </a:cubicBezTo>
                  <a:cubicBezTo>
                    <a:pt x="36279" y="44744"/>
                    <a:pt x="36318" y="44724"/>
                    <a:pt x="36344" y="44668"/>
                  </a:cubicBezTo>
                  <a:cubicBezTo>
                    <a:pt x="36416" y="44523"/>
                    <a:pt x="36454" y="44370"/>
                    <a:pt x="36480" y="44208"/>
                  </a:cubicBezTo>
                  <a:cubicBezTo>
                    <a:pt x="36503" y="44052"/>
                    <a:pt x="36533" y="43875"/>
                    <a:pt x="36442" y="43738"/>
                  </a:cubicBezTo>
                  <a:cubicBezTo>
                    <a:pt x="36432" y="43720"/>
                    <a:pt x="36420" y="43707"/>
                    <a:pt x="36408" y="43698"/>
                  </a:cubicBezTo>
                  <a:cubicBezTo>
                    <a:pt x="36699" y="40187"/>
                    <a:pt x="36503" y="36586"/>
                    <a:pt x="36514" y="33065"/>
                  </a:cubicBezTo>
                  <a:cubicBezTo>
                    <a:pt x="36526" y="29452"/>
                    <a:pt x="36555" y="25838"/>
                    <a:pt x="36535" y="22228"/>
                  </a:cubicBezTo>
                  <a:cubicBezTo>
                    <a:pt x="36493" y="15033"/>
                    <a:pt x="36676" y="7841"/>
                    <a:pt x="36414" y="648"/>
                  </a:cubicBezTo>
                  <a:cubicBezTo>
                    <a:pt x="36410" y="541"/>
                    <a:pt x="36350" y="475"/>
                    <a:pt x="36277" y="438"/>
                  </a:cubicBezTo>
                  <a:cubicBezTo>
                    <a:pt x="36251" y="392"/>
                    <a:pt x="36207" y="354"/>
                    <a:pt x="36138" y="354"/>
                  </a:cubicBezTo>
                  <a:cubicBezTo>
                    <a:pt x="28579" y="219"/>
                    <a:pt x="20990" y="1"/>
                    <a:pt x="134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72;p51"/>
            <p:cNvSpPr/>
            <p:nvPr/>
          </p:nvSpPr>
          <p:spPr>
            <a:xfrm>
              <a:off x="6439441" y="1478661"/>
              <a:ext cx="651196" cy="796681"/>
            </a:xfrm>
            <a:custGeom>
              <a:avLst/>
              <a:gdLst/>
              <a:ahLst/>
              <a:cxnLst/>
              <a:rect l="l" t="t" r="r" b="b"/>
              <a:pathLst>
                <a:path w="35844" h="43852" extrusionOk="0">
                  <a:moveTo>
                    <a:pt x="166" y="0"/>
                  </a:moveTo>
                  <a:cubicBezTo>
                    <a:pt x="169" y="16"/>
                    <a:pt x="173" y="28"/>
                    <a:pt x="173" y="44"/>
                  </a:cubicBezTo>
                  <a:cubicBezTo>
                    <a:pt x="164" y="7213"/>
                    <a:pt x="166" y="14385"/>
                    <a:pt x="129" y="21556"/>
                  </a:cubicBezTo>
                  <a:cubicBezTo>
                    <a:pt x="111" y="25140"/>
                    <a:pt x="116" y="28726"/>
                    <a:pt x="106" y="32312"/>
                  </a:cubicBezTo>
                  <a:cubicBezTo>
                    <a:pt x="97" y="35833"/>
                    <a:pt x="189" y="39386"/>
                    <a:pt x="0" y="42903"/>
                  </a:cubicBezTo>
                  <a:lnTo>
                    <a:pt x="2" y="42903"/>
                  </a:lnTo>
                  <a:cubicBezTo>
                    <a:pt x="5848" y="40490"/>
                    <a:pt x="11706" y="38253"/>
                    <a:pt x="17369" y="35412"/>
                  </a:cubicBezTo>
                  <a:cubicBezTo>
                    <a:pt x="17405" y="35393"/>
                    <a:pt x="17440" y="35385"/>
                    <a:pt x="17474" y="35385"/>
                  </a:cubicBezTo>
                  <a:cubicBezTo>
                    <a:pt x="17498" y="35385"/>
                    <a:pt x="17521" y="35389"/>
                    <a:pt x="17544" y="35396"/>
                  </a:cubicBezTo>
                  <a:cubicBezTo>
                    <a:pt x="17559" y="35377"/>
                    <a:pt x="17581" y="35362"/>
                    <a:pt x="17611" y="35362"/>
                  </a:cubicBezTo>
                  <a:cubicBezTo>
                    <a:pt x="17613" y="35362"/>
                    <a:pt x="17615" y="35362"/>
                    <a:pt x="17617" y="35362"/>
                  </a:cubicBezTo>
                  <a:cubicBezTo>
                    <a:pt x="18975" y="35433"/>
                    <a:pt x="20309" y="36334"/>
                    <a:pt x="21491" y="36934"/>
                  </a:cubicBezTo>
                  <a:cubicBezTo>
                    <a:pt x="23039" y="37720"/>
                    <a:pt x="24590" y="38497"/>
                    <a:pt x="26144" y="39263"/>
                  </a:cubicBezTo>
                  <a:cubicBezTo>
                    <a:pt x="29314" y="40829"/>
                    <a:pt x="32509" y="42344"/>
                    <a:pt x="35708" y="43851"/>
                  </a:cubicBezTo>
                  <a:cubicBezTo>
                    <a:pt x="35721" y="43754"/>
                    <a:pt x="35733" y="43655"/>
                    <a:pt x="35733" y="43553"/>
                  </a:cubicBezTo>
                  <a:cubicBezTo>
                    <a:pt x="35733" y="43428"/>
                    <a:pt x="35696" y="43293"/>
                    <a:pt x="35744" y="43175"/>
                  </a:cubicBezTo>
                  <a:cubicBezTo>
                    <a:pt x="35751" y="43159"/>
                    <a:pt x="35760" y="43147"/>
                    <a:pt x="35770" y="43134"/>
                  </a:cubicBezTo>
                  <a:cubicBezTo>
                    <a:pt x="35487" y="39531"/>
                    <a:pt x="35714" y="35839"/>
                    <a:pt x="35726" y="32231"/>
                  </a:cubicBezTo>
                  <a:cubicBezTo>
                    <a:pt x="35734" y="28694"/>
                    <a:pt x="35737" y="25159"/>
                    <a:pt x="35772" y="21624"/>
                  </a:cubicBezTo>
                  <a:cubicBezTo>
                    <a:pt x="35843" y="14443"/>
                    <a:pt x="35721" y="7259"/>
                    <a:pt x="35541" y="82"/>
                  </a:cubicBezTo>
                  <a:cubicBezTo>
                    <a:pt x="35040" y="72"/>
                    <a:pt x="34539" y="68"/>
                    <a:pt x="34038" y="58"/>
                  </a:cubicBezTo>
                  <a:lnTo>
                    <a:pt x="34038" y="58"/>
                  </a:lnTo>
                  <a:cubicBezTo>
                    <a:pt x="34071" y="90"/>
                    <a:pt x="34093" y="134"/>
                    <a:pt x="34093" y="192"/>
                  </a:cubicBezTo>
                  <a:cubicBezTo>
                    <a:pt x="34121" y="6983"/>
                    <a:pt x="34169" y="13773"/>
                    <a:pt x="34207" y="20564"/>
                  </a:cubicBezTo>
                  <a:cubicBezTo>
                    <a:pt x="34246" y="27344"/>
                    <a:pt x="34479" y="34161"/>
                    <a:pt x="34260" y="40935"/>
                  </a:cubicBezTo>
                  <a:cubicBezTo>
                    <a:pt x="34259" y="41007"/>
                    <a:pt x="34206" y="41042"/>
                    <a:pt x="34153" y="41042"/>
                  </a:cubicBezTo>
                  <a:cubicBezTo>
                    <a:pt x="34124" y="41042"/>
                    <a:pt x="34095" y="41032"/>
                    <a:pt x="34073" y="41012"/>
                  </a:cubicBezTo>
                  <a:cubicBezTo>
                    <a:pt x="34040" y="41052"/>
                    <a:pt x="33992" y="41080"/>
                    <a:pt x="33937" y="41080"/>
                  </a:cubicBezTo>
                  <a:cubicBezTo>
                    <a:pt x="33910" y="41080"/>
                    <a:pt x="33882" y="41073"/>
                    <a:pt x="33853" y="41058"/>
                  </a:cubicBezTo>
                  <a:cubicBezTo>
                    <a:pt x="28536" y="38207"/>
                    <a:pt x="23119" y="35484"/>
                    <a:pt x="17896" y="32461"/>
                  </a:cubicBezTo>
                  <a:lnTo>
                    <a:pt x="17896" y="32461"/>
                  </a:lnTo>
                  <a:cubicBezTo>
                    <a:pt x="17920" y="32527"/>
                    <a:pt x="17904" y="32595"/>
                    <a:pt x="17822" y="32632"/>
                  </a:cubicBezTo>
                  <a:cubicBezTo>
                    <a:pt x="12676" y="35008"/>
                    <a:pt x="7440" y="37430"/>
                    <a:pt x="2360" y="39615"/>
                  </a:cubicBezTo>
                  <a:lnTo>
                    <a:pt x="2360" y="39652"/>
                  </a:lnTo>
                  <a:cubicBezTo>
                    <a:pt x="2360" y="39767"/>
                    <a:pt x="2258" y="39825"/>
                    <a:pt x="2155" y="39825"/>
                  </a:cubicBezTo>
                  <a:cubicBezTo>
                    <a:pt x="2053" y="39825"/>
                    <a:pt x="1951" y="39767"/>
                    <a:pt x="1951" y="39652"/>
                  </a:cubicBezTo>
                  <a:cubicBezTo>
                    <a:pt x="1838" y="26447"/>
                    <a:pt x="1672" y="13224"/>
                    <a:pt x="1824" y="21"/>
                  </a:cubicBezTo>
                  <a:cubicBezTo>
                    <a:pt x="1270" y="16"/>
                    <a:pt x="718" y="10"/>
                    <a:pt x="166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73;p51"/>
            <p:cNvSpPr/>
            <p:nvPr/>
          </p:nvSpPr>
          <p:spPr>
            <a:xfrm>
              <a:off x="6476210" y="1477862"/>
              <a:ext cx="581542" cy="741107"/>
            </a:xfrm>
            <a:custGeom>
              <a:avLst/>
              <a:gdLst/>
              <a:ahLst/>
              <a:cxnLst/>
              <a:rect l="l" t="t" r="r" b="b"/>
              <a:pathLst>
                <a:path w="32010" h="40793" extrusionOk="0">
                  <a:moveTo>
                    <a:pt x="15282" y="0"/>
                  </a:moveTo>
                  <a:cubicBezTo>
                    <a:pt x="11029" y="0"/>
                    <a:pt x="6772" y="78"/>
                    <a:pt x="2517" y="78"/>
                  </a:cubicBezTo>
                  <a:cubicBezTo>
                    <a:pt x="1678" y="78"/>
                    <a:pt x="839" y="75"/>
                    <a:pt x="1" y="68"/>
                  </a:cubicBezTo>
                  <a:lnTo>
                    <a:pt x="1" y="68"/>
                  </a:lnTo>
                  <a:cubicBezTo>
                    <a:pt x="257" y="13150"/>
                    <a:pt x="255" y="26255"/>
                    <a:pt x="247" y="39342"/>
                  </a:cubicBezTo>
                  <a:cubicBezTo>
                    <a:pt x="5353" y="37001"/>
                    <a:pt x="10516" y="34770"/>
                    <a:pt x="15595" y="32374"/>
                  </a:cubicBezTo>
                  <a:cubicBezTo>
                    <a:pt x="15621" y="32362"/>
                    <a:pt x="15646" y="32356"/>
                    <a:pt x="15671" y="32356"/>
                  </a:cubicBezTo>
                  <a:cubicBezTo>
                    <a:pt x="15640" y="32276"/>
                    <a:pt x="15708" y="32177"/>
                    <a:pt x="15800" y="32177"/>
                  </a:cubicBezTo>
                  <a:cubicBezTo>
                    <a:pt x="15820" y="32177"/>
                    <a:pt x="15841" y="32181"/>
                    <a:pt x="15862" y="32191"/>
                  </a:cubicBezTo>
                  <a:cubicBezTo>
                    <a:pt x="21324" y="34883"/>
                    <a:pt x="26638" y="37917"/>
                    <a:pt x="32010" y="40792"/>
                  </a:cubicBezTo>
                  <a:cubicBezTo>
                    <a:pt x="31716" y="34080"/>
                    <a:pt x="31861" y="27326"/>
                    <a:pt x="31815" y="20608"/>
                  </a:cubicBezTo>
                  <a:cubicBezTo>
                    <a:pt x="31769" y="13817"/>
                    <a:pt x="31730" y="7027"/>
                    <a:pt x="31674" y="236"/>
                  </a:cubicBezTo>
                  <a:cubicBezTo>
                    <a:pt x="31674" y="176"/>
                    <a:pt x="31698" y="130"/>
                    <a:pt x="31732" y="98"/>
                  </a:cubicBezTo>
                  <a:cubicBezTo>
                    <a:pt x="26451" y="14"/>
                    <a:pt x="21164" y="10"/>
                    <a:pt x="15884" y="1"/>
                  </a:cubicBezTo>
                  <a:cubicBezTo>
                    <a:pt x="15683" y="0"/>
                    <a:pt x="15482" y="0"/>
                    <a:pt x="15282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1704;p51"/>
          <p:cNvGrpSpPr/>
          <p:nvPr/>
        </p:nvGrpSpPr>
        <p:grpSpPr>
          <a:xfrm>
            <a:off x="7939468" y="242626"/>
            <a:ext cx="554400" cy="579600"/>
            <a:chOff x="6785413" y="3304232"/>
            <a:chExt cx="232875" cy="229500"/>
          </a:xfrm>
        </p:grpSpPr>
        <p:sp>
          <p:nvSpPr>
            <p:cNvPr id="32" name="Google Shape;1705;p51"/>
            <p:cNvSpPr/>
            <p:nvPr/>
          </p:nvSpPr>
          <p:spPr>
            <a:xfrm>
              <a:off x="6785413" y="3304232"/>
              <a:ext cx="232875" cy="229500"/>
            </a:xfrm>
            <a:custGeom>
              <a:avLst/>
              <a:gdLst/>
              <a:ahLst/>
              <a:cxnLst/>
              <a:rect l="l" t="t" r="r" b="b"/>
              <a:pathLst>
                <a:path w="9315" h="9180" extrusionOk="0">
                  <a:moveTo>
                    <a:pt x="4682" y="356"/>
                  </a:moveTo>
                  <a:cubicBezTo>
                    <a:pt x="6856" y="356"/>
                    <a:pt x="8613" y="2059"/>
                    <a:pt x="8825" y="4217"/>
                  </a:cubicBezTo>
                  <a:cubicBezTo>
                    <a:pt x="9064" y="6630"/>
                    <a:pt x="7130" y="8654"/>
                    <a:pt x="4775" y="8861"/>
                  </a:cubicBezTo>
                  <a:cubicBezTo>
                    <a:pt x="4738" y="8865"/>
                    <a:pt x="4710" y="8881"/>
                    <a:pt x="4686" y="8900"/>
                  </a:cubicBezTo>
                  <a:cubicBezTo>
                    <a:pt x="2491" y="8581"/>
                    <a:pt x="467" y="7272"/>
                    <a:pt x="384" y="4825"/>
                  </a:cubicBezTo>
                  <a:cubicBezTo>
                    <a:pt x="304" y="2476"/>
                    <a:pt x="2125" y="481"/>
                    <a:pt x="4469" y="361"/>
                  </a:cubicBezTo>
                  <a:cubicBezTo>
                    <a:pt x="4540" y="358"/>
                    <a:pt x="4611" y="356"/>
                    <a:pt x="4682" y="356"/>
                  </a:cubicBezTo>
                  <a:close/>
                  <a:moveTo>
                    <a:pt x="4573" y="0"/>
                  </a:moveTo>
                  <a:cubicBezTo>
                    <a:pt x="4538" y="0"/>
                    <a:pt x="4503" y="0"/>
                    <a:pt x="4468" y="1"/>
                  </a:cubicBezTo>
                  <a:cubicBezTo>
                    <a:pt x="1929" y="54"/>
                    <a:pt x="0" y="2139"/>
                    <a:pt x="24" y="4660"/>
                  </a:cubicBezTo>
                  <a:cubicBezTo>
                    <a:pt x="43" y="6920"/>
                    <a:pt x="2020" y="9149"/>
                    <a:pt x="4339" y="9149"/>
                  </a:cubicBezTo>
                  <a:cubicBezTo>
                    <a:pt x="4445" y="9149"/>
                    <a:pt x="4552" y="9145"/>
                    <a:pt x="4660" y="9135"/>
                  </a:cubicBezTo>
                  <a:cubicBezTo>
                    <a:pt x="4683" y="9162"/>
                    <a:pt x="4717" y="9179"/>
                    <a:pt x="4761" y="9179"/>
                  </a:cubicBezTo>
                  <a:cubicBezTo>
                    <a:pt x="4766" y="9179"/>
                    <a:pt x="4770" y="9179"/>
                    <a:pt x="4775" y="9179"/>
                  </a:cubicBezTo>
                  <a:cubicBezTo>
                    <a:pt x="7229" y="9022"/>
                    <a:pt x="9315" y="7057"/>
                    <a:pt x="9233" y="4517"/>
                  </a:cubicBezTo>
                  <a:cubicBezTo>
                    <a:pt x="9154" y="1969"/>
                    <a:pt x="7091" y="0"/>
                    <a:pt x="45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06;p51"/>
            <p:cNvSpPr/>
            <p:nvPr/>
          </p:nvSpPr>
          <p:spPr>
            <a:xfrm>
              <a:off x="6793389" y="3310976"/>
              <a:ext cx="219025" cy="213600"/>
            </a:xfrm>
            <a:custGeom>
              <a:avLst/>
              <a:gdLst/>
              <a:ahLst/>
              <a:cxnLst/>
              <a:rect l="l" t="t" r="r" b="b"/>
              <a:pathLst>
                <a:path w="8761" h="8544" extrusionOk="0">
                  <a:moveTo>
                    <a:pt x="3622" y="1423"/>
                  </a:moveTo>
                  <a:cubicBezTo>
                    <a:pt x="4204" y="1423"/>
                    <a:pt x="4745" y="1547"/>
                    <a:pt x="5371" y="1547"/>
                  </a:cubicBezTo>
                  <a:cubicBezTo>
                    <a:pt x="5632" y="1549"/>
                    <a:pt x="5777" y="1786"/>
                    <a:pt x="5733" y="2024"/>
                  </a:cubicBezTo>
                  <a:cubicBezTo>
                    <a:pt x="5627" y="2599"/>
                    <a:pt x="5391" y="3146"/>
                    <a:pt x="5098" y="3663"/>
                  </a:cubicBezTo>
                  <a:cubicBezTo>
                    <a:pt x="6306" y="3806"/>
                    <a:pt x="7370" y="4652"/>
                    <a:pt x="6844" y="6092"/>
                  </a:cubicBezTo>
                  <a:cubicBezTo>
                    <a:pt x="6537" y="6936"/>
                    <a:pt x="5768" y="7346"/>
                    <a:pt x="5000" y="7346"/>
                  </a:cubicBezTo>
                  <a:cubicBezTo>
                    <a:pt x="4156" y="7346"/>
                    <a:pt x="3313" y="6851"/>
                    <a:pt x="3085" y="5895"/>
                  </a:cubicBezTo>
                  <a:cubicBezTo>
                    <a:pt x="3028" y="5663"/>
                    <a:pt x="3231" y="5446"/>
                    <a:pt x="3439" y="5446"/>
                  </a:cubicBezTo>
                  <a:cubicBezTo>
                    <a:pt x="3519" y="5446"/>
                    <a:pt x="3600" y="5478"/>
                    <a:pt x="3667" y="5555"/>
                  </a:cubicBezTo>
                  <a:cubicBezTo>
                    <a:pt x="3995" y="5928"/>
                    <a:pt x="4661" y="6444"/>
                    <a:pt x="5199" y="6444"/>
                  </a:cubicBezTo>
                  <a:cubicBezTo>
                    <a:pt x="5528" y="6444"/>
                    <a:pt x="5810" y="6251"/>
                    <a:pt x="5938" y="5716"/>
                  </a:cubicBezTo>
                  <a:cubicBezTo>
                    <a:pt x="6115" y="4986"/>
                    <a:pt x="5686" y="4746"/>
                    <a:pt x="5168" y="4746"/>
                  </a:cubicBezTo>
                  <a:cubicBezTo>
                    <a:pt x="4808" y="4746"/>
                    <a:pt x="4407" y="4861"/>
                    <a:pt x="4135" y="5008"/>
                  </a:cubicBezTo>
                  <a:cubicBezTo>
                    <a:pt x="4027" y="5066"/>
                    <a:pt x="3920" y="5092"/>
                    <a:pt x="3820" y="5092"/>
                  </a:cubicBezTo>
                  <a:cubicBezTo>
                    <a:pt x="3318" y="5092"/>
                    <a:pt x="2966" y="4452"/>
                    <a:pt x="3367" y="4010"/>
                  </a:cubicBezTo>
                  <a:cubicBezTo>
                    <a:pt x="3932" y="3386"/>
                    <a:pt x="4357" y="2694"/>
                    <a:pt x="4837" y="2020"/>
                  </a:cubicBezTo>
                  <a:cubicBezTo>
                    <a:pt x="4435" y="1819"/>
                    <a:pt x="3911" y="1778"/>
                    <a:pt x="3441" y="1778"/>
                  </a:cubicBezTo>
                  <a:cubicBezTo>
                    <a:pt x="3265" y="1778"/>
                    <a:pt x="3097" y="1784"/>
                    <a:pt x="2946" y="1789"/>
                  </a:cubicBezTo>
                  <a:cubicBezTo>
                    <a:pt x="2945" y="1789"/>
                    <a:pt x="2943" y="1789"/>
                    <a:pt x="2942" y="1789"/>
                  </a:cubicBezTo>
                  <a:cubicBezTo>
                    <a:pt x="2780" y="1789"/>
                    <a:pt x="2744" y="1532"/>
                    <a:pt x="2906" y="1495"/>
                  </a:cubicBezTo>
                  <a:cubicBezTo>
                    <a:pt x="3157" y="1442"/>
                    <a:pt x="3393" y="1423"/>
                    <a:pt x="3622" y="1423"/>
                  </a:cubicBezTo>
                  <a:close/>
                  <a:moveTo>
                    <a:pt x="4379" y="1"/>
                  </a:moveTo>
                  <a:cubicBezTo>
                    <a:pt x="4308" y="1"/>
                    <a:pt x="4237" y="3"/>
                    <a:pt x="4166" y="6"/>
                  </a:cubicBezTo>
                  <a:cubicBezTo>
                    <a:pt x="1822" y="126"/>
                    <a:pt x="1" y="2120"/>
                    <a:pt x="81" y="4470"/>
                  </a:cubicBezTo>
                  <a:cubicBezTo>
                    <a:pt x="164" y="6917"/>
                    <a:pt x="2188" y="8226"/>
                    <a:pt x="4383" y="8544"/>
                  </a:cubicBezTo>
                  <a:cubicBezTo>
                    <a:pt x="4407" y="8526"/>
                    <a:pt x="4435" y="8510"/>
                    <a:pt x="4472" y="8506"/>
                  </a:cubicBezTo>
                  <a:cubicBezTo>
                    <a:pt x="6828" y="8299"/>
                    <a:pt x="8761" y="6275"/>
                    <a:pt x="8522" y="3862"/>
                  </a:cubicBezTo>
                  <a:cubicBezTo>
                    <a:pt x="8310" y="1704"/>
                    <a:pt x="6553" y="1"/>
                    <a:pt x="4379" y="1"/>
                  </a:cubicBezTo>
                  <a:close/>
                </a:path>
              </a:pathLst>
            </a:custGeom>
            <a:solidFill>
              <a:srgbClr val="FFC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07;p51"/>
            <p:cNvSpPr/>
            <p:nvPr/>
          </p:nvSpPr>
          <p:spPr>
            <a:xfrm>
              <a:off x="6861588" y="3348657"/>
              <a:ext cx="115650" cy="148100"/>
            </a:xfrm>
            <a:custGeom>
              <a:avLst/>
              <a:gdLst/>
              <a:ahLst/>
              <a:cxnLst/>
              <a:rect l="l" t="t" r="r" b="b"/>
              <a:pathLst>
                <a:path w="4626" h="5924" extrusionOk="0">
                  <a:moveTo>
                    <a:pt x="880" y="1"/>
                  </a:moveTo>
                  <a:cubicBezTo>
                    <a:pt x="650" y="1"/>
                    <a:pt x="413" y="20"/>
                    <a:pt x="162" y="73"/>
                  </a:cubicBezTo>
                  <a:cubicBezTo>
                    <a:pt x="1" y="109"/>
                    <a:pt x="36" y="366"/>
                    <a:pt x="197" y="366"/>
                  </a:cubicBezTo>
                  <a:cubicBezTo>
                    <a:pt x="199" y="366"/>
                    <a:pt x="200" y="366"/>
                    <a:pt x="202" y="366"/>
                  </a:cubicBezTo>
                  <a:cubicBezTo>
                    <a:pt x="351" y="361"/>
                    <a:pt x="517" y="356"/>
                    <a:pt x="690" y="356"/>
                  </a:cubicBezTo>
                  <a:cubicBezTo>
                    <a:pt x="1162" y="356"/>
                    <a:pt x="1690" y="396"/>
                    <a:pt x="2093" y="597"/>
                  </a:cubicBezTo>
                  <a:cubicBezTo>
                    <a:pt x="1613" y="1272"/>
                    <a:pt x="1188" y="1964"/>
                    <a:pt x="623" y="2588"/>
                  </a:cubicBezTo>
                  <a:cubicBezTo>
                    <a:pt x="223" y="3030"/>
                    <a:pt x="573" y="3669"/>
                    <a:pt x="1075" y="3669"/>
                  </a:cubicBezTo>
                  <a:cubicBezTo>
                    <a:pt x="1176" y="3669"/>
                    <a:pt x="1283" y="3643"/>
                    <a:pt x="1391" y="3585"/>
                  </a:cubicBezTo>
                  <a:cubicBezTo>
                    <a:pt x="1662" y="3438"/>
                    <a:pt x="2064" y="3323"/>
                    <a:pt x="2423" y="3323"/>
                  </a:cubicBezTo>
                  <a:cubicBezTo>
                    <a:pt x="2942" y="3323"/>
                    <a:pt x="3371" y="3563"/>
                    <a:pt x="3194" y="4294"/>
                  </a:cubicBezTo>
                  <a:cubicBezTo>
                    <a:pt x="3066" y="4829"/>
                    <a:pt x="2784" y="5021"/>
                    <a:pt x="2456" y="5021"/>
                  </a:cubicBezTo>
                  <a:cubicBezTo>
                    <a:pt x="1917" y="5021"/>
                    <a:pt x="1251" y="4505"/>
                    <a:pt x="923" y="4133"/>
                  </a:cubicBezTo>
                  <a:cubicBezTo>
                    <a:pt x="856" y="4056"/>
                    <a:pt x="775" y="4023"/>
                    <a:pt x="694" y="4023"/>
                  </a:cubicBezTo>
                  <a:cubicBezTo>
                    <a:pt x="487" y="4023"/>
                    <a:pt x="285" y="4241"/>
                    <a:pt x="341" y="4472"/>
                  </a:cubicBezTo>
                  <a:cubicBezTo>
                    <a:pt x="570" y="5429"/>
                    <a:pt x="1413" y="5924"/>
                    <a:pt x="2257" y="5924"/>
                  </a:cubicBezTo>
                  <a:cubicBezTo>
                    <a:pt x="3025" y="5924"/>
                    <a:pt x="3793" y="5514"/>
                    <a:pt x="4100" y="4670"/>
                  </a:cubicBezTo>
                  <a:cubicBezTo>
                    <a:pt x="4626" y="3229"/>
                    <a:pt x="3562" y="2384"/>
                    <a:pt x="2354" y="2241"/>
                  </a:cubicBezTo>
                  <a:cubicBezTo>
                    <a:pt x="2647" y="1724"/>
                    <a:pt x="2883" y="1177"/>
                    <a:pt x="2989" y="602"/>
                  </a:cubicBezTo>
                  <a:cubicBezTo>
                    <a:pt x="3033" y="364"/>
                    <a:pt x="2888" y="126"/>
                    <a:pt x="2627" y="124"/>
                  </a:cubicBezTo>
                  <a:cubicBezTo>
                    <a:pt x="2001" y="124"/>
                    <a:pt x="146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CuadroTexto 34"/>
          <p:cNvSpPr txBox="1"/>
          <p:nvPr/>
        </p:nvSpPr>
        <p:spPr>
          <a:xfrm>
            <a:off x="8647521" y="327687"/>
            <a:ext cx="2678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2" descr="Resultado de imagen para metodologia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051" l="10238" r="86837">
                        <a14:foregroundMark x1="29982" y1="11922" x2="29982" y2="11922"/>
                        <a14:foregroundMark x1="34186" y1="11922" x2="34186" y2="11922"/>
                        <a14:foregroundMark x1="23400" y1="29927" x2="23400" y2="29927"/>
                        <a14:foregroundMark x1="76417" y1="29927" x2="76417" y2="29927"/>
                        <a14:foregroundMark x1="73492" y1="38686" x2="73492" y2="38686"/>
                        <a14:foregroundMark x1="69287" y1="37713" x2="69287" y2="37713"/>
                        <a14:foregroundMark x1="74223" y1="35766" x2="59963" y2="27981"/>
                        <a14:foregroundMark x1="59232" y1="25304" x2="64168" y2="62287"/>
                        <a14:foregroundMark x1="22852" y1="58637" x2="22852" y2="58637"/>
                        <a14:foregroundMark x1="19927" y1="51825" x2="19927" y2="51825"/>
                      </a14:backgroundRemoval>
                    </a14:imgEffect>
                  </a14:imgLayer>
                </a14:imgProps>
              </a:ext>
            </a:extLst>
          </a:blip>
          <a:srcRect l="18197" t="1885" r="18708" b="14583"/>
          <a:stretch>
            <a:fillRect/>
          </a:stretch>
        </p:blipFill>
        <p:spPr bwMode="auto">
          <a:xfrm>
            <a:off x="11099649" y="88395"/>
            <a:ext cx="983494" cy="991585"/>
          </a:xfrm>
          <a:prstGeom prst="rect">
            <a:avLst/>
          </a:prstGeom>
          <a:noFill/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C4CEB308-9450-4036-961D-1588D4FA0190}"/>
              </a:ext>
            </a:extLst>
          </p:cNvPr>
          <p:cNvSpPr txBox="1"/>
          <p:nvPr/>
        </p:nvSpPr>
        <p:spPr>
          <a:xfrm>
            <a:off x="1663581" y="551015"/>
            <a:ext cx="5988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44A2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 para el uso de la tecnología en educación infantil</a:t>
            </a:r>
            <a:endParaRPr lang="en-US" sz="2800" b="1" dirty="0">
              <a:solidFill>
                <a:srgbClr val="44A2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ángulo: esquinas diagonales cortadas 37">
            <a:extLst>
              <a:ext uri="{FF2B5EF4-FFF2-40B4-BE49-F238E27FC236}">
                <a16:creationId xmlns:a16="http://schemas.microsoft.com/office/drawing/2014/main" id="{BF9D63CB-00D0-42EC-8864-53639F66B466}"/>
              </a:ext>
            </a:extLst>
          </p:cNvPr>
          <p:cNvSpPr/>
          <p:nvPr/>
        </p:nvSpPr>
        <p:spPr>
          <a:xfrm>
            <a:off x="1783957" y="5086413"/>
            <a:ext cx="2836081" cy="429146"/>
          </a:xfrm>
          <a:prstGeom prst="snip2DiagRect">
            <a:avLst/>
          </a:prstGeom>
          <a:solidFill>
            <a:srgbClr val="B482DA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Tiempo de uso</a:t>
            </a:r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B9E87A6B-83D4-4052-83E5-D67057B625E5}"/>
              </a:ext>
            </a:extLst>
          </p:cNvPr>
          <p:cNvSpPr/>
          <p:nvPr/>
        </p:nvSpPr>
        <p:spPr>
          <a:xfrm>
            <a:off x="5099695" y="5086413"/>
            <a:ext cx="6879846" cy="599775"/>
          </a:xfrm>
          <a:prstGeom prst="roundRect">
            <a:avLst/>
          </a:prstGeom>
          <a:solidFill>
            <a:srgbClr val="D6BBE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Niños de 3 a 5 años  →  </a:t>
            </a:r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hora 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día (Academia de Pediatría de EEUU, 2019)</a:t>
            </a:r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18800648-B864-4586-A41E-5A33775D3B53}"/>
              </a:ext>
            </a:extLst>
          </p:cNvPr>
          <p:cNvSpPr/>
          <p:nvPr/>
        </p:nvSpPr>
        <p:spPr>
          <a:xfrm>
            <a:off x="5099695" y="5889689"/>
            <a:ext cx="6879846" cy="521779"/>
          </a:xfrm>
          <a:prstGeom prst="roundRect">
            <a:avLst/>
          </a:prstGeom>
          <a:solidFill>
            <a:srgbClr val="D6BBE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Niños entre 6 y 18 años  →  No mas de </a:t>
            </a:r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 horas 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día</a:t>
            </a:r>
          </a:p>
        </p:txBody>
      </p:sp>
      <p:sp>
        <p:nvSpPr>
          <p:cNvPr id="42" name="Rectángulo: esquinas diagonales cortadas 41">
            <a:extLst>
              <a:ext uri="{FF2B5EF4-FFF2-40B4-BE49-F238E27FC236}">
                <a16:creationId xmlns:a16="http://schemas.microsoft.com/office/drawing/2014/main" id="{AD1D95F2-B274-466C-B424-59C790C88082}"/>
              </a:ext>
            </a:extLst>
          </p:cNvPr>
          <p:cNvSpPr/>
          <p:nvPr/>
        </p:nvSpPr>
        <p:spPr>
          <a:xfrm>
            <a:off x="1853900" y="1919743"/>
            <a:ext cx="2836081" cy="549384"/>
          </a:xfrm>
          <a:prstGeom prst="snip2DiagRect">
            <a:avLst/>
          </a:prstGeom>
          <a:solidFill>
            <a:srgbClr val="7EB0DE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Competencias digitales</a:t>
            </a: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B6279A4B-5F52-40DE-A76A-77FD13BAE144}"/>
              </a:ext>
            </a:extLst>
          </p:cNvPr>
          <p:cNvSpPr/>
          <p:nvPr/>
        </p:nvSpPr>
        <p:spPr>
          <a:xfrm>
            <a:off x="5099695" y="1918170"/>
            <a:ext cx="6879847" cy="8903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importante que los </a:t>
            </a:r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docentes sepan utilizar la tecnología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así como también que puedan enseñar diversos contenidos  a sus estudiantes mientras ambos desarrollan sus competencias digitales.</a:t>
            </a:r>
          </a:p>
        </p:txBody>
      </p:sp>
      <p:sp>
        <p:nvSpPr>
          <p:cNvPr id="44" name="Rectángulo: esquinas diagonales cortadas 43">
            <a:extLst>
              <a:ext uri="{FF2B5EF4-FFF2-40B4-BE49-F238E27FC236}">
                <a16:creationId xmlns:a16="http://schemas.microsoft.com/office/drawing/2014/main" id="{B20E1AA4-AB0D-4E3D-9F4D-2107158A6A74}"/>
              </a:ext>
            </a:extLst>
          </p:cNvPr>
          <p:cNvSpPr/>
          <p:nvPr/>
        </p:nvSpPr>
        <p:spPr>
          <a:xfrm>
            <a:off x="1853902" y="3033497"/>
            <a:ext cx="2836081" cy="549384"/>
          </a:xfrm>
          <a:prstGeom prst="snip2DiagRect">
            <a:avLst/>
          </a:prstGeom>
          <a:solidFill>
            <a:srgbClr val="8FC36B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Acompañamiento</a:t>
            </a: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04EADE3C-8227-4A52-964E-3DB972A9F1E5}"/>
              </a:ext>
            </a:extLst>
          </p:cNvPr>
          <p:cNvSpPr/>
          <p:nvPr/>
        </p:nvSpPr>
        <p:spPr>
          <a:xfrm>
            <a:off x="5099696" y="3033497"/>
            <a:ext cx="6879846" cy="68576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Debe existir acompañamiento y control del uso de la tecnología por parte de docentes y padres de familia o cuidadores.</a:t>
            </a:r>
          </a:p>
        </p:txBody>
      </p:sp>
      <p:sp>
        <p:nvSpPr>
          <p:cNvPr id="48" name="Rectángulo: esquinas diagonales cortadas 47">
            <a:extLst>
              <a:ext uri="{FF2B5EF4-FFF2-40B4-BE49-F238E27FC236}">
                <a16:creationId xmlns:a16="http://schemas.microsoft.com/office/drawing/2014/main" id="{A7B6AA83-4903-40BA-8E53-A9780077EE19}"/>
              </a:ext>
            </a:extLst>
          </p:cNvPr>
          <p:cNvSpPr/>
          <p:nvPr/>
        </p:nvSpPr>
        <p:spPr>
          <a:xfrm>
            <a:off x="1853901" y="3957673"/>
            <a:ext cx="2836081" cy="549383"/>
          </a:xfrm>
          <a:prstGeom prst="snip2DiagRect">
            <a:avLst/>
          </a:prstGeom>
          <a:solidFill>
            <a:srgbClr val="68C699"/>
          </a:solidFill>
          <a:ln w="28575">
            <a:solidFill>
              <a:srgbClr val="44B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Selección de material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19D4F16-AFEC-4C23-9490-5FE87332B1E5}"/>
              </a:ext>
            </a:extLst>
          </p:cNvPr>
          <p:cNvSpPr/>
          <p:nvPr/>
        </p:nvSpPr>
        <p:spPr>
          <a:xfrm>
            <a:off x="5116126" y="3957673"/>
            <a:ext cx="6879846" cy="890325"/>
          </a:xfrm>
          <a:prstGeom prst="roundRect">
            <a:avLst/>
          </a:prstGeom>
          <a:solidFill>
            <a:srgbClr val="A6DEC3"/>
          </a:solidFill>
          <a:ln w="28575">
            <a:solidFill>
              <a:srgbClr val="44B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Utilizar las herramientas digitales de manera dinámica y lúdica, siendo importante que el docente seleccione adecuadamente el material a utilizar.</a:t>
            </a:r>
          </a:p>
        </p:txBody>
      </p:sp>
    </p:spTree>
    <p:extLst>
      <p:ext uri="{BB962C8B-B14F-4D97-AF65-F5344CB8AC3E}">
        <p14:creationId xmlns:p14="http://schemas.microsoft.com/office/powerpoint/2010/main" val="24000495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3502</TotalTime>
  <Words>1881</Words>
  <Application>Microsoft Office PowerPoint</Application>
  <PresentationFormat>Panorámica</PresentationFormat>
  <Paragraphs>217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Symbol</vt:lpstr>
      <vt:lpstr>Times New Roman</vt:lpstr>
      <vt:lpstr>Tema de Office</vt:lpstr>
      <vt:lpstr>Universidad de las Fuerzas Armadas ESPE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 General</vt:lpstr>
      <vt:lpstr>Guía Digital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yesenia quinga</dc:creator>
  <cp:lastModifiedBy>Usuario</cp:lastModifiedBy>
  <cp:revision>181</cp:revision>
  <dcterms:created xsi:type="dcterms:W3CDTF">2018-08-03T00:10:44Z</dcterms:created>
  <dcterms:modified xsi:type="dcterms:W3CDTF">2021-09-03T03:49:45Z</dcterms:modified>
</cp:coreProperties>
</file>