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60" r:id="rId2"/>
    <p:sldId id="300" r:id="rId3"/>
    <p:sldId id="373" r:id="rId4"/>
    <p:sldId id="412" r:id="rId5"/>
    <p:sldId id="476" r:id="rId6"/>
    <p:sldId id="477" r:id="rId7"/>
    <p:sldId id="304" r:id="rId8"/>
    <p:sldId id="411" r:id="rId9"/>
    <p:sldId id="478" r:id="rId10"/>
    <p:sldId id="480" r:id="rId11"/>
    <p:sldId id="479" r:id="rId12"/>
    <p:sldId id="472" r:id="rId13"/>
    <p:sldId id="481" r:id="rId14"/>
    <p:sldId id="418" r:id="rId15"/>
    <p:sldId id="464" r:id="rId16"/>
    <p:sldId id="471" r:id="rId17"/>
    <p:sldId id="469" r:id="rId18"/>
    <p:sldId id="482" r:id="rId19"/>
    <p:sldId id="483" r:id="rId20"/>
    <p:sldId id="421" r:id="rId21"/>
    <p:sldId id="484" r:id="rId22"/>
    <p:sldId id="485" r:id="rId23"/>
    <p:sldId id="486" r:id="rId24"/>
    <p:sldId id="487" r:id="rId25"/>
    <p:sldId id="422" r:id="rId26"/>
    <p:sldId id="488" r:id="rId27"/>
    <p:sldId id="453" r:id="rId28"/>
    <p:sldId id="456" r:id="rId29"/>
    <p:sldId id="458" r:id="rId30"/>
    <p:sldId id="460" r:id="rId31"/>
    <p:sldId id="489" r:id="rId3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0066"/>
    <a:srgbClr val="FF9900"/>
    <a:srgbClr val="FF9966"/>
    <a:srgbClr val="66FF66"/>
    <a:srgbClr val="FFCC00"/>
    <a:srgbClr val="33CCFF"/>
    <a:srgbClr val="336600"/>
    <a:srgbClr val="BBE3B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284E427A-3D55-4303-BF80-6455036E1DE7}">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p:cViewPr>
        <p:scale>
          <a:sx n="80" d="100"/>
          <a:sy n="80" d="100"/>
        </p:scale>
        <p:origin x="-1212" y="-1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UARIO\Desktop\medidor_agua\Datos_prototip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Consumo</a:t>
            </a:r>
            <a:r>
              <a:rPr lang="es-EC" baseline="0"/>
              <a:t> de agua</a:t>
            </a:r>
            <a:endParaRPr lang="es-EC"/>
          </a:p>
        </c:rich>
      </c:tx>
      <c:overlay val="0"/>
      <c:spPr>
        <a:noFill/>
        <a:ln>
          <a:noFill/>
        </a:ln>
        <a:effectLst/>
      </c:spPr>
    </c:title>
    <c:autoTitleDeleted val="0"/>
    <c:plotArea>
      <c:layout/>
      <c:scatterChart>
        <c:scatterStyle val="lineMarker"/>
        <c:varyColors val="0"/>
        <c:ser>
          <c:idx val="0"/>
          <c:order val="0"/>
          <c:tx>
            <c:strRef>
              <c:f>Hoja2!$C$1</c:f>
              <c:strCache>
                <c:ptCount val="1"/>
                <c:pt idx="0">
                  <c:v>Consumo acumulado</c:v>
                </c:pt>
              </c:strCache>
            </c:strRef>
          </c:tx>
          <c:spPr>
            <a:ln w="19050" cap="rnd">
              <a:noFill/>
              <a:round/>
            </a:ln>
            <a:effectLst/>
          </c:spPr>
          <c:marker>
            <c:symbol val="circle"/>
            <c:size val="5"/>
            <c:spPr>
              <a:solidFill>
                <a:schemeClr val="accent1"/>
              </a:solidFill>
              <a:ln w="9525">
                <a:solidFill>
                  <a:schemeClr val="accent1"/>
                </a:solidFill>
              </a:ln>
              <a:effectLst/>
            </c:spPr>
          </c:marker>
          <c:xVal>
            <c:numRef>
              <c:f>Hoja2!$B$2:$B$1208</c:f>
              <c:numCache>
                <c:formatCode>h:mm:ss</c:formatCode>
                <c:ptCount val="1207"/>
                <c:pt idx="0">
                  <c:v>4.1666666666666669E-4</c:v>
                </c:pt>
                <c:pt idx="1">
                  <c:v>1.1574074074074073E-3</c:v>
                </c:pt>
                <c:pt idx="2">
                  <c:v>1.9097222222222222E-3</c:v>
                </c:pt>
                <c:pt idx="3">
                  <c:v>2.6504629629629625E-3</c:v>
                </c:pt>
                <c:pt idx="4">
                  <c:v>3.3912037037037036E-3</c:v>
                </c:pt>
                <c:pt idx="5">
                  <c:v>4.1435185185185186E-3</c:v>
                </c:pt>
                <c:pt idx="6">
                  <c:v>4.8842592592592592E-3</c:v>
                </c:pt>
                <c:pt idx="7">
                  <c:v>5.6365740740740742E-3</c:v>
                </c:pt>
                <c:pt idx="8">
                  <c:v>6.3773148148148148E-3</c:v>
                </c:pt>
                <c:pt idx="9">
                  <c:v>7.1180555555555554E-3</c:v>
                </c:pt>
                <c:pt idx="10">
                  <c:v>7.8703703703703713E-3</c:v>
                </c:pt>
                <c:pt idx="11">
                  <c:v>8.611111111111111E-3</c:v>
                </c:pt>
                <c:pt idx="12">
                  <c:v>9.3634259259259261E-3</c:v>
                </c:pt>
                <c:pt idx="13">
                  <c:v>1.0104166666666668E-2</c:v>
                </c:pt>
                <c:pt idx="14">
                  <c:v>1.0856481481481481E-2</c:v>
                </c:pt>
                <c:pt idx="15">
                  <c:v>1.1597222222222222E-2</c:v>
                </c:pt>
                <c:pt idx="16">
                  <c:v>1.2337962962962962E-2</c:v>
                </c:pt>
                <c:pt idx="17">
                  <c:v>1.3078703703703703E-2</c:v>
                </c:pt>
                <c:pt idx="18">
                  <c:v>1.383101851851852E-2</c:v>
                </c:pt>
                <c:pt idx="19">
                  <c:v>1.4571759259259258E-2</c:v>
                </c:pt>
                <c:pt idx="20">
                  <c:v>1.53125E-2</c:v>
                </c:pt>
                <c:pt idx="21">
                  <c:v>1.6064814814814813E-2</c:v>
                </c:pt>
                <c:pt idx="22">
                  <c:v>1.6805555555555556E-2</c:v>
                </c:pt>
                <c:pt idx="23">
                  <c:v>1.7546296296296296E-2</c:v>
                </c:pt>
                <c:pt idx="24">
                  <c:v>1.8298611111111113E-2</c:v>
                </c:pt>
                <c:pt idx="25">
                  <c:v>1.9039351851851852E-2</c:v>
                </c:pt>
                <c:pt idx="26">
                  <c:v>1.9780092592592592E-2</c:v>
                </c:pt>
                <c:pt idx="27">
                  <c:v>2.0555555555555556E-2</c:v>
                </c:pt>
                <c:pt idx="28">
                  <c:v>2.1296296296296299E-2</c:v>
                </c:pt>
                <c:pt idx="29">
                  <c:v>2.2048611111111113E-2</c:v>
                </c:pt>
                <c:pt idx="30">
                  <c:v>2.2789351851851852E-2</c:v>
                </c:pt>
                <c:pt idx="31">
                  <c:v>2.3541666666666666E-2</c:v>
                </c:pt>
                <c:pt idx="32">
                  <c:v>2.4282407407407409E-2</c:v>
                </c:pt>
                <c:pt idx="33">
                  <c:v>2.5023148148148145E-2</c:v>
                </c:pt>
                <c:pt idx="34">
                  <c:v>2.5775462962962962E-2</c:v>
                </c:pt>
                <c:pt idx="35">
                  <c:v>2.6516203703703698E-2</c:v>
                </c:pt>
                <c:pt idx="36">
                  <c:v>2.7256944444444445E-2</c:v>
                </c:pt>
                <c:pt idx="37">
                  <c:v>2.8009259259259262E-2</c:v>
                </c:pt>
                <c:pt idx="38">
                  <c:v>2.8749999999999998E-2</c:v>
                </c:pt>
                <c:pt idx="39">
                  <c:v>2.9490740740740744E-2</c:v>
                </c:pt>
                <c:pt idx="40">
                  <c:v>3.0254629629629631E-2</c:v>
                </c:pt>
                <c:pt idx="41">
                  <c:v>3.0995370370370371E-2</c:v>
                </c:pt>
                <c:pt idx="42">
                  <c:v>3.1736111111111111E-2</c:v>
                </c:pt>
                <c:pt idx="43">
                  <c:v>3.2488425925925928E-2</c:v>
                </c:pt>
                <c:pt idx="44">
                  <c:v>3.3229166666666664E-2</c:v>
                </c:pt>
                <c:pt idx="45">
                  <c:v>3.3981481481481481E-2</c:v>
                </c:pt>
                <c:pt idx="46">
                  <c:v>3.4722222222222224E-2</c:v>
                </c:pt>
                <c:pt idx="47">
                  <c:v>3.5474537037037041E-2</c:v>
                </c:pt>
                <c:pt idx="48">
                  <c:v>3.6215277777777777E-2</c:v>
                </c:pt>
                <c:pt idx="49">
                  <c:v>3.695601851851852E-2</c:v>
                </c:pt>
                <c:pt idx="50">
                  <c:v>3.7696759259259256E-2</c:v>
                </c:pt>
                <c:pt idx="51">
                  <c:v>3.847222222222222E-2</c:v>
                </c:pt>
                <c:pt idx="52">
                  <c:v>3.9189814814814809E-2</c:v>
                </c:pt>
                <c:pt idx="53">
                  <c:v>3.9930555555555559E-2</c:v>
                </c:pt>
                <c:pt idx="54">
                  <c:v>4.0694444444444443E-2</c:v>
                </c:pt>
                <c:pt idx="55">
                  <c:v>4.144675925925926E-2</c:v>
                </c:pt>
                <c:pt idx="56">
                  <c:v>4.2187499999999996E-2</c:v>
                </c:pt>
                <c:pt idx="57">
                  <c:v>4.2928240740740746E-2</c:v>
                </c:pt>
                <c:pt idx="58">
                  <c:v>4.3680555555555556E-2</c:v>
                </c:pt>
                <c:pt idx="59">
                  <c:v>4.4421296296296292E-2</c:v>
                </c:pt>
                <c:pt idx="60">
                  <c:v>4.5173611111111116E-2</c:v>
                </c:pt>
                <c:pt idx="61">
                  <c:v>4.5914351851851852E-2</c:v>
                </c:pt>
                <c:pt idx="62">
                  <c:v>4.6666666666666669E-2</c:v>
                </c:pt>
                <c:pt idx="63">
                  <c:v>4.7407407407407405E-2</c:v>
                </c:pt>
                <c:pt idx="64">
                  <c:v>4.8148148148148141E-2</c:v>
                </c:pt>
                <c:pt idx="65">
                  <c:v>4.8900462962962965E-2</c:v>
                </c:pt>
                <c:pt idx="66">
                  <c:v>4.9641203703703701E-2</c:v>
                </c:pt>
                <c:pt idx="67">
                  <c:v>5.0416666666666665E-2</c:v>
                </c:pt>
                <c:pt idx="68">
                  <c:v>5.1157407407407408E-2</c:v>
                </c:pt>
                <c:pt idx="69">
                  <c:v>5.1909722222222225E-2</c:v>
                </c:pt>
                <c:pt idx="70">
                  <c:v>5.2650462962962961E-2</c:v>
                </c:pt>
                <c:pt idx="71">
                  <c:v>5.3391203703703705E-2</c:v>
                </c:pt>
                <c:pt idx="72">
                  <c:v>5.4143518518518514E-2</c:v>
                </c:pt>
                <c:pt idx="73">
                  <c:v>5.4884259259259265E-2</c:v>
                </c:pt>
                <c:pt idx="74">
                  <c:v>5.5636574074074074E-2</c:v>
                </c:pt>
                <c:pt idx="75">
                  <c:v>5.6377314814814818E-2</c:v>
                </c:pt>
                <c:pt idx="76">
                  <c:v>5.7118055555555554E-2</c:v>
                </c:pt>
                <c:pt idx="77">
                  <c:v>5.7870370370370371E-2</c:v>
                </c:pt>
                <c:pt idx="78">
                  <c:v>5.8611111111111114E-2</c:v>
                </c:pt>
                <c:pt idx="79">
                  <c:v>5.935185185185185E-2</c:v>
                </c:pt>
                <c:pt idx="80">
                  <c:v>6.010416666666666E-2</c:v>
                </c:pt>
                <c:pt idx="81">
                  <c:v>6.0856481481481484E-2</c:v>
                </c:pt>
                <c:pt idx="82">
                  <c:v>6.159722222222222E-2</c:v>
                </c:pt>
                <c:pt idx="83">
                  <c:v>6.2349537037037044E-2</c:v>
                </c:pt>
                <c:pt idx="84">
                  <c:v>6.3090277777777773E-2</c:v>
                </c:pt>
                <c:pt idx="85">
                  <c:v>6.3842592592592604E-2</c:v>
                </c:pt>
                <c:pt idx="86">
                  <c:v>6.458333333333334E-2</c:v>
                </c:pt>
                <c:pt idx="87">
                  <c:v>6.5335648148148143E-2</c:v>
                </c:pt>
                <c:pt idx="88">
                  <c:v>6.6076388888888893E-2</c:v>
                </c:pt>
                <c:pt idx="89">
                  <c:v>6.6817129629629629E-2</c:v>
                </c:pt>
                <c:pt idx="90">
                  <c:v>6.7557870370370365E-2</c:v>
                </c:pt>
                <c:pt idx="91">
                  <c:v>6.8310185185185182E-2</c:v>
                </c:pt>
                <c:pt idx="92">
                  <c:v>6.9050925925925918E-2</c:v>
                </c:pt>
                <c:pt idx="93">
                  <c:v>6.9791666666666669E-2</c:v>
                </c:pt>
                <c:pt idx="94">
                  <c:v>7.0555555555555552E-2</c:v>
                </c:pt>
                <c:pt idx="95">
                  <c:v>7.1307870370370369E-2</c:v>
                </c:pt>
                <c:pt idx="96">
                  <c:v>7.2048611111111105E-2</c:v>
                </c:pt>
                <c:pt idx="97">
                  <c:v>7.2789351851851855E-2</c:v>
                </c:pt>
                <c:pt idx="98">
                  <c:v>7.3541666666666672E-2</c:v>
                </c:pt>
                <c:pt idx="99">
                  <c:v>7.4282407407407408E-2</c:v>
                </c:pt>
                <c:pt idx="100">
                  <c:v>7.5023148148148144E-2</c:v>
                </c:pt>
                <c:pt idx="101">
                  <c:v>7.5775462962962961E-2</c:v>
                </c:pt>
                <c:pt idx="102">
                  <c:v>7.6516203703703697E-2</c:v>
                </c:pt>
                <c:pt idx="103">
                  <c:v>7.7256944444444434E-2</c:v>
                </c:pt>
                <c:pt idx="104">
                  <c:v>7.8009259259259264E-2</c:v>
                </c:pt>
                <c:pt idx="105">
                  <c:v>7.8750000000000001E-2</c:v>
                </c:pt>
                <c:pt idx="106">
                  <c:v>7.9490740740740737E-2</c:v>
                </c:pt>
                <c:pt idx="107">
                  <c:v>8.0254629629629634E-2</c:v>
                </c:pt>
                <c:pt idx="108">
                  <c:v>8.099537037037037E-2</c:v>
                </c:pt>
                <c:pt idx="109">
                  <c:v>8.1736111111111107E-2</c:v>
                </c:pt>
                <c:pt idx="110">
                  <c:v>8.2488425925925923E-2</c:v>
                </c:pt>
                <c:pt idx="111">
                  <c:v>8.3229166666666674E-2</c:v>
                </c:pt>
                <c:pt idx="112">
                  <c:v>8.398148148148149E-2</c:v>
                </c:pt>
                <c:pt idx="113">
                  <c:v>8.4722222222222213E-2</c:v>
                </c:pt>
                <c:pt idx="114">
                  <c:v>8.5474537037037043E-2</c:v>
                </c:pt>
                <c:pt idx="115">
                  <c:v>8.621527777777778E-2</c:v>
                </c:pt>
                <c:pt idx="116">
                  <c:v>8.6967592592592582E-2</c:v>
                </c:pt>
                <c:pt idx="117">
                  <c:v>8.7708333333333333E-2</c:v>
                </c:pt>
                <c:pt idx="118">
                  <c:v>8.8449074074074083E-2</c:v>
                </c:pt>
                <c:pt idx="119">
                  <c:v>8.9201388888888886E-2</c:v>
                </c:pt>
                <c:pt idx="120">
                  <c:v>8.9965277777777783E-2</c:v>
                </c:pt>
                <c:pt idx="121">
                  <c:v>9.07175925925926E-2</c:v>
                </c:pt>
                <c:pt idx="122">
                  <c:v>9.1458333333333322E-2</c:v>
                </c:pt>
                <c:pt idx="123">
                  <c:v>9.2210648148148153E-2</c:v>
                </c:pt>
                <c:pt idx="124">
                  <c:v>9.2951388888888889E-2</c:v>
                </c:pt>
                <c:pt idx="125">
                  <c:v>9.3692129629629625E-2</c:v>
                </c:pt>
                <c:pt idx="126">
                  <c:v>9.4444444444444442E-2</c:v>
                </c:pt>
                <c:pt idx="127">
                  <c:v>9.5196759259259259E-2</c:v>
                </c:pt>
                <c:pt idx="128">
                  <c:v>9.5937500000000009E-2</c:v>
                </c:pt>
                <c:pt idx="129">
                  <c:v>9.6678240740740731E-2</c:v>
                </c:pt>
                <c:pt idx="130">
                  <c:v>9.7418981481481481E-2</c:v>
                </c:pt>
                <c:pt idx="131">
                  <c:v>9.8171296296296298E-2</c:v>
                </c:pt>
                <c:pt idx="132">
                  <c:v>9.8912037037037034E-2</c:v>
                </c:pt>
                <c:pt idx="133">
                  <c:v>9.9652777777777771E-2</c:v>
                </c:pt>
                <c:pt idx="134">
                  <c:v>0.10041666666666667</c:v>
                </c:pt>
                <c:pt idx="135">
                  <c:v>0.10116898148148147</c:v>
                </c:pt>
                <c:pt idx="136">
                  <c:v>0.10190972222222222</c:v>
                </c:pt>
                <c:pt idx="137">
                  <c:v>0.10266203703703704</c:v>
                </c:pt>
                <c:pt idx="138">
                  <c:v>0.10340277777777777</c:v>
                </c:pt>
                <c:pt idx="139">
                  <c:v>0.10414351851851851</c:v>
                </c:pt>
                <c:pt idx="140">
                  <c:v>0.10489583333333334</c:v>
                </c:pt>
                <c:pt idx="141">
                  <c:v>0.10563657407407408</c:v>
                </c:pt>
                <c:pt idx="142">
                  <c:v>0.10637731481481481</c:v>
                </c:pt>
                <c:pt idx="143">
                  <c:v>0.10711805555555555</c:v>
                </c:pt>
                <c:pt idx="144">
                  <c:v>0.10787037037037038</c:v>
                </c:pt>
                <c:pt idx="145">
                  <c:v>0.1086111111111111</c:v>
                </c:pt>
                <c:pt idx="146">
                  <c:v>0.10935185185185185</c:v>
                </c:pt>
                <c:pt idx="147">
                  <c:v>0.11010416666666667</c:v>
                </c:pt>
                <c:pt idx="148">
                  <c:v>0.11086805555555555</c:v>
                </c:pt>
                <c:pt idx="149">
                  <c:v>0.11159722222222222</c:v>
                </c:pt>
                <c:pt idx="150">
                  <c:v>0.11234953703703704</c:v>
                </c:pt>
                <c:pt idx="151">
                  <c:v>0.11309027777777779</c:v>
                </c:pt>
                <c:pt idx="152">
                  <c:v>0.11384259259259259</c:v>
                </c:pt>
                <c:pt idx="153">
                  <c:v>0.11458333333333333</c:v>
                </c:pt>
                <c:pt idx="154">
                  <c:v>0.11533564814814816</c:v>
                </c:pt>
                <c:pt idx="155">
                  <c:v>0.11607638888888888</c:v>
                </c:pt>
                <c:pt idx="156">
                  <c:v>0.11681712962962963</c:v>
                </c:pt>
                <c:pt idx="157">
                  <c:v>0.11755787037037037</c:v>
                </c:pt>
                <c:pt idx="158">
                  <c:v>0.11831018518518517</c:v>
                </c:pt>
                <c:pt idx="159">
                  <c:v>0.11905092592592592</c:v>
                </c:pt>
                <c:pt idx="160">
                  <c:v>0.11979166666666667</c:v>
                </c:pt>
                <c:pt idx="161">
                  <c:v>0.12055555555555557</c:v>
                </c:pt>
                <c:pt idx="162">
                  <c:v>0.12130787037037037</c:v>
                </c:pt>
                <c:pt idx="163">
                  <c:v>0.12204861111111111</c:v>
                </c:pt>
                <c:pt idx="164">
                  <c:v>0.12280092592592594</c:v>
                </c:pt>
                <c:pt idx="165">
                  <c:v>0.12354166666666666</c:v>
                </c:pt>
                <c:pt idx="166">
                  <c:v>0.12428240740740741</c:v>
                </c:pt>
                <c:pt idx="167">
                  <c:v>0.12503472222222223</c:v>
                </c:pt>
                <c:pt idx="168">
                  <c:v>0.12577546296296296</c:v>
                </c:pt>
                <c:pt idx="169">
                  <c:v>0.1265162037037037</c:v>
                </c:pt>
                <c:pt idx="170">
                  <c:v>0.12725694444444444</c:v>
                </c:pt>
                <c:pt idx="171">
                  <c:v>0.12800925925925927</c:v>
                </c:pt>
                <c:pt idx="172">
                  <c:v>0.12875</c:v>
                </c:pt>
                <c:pt idx="173">
                  <c:v>0.12950231481481481</c:v>
                </c:pt>
                <c:pt idx="174">
                  <c:v>0.13024305555555557</c:v>
                </c:pt>
                <c:pt idx="175">
                  <c:v>0.13099537037037037</c:v>
                </c:pt>
                <c:pt idx="176">
                  <c:v>0.13173611111111111</c:v>
                </c:pt>
                <c:pt idx="177">
                  <c:v>0.13248842592592594</c:v>
                </c:pt>
                <c:pt idx="178">
                  <c:v>0.13322916666666665</c:v>
                </c:pt>
                <c:pt idx="179">
                  <c:v>0.13398148148148148</c:v>
                </c:pt>
                <c:pt idx="180">
                  <c:v>0.13472222222222222</c:v>
                </c:pt>
                <c:pt idx="181">
                  <c:v>0.13547453703703705</c:v>
                </c:pt>
                <c:pt idx="182">
                  <c:v>0.13621527777777778</c:v>
                </c:pt>
                <c:pt idx="183">
                  <c:v>0.13695601851851852</c:v>
                </c:pt>
                <c:pt idx="184">
                  <c:v>0.13770833333333335</c:v>
                </c:pt>
                <c:pt idx="185">
                  <c:v>0.13844907407407406</c:v>
                </c:pt>
                <c:pt idx="186">
                  <c:v>0.13918981481481482</c:v>
                </c:pt>
                <c:pt idx="187">
                  <c:v>0.13993055555555556</c:v>
                </c:pt>
                <c:pt idx="188">
                  <c:v>0.14069444444444446</c:v>
                </c:pt>
                <c:pt idx="189">
                  <c:v>0.14144675925925926</c:v>
                </c:pt>
                <c:pt idx="190">
                  <c:v>0.14218749999999999</c:v>
                </c:pt>
                <c:pt idx="191">
                  <c:v>0.1429398148148148</c:v>
                </c:pt>
                <c:pt idx="192">
                  <c:v>0.14368055555555556</c:v>
                </c:pt>
                <c:pt idx="193">
                  <c:v>0.1444212962962963</c:v>
                </c:pt>
                <c:pt idx="194">
                  <c:v>0.14516203703703703</c:v>
                </c:pt>
                <c:pt idx="195">
                  <c:v>0.14591435185185184</c:v>
                </c:pt>
                <c:pt idx="196">
                  <c:v>0.1466550925925926</c:v>
                </c:pt>
                <c:pt idx="197">
                  <c:v>0.14739583333333334</c:v>
                </c:pt>
                <c:pt idx="198">
                  <c:v>0.14814814814814814</c:v>
                </c:pt>
                <c:pt idx="199">
                  <c:v>0.14888888888888888</c:v>
                </c:pt>
                <c:pt idx="200">
                  <c:v>0.14962962962962964</c:v>
                </c:pt>
                <c:pt idx="201">
                  <c:v>0.15039351851851854</c:v>
                </c:pt>
                <c:pt idx="202">
                  <c:v>0.15113425925925925</c:v>
                </c:pt>
                <c:pt idx="203">
                  <c:v>0.15187500000000001</c:v>
                </c:pt>
                <c:pt idx="204">
                  <c:v>0.15262731481481481</c:v>
                </c:pt>
                <c:pt idx="205">
                  <c:v>0.15336805555555555</c:v>
                </c:pt>
                <c:pt idx="206">
                  <c:v>0.15410879629629629</c:v>
                </c:pt>
                <c:pt idx="207">
                  <c:v>0.15484953703703705</c:v>
                </c:pt>
                <c:pt idx="208">
                  <c:v>0.15634259259259259</c:v>
                </c:pt>
                <c:pt idx="209">
                  <c:v>0.15708333333333332</c:v>
                </c:pt>
                <c:pt idx="210">
                  <c:v>0.15782407407407409</c:v>
                </c:pt>
                <c:pt idx="211">
                  <c:v>0.15857638888888889</c:v>
                </c:pt>
                <c:pt idx="212">
                  <c:v>0.15931712962962963</c:v>
                </c:pt>
                <c:pt idx="213">
                  <c:v>0.16005787037037036</c:v>
                </c:pt>
                <c:pt idx="214">
                  <c:v>0.16083333333333333</c:v>
                </c:pt>
                <c:pt idx="215">
                  <c:v>0.16157407407407406</c:v>
                </c:pt>
                <c:pt idx="216">
                  <c:v>0.1623263888888889</c:v>
                </c:pt>
                <c:pt idx="217">
                  <c:v>0.16306712962962963</c:v>
                </c:pt>
                <c:pt idx="218">
                  <c:v>0.16381944444444443</c:v>
                </c:pt>
                <c:pt idx="219">
                  <c:v>0.1645601851851852</c:v>
                </c:pt>
                <c:pt idx="220">
                  <c:v>0.16530092592592593</c:v>
                </c:pt>
                <c:pt idx="221">
                  <c:v>0.16605324074074074</c:v>
                </c:pt>
                <c:pt idx="222">
                  <c:v>0.16679398148148147</c:v>
                </c:pt>
                <c:pt idx="223">
                  <c:v>0.16753472222222221</c:v>
                </c:pt>
                <c:pt idx="224">
                  <c:v>0.16828703703703704</c:v>
                </c:pt>
                <c:pt idx="225">
                  <c:v>0.16902777777777778</c:v>
                </c:pt>
                <c:pt idx="226">
                  <c:v>0.16978009259259261</c:v>
                </c:pt>
                <c:pt idx="227">
                  <c:v>0.17052083333333334</c:v>
                </c:pt>
                <c:pt idx="228">
                  <c:v>0.17127314814814817</c:v>
                </c:pt>
                <c:pt idx="229">
                  <c:v>0.17201388888888888</c:v>
                </c:pt>
                <c:pt idx="230">
                  <c:v>0.17276620370370369</c:v>
                </c:pt>
                <c:pt idx="231">
                  <c:v>0.17350694444444445</c:v>
                </c:pt>
                <c:pt idx="232">
                  <c:v>0.17424768518518519</c:v>
                </c:pt>
                <c:pt idx="233">
                  <c:v>0.17500000000000002</c:v>
                </c:pt>
                <c:pt idx="234">
                  <c:v>0.17574074074074075</c:v>
                </c:pt>
                <c:pt idx="235">
                  <c:v>0.17649305555555558</c:v>
                </c:pt>
                <c:pt idx="236">
                  <c:v>0.17723379629629629</c:v>
                </c:pt>
                <c:pt idx="237">
                  <c:v>0.17797453703703703</c:v>
                </c:pt>
                <c:pt idx="238">
                  <c:v>0.17872685185185186</c:v>
                </c:pt>
                <c:pt idx="239">
                  <c:v>0.1794675925925926</c:v>
                </c:pt>
                <c:pt idx="240">
                  <c:v>0.18020833333333333</c:v>
                </c:pt>
                <c:pt idx="241">
                  <c:v>0.18097222222222223</c:v>
                </c:pt>
                <c:pt idx="242">
                  <c:v>0.18172453703703703</c:v>
                </c:pt>
                <c:pt idx="243">
                  <c:v>0.18246527777777777</c:v>
                </c:pt>
                <c:pt idx="244">
                  <c:v>0.1832175925925926</c:v>
                </c:pt>
                <c:pt idx="245">
                  <c:v>0.18395833333333333</c:v>
                </c:pt>
                <c:pt idx="246">
                  <c:v>0.18469907407407407</c:v>
                </c:pt>
                <c:pt idx="247">
                  <c:v>0.18543981481481484</c:v>
                </c:pt>
                <c:pt idx="248">
                  <c:v>0.18619212962962964</c:v>
                </c:pt>
                <c:pt idx="249">
                  <c:v>0.18693287037037035</c:v>
                </c:pt>
                <c:pt idx="250">
                  <c:v>0.18767361111111111</c:v>
                </c:pt>
                <c:pt idx="251">
                  <c:v>0.18842592592592591</c:v>
                </c:pt>
                <c:pt idx="252">
                  <c:v>0.18916666666666668</c:v>
                </c:pt>
                <c:pt idx="253">
                  <c:v>0.18990740740740741</c:v>
                </c:pt>
                <c:pt idx="254">
                  <c:v>0.19065972222222224</c:v>
                </c:pt>
                <c:pt idx="255">
                  <c:v>0.19141203703703705</c:v>
                </c:pt>
                <c:pt idx="256">
                  <c:v>0.19216435185185185</c:v>
                </c:pt>
                <c:pt idx="257">
                  <c:v>0.19290509259259259</c:v>
                </c:pt>
                <c:pt idx="258">
                  <c:v>0.19364583333333332</c:v>
                </c:pt>
                <c:pt idx="259">
                  <c:v>0.19439814814814815</c:v>
                </c:pt>
                <c:pt idx="260">
                  <c:v>0.19513888888888889</c:v>
                </c:pt>
                <c:pt idx="261">
                  <c:v>0.19589120370370372</c:v>
                </c:pt>
                <c:pt idx="262">
                  <c:v>0.19663194444444443</c:v>
                </c:pt>
                <c:pt idx="263">
                  <c:v>0.19737268518518516</c:v>
                </c:pt>
                <c:pt idx="264">
                  <c:v>0.19811342592592593</c:v>
                </c:pt>
                <c:pt idx="265">
                  <c:v>0.19886574074074073</c:v>
                </c:pt>
                <c:pt idx="266">
                  <c:v>0.1996064814814815</c:v>
                </c:pt>
                <c:pt idx="267">
                  <c:v>0.20034722222222223</c:v>
                </c:pt>
                <c:pt idx="268">
                  <c:v>0.2011111111111111</c:v>
                </c:pt>
                <c:pt idx="269">
                  <c:v>0.2018634259259259</c:v>
                </c:pt>
                <c:pt idx="270">
                  <c:v>0.20260416666666667</c:v>
                </c:pt>
                <c:pt idx="271">
                  <c:v>0.20335648148148147</c:v>
                </c:pt>
                <c:pt idx="272">
                  <c:v>0.20409722222222224</c:v>
                </c:pt>
                <c:pt idx="273">
                  <c:v>0.20483796296296297</c:v>
                </c:pt>
                <c:pt idx="274">
                  <c:v>0.20559027777777775</c:v>
                </c:pt>
                <c:pt idx="275">
                  <c:v>0.20633101851851854</c:v>
                </c:pt>
                <c:pt idx="276">
                  <c:v>0.20707175925925925</c:v>
                </c:pt>
                <c:pt idx="277">
                  <c:v>0.20781249999999998</c:v>
                </c:pt>
                <c:pt idx="278">
                  <c:v>0.20856481481481481</c:v>
                </c:pt>
                <c:pt idx="279">
                  <c:v>0.20930555555555555</c:v>
                </c:pt>
                <c:pt idx="280">
                  <c:v>0.21005787037037038</c:v>
                </c:pt>
                <c:pt idx="281">
                  <c:v>0.21079861111111112</c:v>
                </c:pt>
                <c:pt idx="282">
                  <c:v>0.21155092592592592</c:v>
                </c:pt>
                <c:pt idx="283">
                  <c:v>0.21229166666666666</c:v>
                </c:pt>
                <c:pt idx="284">
                  <c:v>0.21304398148148149</c:v>
                </c:pt>
                <c:pt idx="285">
                  <c:v>0.21378472222222222</c:v>
                </c:pt>
                <c:pt idx="286">
                  <c:v>0.21453703703703705</c:v>
                </c:pt>
                <c:pt idx="287">
                  <c:v>0.21527777777777779</c:v>
                </c:pt>
                <c:pt idx="288">
                  <c:v>0.21601851851851853</c:v>
                </c:pt>
                <c:pt idx="289">
                  <c:v>0.21677083333333333</c:v>
                </c:pt>
                <c:pt idx="290">
                  <c:v>0.21751157407407407</c:v>
                </c:pt>
                <c:pt idx="291">
                  <c:v>0.2182638888888889</c:v>
                </c:pt>
                <c:pt idx="292">
                  <c:v>0.21900462962962963</c:v>
                </c:pt>
                <c:pt idx="293">
                  <c:v>0.21974537037037037</c:v>
                </c:pt>
                <c:pt idx="294">
                  <c:v>0.22048611111111113</c:v>
                </c:pt>
                <c:pt idx="295">
                  <c:v>0.22124999999999997</c:v>
                </c:pt>
                <c:pt idx="296">
                  <c:v>0.22200231481481481</c:v>
                </c:pt>
                <c:pt idx="297">
                  <c:v>0.22274305555555554</c:v>
                </c:pt>
                <c:pt idx="298">
                  <c:v>0.22349537037037037</c:v>
                </c:pt>
                <c:pt idx="299">
                  <c:v>0.22423611111111111</c:v>
                </c:pt>
                <c:pt idx="300">
                  <c:v>0.22497685185185187</c:v>
                </c:pt>
                <c:pt idx="301">
                  <c:v>0.22571759259259261</c:v>
                </c:pt>
                <c:pt idx="302">
                  <c:v>0.22646990740740738</c:v>
                </c:pt>
                <c:pt idx="303">
                  <c:v>0.22721064814814815</c:v>
                </c:pt>
                <c:pt idx="304">
                  <c:v>0.22795138888888888</c:v>
                </c:pt>
                <c:pt idx="305">
                  <c:v>0.22870370370370371</c:v>
                </c:pt>
                <c:pt idx="306">
                  <c:v>0.22944444444444445</c:v>
                </c:pt>
                <c:pt idx="307">
                  <c:v>0.23018518518518519</c:v>
                </c:pt>
                <c:pt idx="308">
                  <c:v>0.23093750000000002</c:v>
                </c:pt>
                <c:pt idx="309">
                  <c:v>0.23168981481481479</c:v>
                </c:pt>
                <c:pt idx="310">
                  <c:v>0.23243055555555556</c:v>
                </c:pt>
                <c:pt idx="311">
                  <c:v>0.23318287037037036</c:v>
                </c:pt>
                <c:pt idx="312">
                  <c:v>0.23392361111111112</c:v>
                </c:pt>
                <c:pt idx="313">
                  <c:v>0.23467592592592593</c:v>
                </c:pt>
                <c:pt idx="314">
                  <c:v>0.23541666666666669</c:v>
                </c:pt>
                <c:pt idx="315">
                  <c:v>0.23616898148148149</c:v>
                </c:pt>
                <c:pt idx="316">
                  <c:v>0.2369097222222222</c:v>
                </c:pt>
                <c:pt idx="317">
                  <c:v>0.23765046296296297</c:v>
                </c:pt>
                <c:pt idx="318">
                  <c:v>0.23840277777777777</c:v>
                </c:pt>
                <c:pt idx="319">
                  <c:v>0.23914351851851853</c:v>
                </c:pt>
                <c:pt idx="320">
                  <c:v>0.23988425925925927</c:v>
                </c:pt>
                <c:pt idx="321">
                  <c:v>0.24062500000000001</c:v>
                </c:pt>
                <c:pt idx="322">
                  <c:v>0.24138888888888888</c:v>
                </c:pt>
                <c:pt idx="323">
                  <c:v>0.24214120370370371</c:v>
                </c:pt>
                <c:pt idx="324">
                  <c:v>0.24288194444444444</c:v>
                </c:pt>
                <c:pt idx="325">
                  <c:v>0.24363425925925927</c:v>
                </c:pt>
                <c:pt idx="326">
                  <c:v>0.24437500000000001</c:v>
                </c:pt>
                <c:pt idx="327">
                  <c:v>0.24511574074074075</c:v>
                </c:pt>
                <c:pt idx="328">
                  <c:v>0.24585648148148151</c:v>
                </c:pt>
                <c:pt idx="329">
                  <c:v>0.24660879629629628</c:v>
                </c:pt>
                <c:pt idx="330">
                  <c:v>0.24734953703703702</c:v>
                </c:pt>
                <c:pt idx="331">
                  <c:v>0.24809027777777778</c:v>
                </c:pt>
                <c:pt idx="332">
                  <c:v>0.24884259259259259</c:v>
                </c:pt>
                <c:pt idx="333">
                  <c:v>0.24958333333333335</c:v>
                </c:pt>
                <c:pt idx="334">
                  <c:v>0.25032407407407409</c:v>
                </c:pt>
                <c:pt idx="335">
                  <c:v>0.25107638888888889</c:v>
                </c:pt>
                <c:pt idx="336">
                  <c:v>0.25182870370370369</c:v>
                </c:pt>
                <c:pt idx="337">
                  <c:v>0.25256944444444446</c:v>
                </c:pt>
                <c:pt idx="338">
                  <c:v>0.25332175925925926</c:v>
                </c:pt>
                <c:pt idx="339">
                  <c:v>0.25406250000000002</c:v>
                </c:pt>
                <c:pt idx="340">
                  <c:v>0.25481481481481483</c:v>
                </c:pt>
                <c:pt idx="341">
                  <c:v>0.25555555555555559</c:v>
                </c:pt>
                <c:pt idx="342">
                  <c:v>0.25630787037037034</c:v>
                </c:pt>
                <c:pt idx="343">
                  <c:v>0.2570486111111111</c:v>
                </c:pt>
                <c:pt idx="344">
                  <c:v>0.25778935185185187</c:v>
                </c:pt>
                <c:pt idx="345">
                  <c:v>0.25854166666666667</c:v>
                </c:pt>
                <c:pt idx="346">
                  <c:v>0.25928240740740743</c:v>
                </c:pt>
                <c:pt idx="347">
                  <c:v>0.26003472222222224</c:v>
                </c:pt>
                <c:pt idx="348">
                  <c:v>0.26079861111111108</c:v>
                </c:pt>
                <c:pt idx="349">
                  <c:v>0.26155092592592594</c:v>
                </c:pt>
                <c:pt idx="350">
                  <c:v>0.26229166666666665</c:v>
                </c:pt>
                <c:pt idx="351">
                  <c:v>0.26303240740740741</c:v>
                </c:pt>
                <c:pt idx="352">
                  <c:v>0.26378472222222221</c:v>
                </c:pt>
                <c:pt idx="353">
                  <c:v>0.26452546296296298</c:v>
                </c:pt>
                <c:pt idx="354">
                  <c:v>0.26526620370370374</c:v>
                </c:pt>
                <c:pt idx="355">
                  <c:v>0.26601851851851849</c:v>
                </c:pt>
                <c:pt idx="356">
                  <c:v>0.26675925925925925</c:v>
                </c:pt>
                <c:pt idx="357">
                  <c:v>0.26750000000000002</c:v>
                </c:pt>
                <c:pt idx="358">
                  <c:v>0.26824074074074072</c:v>
                </c:pt>
                <c:pt idx="359">
                  <c:v>0.26899305555555558</c:v>
                </c:pt>
                <c:pt idx="360">
                  <c:v>0.26973379629629629</c:v>
                </c:pt>
                <c:pt idx="361">
                  <c:v>0.27047453703703705</c:v>
                </c:pt>
                <c:pt idx="362">
                  <c:v>0.27124999999999999</c:v>
                </c:pt>
                <c:pt idx="363">
                  <c:v>0.27199074074074076</c:v>
                </c:pt>
                <c:pt idx="364">
                  <c:v>0.27274305555555556</c:v>
                </c:pt>
                <c:pt idx="365">
                  <c:v>0.27348379629629632</c:v>
                </c:pt>
                <c:pt idx="366">
                  <c:v>0.27423611111111112</c:v>
                </c:pt>
                <c:pt idx="367">
                  <c:v>0.27497685185185183</c:v>
                </c:pt>
                <c:pt idx="368">
                  <c:v>0.2757175925925926</c:v>
                </c:pt>
                <c:pt idx="369">
                  <c:v>0.2764699074074074</c:v>
                </c:pt>
                <c:pt idx="370">
                  <c:v>0.27721064814814816</c:v>
                </c:pt>
                <c:pt idx="371">
                  <c:v>0.27795138888888887</c:v>
                </c:pt>
                <c:pt idx="372">
                  <c:v>0.27870370370370373</c:v>
                </c:pt>
                <c:pt idx="373">
                  <c:v>0.27944444444444444</c:v>
                </c:pt>
                <c:pt idx="374">
                  <c:v>0.28018518518518515</c:v>
                </c:pt>
                <c:pt idx="375">
                  <c:v>0.28094907407407405</c:v>
                </c:pt>
                <c:pt idx="376">
                  <c:v>0.28168981481481481</c:v>
                </c:pt>
                <c:pt idx="377">
                  <c:v>0.28243055555555557</c:v>
                </c:pt>
                <c:pt idx="378">
                  <c:v>0.28318287037037038</c:v>
                </c:pt>
                <c:pt idx="379">
                  <c:v>0.28392361111111114</c:v>
                </c:pt>
                <c:pt idx="380">
                  <c:v>0.28467592592592594</c:v>
                </c:pt>
                <c:pt idx="381">
                  <c:v>0.28541666666666665</c:v>
                </c:pt>
                <c:pt idx="382">
                  <c:v>0.28616898148148145</c:v>
                </c:pt>
                <c:pt idx="383">
                  <c:v>0.28690972222222222</c:v>
                </c:pt>
                <c:pt idx="384">
                  <c:v>0.28765046296296298</c:v>
                </c:pt>
                <c:pt idx="385">
                  <c:v>0.28839120370370369</c:v>
                </c:pt>
                <c:pt idx="386">
                  <c:v>0.28914351851851855</c:v>
                </c:pt>
                <c:pt idx="387">
                  <c:v>0.28988425925925926</c:v>
                </c:pt>
                <c:pt idx="388">
                  <c:v>0.29063657407407406</c:v>
                </c:pt>
                <c:pt idx="389">
                  <c:v>0.29138888888888886</c:v>
                </c:pt>
                <c:pt idx="390">
                  <c:v>0.29214120370370372</c:v>
                </c:pt>
                <c:pt idx="391">
                  <c:v>0.29288194444444443</c:v>
                </c:pt>
                <c:pt idx="392">
                  <c:v>0.29363425925925929</c:v>
                </c:pt>
                <c:pt idx="393">
                  <c:v>0.294375</c:v>
                </c:pt>
                <c:pt idx="394">
                  <c:v>0.29511574074074071</c:v>
                </c:pt>
                <c:pt idx="395">
                  <c:v>0.29586805555555556</c:v>
                </c:pt>
                <c:pt idx="396">
                  <c:v>0.29660879629629627</c:v>
                </c:pt>
                <c:pt idx="397">
                  <c:v>0.29736111111111113</c:v>
                </c:pt>
                <c:pt idx="398">
                  <c:v>0.29810185185185184</c:v>
                </c:pt>
                <c:pt idx="399">
                  <c:v>0.2988541666666667</c:v>
                </c:pt>
                <c:pt idx="400">
                  <c:v>0.29959490740740741</c:v>
                </c:pt>
                <c:pt idx="401">
                  <c:v>0.30033564814814812</c:v>
                </c:pt>
                <c:pt idx="402">
                  <c:v>0.30111111111111111</c:v>
                </c:pt>
                <c:pt idx="403">
                  <c:v>0.30185185185185187</c:v>
                </c:pt>
                <c:pt idx="404">
                  <c:v>0.30260416666666667</c:v>
                </c:pt>
                <c:pt idx="405">
                  <c:v>0.30409722222222219</c:v>
                </c:pt>
                <c:pt idx="406">
                  <c:v>0.30483796296296295</c:v>
                </c:pt>
                <c:pt idx="407">
                  <c:v>0.30559027777777775</c:v>
                </c:pt>
                <c:pt idx="408">
                  <c:v>0.30633101851851852</c:v>
                </c:pt>
                <c:pt idx="409">
                  <c:v>0.30707175925925928</c:v>
                </c:pt>
                <c:pt idx="410">
                  <c:v>0.30781249999999999</c:v>
                </c:pt>
                <c:pt idx="411">
                  <c:v>0.30856481481481485</c:v>
                </c:pt>
                <c:pt idx="412">
                  <c:v>0.30930555555555556</c:v>
                </c:pt>
                <c:pt idx="413">
                  <c:v>0.31004629629629626</c:v>
                </c:pt>
                <c:pt idx="414">
                  <c:v>0.31079861111111112</c:v>
                </c:pt>
                <c:pt idx="415">
                  <c:v>0.31155092592592593</c:v>
                </c:pt>
                <c:pt idx="416">
                  <c:v>0.31229166666666669</c:v>
                </c:pt>
                <c:pt idx="417">
                  <c:v>0.3130324074074074</c:v>
                </c:pt>
                <c:pt idx="418">
                  <c:v>0.31378472222222226</c:v>
                </c:pt>
                <c:pt idx="419">
                  <c:v>0.31452546296296297</c:v>
                </c:pt>
                <c:pt idx="420">
                  <c:v>0.31526620370370367</c:v>
                </c:pt>
                <c:pt idx="421">
                  <c:v>0.31601851851851853</c:v>
                </c:pt>
                <c:pt idx="422">
                  <c:v>0.31675925925925924</c:v>
                </c:pt>
                <c:pt idx="423">
                  <c:v>0.3175</c:v>
                </c:pt>
                <c:pt idx="424">
                  <c:v>0.31824074074074077</c:v>
                </c:pt>
                <c:pt idx="425">
                  <c:v>0.31899305555555557</c:v>
                </c:pt>
                <c:pt idx="426">
                  <c:v>0.31973379629629628</c:v>
                </c:pt>
                <c:pt idx="427">
                  <c:v>0.32047453703703704</c:v>
                </c:pt>
                <c:pt idx="428">
                  <c:v>0.32124999999999998</c:v>
                </c:pt>
                <c:pt idx="429">
                  <c:v>0.32200231481481484</c:v>
                </c:pt>
                <c:pt idx="430">
                  <c:v>0.32274305555555555</c:v>
                </c:pt>
                <c:pt idx="431">
                  <c:v>0.32349537037037041</c:v>
                </c:pt>
                <c:pt idx="432">
                  <c:v>0.32423611111111111</c:v>
                </c:pt>
                <c:pt idx="433">
                  <c:v>0.32497685185185182</c:v>
                </c:pt>
                <c:pt idx="434">
                  <c:v>0.32572916666666668</c:v>
                </c:pt>
                <c:pt idx="435">
                  <c:v>0.32646990740740739</c:v>
                </c:pt>
                <c:pt idx="436">
                  <c:v>0.32721064814814815</c:v>
                </c:pt>
                <c:pt idx="437">
                  <c:v>0.32795138888888892</c:v>
                </c:pt>
                <c:pt idx="438">
                  <c:v>0.32870370370370372</c:v>
                </c:pt>
                <c:pt idx="439">
                  <c:v>0.32944444444444443</c:v>
                </c:pt>
                <c:pt idx="440">
                  <c:v>0.33018518518518519</c:v>
                </c:pt>
                <c:pt idx="441">
                  <c:v>0.33094907407407409</c:v>
                </c:pt>
                <c:pt idx="442">
                  <c:v>0.3316898148148148</c:v>
                </c:pt>
                <c:pt idx="443">
                  <c:v>0.33244212962962966</c:v>
                </c:pt>
                <c:pt idx="444">
                  <c:v>0.33318287037037037</c:v>
                </c:pt>
                <c:pt idx="445">
                  <c:v>0.33392361111111107</c:v>
                </c:pt>
                <c:pt idx="446">
                  <c:v>0.33467592592592593</c:v>
                </c:pt>
                <c:pt idx="447">
                  <c:v>0.3354166666666667</c:v>
                </c:pt>
                <c:pt idx="448">
                  <c:v>0.3361689814814815</c:v>
                </c:pt>
                <c:pt idx="449">
                  <c:v>0.33690972222222221</c:v>
                </c:pt>
                <c:pt idx="450">
                  <c:v>0.33765046296296292</c:v>
                </c:pt>
                <c:pt idx="451">
                  <c:v>0.33840277777777777</c:v>
                </c:pt>
                <c:pt idx="452">
                  <c:v>0.33914351851851854</c:v>
                </c:pt>
                <c:pt idx="453">
                  <c:v>0.33989583333333334</c:v>
                </c:pt>
                <c:pt idx="454">
                  <c:v>0.34065972222222224</c:v>
                </c:pt>
                <c:pt idx="455">
                  <c:v>0.34141203703703704</c:v>
                </c:pt>
                <c:pt idx="456">
                  <c:v>0.34215277777777775</c:v>
                </c:pt>
                <c:pt idx="457">
                  <c:v>0.34289351851851851</c:v>
                </c:pt>
                <c:pt idx="458">
                  <c:v>0.34364583333333337</c:v>
                </c:pt>
                <c:pt idx="459">
                  <c:v>0.34438657407407408</c:v>
                </c:pt>
                <c:pt idx="460">
                  <c:v>0.34512731481481485</c:v>
                </c:pt>
                <c:pt idx="461">
                  <c:v>0.34587962962962965</c:v>
                </c:pt>
                <c:pt idx="462">
                  <c:v>0.34662037037037036</c:v>
                </c:pt>
                <c:pt idx="463">
                  <c:v>0.34736111111111106</c:v>
                </c:pt>
                <c:pt idx="464">
                  <c:v>0.34811342592592592</c:v>
                </c:pt>
                <c:pt idx="465">
                  <c:v>0.34885416666666669</c:v>
                </c:pt>
                <c:pt idx="466">
                  <c:v>0.3495949074074074</c:v>
                </c:pt>
                <c:pt idx="467">
                  <c:v>0.35033564814814816</c:v>
                </c:pt>
                <c:pt idx="468">
                  <c:v>0.3511111111111111</c:v>
                </c:pt>
                <c:pt idx="469">
                  <c:v>0.35185185185185186</c:v>
                </c:pt>
                <c:pt idx="470">
                  <c:v>0.35260416666666666</c:v>
                </c:pt>
                <c:pt idx="471">
                  <c:v>0.35334490740740737</c:v>
                </c:pt>
                <c:pt idx="472">
                  <c:v>0.35409722222222223</c:v>
                </c:pt>
                <c:pt idx="473">
                  <c:v>0.35483796296296299</c:v>
                </c:pt>
                <c:pt idx="474">
                  <c:v>0.35559027777777774</c:v>
                </c:pt>
                <c:pt idx="475">
                  <c:v>0.35633101851851851</c:v>
                </c:pt>
                <c:pt idx="476">
                  <c:v>0.35707175925925921</c:v>
                </c:pt>
                <c:pt idx="477">
                  <c:v>0.35782407407407407</c:v>
                </c:pt>
                <c:pt idx="478">
                  <c:v>0.35856481481481484</c:v>
                </c:pt>
                <c:pt idx="479">
                  <c:v>0.35930555555555554</c:v>
                </c:pt>
                <c:pt idx="480">
                  <c:v>0.36005787037037035</c:v>
                </c:pt>
                <c:pt idx="481">
                  <c:v>0.36081018518518521</c:v>
                </c:pt>
                <c:pt idx="482">
                  <c:v>0.36155092592592591</c:v>
                </c:pt>
                <c:pt idx="483">
                  <c:v>0.36229166666666668</c:v>
                </c:pt>
                <c:pt idx="484">
                  <c:v>0.36304398148148148</c:v>
                </c:pt>
                <c:pt idx="485">
                  <c:v>0.36378472222222219</c:v>
                </c:pt>
                <c:pt idx="486">
                  <c:v>0.36453703703703705</c:v>
                </c:pt>
                <c:pt idx="487">
                  <c:v>0.36527777777777781</c:v>
                </c:pt>
                <c:pt idx="488">
                  <c:v>0.36603009259259256</c:v>
                </c:pt>
                <c:pt idx="489">
                  <c:v>0.36677083333333332</c:v>
                </c:pt>
                <c:pt idx="490">
                  <c:v>0.36751157407407403</c:v>
                </c:pt>
                <c:pt idx="491">
                  <c:v>0.36826388888888889</c:v>
                </c:pt>
                <c:pt idx="492">
                  <c:v>0.36900462962962965</c:v>
                </c:pt>
                <c:pt idx="493">
                  <c:v>0.36974537037037036</c:v>
                </c:pt>
                <c:pt idx="494">
                  <c:v>0.37048611111111113</c:v>
                </c:pt>
                <c:pt idx="495">
                  <c:v>0.37125000000000002</c:v>
                </c:pt>
                <c:pt idx="496">
                  <c:v>0.37200231481481483</c:v>
                </c:pt>
                <c:pt idx="497">
                  <c:v>0.37274305555555554</c:v>
                </c:pt>
                <c:pt idx="498">
                  <c:v>0.3734837962962963</c:v>
                </c:pt>
                <c:pt idx="499">
                  <c:v>0.37423611111111116</c:v>
                </c:pt>
                <c:pt idx="500">
                  <c:v>0.37497685185185187</c:v>
                </c:pt>
                <c:pt idx="501">
                  <c:v>0.37572916666666667</c:v>
                </c:pt>
                <c:pt idx="502">
                  <c:v>0.37646990740740738</c:v>
                </c:pt>
                <c:pt idx="503">
                  <c:v>0.37721064814814814</c:v>
                </c:pt>
                <c:pt idx="504">
                  <c:v>0.377962962962963</c:v>
                </c:pt>
                <c:pt idx="505">
                  <c:v>0.37870370370370371</c:v>
                </c:pt>
                <c:pt idx="506">
                  <c:v>0.38019675925925928</c:v>
                </c:pt>
                <c:pt idx="507">
                  <c:v>0.38093749999999998</c:v>
                </c:pt>
                <c:pt idx="508">
                  <c:v>0.38168981481481484</c:v>
                </c:pt>
                <c:pt idx="509">
                  <c:v>0.38243055555555555</c:v>
                </c:pt>
                <c:pt idx="510">
                  <c:v>0.38318287037037035</c:v>
                </c:pt>
                <c:pt idx="511">
                  <c:v>0.38392361111111112</c:v>
                </c:pt>
                <c:pt idx="512">
                  <c:v>0.38467592592592598</c:v>
                </c:pt>
                <c:pt idx="513">
                  <c:v>0.38541666666666669</c:v>
                </c:pt>
                <c:pt idx="514">
                  <c:v>0.38616898148148149</c:v>
                </c:pt>
                <c:pt idx="515">
                  <c:v>0.3869097222222222</c:v>
                </c:pt>
                <c:pt idx="516">
                  <c:v>0.38765046296296296</c:v>
                </c:pt>
                <c:pt idx="517">
                  <c:v>0.38839120370370367</c:v>
                </c:pt>
                <c:pt idx="518">
                  <c:v>0.38914351851851853</c:v>
                </c:pt>
                <c:pt idx="519">
                  <c:v>0.38989583333333333</c:v>
                </c:pt>
                <c:pt idx="520">
                  <c:v>0.39063657407407404</c:v>
                </c:pt>
                <c:pt idx="521">
                  <c:v>0.39140046296296299</c:v>
                </c:pt>
                <c:pt idx="522">
                  <c:v>0.3921412037037037</c:v>
                </c:pt>
                <c:pt idx="523">
                  <c:v>0.39288194444444446</c:v>
                </c:pt>
                <c:pt idx="524">
                  <c:v>0.39363425925925927</c:v>
                </c:pt>
                <c:pt idx="525">
                  <c:v>0.39437499999999998</c:v>
                </c:pt>
                <c:pt idx="526">
                  <c:v>0.39511574074074068</c:v>
                </c:pt>
                <c:pt idx="527">
                  <c:v>0.39586805555555554</c:v>
                </c:pt>
                <c:pt idx="528">
                  <c:v>0.39660879629629631</c:v>
                </c:pt>
                <c:pt idx="529">
                  <c:v>0.39734953703703701</c:v>
                </c:pt>
                <c:pt idx="530">
                  <c:v>0.39809027777777778</c:v>
                </c:pt>
                <c:pt idx="531">
                  <c:v>0.39884259259259264</c:v>
                </c:pt>
                <c:pt idx="532">
                  <c:v>0.39958333333333335</c:v>
                </c:pt>
                <c:pt idx="533">
                  <c:v>0.40033564814814815</c:v>
                </c:pt>
                <c:pt idx="534">
                  <c:v>0.40108796296296295</c:v>
                </c:pt>
                <c:pt idx="535">
                  <c:v>0.40182870370370366</c:v>
                </c:pt>
                <c:pt idx="536">
                  <c:v>0.40258101851851852</c:v>
                </c:pt>
                <c:pt idx="537">
                  <c:v>0.40332175925925928</c:v>
                </c:pt>
                <c:pt idx="538">
                  <c:v>0.40407407407407409</c:v>
                </c:pt>
                <c:pt idx="539">
                  <c:v>0.40481481481481479</c:v>
                </c:pt>
                <c:pt idx="540">
                  <c:v>0.4055555555555555</c:v>
                </c:pt>
                <c:pt idx="541">
                  <c:v>0.40630787037037036</c:v>
                </c:pt>
                <c:pt idx="542">
                  <c:v>0.40704861111111112</c:v>
                </c:pt>
                <c:pt idx="543">
                  <c:v>0.40778935185185183</c:v>
                </c:pt>
                <c:pt idx="544">
                  <c:v>0.40928240740740746</c:v>
                </c:pt>
                <c:pt idx="545">
                  <c:v>0.41002314814814816</c:v>
                </c:pt>
                <c:pt idx="546">
                  <c:v>0.41077546296296297</c:v>
                </c:pt>
                <c:pt idx="547">
                  <c:v>0.41152777777777777</c:v>
                </c:pt>
                <c:pt idx="548">
                  <c:v>0.41228009259259263</c:v>
                </c:pt>
                <c:pt idx="549">
                  <c:v>0.41303240740740743</c:v>
                </c:pt>
                <c:pt idx="550">
                  <c:v>0.41525462962962961</c:v>
                </c:pt>
                <c:pt idx="551">
                  <c:v>0.4169444444444444</c:v>
                </c:pt>
                <c:pt idx="552">
                  <c:v>0.41748842592592594</c:v>
                </c:pt>
                <c:pt idx="553">
                  <c:v>0.41824074074074075</c:v>
                </c:pt>
                <c:pt idx="554">
                  <c:v>0.41898148148148145</c:v>
                </c:pt>
                <c:pt idx="555">
                  <c:v>0.41973379629629631</c:v>
                </c:pt>
                <c:pt idx="556">
                  <c:v>0.42124999999999996</c:v>
                </c:pt>
                <c:pt idx="557">
                  <c:v>0.42199074074074078</c:v>
                </c:pt>
                <c:pt idx="558">
                  <c:v>0.42274305555555558</c:v>
                </c:pt>
                <c:pt idx="559">
                  <c:v>0.42348379629629629</c:v>
                </c:pt>
                <c:pt idx="560">
                  <c:v>0.42423611111111109</c:v>
                </c:pt>
                <c:pt idx="561">
                  <c:v>0.4249768518518518</c:v>
                </c:pt>
                <c:pt idx="562">
                  <c:v>0.42572916666666666</c:v>
                </c:pt>
                <c:pt idx="563">
                  <c:v>0.42646990740740742</c:v>
                </c:pt>
                <c:pt idx="564">
                  <c:v>0.42796296296296293</c:v>
                </c:pt>
                <c:pt idx="565">
                  <c:v>0.42944444444444446</c:v>
                </c:pt>
                <c:pt idx="566">
                  <c:v>0.43019675925925926</c:v>
                </c:pt>
                <c:pt idx="567">
                  <c:v>0.43094907407407407</c:v>
                </c:pt>
                <c:pt idx="568">
                  <c:v>0.43168981481481478</c:v>
                </c:pt>
                <c:pt idx="569">
                  <c:v>0.43392361111111111</c:v>
                </c:pt>
                <c:pt idx="570">
                  <c:v>0.43466435185185182</c:v>
                </c:pt>
                <c:pt idx="571">
                  <c:v>0.43540509259259258</c:v>
                </c:pt>
                <c:pt idx="572">
                  <c:v>0.43689814814814815</c:v>
                </c:pt>
                <c:pt idx="573">
                  <c:v>0.43765046296296295</c:v>
                </c:pt>
                <c:pt idx="574">
                  <c:v>0.43839120370370371</c:v>
                </c:pt>
                <c:pt idx="575">
                  <c:v>0.43913194444444442</c:v>
                </c:pt>
                <c:pt idx="576">
                  <c:v>0.43987268518518513</c:v>
                </c:pt>
                <c:pt idx="577">
                  <c:v>0.44062499999999999</c:v>
                </c:pt>
                <c:pt idx="578">
                  <c:v>0.44214120370370374</c:v>
                </c:pt>
                <c:pt idx="579">
                  <c:v>0.44288194444444445</c:v>
                </c:pt>
                <c:pt idx="580">
                  <c:v>0.44436342592592593</c:v>
                </c:pt>
                <c:pt idx="581">
                  <c:v>0.44511574074074073</c:v>
                </c:pt>
                <c:pt idx="582">
                  <c:v>0.44585648148148144</c:v>
                </c:pt>
                <c:pt idx="583">
                  <c:v>0.44734953703703706</c:v>
                </c:pt>
                <c:pt idx="584">
                  <c:v>0.44809027777777777</c:v>
                </c:pt>
                <c:pt idx="585">
                  <c:v>0.44884259259259257</c:v>
                </c:pt>
                <c:pt idx="586">
                  <c:v>0.4503240740740741</c:v>
                </c:pt>
                <c:pt idx="587">
                  <c:v>0.4518287037037037</c:v>
                </c:pt>
                <c:pt idx="588">
                  <c:v>0.45256944444444441</c:v>
                </c:pt>
                <c:pt idx="589">
                  <c:v>0.45331018518518523</c:v>
                </c:pt>
                <c:pt idx="590">
                  <c:v>0.45406250000000004</c:v>
                </c:pt>
                <c:pt idx="591">
                  <c:v>0.45554398148148145</c:v>
                </c:pt>
                <c:pt idx="592">
                  <c:v>0.45629629629629626</c:v>
                </c:pt>
                <c:pt idx="593">
                  <c:v>0.45703703703703707</c:v>
                </c:pt>
                <c:pt idx="594">
                  <c:v>0.45777777777777778</c:v>
                </c:pt>
                <c:pt idx="595">
                  <c:v>0.45853009259259259</c:v>
                </c:pt>
                <c:pt idx="596">
                  <c:v>0.45927083333333335</c:v>
                </c:pt>
                <c:pt idx="597">
                  <c:v>0.4600231481481481</c:v>
                </c:pt>
                <c:pt idx="598">
                  <c:v>0.46076388888888892</c:v>
                </c:pt>
                <c:pt idx="599">
                  <c:v>0.46228009259259256</c:v>
                </c:pt>
                <c:pt idx="600">
                  <c:v>0.46302083333333338</c:v>
                </c:pt>
                <c:pt idx="601">
                  <c:v>0.46377314814814818</c:v>
                </c:pt>
                <c:pt idx="602">
                  <c:v>0.46451388888888889</c:v>
                </c:pt>
                <c:pt idx="603">
                  <c:v>0.4652546296296296</c:v>
                </c:pt>
                <c:pt idx="604">
                  <c:v>0.46599537037037037</c:v>
                </c:pt>
                <c:pt idx="605">
                  <c:v>0.46674768518518522</c:v>
                </c:pt>
                <c:pt idx="606">
                  <c:v>0.46748842592592593</c:v>
                </c:pt>
                <c:pt idx="607">
                  <c:v>0.46824074074074074</c:v>
                </c:pt>
                <c:pt idx="608">
                  <c:v>0.4689814814814815</c:v>
                </c:pt>
                <c:pt idx="609">
                  <c:v>0.46972222222222221</c:v>
                </c:pt>
                <c:pt idx="610">
                  <c:v>0.47047453703703707</c:v>
                </c:pt>
                <c:pt idx="611">
                  <c:v>0.47122685185185187</c:v>
                </c:pt>
                <c:pt idx="612">
                  <c:v>0.47196759259259258</c:v>
                </c:pt>
                <c:pt idx="613">
                  <c:v>0.47270833333333334</c:v>
                </c:pt>
                <c:pt idx="614">
                  <c:v>0.4734606481481482</c:v>
                </c:pt>
                <c:pt idx="615">
                  <c:v>0.47420138888888891</c:v>
                </c:pt>
                <c:pt idx="616">
                  <c:v>0.47494212962962962</c:v>
                </c:pt>
                <c:pt idx="617">
                  <c:v>0.47575231481481484</c:v>
                </c:pt>
                <c:pt idx="618">
                  <c:v>0.47643518518518518</c:v>
                </c:pt>
                <c:pt idx="619">
                  <c:v>0.47717592592592589</c:v>
                </c:pt>
                <c:pt idx="620">
                  <c:v>0.47792824074074075</c:v>
                </c:pt>
                <c:pt idx="621">
                  <c:v>0.47866898148148151</c:v>
                </c:pt>
                <c:pt idx="622">
                  <c:v>0.47940972222222222</c:v>
                </c:pt>
                <c:pt idx="623">
                  <c:v>0.48016203703703703</c:v>
                </c:pt>
                <c:pt idx="624">
                  <c:v>0.48090277777777773</c:v>
                </c:pt>
                <c:pt idx="625">
                  <c:v>0.48166666666666669</c:v>
                </c:pt>
                <c:pt idx="626">
                  <c:v>0.48241898148148149</c:v>
                </c:pt>
                <c:pt idx="627">
                  <c:v>0.4831597222222222</c:v>
                </c:pt>
                <c:pt idx="628">
                  <c:v>0.48391203703703706</c:v>
                </c:pt>
                <c:pt idx="629">
                  <c:v>0.48465277777777777</c:v>
                </c:pt>
                <c:pt idx="630">
                  <c:v>0.48539351851851853</c:v>
                </c:pt>
                <c:pt idx="631">
                  <c:v>0.48614583333333333</c:v>
                </c:pt>
                <c:pt idx="632">
                  <c:v>0.48688657407407404</c:v>
                </c:pt>
                <c:pt idx="633">
                  <c:v>0.48762731481481486</c:v>
                </c:pt>
                <c:pt idx="634">
                  <c:v>0.48836805555555557</c:v>
                </c:pt>
                <c:pt idx="635">
                  <c:v>0.48912037037037037</c:v>
                </c:pt>
                <c:pt idx="636">
                  <c:v>0.48986111111111108</c:v>
                </c:pt>
                <c:pt idx="637">
                  <c:v>0.49060185185185184</c:v>
                </c:pt>
                <c:pt idx="638">
                  <c:v>0.49136574074074074</c:v>
                </c:pt>
                <c:pt idx="639">
                  <c:v>0.49210648148148151</c:v>
                </c:pt>
                <c:pt idx="640">
                  <c:v>0.49284722222222221</c:v>
                </c:pt>
                <c:pt idx="641">
                  <c:v>0.49359953703703702</c:v>
                </c:pt>
                <c:pt idx="642">
                  <c:v>0.49434027777777773</c:v>
                </c:pt>
                <c:pt idx="643">
                  <c:v>0.49508101851851855</c:v>
                </c:pt>
                <c:pt idx="644">
                  <c:v>0.49583333333333335</c:v>
                </c:pt>
                <c:pt idx="645">
                  <c:v>0.49657407407407406</c:v>
                </c:pt>
                <c:pt idx="646">
                  <c:v>0.49731481481481482</c:v>
                </c:pt>
                <c:pt idx="647">
                  <c:v>0.49806712962962968</c:v>
                </c:pt>
                <c:pt idx="648">
                  <c:v>0.49880787037037039</c:v>
                </c:pt>
                <c:pt idx="649">
                  <c:v>0.4995486111111111</c:v>
                </c:pt>
                <c:pt idx="650">
                  <c:v>0.5003009259259259</c:v>
                </c:pt>
                <c:pt idx="651">
                  <c:v>0.50104166666666672</c:v>
                </c:pt>
                <c:pt idx="652">
                  <c:v>0.5018055555555555</c:v>
                </c:pt>
                <c:pt idx="653">
                  <c:v>0.50255787037037036</c:v>
                </c:pt>
                <c:pt idx="654">
                  <c:v>0.50329861111111118</c:v>
                </c:pt>
                <c:pt idx="655">
                  <c:v>0.50405092592592593</c:v>
                </c:pt>
                <c:pt idx="656">
                  <c:v>0.50479166666666664</c:v>
                </c:pt>
                <c:pt idx="657">
                  <c:v>0.50553240740740735</c:v>
                </c:pt>
                <c:pt idx="658">
                  <c:v>0.50628472222222221</c:v>
                </c:pt>
                <c:pt idx="659">
                  <c:v>0.50702546296296302</c:v>
                </c:pt>
                <c:pt idx="660">
                  <c:v>0.50776620370370373</c:v>
                </c:pt>
                <c:pt idx="661">
                  <c:v>0.50850694444444444</c:v>
                </c:pt>
                <c:pt idx="662">
                  <c:v>0.50925925925925919</c:v>
                </c:pt>
                <c:pt idx="663">
                  <c:v>0.51</c:v>
                </c:pt>
                <c:pt idx="664">
                  <c:v>0.51074074074074072</c:v>
                </c:pt>
                <c:pt idx="665">
                  <c:v>0.51149305555555558</c:v>
                </c:pt>
                <c:pt idx="666">
                  <c:v>0.51224537037037032</c:v>
                </c:pt>
                <c:pt idx="667">
                  <c:v>0.51304398148148145</c:v>
                </c:pt>
                <c:pt idx="668">
                  <c:v>0.513738425925926</c:v>
                </c:pt>
                <c:pt idx="669">
                  <c:v>0.51447916666666671</c:v>
                </c:pt>
                <c:pt idx="670">
                  <c:v>0.51521990740740742</c:v>
                </c:pt>
                <c:pt idx="671">
                  <c:v>0.51596064814814813</c:v>
                </c:pt>
                <c:pt idx="672">
                  <c:v>0.51671296296296299</c:v>
                </c:pt>
                <c:pt idx="673">
                  <c:v>0.51745370370370369</c:v>
                </c:pt>
                <c:pt idx="674">
                  <c:v>0.51819444444444451</c:v>
                </c:pt>
                <c:pt idx="675">
                  <c:v>0.51894675925925926</c:v>
                </c:pt>
                <c:pt idx="676">
                  <c:v>0.51968749999999997</c:v>
                </c:pt>
                <c:pt idx="677">
                  <c:v>0.52042824074074068</c:v>
                </c:pt>
                <c:pt idx="678">
                  <c:v>0.52118055555555554</c:v>
                </c:pt>
                <c:pt idx="679">
                  <c:v>0.52194444444444443</c:v>
                </c:pt>
                <c:pt idx="680">
                  <c:v>0.52268518518518514</c:v>
                </c:pt>
                <c:pt idx="681">
                  <c:v>0.5234375</c:v>
                </c:pt>
                <c:pt idx="682">
                  <c:v>0.52417824074074071</c:v>
                </c:pt>
                <c:pt idx="683">
                  <c:v>0.52491898148148153</c:v>
                </c:pt>
                <c:pt idx="684">
                  <c:v>0.52567129629629628</c:v>
                </c:pt>
                <c:pt idx="685">
                  <c:v>0.52641203703703698</c:v>
                </c:pt>
                <c:pt idx="686">
                  <c:v>0.52716435185185184</c:v>
                </c:pt>
                <c:pt idx="687">
                  <c:v>0.52864583333333337</c:v>
                </c:pt>
                <c:pt idx="688">
                  <c:v>0.52939814814814812</c:v>
                </c:pt>
                <c:pt idx="689">
                  <c:v>0.53013888888888883</c:v>
                </c:pt>
                <c:pt idx="690">
                  <c:v>0.53087962962962965</c:v>
                </c:pt>
                <c:pt idx="691">
                  <c:v>0.53164351851851854</c:v>
                </c:pt>
                <c:pt idx="692">
                  <c:v>0.53238425925925925</c:v>
                </c:pt>
                <c:pt idx="693">
                  <c:v>0.53312499999999996</c:v>
                </c:pt>
                <c:pt idx="694">
                  <c:v>0.53387731481481482</c:v>
                </c:pt>
                <c:pt idx="695">
                  <c:v>0.53461805555555553</c:v>
                </c:pt>
                <c:pt idx="696">
                  <c:v>0.53535879629629635</c:v>
                </c:pt>
                <c:pt idx="697">
                  <c:v>0.53611111111111109</c:v>
                </c:pt>
                <c:pt idx="698">
                  <c:v>0.5368518518518518</c:v>
                </c:pt>
                <c:pt idx="699">
                  <c:v>0.53759259259259262</c:v>
                </c:pt>
                <c:pt idx="700">
                  <c:v>0.53834490740740748</c:v>
                </c:pt>
                <c:pt idx="701">
                  <c:v>0.53908564814814819</c:v>
                </c:pt>
                <c:pt idx="702">
                  <c:v>0.54057870370370364</c:v>
                </c:pt>
                <c:pt idx="703">
                  <c:v>0.54131944444444446</c:v>
                </c:pt>
                <c:pt idx="704">
                  <c:v>0.54208333333333336</c:v>
                </c:pt>
                <c:pt idx="705">
                  <c:v>0.54284722222222226</c:v>
                </c:pt>
                <c:pt idx="706">
                  <c:v>0.54357638888888882</c:v>
                </c:pt>
                <c:pt idx="707">
                  <c:v>0.54432870370370368</c:v>
                </c:pt>
                <c:pt idx="708">
                  <c:v>0.5450694444444445</c:v>
                </c:pt>
                <c:pt idx="709">
                  <c:v>0.5458101851851852</c:v>
                </c:pt>
                <c:pt idx="710">
                  <c:v>0.54656249999999995</c:v>
                </c:pt>
                <c:pt idx="711">
                  <c:v>0.54730324074074077</c:v>
                </c:pt>
                <c:pt idx="712">
                  <c:v>0.54804398148148148</c:v>
                </c:pt>
                <c:pt idx="713">
                  <c:v>0.54878472222222219</c:v>
                </c:pt>
                <c:pt idx="714">
                  <c:v>0.54953703703703705</c:v>
                </c:pt>
                <c:pt idx="715">
                  <c:v>0.55027777777777775</c:v>
                </c:pt>
                <c:pt idx="716">
                  <c:v>0.55101851851851846</c:v>
                </c:pt>
                <c:pt idx="717">
                  <c:v>0.55177083333333332</c:v>
                </c:pt>
                <c:pt idx="718">
                  <c:v>0.55252314814814818</c:v>
                </c:pt>
                <c:pt idx="719">
                  <c:v>0.55326388888888889</c:v>
                </c:pt>
                <c:pt idx="720">
                  <c:v>0.55401620370370364</c:v>
                </c:pt>
                <c:pt idx="721">
                  <c:v>0.55475694444444446</c:v>
                </c:pt>
                <c:pt idx="722">
                  <c:v>0.55549768518518516</c:v>
                </c:pt>
                <c:pt idx="723">
                  <c:v>0.55625000000000002</c:v>
                </c:pt>
                <c:pt idx="724">
                  <c:v>0.55699074074074073</c:v>
                </c:pt>
                <c:pt idx="725">
                  <c:v>0.55773148148148144</c:v>
                </c:pt>
                <c:pt idx="726">
                  <c:v>0.5584837962962963</c:v>
                </c:pt>
                <c:pt idx="727">
                  <c:v>0.55922453703703701</c:v>
                </c:pt>
                <c:pt idx="728">
                  <c:v>0.55996527777777783</c:v>
                </c:pt>
                <c:pt idx="729">
                  <c:v>0.56071759259259257</c:v>
                </c:pt>
                <c:pt idx="730">
                  <c:v>0.56145833333333328</c:v>
                </c:pt>
                <c:pt idx="731">
                  <c:v>0.56222222222222229</c:v>
                </c:pt>
                <c:pt idx="732">
                  <c:v>0.56297453703703704</c:v>
                </c:pt>
                <c:pt idx="733">
                  <c:v>0.56371527777777775</c:v>
                </c:pt>
                <c:pt idx="734">
                  <c:v>0.56445601851851845</c:v>
                </c:pt>
                <c:pt idx="735">
                  <c:v>0.56520833333333331</c:v>
                </c:pt>
                <c:pt idx="736">
                  <c:v>0.56594907407407413</c:v>
                </c:pt>
                <c:pt idx="737">
                  <c:v>0.56670138888888888</c:v>
                </c:pt>
                <c:pt idx="738">
                  <c:v>0.56744212962962959</c:v>
                </c:pt>
                <c:pt idx="739">
                  <c:v>0.5681828703703703</c:v>
                </c:pt>
                <c:pt idx="740">
                  <c:v>0.56893518518518515</c:v>
                </c:pt>
                <c:pt idx="741">
                  <c:v>0.56967592592592597</c:v>
                </c:pt>
                <c:pt idx="742">
                  <c:v>0.57041666666666668</c:v>
                </c:pt>
                <c:pt idx="743">
                  <c:v>0.57116898148148143</c:v>
                </c:pt>
                <c:pt idx="744">
                  <c:v>0.57192129629629629</c:v>
                </c:pt>
                <c:pt idx="745">
                  <c:v>0.57266203703703711</c:v>
                </c:pt>
                <c:pt idx="746">
                  <c:v>0.57340277777777782</c:v>
                </c:pt>
                <c:pt idx="747">
                  <c:v>0.57415509259259256</c:v>
                </c:pt>
                <c:pt idx="748">
                  <c:v>0.57489583333333327</c:v>
                </c:pt>
                <c:pt idx="749">
                  <c:v>0.57563657407407409</c:v>
                </c:pt>
                <c:pt idx="750">
                  <c:v>0.57638888888888895</c:v>
                </c:pt>
                <c:pt idx="751">
                  <c:v>0.57712962962962966</c:v>
                </c:pt>
                <c:pt idx="752">
                  <c:v>0.57787037037037037</c:v>
                </c:pt>
                <c:pt idx="753">
                  <c:v>0.57862268518518511</c:v>
                </c:pt>
                <c:pt idx="754">
                  <c:v>0.57936342592592593</c:v>
                </c:pt>
                <c:pt idx="755">
                  <c:v>0.58010416666666664</c:v>
                </c:pt>
                <c:pt idx="756">
                  <c:v>0.58159722222222221</c:v>
                </c:pt>
                <c:pt idx="757">
                  <c:v>0.58236111111111111</c:v>
                </c:pt>
                <c:pt idx="758">
                  <c:v>0.58311342592592597</c:v>
                </c:pt>
                <c:pt idx="759">
                  <c:v>0.58385416666666667</c:v>
                </c:pt>
                <c:pt idx="760">
                  <c:v>0.58459490740740738</c:v>
                </c:pt>
                <c:pt idx="761">
                  <c:v>0.58534722222222224</c:v>
                </c:pt>
                <c:pt idx="762">
                  <c:v>0.5860995370370371</c:v>
                </c:pt>
                <c:pt idx="763">
                  <c:v>0.58684027777777781</c:v>
                </c:pt>
                <c:pt idx="764">
                  <c:v>0.58758101851851852</c:v>
                </c:pt>
                <c:pt idx="765">
                  <c:v>0.58832175925925922</c:v>
                </c:pt>
                <c:pt idx="766">
                  <c:v>0.58906249999999993</c:v>
                </c:pt>
                <c:pt idx="767">
                  <c:v>0.58981481481481479</c:v>
                </c:pt>
                <c:pt idx="768">
                  <c:v>0.59055555555555561</c:v>
                </c:pt>
                <c:pt idx="769">
                  <c:v>0.59129629629629632</c:v>
                </c:pt>
                <c:pt idx="770">
                  <c:v>0.59206018518518522</c:v>
                </c:pt>
                <c:pt idx="771">
                  <c:v>0.59354166666666663</c:v>
                </c:pt>
                <c:pt idx="772">
                  <c:v>0.59429398148148149</c:v>
                </c:pt>
                <c:pt idx="773">
                  <c:v>0.59876157407407404</c:v>
                </c:pt>
                <c:pt idx="774">
                  <c:v>0.60548611111111106</c:v>
                </c:pt>
                <c:pt idx="775">
                  <c:v>0.60622685185185188</c:v>
                </c:pt>
                <c:pt idx="776">
                  <c:v>0.60696759259259259</c:v>
                </c:pt>
                <c:pt idx="777">
                  <c:v>0.60771990740740744</c:v>
                </c:pt>
                <c:pt idx="778">
                  <c:v>0.61293981481481474</c:v>
                </c:pt>
                <c:pt idx="779">
                  <c:v>0.61517361111111113</c:v>
                </c:pt>
                <c:pt idx="780">
                  <c:v>0.61665509259259255</c:v>
                </c:pt>
                <c:pt idx="781">
                  <c:v>0.6174074074074074</c:v>
                </c:pt>
                <c:pt idx="782">
                  <c:v>0.61814814814814811</c:v>
                </c:pt>
                <c:pt idx="783">
                  <c:v>0.62038194444444439</c:v>
                </c:pt>
                <c:pt idx="784">
                  <c:v>0.62187500000000007</c:v>
                </c:pt>
                <c:pt idx="785">
                  <c:v>0.62263888888888885</c:v>
                </c:pt>
                <c:pt idx="786">
                  <c:v>0.62487268518518524</c:v>
                </c:pt>
                <c:pt idx="787">
                  <c:v>0.62710648148148151</c:v>
                </c:pt>
                <c:pt idx="788">
                  <c:v>0.62859953703703708</c:v>
                </c:pt>
                <c:pt idx="789">
                  <c:v>0.63009259259259254</c:v>
                </c:pt>
                <c:pt idx="790">
                  <c:v>0.63083333333333336</c:v>
                </c:pt>
                <c:pt idx="791">
                  <c:v>0.63531250000000006</c:v>
                </c:pt>
                <c:pt idx="792">
                  <c:v>0.63680555555555551</c:v>
                </c:pt>
                <c:pt idx="793">
                  <c:v>0.63754629629629633</c:v>
                </c:pt>
                <c:pt idx="794">
                  <c:v>0.6390393518518519</c:v>
                </c:pt>
                <c:pt idx="795">
                  <c:v>0.63978009259259261</c:v>
                </c:pt>
                <c:pt idx="796">
                  <c:v>0.64502314814814821</c:v>
                </c:pt>
                <c:pt idx="797">
                  <c:v>0.64576388888888892</c:v>
                </c:pt>
                <c:pt idx="798">
                  <c:v>0.64725694444444437</c:v>
                </c:pt>
                <c:pt idx="799">
                  <c:v>0.64799768518518519</c:v>
                </c:pt>
                <c:pt idx="800">
                  <c:v>0.64875000000000005</c:v>
                </c:pt>
                <c:pt idx="801">
                  <c:v>0.65694444444444444</c:v>
                </c:pt>
                <c:pt idx="802">
                  <c:v>0.65768518518518515</c:v>
                </c:pt>
                <c:pt idx="803">
                  <c:v>0.66141203703703699</c:v>
                </c:pt>
                <c:pt idx="804">
                  <c:v>0.67186342592592585</c:v>
                </c:pt>
                <c:pt idx="805">
                  <c:v>0.67337962962962961</c:v>
                </c:pt>
                <c:pt idx="806">
                  <c:v>0.67561342592592588</c:v>
                </c:pt>
                <c:pt idx="807">
                  <c:v>0.6763541666666667</c:v>
                </c:pt>
                <c:pt idx="808">
                  <c:v>0.67710648148148145</c:v>
                </c:pt>
                <c:pt idx="809">
                  <c:v>0.68082175925925925</c:v>
                </c:pt>
                <c:pt idx="810">
                  <c:v>0.681574074074074</c:v>
                </c:pt>
                <c:pt idx="811">
                  <c:v>0.68307870370370372</c:v>
                </c:pt>
                <c:pt idx="812">
                  <c:v>0.68381944444444442</c:v>
                </c:pt>
                <c:pt idx="813">
                  <c:v>0.6853125000000001</c:v>
                </c:pt>
                <c:pt idx="814">
                  <c:v>0.68605324074074081</c:v>
                </c:pt>
                <c:pt idx="815">
                  <c:v>0.68755787037037042</c:v>
                </c:pt>
                <c:pt idx="816">
                  <c:v>0.68902777777777768</c:v>
                </c:pt>
                <c:pt idx="817">
                  <c:v>0.68978009259259254</c:v>
                </c:pt>
                <c:pt idx="818">
                  <c:v>0.69052083333333336</c:v>
                </c:pt>
                <c:pt idx="819">
                  <c:v>0.69126157407407407</c:v>
                </c:pt>
                <c:pt idx="820">
                  <c:v>0.69201388888888893</c:v>
                </c:pt>
                <c:pt idx="821">
                  <c:v>0.69427083333333339</c:v>
                </c:pt>
                <c:pt idx="822">
                  <c:v>0.6950115740740741</c:v>
                </c:pt>
                <c:pt idx="823">
                  <c:v>0.69576388888888896</c:v>
                </c:pt>
                <c:pt idx="824">
                  <c:v>0.69650462962962967</c:v>
                </c:pt>
                <c:pt idx="825">
                  <c:v>0.69799768518518512</c:v>
                </c:pt>
                <c:pt idx="826">
                  <c:v>0.69873842592592583</c:v>
                </c:pt>
                <c:pt idx="827">
                  <c:v>0.70023148148148151</c:v>
                </c:pt>
                <c:pt idx="828">
                  <c:v>0.70097222222222222</c:v>
                </c:pt>
                <c:pt idx="829">
                  <c:v>0.70172453703703708</c:v>
                </c:pt>
                <c:pt idx="830">
                  <c:v>0.70321759259259264</c:v>
                </c:pt>
                <c:pt idx="831">
                  <c:v>0.70694444444444438</c:v>
                </c:pt>
                <c:pt idx="832">
                  <c:v>0.70768518518518519</c:v>
                </c:pt>
                <c:pt idx="833">
                  <c:v>0.70843750000000005</c:v>
                </c:pt>
                <c:pt idx="834">
                  <c:v>0.70917824074074076</c:v>
                </c:pt>
                <c:pt idx="835">
                  <c:v>0.70991898148148147</c:v>
                </c:pt>
                <c:pt idx="836">
                  <c:v>0.71067129629629633</c:v>
                </c:pt>
                <c:pt idx="837">
                  <c:v>0.71141203703703704</c:v>
                </c:pt>
                <c:pt idx="838">
                  <c:v>0.71216435185185178</c:v>
                </c:pt>
                <c:pt idx="839">
                  <c:v>0.71368055555555554</c:v>
                </c:pt>
                <c:pt idx="840">
                  <c:v>0.71440972222222221</c:v>
                </c:pt>
                <c:pt idx="841">
                  <c:v>0.71516203703703696</c:v>
                </c:pt>
                <c:pt idx="842">
                  <c:v>0.71590277777777789</c:v>
                </c:pt>
                <c:pt idx="843">
                  <c:v>0.7166435185185186</c:v>
                </c:pt>
                <c:pt idx="844">
                  <c:v>0.71739583333333334</c:v>
                </c:pt>
                <c:pt idx="845">
                  <c:v>0.71813657407407405</c:v>
                </c:pt>
                <c:pt idx="846">
                  <c:v>0.71888888888888891</c:v>
                </c:pt>
                <c:pt idx="847">
                  <c:v>0.71962962962962962</c:v>
                </c:pt>
                <c:pt idx="848">
                  <c:v>0.72038194444444448</c:v>
                </c:pt>
                <c:pt idx="849">
                  <c:v>0.72112268518518519</c:v>
                </c:pt>
                <c:pt idx="850">
                  <c:v>0.72186342592592589</c:v>
                </c:pt>
                <c:pt idx="851">
                  <c:v>0.72261574074074064</c:v>
                </c:pt>
                <c:pt idx="852">
                  <c:v>0.72335648148148157</c:v>
                </c:pt>
                <c:pt idx="853">
                  <c:v>0.72409722222222228</c:v>
                </c:pt>
                <c:pt idx="854">
                  <c:v>0.72484953703703703</c:v>
                </c:pt>
                <c:pt idx="855">
                  <c:v>0.72559027777777774</c:v>
                </c:pt>
                <c:pt idx="856">
                  <c:v>0.72633101851851845</c:v>
                </c:pt>
                <c:pt idx="857">
                  <c:v>0.7270833333333333</c:v>
                </c:pt>
                <c:pt idx="858">
                  <c:v>0.72782407407407401</c:v>
                </c:pt>
                <c:pt idx="859">
                  <c:v>0.72856481481481483</c:v>
                </c:pt>
                <c:pt idx="860">
                  <c:v>0.72931712962962969</c:v>
                </c:pt>
                <c:pt idx="861">
                  <c:v>0.7300578703703704</c:v>
                </c:pt>
                <c:pt idx="862">
                  <c:v>0.73079861111111111</c:v>
                </c:pt>
                <c:pt idx="863">
                  <c:v>0.73155092592592597</c:v>
                </c:pt>
                <c:pt idx="864">
                  <c:v>0.73229166666666667</c:v>
                </c:pt>
                <c:pt idx="865">
                  <c:v>0.73305555555555557</c:v>
                </c:pt>
                <c:pt idx="866">
                  <c:v>0.73380787037037043</c:v>
                </c:pt>
                <c:pt idx="867">
                  <c:v>0.73454861111111114</c:v>
                </c:pt>
                <c:pt idx="868">
                  <c:v>0.73528935185185185</c:v>
                </c:pt>
                <c:pt idx="869">
                  <c:v>0.73604166666666659</c:v>
                </c:pt>
                <c:pt idx="870">
                  <c:v>0.7367824074074073</c:v>
                </c:pt>
                <c:pt idx="871">
                  <c:v>0.73752314814814823</c:v>
                </c:pt>
                <c:pt idx="872">
                  <c:v>0.73827546296296298</c:v>
                </c:pt>
                <c:pt idx="873">
                  <c:v>0.73901620370370369</c:v>
                </c:pt>
                <c:pt idx="874">
                  <c:v>0.7397569444444444</c:v>
                </c:pt>
                <c:pt idx="875">
                  <c:v>0.74050925925925926</c:v>
                </c:pt>
                <c:pt idx="876">
                  <c:v>0.74124999999999996</c:v>
                </c:pt>
                <c:pt idx="877">
                  <c:v>0.74199074074074067</c:v>
                </c:pt>
                <c:pt idx="878">
                  <c:v>0.74275462962962957</c:v>
                </c:pt>
                <c:pt idx="879">
                  <c:v>0.74349537037037028</c:v>
                </c:pt>
                <c:pt idx="880">
                  <c:v>0.74423611111111121</c:v>
                </c:pt>
                <c:pt idx="881">
                  <c:v>0.74498842592592596</c:v>
                </c:pt>
                <c:pt idx="882">
                  <c:v>0.74572916666666667</c:v>
                </c:pt>
                <c:pt idx="883">
                  <c:v>0.74648148148148152</c:v>
                </c:pt>
                <c:pt idx="884">
                  <c:v>0.74722222222222223</c:v>
                </c:pt>
                <c:pt idx="885">
                  <c:v>0.74796296296296294</c:v>
                </c:pt>
                <c:pt idx="886">
                  <c:v>0.7487152777777778</c:v>
                </c:pt>
                <c:pt idx="887">
                  <c:v>0.75020833333333325</c:v>
                </c:pt>
                <c:pt idx="888">
                  <c:v>0.75094907407407396</c:v>
                </c:pt>
                <c:pt idx="889">
                  <c:v>0.75168981481481489</c:v>
                </c:pt>
                <c:pt idx="890">
                  <c:v>0.75244212962962964</c:v>
                </c:pt>
                <c:pt idx="891">
                  <c:v>0.75394675925925936</c:v>
                </c:pt>
                <c:pt idx="892">
                  <c:v>0.75468750000000007</c:v>
                </c:pt>
                <c:pt idx="893">
                  <c:v>0.75543981481481481</c:v>
                </c:pt>
                <c:pt idx="894">
                  <c:v>0.75618055555555552</c:v>
                </c:pt>
                <c:pt idx="895">
                  <c:v>0.75692129629629623</c:v>
                </c:pt>
                <c:pt idx="896">
                  <c:v>0.7584143518518518</c:v>
                </c:pt>
                <c:pt idx="897">
                  <c:v>0.75915509259259262</c:v>
                </c:pt>
                <c:pt idx="898">
                  <c:v>0.75990740740740748</c:v>
                </c:pt>
                <c:pt idx="899">
                  <c:v>0.76064814814814818</c:v>
                </c:pt>
                <c:pt idx="900">
                  <c:v>0.76140046296296304</c:v>
                </c:pt>
                <c:pt idx="901">
                  <c:v>0.76214120370370375</c:v>
                </c:pt>
                <c:pt idx="902">
                  <c:v>0.76288194444444446</c:v>
                </c:pt>
                <c:pt idx="903">
                  <c:v>0.76363425925925921</c:v>
                </c:pt>
                <c:pt idx="904">
                  <c:v>0.76437499999999992</c:v>
                </c:pt>
                <c:pt idx="905">
                  <c:v>0.76511574074074085</c:v>
                </c:pt>
                <c:pt idx="906">
                  <c:v>0.76586805555555559</c:v>
                </c:pt>
                <c:pt idx="907">
                  <c:v>0.7666087962962963</c:v>
                </c:pt>
                <c:pt idx="908">
                  <c:v>0.76736111111111116</c:v>
                </c:pt>
                <c:pt idx="909">
                  <c:v>0.76810185185185187</c:v>
                </c:pt>
                <c:pt idx="910">
                  <c:v>0.76884259259259258</c:v>
                </c:pt>
                <c:pt idx="911">
                  <c:v>0.76959490740740744</c:v>
                </c:pt>
                <c:pt idx="912">
                  <c:v>0.77033564814814814</c:v>
                </c:pt>
                <c:pt idx="913">
                  <c:v>0.77107638888888896</c:v>
                </c:pt>
                <c:pt idx="914">
                  <c:v>0.7718287037037036</c:v>
                </c:pt>
                <c:pt idx="915">
                  <c:v>0.77256944444444453</c:v>
                </c:pt>
                <c:pt idx="916">
                  <c:v>0.77333333333333332</c:v>
                </c:pt>
                <c:pt idx="917">
                  <c:v>0.77408564814814806</c:v>
                </c:pt>
                <c:pt idx="918">
                  <c:v>0.77482638888888899</c:v>
                </c:pt>
                <c:pt idx="919">
                  <c:v>0.77557870370370363</c:v>
                </c:pt>
                <c:pt idx="920">
                  <c:v>0.77631944444444445</c:v>
                </c:pt>
                <c:pt idx="921">
                  <c:v>0.77781250000000002</c:v>
                </c:pt>
                <c:pt idx="922">
                  <c:v>0.77855324074074073</c:v>
                </c:pt>
                <c:pt idx="923">
                  <c:v>0.77929398148148143</c:v>
                </c:pt>
                <c:pt idx="924">
                  <c:v>0.78003472222222225</c:v>
                </c:pt>
                <c:pt idx="925">
                  <c:v>0.780787037037037</c:v>
                </c:pt>
                <c:pt idx="926">
                  <c:v>0.78152777777777782</c:v>
                </c:pt>
                <c:pt idx="927">
                  <c:v>0.78226851851851853</c:v>
                </c:pt>
                <c:pt idx="928">
                  <c:v>0.78303240740740743</c:v>
                </c:pt>
                <c:pt idx="929">
                  <c:v>0.78377314814814814</c:v>
                </c:pt>
                <c:pt idx="930">
                  <c:v>0.78451388888888884</c:v>
                </c:pt>
                <c:pt idx="931">
                  <c:v>0.7852662037037037</c:v>
                </c:pt>
                <c:pt idx="932">
                  <c:v>0.78600694444444441</c:v>
                </c:pt>
                <c:pt idx="933">
                  <c:v>0.78674768518518512</c:v>
                </c:pt>
                <c:pt idx="934">
                  <c:v>0.78749999999999998</c:v>
                </c:pt>
                <c:pt idx="935">
                  <c:v>0.7882407407407408</c:v>
                </c:pt>
                <c:pt idx="936">
                  <c:v>0.78898148148148151</c:v>
                </c:pt>
                <c:pt idx="937">
                  <c:v>0.78973379629629636</c:v>
                </c:pt>
                <c:pt idx="938">
                  <c:v>0.79047453703703707</c:v>
                </c:pt>
                <c:pt idx="939">
                  <c:v>0.79122685185185182</c:v>
                </c:pt>
                <c:pt idx="940">
                  <c:v>0.79196759259259253</c:v>
                </c:pt>
                <c:pt idx="941">
                  <c:v>0.79271990740740739</c:v>
                </c:pt>
                <c:pt idx="942">
                  <c:v>0.79348379629629628</c:v>
                </c:pt>
                <c:pt idx="943">
                  <c:v>0.79422453703703699</c:v>
                </c:pt>
                <c:pt idx="944">
                  <c:v>0.7949652777777777</c:v>
                </c:pt>
                <c:pt idx="945">
                  <c:v>0.79571759259259256</c:v>
                </c:pt>
                <c:pt idx="946">
                  <c:v>0.79645833333333327</c:v>
                </c:pt>
                <c:pt idx="947">
                  <c:v>0.79719907407407409</c:v>
                </c:pt>
                <c:pt idx="948">
                  <c:v>0.79795138888888895</c:v>
                </c:pt>
                <c:pt idx="949">
                  <c:v>0.79869212962962965</c:v>
                </c:pt>
                <c:pt idx="950">
                  <c:v>0.79943287037037036</c:v>
                </c:pt>
                <c:pt idx="951">
                  <c:v>0.80018518518518522</c:v>
                </c:pt>
                <c:pt idx="952">
                  <c:v>0.80092592592592593</c:v>
                </c:pt>
                <c:pt idx="953">
                  <c:v>0.80166666666666664</c:v>
                </c:pt>
                <c:pt idx="954">
                  <c:v>0.80241898148148139</c:v>
                </c:pt>
                <c:pt idx="955">
                  <c:v>0.80317129629629624</c:v>
                </c:pt>
                <c:pt idx="956">
                  <c:v>0.80391203703703706</c:v>
                </c:pt>
                <c:pt idx="957">
                  <c:v>0.80466435185185192</c:v>
                </c:pt>
                <c:pt idx="958">
                  <c:v>0.80540509259259263</c:v>
                </c:pt>
                <c:pt idx="959">
                  <c:v>0.80614583333333334</c:v>
                </c:pt>
                <c:pt idx="960">
                  <c:v>0.8068981481481482</c:v>
                </c:pt>
                <c:pt idx="961">
                  <c:v>0.80763888888888891</c:v>
                </c:pt>
                <c:pt idx="962">
                  <c:v>0.80839120370370365</c:v>
                </c:pt>
                <c:pt idx="963">
                  <c:v>0.80913194444444436</c:v>
                </c:pt>
                <c:pt idx="964">
                  <c:v>0.80988425925925922</c:v>
                </c:pt>
                <c:pt idx="965">
                  <c:v>0.81062499999999993</c:v>
                </c:pt>
                <c:pt idx="966">
                  <c:v>0.81136574074074075</c:v>
                </c:pt>
                <c:pt idx="967">
                  <c:v>0.81210648148148146</c:v>
                </c:pt>
                <c:pt idx="968">
                  <c:v>0.81285879629629632</c:v>
                </c:pt>
                <c:pt idx="969">
                  <c:v>0.81436342592592592</c:v>
                </c:pt>
                <c:pt idx="970">
                  <c:v>0.81510416666666663</c:v>
                </c:pt>
                <c:pt idx="971">
                  <c:v>0.81585648148148149</c:v>
                </c:pt>
                <c:pt idx="972">
                  <c:v>0.8165972222222222</c:v>
                </c:pt>
                <c:pt idx="973">
                  <c:v>0.81733796296296291</c:v>
                </c:pt>
                <c:pt idx="974">
                  <c:v>0.81883101851851858</c:v>
                </c:pt>
                <c:pt idx="975">
                  <c:v>0.81957175925925929</c:v>
                </c:pt>
                <c:pt idx="976">
                  <c:v>0.82032407407407415</c:v>
                </c:pt>
                <c:pt idx="977">
                  <c:v>0.82106481481481486</c:v>
                </c:pt>
                <c:pt idx="978">
                  <c:v>0.82180555555555557</c:v>
                </c:pt>
                <c:pt idx="979">
                  <c:v>0.82255787037037031</c:v>
                </c:pt>
                <c:pt idx="980">
                  <c:v>0.82331018518518517</c:v>
                </c:pt>
                <c:pt idx="981">
                  <c:v>0.82405092592592588</c:v>
                </c:pt>
                <c:pt idx="982">
                  <c:v>0.82480324074074074</c:v>
                </c:pt>
                <c:pt idx="983">
                  <c:v>0.82554398148148145</c:v>
                </c:pt>
                <c:pt idx="984">
                  <c:v>0.8262962962962962</c:v>
                </c:pt>
                <c:pt idx="985">
                  <c:v>0.82703703703703713</c:v>
                </c:pt>
                <c:pt idx="986">
                  <c:v>0.82853009259259258</c:v>
                </c:pt>
                <c:pt idx="987">
                  <c:v>0.82927083333333329</c:v>
                </c:pt>
                <c:pt idx="988">
                  <c:v>0.830011574074074</c:v>
                </c:pt>
                <c:pt idx="989">
                  <c:v>0.83076388888888886</c:v>
                </c:pt>
                <c:pt idx="990">
                  <c:v>0.83150462962962957</c:v>
                </c:pt>
                <c:pt idx="991">
                  <c:v>0.83224537037037039</c:v>
                </c:pt>
                <c:pt idx="992">
                  <c:v>0.83299768518518524</c:v>
                </c:pt>
                <c:pt idx="993">
                  <c:v>0.83376157407407403</c:v>
                </c:pt>
                <c:pt idx="994">
                  <c:v>0.83450231481481485</c:v>
                </c:pt>
                <c:pt idx="995">
                  <c:v>0.8352546296296296</c:v>
                </c:pt>
                <c:pt idx="996">
                  <c:v>0.83599537037037042</c:v>
                </c:pt>
                <c:pt idx="997">
                  <c:v>0.83673611111111112</c:v>
                </c:pt>
                <c:pt idx="998">
                  <c:v>0.83747685185185183</c:v>
                </c:pt>
                <c:pt idx="999">
                  <c:v>0.83822916666666669</c:v>
                </c:pt>
                <c:pt idx="1000">
                  <c:v>0.8389699074074074</c:v>
                </c:pt>
                <c:pt idx="1001">
                  <c:v>0.83971064814814822</c:v>
                </c:pt>
                <c:pt idx="1002">
                  <c:v>0.84045138888888893</c:v>
                </c:pt>
                <c:pt idx="1003">
                  <c:v>0.84120370370370379</c:v>
                </c:pt>
                <c:pt idx="1004">
                  <c:v>0.8419444444444445</c:v>
                </c:pt>
                <c:pt idx="1005">
                  <c:v>0.84269675925925924</c:v>
                </c:pt>
                <c:pt idx="1006">
                  <c:v>0.8434490740740741</c:v>
                </c:pt>
                <c:pt idx="1007">
                  <c:v>0.84418981481481481</c:v>
                </c:pt>
                <c:pt idx="1008">
                  <c:v>0.84494212962962967</c:v>
                </c:pt>
                <c:pt idx="1009">
                  <c:v>0.84568287037037038</c:v>
                </c:pt>
                <c:pt idx="1010">
                  <c:v>0.84643518518518512</c:v>
                </c:pt>
                <c:pt idx="1011">
                  <c:v>0.84717592592592583</c:v>
                </c:pt>
                <c:pt idx="1012">
                  <c:v>0.84792824074074069</c:v>
                </c:pt>
                <c:pt idx="1013">
                  <c:v>0.84866898148148151</c:v>
                </c:pt>
                <c:pt idx="1014">
                  <c:v>0.84940972222222222</c:v>
                </c:pt>
                <c:pt idx="1015">
                  <c:v>0.85090277777777779</c:v>
                </c:pt>
                <c:pt idx="1016">
                  <c:v>0.85164351851851849</c:v>
                </c:pt>
                <c:pt idx="1017">
                  <c:v>0.8523842592592592</c:v>
                </c:pt>
                <c:pt idx="1018">
                  <c:v>0.85313657407407406</c:v>
                </c:pt>
                <c:pt idx="1019">
                  <c:v>0.85390046296296296</c:v>
                </c:pt>
                <c:pt idx="1020">
                  <c:v>0.85464120370370367</c:v>
                </c:pt>
                <c:pt idx="1021">
                  <c:v>0.85538194444444438</c:v>
                </c:pt>
                <c:pt idx="1022">
                  <c:v>0.85613425925925923</c:v>
                </c:pt>
                <c:pt idx="1023">
                  <c:v>0.85687500000000005</c:v>
                </c:pt>
                <c:pt idx="1024">
                  <c:v>0.85761574074074076</c:v>
                </c:pt>
                <c:pt idx="1025">
                  <c:v>0.85910879629629633</c:v>
                </c:pt>
                <c:pt idx="1026">
                  <c:v>0.85984953703703704</c:v>
                </c:pt>
                <c:pt idx="1027">
                  <c:v>0.86060185185185178</c:v>
                </c:pt>
                <c:pt idx="1028">
                  <c:v>0.86134259259259249</c:v>
                </c:pt>
                <c:pt idx="1029">
                  <c:v>0.86209490740740735</c:v>
                </c:pt>
                <c:pt idx="1030">
                  <c:v>0.86283564814814817</c:v>
                </c:pt>
                <c:pt idx="1031">
                  <c:v>0.86357638888888888</c:v>
                </c:pt>
                <c:pt idx="1032">
                  <c:v>0.86432870370370374</c:v>
                </c:pt>
                <c:pt idx="1033">
                  <c:v>0.86506944444444445</c:v>
                </c:pt>
                <c:pt idx="1034">
                  <c:v>0.86581018518518515</c:v>
                </c:pt>
                <c:pt idx="1035">
                  <c:v>0.86656250000000001</c:v>
                </c:pt>
                <c:pt idx="1036">
                  <c:v>0.86730324074074072</c:v>
                </c:pt>
                <c:pt idx="1037">
                  <c:v>0.86804398148148154</c:v>
                </c:pt>
                <c:pt idx="1038">
                  <c:v>0.8687962962962964</c:v>
                </c:pt>
                <c:pt idx="1039">
                  <c:v>0.86953703703703711</c:v>
                </c:pt>
                <c:pt idx="1040">
                  <c:v>0.87027777777777782</c:v>
                </c:pt>
                <c:pt idx="1041">
                  <c:v>0.87178240740740742</c:v>
                </c:pt>
                <c:pt idx="1042">
                  <c:v>0.87251157407407398</c:v>
                </c:pt>
                <c:pt idx="1043">
                  <c:v>0.87402777777777774</c:v>
                </c:pt>
                <c:pt idx="1044">
                  <c:v>0.8747800925925926</c:v>
                </c:pt>
                <c:pt idx="1045">
                  <c:v>0.87553240740740745</c:v>
                </c:pt>
                <c:pt idx="1046">
                  <c:v>0.87627314814814816</c:v>
                </c:pt>
                <c:pt idx="1047">
                  <c:v>0.87701388888888887</c:v>
                </c:pt>
                <c:pt idx="1048">
                  <c:v>0.87850694444444455</c:v>
                </c:pt>
                <c:pt idx="1049">
                  <c:v>0.87924768518518526</c:v>
                </c:pt>
                <c:pt idx="1050">
                  <c:v>0.87998842592592597</c:v>
                </c:pt>
                <c:pt idx="1051">
                  <c:v>0.88072916666666667</c:v>
                </c:pt>
                <c:pt idx="1052">
                  <c:v>0.88148148148148142</c:v>
                </c:pt>
                <c:pt idx="1053">
                  <c:v>0.88222222222222213</c:v>
                </c:pt>
                <c:pt idx="1054">
                  <c:v>0.88296296296296306</c:v>
                </c:pt>
                <c:pt idx="1055">
                  <c:v>0.88372685185185185</c:v>
                </c:pt>
                <c:pt idx="1056">
                  <c:v>0.88446759259259267</c:v>
                </c:pt>
                <c:pt idx="1057">
                  <c:v>0.8852199074074073</c:v>
                </c:pt>
                <c:pt idx="1058">
                  <c:v>0.88596064814814823</c:v>
                </c:pt>
                <c:pt idx="1059">
                  <c:v>0.88671296296296298</c:v>
                </c:pt>
                <c:pt idx="1060">
                  <c:v>0.88745370370370369</c:v>
                </c:pt>
                <c:pt idx="1061">
                  <c:v>0.88820601851851855</c:v>
                </c:pt>
                <c:pt idx="1062">
                  <c:v>0.88894675925925926</c:v>
                </c:pt>
                <c:pt idx="1063">
                  <c:v>0.88968749999999996</c:v>
                </c:pt>
                <c:pt idx="1064">
                  <c:v>0.89043981481481482</c:v>
                </c:pt>
                <c:pt idx="1065">
                  <c:v>0.89118055555555553</c:v>
                </c:pt>
                <c:pt idx="1066">
                  <c:v>0.89192129629629635</c:v>
                </c:pt>
                <c:pt idx="1067">
                  <c:v>0.89267361111111121</c:v>
                </c:pt>
                <c:pt idx="1068">
                  <c:v>0.8934375</c:v>
                </c:pt>
                <c:pt idx="1069">
                  <c:v>0.89418981481481474</c:v>
                </c:pt>
                <c:pt idx="1070">
                  <c:v>0.89493055555555545</c:v>
                </c:pt>
                <c:pt idx="1071">
                  <c:v>0.89567129629629638</c:v>
                </c:pt>
                <c:pt idx="1072">
                  <c:v>0.89642361111111113</c:v>
                </c:pt>
                <c:pt idx="1073">
                  <c:v>0.89716435185185184</c:v>
                </c:pt>
                <c:pt idx="1074">
                  <c:v>0.89790509259259255</c:v>
                </c:pt>
                <c:pt idx="1075">
                  <c:v>0.8986574074074074</c:v>
                </c:pt>
                <c:pt idx="1076">
                  <c:v>0.89939814814814811</c:v>
                </c:pt>
                <c:pt idx="1077">
                  <c:v>0.90013888888888882</c:v>
                </c:pt>
                <c:pt idx="1078">
                  <c:v>0.90089120370370368</c:v>
                </c:pt>
                <c:pt idx="1079">
                  <c:v>0.9016319444444445</c:v>
                </c:pt>
                <c:pt idx="1080">
                  <c:v>0.90238425925925936</c:v>
                </c:pt>
                <c:pt idx="1081">
                  <c:v>0.90312500000000007</c:v>
                </c:pt>
                <c:pt idx="1082">
                  <c:v>0.90388888888888896</c:v>
                </c:pt>
                <c:pt idx="1083">
                  <c:v>0.9046412037037036</c:v>
                </c:pt>
                <c:pt idx="1084">
                  <c:v>0.90538194444444453</c:v>
                </c:pt>
                <c:pt idx="1085">
                  <c:v>0.90613425925925928</c:v>
                </c:pt>
                <c:pt idx="1086">
                  <c:v>0.90687499999999999</c:v>
                </c:pt>
                <c:pt idx="1087">
                  <c:v>0.9076157407407407</c:v>
                </c:pt>
                <c:pt idx="1088">
                  <c:v>0.90836805555555555</c:v>
                </c:pt>
                <c:pt idx="1089">
                  <c:v>0.90910879629629626</c:v>
                </c:pt>
                <c:pt idx="1090">
                  <c:v>0.90984953703703697</c:v>
                </c:pt>
                <c:pt idx="1091">
                  <c:v>0.91060185185185183</c:v>
                </c:pt>
                <c:pt idx="1092">
                  <c:v>0.91134259259259265</c:v>
                </c:pt>
                <c:pt idx="1093">
                  <c:v>0.91208333333333336</c:v>
                </c:pt>
                <c:pt idx="1094">
                  <c:v>0.91283564814814822</c:v>
                </c:pt>
                <c:pt idx="1095">
                  <c:v>0.91358796296296296</c:v>
                </c:pt>
                <c:pt idx="1096">
                  <c:v>0.91432870370370367</c:v>
                </c:pt>
                <c:pt idx="1097">
                  <c:v>0.91508101851851853</c:v>
                </c:pt>
                <c:pt idx="1098">
                  <c:v>0.91582175925925924</c:v>
                </c:pt>
                <c:pt idx="1099">
                  <c:v>0.9165740740740741</c:v>
                </c:pt>
                <c:pt idx="1100">
                  <c:v>0.91731481481481481</c:v>
                </c:pt>
                <c:pt idx="1101">
                  <c:v>0.91806712962962955</c:v>
                </c:pt>
                <c:pt idx="1102">
                  <c:v>0.91880787037037026</c:v>
                </c:pt>
                <c:pt idx="1103">
                  <c:v>0.91956018518518512</c:v>
                </c:pt>
                <c:pt idx="1104">
                  <c:v>0.92030092592592594</c:v>
                </c:pt>
                <c:pt idx="1105">
                  <c:v>0.9210532407407408</c:v>
                </c:pt>
                <c:pt idx="1106">
                  <c:v>0.92179398148148151</c:v>
                </c:pt>
                <c:pt idx="1107">
                  <c:v>0.92253472222222221</c:v>
                </c:pt>
                <c:pt idx="1108">
                  <c:v>0.92331018518518515</c:v>
                </c:pt>
                <c:pt idx="1109">
                  <c:v>0.92405092592592597</c:v>
                </c:pt>
                <c:pt idx="1110">
                  <c:v>0.92480324074074083</c:v>
                </c:pt>
                <c:pt idx="1111">
                  <c:v>0.92554398148148154</c:v>
                </c:pt>
                <c:pt idx="1112">
                  <c:v>0.92629629629629628</c:v>
                </c:pt>
                <c:pt idx="1113">
                  <c:v>0.92703703703703699</c:v>
                </c:pt>
                <c:pt idx="1114">
                  <c:v>0.92778935185185185</c:v>
                </c:pt>
                <c:pt idx="1115">
                  <c:v>0.92853009259259256</c:v>
                </c:pt>
                <c:pt idx="1116">
                  <c:v>0.92927083333333327</c:v>
                </c:pt>
                <c:pt idx="1117">
                  <c:v>0.93002314814814813</c:v>
                </c:pt>
                <c:pt idx="1118">
                  <c:v>0.93076388888888895</c:v>
                </c:pt>
                <c:pt idx="1119">
                  <c:v>0.9315162037037038</c:v>
                </c:pt>
                <c:pt idx="1120">
                  <c:v>0.93225694444444451</c:v>
                </c:pt>
                <c:pt idx="1121">
                  <c:v>0.93303240740740734</c:v>
                </c:pt>
                <c:pt idx="1122">
                  <c:v>0.93377314814814805</c:v>
                </c:pt>
                <c:pt idx="1123">
                  <c:v>0.93451388888888898</c:v>
                </c:pt>
                <c:pt idx="1124">
                  <c:v>0.93526620370370372</c:v>
                </c:pt>
                <c:pt idx="1125">
                  <c:v>0.93600694444444443</c:v>
                </c:pt>
                <c:pt idx="1126">
                  <c:v>0.93674768518518514</c:v>
                </c:pt>
                <c:pt idx="1127">
                  <c:v>0.93748842592592585</c:v>
                </c:pt>
                <c:pt idx="1128">
                  <c:v>0.93824074074074071</c:v>
                </c:pt>
                <c:pt idx="1129">
                  <c:v>0.93898148148148142</c:v>
                </c:pt>
                <c:pt idx="1130">
                  <c:v>0.93972222222222224</c:v>
                </c:pt>
                <c:pt idx="1131">
                  <c:v>0.94047453703703709</c:v>
                </c:pt>
                <c:pt idx="1132">
                  <c:v>0.9412152777777778</c:v>
                </c:pt>
                <c:pt idx="1133">
                  <c:v>0.94196759259259266</c:v>
                </c:pt>
                <c:pt idx="1134">
                  <c:v>0.94270833333333337</c:v>
                </c:pt>
                <c:pt idx="1135">
                  <c:v>0.94347222222222227</c:v>
                </c:pt>
                <c:pt idx="1136">
                  <c:v>0.94422453703703713</c:v>
                </c:pt>
                <c:pt idx="1137">
                  <c:v>0.94496527777777783</c:v>
                </c:pt>
                <c:pt idx="1138">
                  <c:v>0.94571759259259258</c:v>
                </c:pt>
                <c:pt idx="1139">
                  <c:v>0.94645833333333329</c:v>
                </c:pt>
                <c:pt idx="1140">
                  <c:v>0.947199074074074</c:v>
                </c:pt>
                <c:pt idx="1141">
                  <c:v>0.94795138888888886</c:v>
                </c:pt>
                <c:pt idx="1142">
                  <c:v>0.94869212962962957</c:v>
                </c:pt>
                <c:pt idx="1143">
                  <c:v>0.94943287037037039</c:v>
                </c:pt>
                <c:pt idx="1144">
                  <c:v>0.95018518518518524</c:v>
                </c:pt>
                <c:pt idx="1145">
                  <c:v>0.95092592592592595</c:v>
                </c:pt>
                <c:pt idx="1146">
                  <c:v>0.95166666666666666</c:v>
                </c:pt>
                <c:pt idx="1147">
                  <c:v>0.95241898148148152</c:v>
                </c:pt>
                <c:pt idx="1148">
                  <c:v>0.95317129629629627</c:v>
                </c:pt>
                <c:pt idx="1149">
                  <c:v>0.95391203703703698</c:v>
                </c:pt>
                <c:pt idx="1150">
                  <c:v>0.95466435185185183</c:v>
                </c:pt>
                <c:pt idx="1151">
                  <c:v>0.95540509259259254</c:v>
                </c:pt>
                <c:pt idx="1152">
                  <c:v>0.9561574074074074</c:v>
                </c:pt>
                <c:pt idx="1153">
                  <c:v>0.95765046296296286</c:v>
                </c:pt>
                <c:pt idx="1154">
                  <c:v>0.95840277777777771</c:v>
                </c:pt>
                <c:pt idx="1155">
                  <c:v>0.9591319444444445</c:v>
                </c:pt>
                <c:pt idx="1156">
                  <c:v>0.95988425925925924</c:v>
                </c:pt>
                <c:pt idx="1157">
                  <c:v>0.96062499999999995</c:v>
                </c:pt>
                <c:pt idx="1158">
                  <c:v>0.96136574074074066</c:v>
                </c:pt>
                <c:pt idx="1159">
                  <c:v>0.96210648148148159</c:v>
                </c:pt>
                <c:pt idx="1160">
                  <c:v>0.96362268518518512</c:v>
                </c:pt>
                <c:pt idx="1161">
                  <c:v>0.96436342592592583</c:v>
                </c:pt>
                <c:pt idx="1162">
                  <c:v>0.96511574074074069</c:v>
                </c:pt>
                <c:pt idx="1163">
                  <c:v>0.96659722222222222</c:v>
                </c:pt>
                <c:pt idx="1164">
                  <c:v>0.96733796296296293</c:v>
                </c:pt>
                <c:pt idx="1165">
                  <c:v>0.96809027777777779</c:v>
                </c:pt>
                <c:pt idx="1166">
                  <c:v>0.96883101851851849</c:v>
                </c:pt>
                <c:pt idx="1167">
                  <c:v>0.9695717592592592</c:v>
                </c:pt>
                <c:pt idx="1168">
                  <c:v>0.97032407407407406</c:v>
                </c:pt>
                <c:pt idx="1169">
                  <c:v>0.97106481481481488</c:v>
                </c:pt>
                <c:pt idx="1170">
                  <c:v>0.97181712962962974</c:v>
                </c:pt>
                <c:pt idx="1171">
                  <c:v>0.97255787037037045</c:v>
                </c:pt>
                <c:pt idx="1172">
                  <c:v>0.97331018518518519</c:v>
                </c:pt>
                <c:pt idx="1173">
                  <c:v>0.9740509259259259</c:v>
                </c:pt>
                <c:pt idx="1174">
                  <c:v>0.97480324074074076</c:v>
                </c:pt>
                <c:pt idx="1175">
                  <c:v>0.97554398148148147</c:v>
                </c:pt>
                <c:pt idx="1176">
                  <c:v>0.97629629629629633</c:v>
                </c:pt>
                <c:pt idx="1177">
                  <c:v>0.97703703703703704</c:v>
                </c:pt>
                <c:pt idx="1178">
                  <c:v>0.97777777777777775</c:v>
                </c:pt>
                <c:pt idx="1179">
                  <c:v>0.97853009259259249</c:v>
                </c:pt>
                <c:pt idx="1180">
                  <c:v>0.97927083333333342</c:v>
                </c:pt>
                <c:pt idx="1181">
                  <c:v>0.98001157407407413</c:v>
                </c:pt>
                <c:pt idx="1182">
                  <c:v>0.98076388888888888</c:v>
                </c:pt>
                <c:pt idx="1183">
                  <c:v>0.98150462962962959</c:v>
                </c:pt>
                <c:pt idx="1184">
                  <c:v>0.98225694444444445</c:v>
                </c:pt>
                <c:pt idx="1185">
                  <c:v>0.98299768518518515</c:v>
                </c:pt>
                <c:pt idx="1186">
                  <c:v>0.98376157407407405</c:v>
                </c:pt>
                <c:pt idx="1187">
                  <c:v>0.98450231481481476</c:v>
                </c:pt>
                <c:pt idx="1188">
                  <c:v>0.98524305555555547</c:v>
                </c:pt>
                <c:pt idx="1189">
                  <c:v>0.98599537037037033</c:v>
                </c:pt>
                <c:pt idx="1190">
                  <c:v>0.98673611111111104</c:v>
                </c:pt>
                <c:pt idx="1191">
                  <c:v>0.98747685185185186</c:v>
                </c:pt>
                <c:pt idx="1192">
                  <c:v>0.98822916666666671</c:v>
                </c:pt>
                <c:pt idx="1193">
                  <c:v>0.98896990740740742</c:v>
                </c:pt>
                <c:pt idx="1194">
                  <c:v>0.99046296296296299</c:v>
                </c:pt>
                <c:pt idx="1195">
                  <c:v>0.9912037037037037</c:v>
                </c:pt>
                <c:pt idx="1196">
                  <c:v>0.99194444444444441</c:v>
                </c:pt>
                <c:pt idx="1197">
                  <c:v>0.99269675925925915</c:v>
                </c:pt>
                <c:pt idx="1198">
                  <c:v>0.99344907407407401</c:v>
                </c:pt>
                <c:pt idx="1199">
                  <c:v>0.99418981481481483</c:v>
                </c:pt>
                <c:pt idx="1200">
                  <c:v>0.99494212962962969</c:v>
                </c:pt>
                <c:pt idx="1201">
                  <c:v>0.9956828703703704</c:v>
                </c:pt>
                <c:pt idx="1202">
                  <c:v>0.99642361111111111</c:v>
                </c:pt>
                <c:pt idx="1203">
                  <c:v>0.99717592592592597</c:v>
                </c:pt>
                <c:pt idx="1204">
                  <c:v>0.99791666666666667</c:v>
                </c:pt>
                <c:pt idx="1205">
                  <c:v>0.99866898148148142</c:v>
                </c:pt>
                <c:pt idx="1206">
                  <c:v>0.99940972222222213</c:v>
                </c:pt>
              </c:numCache>
            </c:numRef>
          </c:xVal>
          <c:yVal>
            <c:numRef>
              <c:f>Hoja2!$C$2:$C$1208</c:f>
              <c:numCache>
                <c:formatCode>0.00</c:formatCode>
                <c:ptCount val="1207"/>
                <c:pt idx="0">
                  <c:v>0.42</c:v>
                </c:pt>
                <c:pt idx="1">
                  <c:v>0.42</c:v>
                </c:pt>
                <c:pt idx="2">
                  <c:v>0.42</c:v>
                </c:pt>
                <c:pt idx="3">
                  <c:v>0.42</c:v>
                </c:pt>
                <c:pt idx="4">
                  <c:v>0.42</c:v>
                </c:pt>
                <c:pt idx="5">
                  <c:v>0.42</c:v>
                </c:pt>
                <c:pt idx="6">
                  <c:v>0.42</c:v>
                </c:pt>
                <c:pt idx="7">
                  <c:v>0.42</c:v>
                </c:pt>
                <c:pt idx="8">
                  <c:v>0.42</c:v>
                </c:pt>
                <c:pt idx="9">
                  <c:v>0.42</c:v>
                </c:pt>
                <c:pt idx="10">
                  <c:v>0.42</c:v>
                </c:pt>
                <c:pt idx="11">
                  <c:v>0.42</c:v>
                </c:pt>
                <c:pt idx="12">
                  <c:v>0.42</c:v>
                </c:pt>
                <c:pt idx="13">
                  <c:v>0.42</c:v>
                </c:pt>
                <c:pt idx="14">
                  <c:v>0.42</c:v>
                </c:pt>
                <c:pt idx="15">
                  <c:v>0.42</c:v>
                </c:pt>
                <c:pt idx="16">
                  <c:v>0.42</c:v>
                </c:pt>
                <c:pt idx="17">
                  <c:v>0.42</c:v>
                </c:pt>
                <c:pt idx="18">
                  <c:v>0.42</c:v>
                </c:pt>
                <c:pt idx="19">
                  <c:v>0.42</c:v>
                </c:pt>
                <c:pt idx="20">
                  <c:v>0.42</c:v>
                </c:pt>
                <c:pt idx="21">
                  <c:v>0.42</c:v>
                </c:pt>
                <c:pt idx="22">
                  <c:v>0.42</c:v>
                </c:pt>
                <c:pt idx="23">
                  <c:v>0.42</c:v>
                </c:pt>
                <c:pt idx="24">
                  <c:v>0.42</c:v>
                </c:pt>
                <c:pt idx="25">
                  <c:v>0.42</c:v>
                </c:pt>
                <c:pt idx="26">
                  <c:v>0.42</c:v>
                </c:pt>
                <c:pt idx="27">
                  <c:v>0.42</c:v>
                </c:pt>
                <c:pt idx="28">
                  <c:v>0.42</c:v>
                </c:pt>
                <c:pt idx="29">
                  <c:v>0.42</c:v>
                </c:pt>
                <c:pt idx="30">
                  <c:v>0.42</c:v>
                </c:pt>
                <c:pt idx="31">
                  <c:v>0.42</c:v>
                </c:pt>
                <c:pt idx="32">
                  <c:v>0.42</c:v>
                </c:pt>
                <c:pt idx="33">
                  <c:v>0.42</c:v>
                </c:pt>
                <c:pt idx="34">
                  <c:v>0.42</c:v>
                </c:pt>
                <c:pt idx="35">
                  <c:v>0.42</c:v>
                </c:pt>
                <c:pt idx="36">
                  <c:v>0.42</c:v>
                </c:pt>
                <c:pt idx="37">
                  <c:v>0.42</c:v>
                </c:pt>
                <c:pt idx="38">
                  <c:v>0.42</c:v>
                </c:pt>
                <c:pt idx="39">
                  <c:v>0.42</c:v>
                </c:pt>
                <c:pt idx="40">
                  <c:v>0.42</c:v>
                </c:pt>
                <c:pt idx="41">
                  <c:v>0.42</c:v>
                </c:pt>
                <c:pt idx="42">
                  <c:v>0.42</c:v>
                </c:pt>
                <c:pt idx="43">
                  <c:v>0.42</c:v>
                </c:pt>
                <c:pt idx="44">
                  <c:v>0.42</c:v>
                </c:pt>
                <c:pt idx="45">
                  <c:v>0.42</c:v>
                </c:pt>
                <c:pt idx="46">
                  <c:v>0.42</c:v>
                </c:pt>
                <c:pt idx="47">
                  <c:v>0.42</c:v>
                </c:pt>
                <c:pt idx="48">
                  <c:v>0.42</c:v>
                </c:pt>
                <c:pt idx="49">
                  <c:v>0.42</c:v>
                </c:pt>
                <c:pt idx="50">
                  <c:v>0.42</c:v>
                </c:pt>
                <c:pt idx="51">
                  <c:v>0.42</c:v>
                </c:pt>
                <c:pt idx="52">
                  <c:v>0.42</c:v>
                </c:pt>
                <c:pt idx="53">
                  <c:v>0.42</c:v>
                </c:pt>
                <c:pt idx="54">
                  <c:v>0.42</c:v>
                </c:pt>
                <c:pt idx="55">
                  <c:v>0.42</c:v>
                </c:pt>
                <c:pt idx="56">
                  <c:v>0.42</c:v>
                </c:pt>
                <c:pt idx="57">
                  <c:v>0.42</c:v>
                </c:pt>
                <c:pt idx="58">
                  <c:v>0.42</c:v>
                </c:pt>
                <c:pt idx="59">
                  <c:v>0.42</c:v>
                </c:pt>
                <c:pt idx="60">
                  <c:v>0.42</c:v>
                </c:pt>
                <c:pt idx="61">
                  <c:v>0.42</c:v>
                </c:pt>
                <c:pt idx="62">
                  <c:v>0.42</c:v>
                </c:pt>
                <c:pt idx="63">
                  <c:v>0.42</c:v>
                </c:pt>
                <c:pt idx="64">
                  <c:v>0.42</c:v>
                </c:pt>
                <c:pt idx="65">
                  <c:v>0.42</c:v>
                </c:pt>
                <c:pt idx="66">
                  <c:v>0.42</c:v>
                </c:pt>
                <c:pt idx="67">
                  <c:v>0.42</c:v>
                </c:pt>
                <c:pt idx="68">
                  <c:v>0.42</c:v>
                </c:pt>
                <c:pt idx="69">
                  <c:v>0.42</c:v>
                </c:pt>
                <c:pt idx="70">
                  <c:v>0.42</c:v>
                </c:pt>
                <c:pt idx="71">
                  <c:v>0.42</c:v>
                </c:pt>
                <c:pt idx="72">
                  <c:v>0.42</c:v>
                </c:pt>
                <c:pt idx="73">
                  <c:v>0.42</c:v>
                </c:pt>
                <c:pt idx="74">
                  <c:v>0.42</c:v>
                </c:pt>
                <c:pt idx="75">
                  <c:v>0.42</c:v>
                </c:pt>
                <c:pt idx="76">
                  <c:v>0.42</c:v>
                </c:pt>
                <c:pt idx="77">
                  <c:v>0.42</c:v>
                </c:pt>
                <c:pt idx="78">
                  <c:v>0.42</c:v>
                </c:pt>
                <c:pt idx="79">
                  <c:v>0.42</c:v>
                </c:pt>
                <c:pt idx="80">
                  <c:v>0.42</c:v>
                </c:pt>
                <c:pt idx="81">
                  <c:v>0.42</c:v>
                </c:pt>
                <c:pt idx="82">
                  <c:v>0.42</c:v>
                </c:pt>
                <c:pt idx="83">
                  <c:v>0.42</c:v>
                </c:pt>
                <c:pt idx="84">
                  <c:v>0.42</c:v>
                </c:pt>
                <c:pt idx="85">
                  <c:v>0.42</c:v>
                </c:pt>
                <c:pt idx="86">
                  <c:v>0.42</c:v>
                </c:pt>
                <c:pt idx="87">
                  <c:v>0.42</c:v>
                </c:pt>
                <c:pt idx="88">
                  <c:v>0.42</c:v>
                </c:pt>
                <c:pt idx="89">
                  <c:v>0.42</c:v>
                </c:pt>
                <c:pt idx="90">
                  <c:v>0.42</c:v>
                </c:pt>
                <c:pt idx="91">
                  <c:v>0.42</c:v>
                </c:pt>
                <c:pt idx="92">
                  <c:v>0.42</c:v>
                </c:pt>
                <c:pt idx="93">
                  <c:v>0.42</c:v>
                </c:pt>
                <c:pt idx="94">
                  <c:v>0.42</c:v>
                </c:pt>
                <c:pt idx="95">
                  <c:v>0.42</c:v>
                </c:pt>
                <c:pt idx="96">
                  <c:v>0.42</c:v>
                </c:pt>
                <c:pt idx="97">
                  <c:v>0.42</c:v>
                </c:pt>
                <c:pt idx="98">
                  <c:v>0.42</c:v>
                </c:pt>
                <c:pt idx="99">
                  <c:v>0.42</c:v>
                </c:pt>
                <c:pt idx="100">
                  <c:v>0.42</c:v>
                </c:pt>
                <c:pt idx="101">
                  <c:v>0.42</c:v>
                </c:pt>
                <c:pt idx="102">
                  <c:v>0.42</c:v>
                </c:pt>
                <c:pt idx="103">
                  <c:v>0.42</c:v>
                </c:pt>
                <c:pt idx="104">
                  <c:v>0.42</c:v>
                </c:pt>
                <c:pt idx="105">
                  <c:v>0.42</c:v>
                </c:pt>
                <c:pt idx="106">
                  <c:v>0.42</c:v>
                </c:pt>
                <c:pt idx="107">
                  <c:v>0.42</c:v>
                </c:pt>
                <c:pt idx="108">
                  <c:v>0.42</c:v>
                </c:pt>
                <c:pt idx="109">
                  <c:v>0.42</c:v>
                </c:pt>
                <c:pt idx="110">
                  <c:v>0.42</c:v>
                </c:pt>
                <c:pt idx="111">
                  <c:v>0.42</c:v>
                </c:pt>
                <c:pt idx="112">
                  <c:v>0.42</c:v>
                </c:pt>
                <c:pt idx="113">
                  <c:v>0.42</c:v>
                </c:pt>
                <c:pt idx="114">
                  <c:v>0.42</c:v>
                </c:pt>
                <c:pt idx="115">
                  <c:v>0.42</c:v>
                </c:pt>
                <c:pt idx="116">
                  <c:v>0.42</c:v>
                </c:pt>
                <c:pt idx="117">
                  <c:v>0.42</c:v>
                </c:pt>
                <c:pt idx="118">
                  <c:v>0.42</c:v>
                </c:pt>
                <c:pt idx="119">
                  <c:v>0.42</c:v>
                </c:pt>
                <c:pt idx="120">
                  <c:v>0.42</c:v>
                </c:pt>
                <c:pt idx="121">
                  <c:v>0.42</c:v>
                </c:pt>
                <c:pt idx="122">
                  <c:v>0.42</c:v>
                </c:pt>
                <c:pt idx="123">
                  <c:v>0.42</c:v>
                </c:pt>
                <c:pt idx="124">
                  <c:v>0.42</c:v>
                </c:pt>
                <c:pt idx="125">
                  <c:v>0.42</c:v>
                </c:pt>
                <c:pt idx="126">
                  <c:v>0.42</c:v>
                </c:pt>
                <c:pt idx="127">
                  <c:v>0.42</c:v>
                </c:pt>
                <c:pt idx="128">
                  <c:v>0.42</c:v>
                </c:pt>
                <c:pt idx="129">
                  <c:v>0.42</c:v>
                </c:pt>
                <c:pt idx="130">
                  <c:v>0.42</c:v>
                </c:pt>
                <c:pt idx="131">
                  <c:v>0.42</c:v>
                </c:pt>
                <c:pt idx="132">
                  <c:v>0.42</c:v>
                </c:pt>
                <c:pt idx="133">
                  <c:v>0.42</c:v>
                </c:pt>
                <c:pt idx="134">
                  <c:v>0.42</c:v>
                </c:pt>
                <c:pt idx="135">
                  <c:v>0.42</c:v>
                </c:pt>
                <c:pt idx="136">
                  <c:v>0.42</c:v>
                </c:pt>
                <c:pt idx="137">
                  <c:v>0.42</c:v>
                </c:pt>
                <c:pt idx="138">
                  <c:v>0.42</c:v>
                </c:pt>
                <c:pt idx="139">
                  <c:v>0.42</c:v>
                </c:pt>
                <c:pt idx="140">
                  <c:v>0.42</c:v>
                </c:pt>
                <c:pt idx="141">
                  <c:v>0.42</c:v>
                </c:pt>
                <c:pt idx="142">
                  <c:v>0.42</c:v>
                </c:pt>
                <c:pt idx="143">
                  <c:v>0.42</c:v>
                </c:pt>
                <c:pt idx="144">
                  <c:v>0.42</c:v>
                </c:pt>
                <c:pt idx="145">
                  <c:v>0.42</c:v>
                </c:pt>
                <c:pt idx="146">
                  <c:v>0.42</c:v>
                </c:pt>
                <c:pt idx="147">
                  <c:v>0.42</c:v>
                </c:pt>
                <c:pt idx="148">
                  <c:v>0.42</c:v>
                </c:pt>
                <c:pt idx="149">
                  <c:v>0.42</c:v>
                </c:pt>
                <c:pt idx="150">
                  <c:v>0.42</c:v>
                </c:pt>
                <c:pt idx="151">
                  <c:v>0.42</c:v>
                </c:pt>
                <c:pt idx="152">
                  <c:v>0.42</c:v>
                </c:pt>
                <c:pt idx="153">
                  <c:v>0.42</c:v>
                </c:pt>
                <c:pt idx="154">
                  <c:v>0.42</c:v>
                </c:pt>
                <c:pt idx="155">
                  <c:v>0.42</c:v>
                </c:pt>
                <c:pt idx="156">
                  <c:v>0.42</c:v>
                </c:pt>
                <c:pt idx="157">
                  <c:v>0.42</c:v>
                </c:pt>
                <c:pt idx="158">
                  <c:v>0.42</c:v>
                </c:pt>
                <c:pt idx="159">
                  <c:v>0.42</c:v>
                </c:pt>
                <c:pt idx="160">
                  <c:v>0.42</c:v>
                </c:pt>
                <c:pt idx="161">
                  <c:v>0.42</c:v>
                </c:pt>
                <c:pt idx="162">
                  <c:v>0.42</c:v>
                </c:pt>
                <c:pt idx="163">
                  <c:v>0.42</c:v>
                </c:pt>
                <c:pt idx="164">
                  <c:v>0.42</c:v>
                </c:pt>
                <c:pt idx="165">
                  <c:v>0.42</c:v>
                </c:pt>
                <c:pt idx="166">
                  <c:v>0.42</c:v>
                </c:pt>
                <c:pt idx="167">
                  <c:v>0.42</c:v>
                </c:pt>
                <c:pt idx="168">
                  <c:v>0.42</c:v>
                </c:pt>
                <c:pt idx="169">
                  <c:v>0.42</c:v>
                </c:pt>
                <c:pt idx="170">
                  <c:v>0.42</c:v>
                </c:pt>
                <c:pt idx="171">
                  <c:v>0.42</c:v>
                </c:pt>
                <c:pt idx="172">
                  <c:v>0.42</c:v>
                </c:pt>
                <c:pt idx="173">
                  <c:v>0.42</c:v>
                </c:pt>
                <c:pt idx="174">
                  <c:v>0.42</c:v>
                </c:pt>
                <c:pt idx="175">
                  <c:v>0.42</c:v>
                </c:pt>
                <c:pt idx="176">
                  <c:v>0.42</c:v>
                </c:pt>
                <c:pt idx="177">
                  <c:v>0.42</c:v>
                </c:pt>
                <c:pt idx="178">
                  <c:v>0.42</c:v>
                </c:pt>
                <c:pt idx="179">
                  <c:v>0.42</c:v>
                </c:pt>
                <c:pt idx="180">
                  <c:v>0.42</c:v>
                </c:pt>
                <c:pt idx="181">
                  <c:v>0.42</c:v>
                </c:pt>
                <c:pt idx="182">
                  <c:v>0.42</c:v>
                </c:pt>
                <c:pt idx="183">
                  <c:v>0.42</c:v>
                </c:pt>
                <c:pt idx="184">
                  <c:v>0.42</c:v>
                </c:pt>
                <c:pt idx="185">
                  <c:v>0.42</c:v>
                </c:pt>
                <c:pt idx="186">
                  <c:v>0.42</c:v>
                </c:pt>
                <c:pt idx="187">
                  <c:v>0.42</c:v>
                </c:pt>
                <c:pt idx="188">
                  <c:v>0.42</c:v>
                </c:pt>
                <c:pt idx="189">
                  <c:v>0.42</c:v>
                </c:pt>
                <c:pt idx="190">
                  <c:v>0.42</c:v>
                </c:pt>
                <c:pt idx="191">
                  <c:v>0.42</c:v>
                </c:pt>
                <c:pt idx="192">
                  <c:v>0.42</c:v>
                </c:pt>
                <c:pt idx="193">
                  <c:v>0.42</c:v>
                </c:pt>
                <c:pt idx="194">
                  <c:v>0.42</c:v>
                </c:pt>
                <c:pt idx="195">
                  <c:v>0.42</c:v>
                </c:pt>
                <c:pt idx="196">
                  <c:v>0.42</c:v>
                </c:pt>
                <c:pt idx="197">
                  <c:v>0.42</c:v>
                </c:pt>
                <c:pt idx="198">
                  <c:v>0.42</c:v>
                </c:pt>
                <c:pt idx="199">
                  <c:v>0.42</c:v>
                </c:pt>
                <c:pt idx="200">
                  <c:v>0.42</c:v>
                </c:pt>
                <c:pt idx="201">
                  <c:v>0.42</c:v>
                </c:pt>
                <c:pt idx="202">
                  <c:v>0.42</c:v>
                </c:pt>
                <c:pt idx="203">
                  <c:v>0.42</c:v>
                </c:pt>
                <c:pt idx="204">
                  <c:v>0.42</c:v>
                </c:pt>
                <c:pt idx="205">
                  <c:v>0.42</c:v>
                </c:pt>
                <c:pt idx="206">
                  <c:v>0.42</c:v>
                </c:pt>
                <c:pt idx="207">
                  <c:v>0.42</c:v>
                </c:pt>
                <c:pt idx="208">
                  <c:v>0.42</c:v>
                </c:pt>
                <c:pt idx="209">
                  <c:v>0.42</c:v>
                </c:pt>
                <c:pt idx="210">
                  <c:v>0.42</c:v>
                </c:pt>
                <c:pt idx="211">
                  <c:v>0.42</c:v>
                </c:pt>
                <c:pt idx="212">
                  <c:v>0.42</c:v>
                </c:pt>
                <c:pt idx="213">
                  <c:v>0.42</c:v>
                </c:pt>
                <c:pt idx="214">
                  <c:v>0.42</c:v>
                </c:pt>
                <c:pt idx="215">
                  <c:v>0.42</c:v>
                </c:pt>
                <c:pt idx="216">
                  <c:v>0.42</c:v>
                </c:pt>
                <c:pt idx="217">
                  <c:v>0.42</c:v>
                </c:pt>
                <c:pt idx="218">
                  <c:v>0.42</c:v>
                </c:pt>
                <c:pt idx="219">
                  <c:v>0.42</c:v>
                </c:pt>
                <c:pt idx="220">
                  <c:v>0.42</c:v>
                </c:pt>
                <c:pt idx="221">
                  <c:v>0.42</c:v>
                </c:pt>
                <c:pt idx="222">
                  <c:v>0.42</c:v>
                </c:pt>
                <c:pt idx="223">
                  <c:v>0.42</c:v>
                </c:pt>
                <c:pt idx="224">
                  <c:v>0.42</c:v>
                </c:pt>
                <c:pt idx="225">
                  <c:v>0.42</c:v>
                </c:pt>
                <c:pt idx="226">
                  <c:v>0.42</c:v>
                </c:pt>
                <c:pt idx="227">
                  <c:v>0.42</c:v>
                </c:pt>
                <c:pt idx="228">
                  <c:v>0.42</c:v>
                </c:pt>
                <c:pt idx="229">
                  <c:v>0.42</c:v>
                </c:pt>
                <c:pt idx="230">
                  <c:v>0.42</c:v>
                </c:pt>
                <c:pt idx="231">
                  <c:v>0.42</c:v>
                </c:pt>
                <c:pt idx="232">
                  <c:v>0.42</c:v>
                </c:pt>
                <c:pt idx="233">
                  <c:v>0.42</c:v>
                </c:pt>
                <c:pt idx="234">
                  <c:v>0.42</c:v>
                </c:pt>
                <c:pt idx="235">
                  <c:v>0.42</c:v>
                </c:pt>
                <c:pt idx="236">
                  <c:v>0.42</c:v>
                </c:pt>
                <c:pt idx="237">
                  <c:v>0.42</c:v>
                </c:pt>
                <c:pt idx="238">
                  <c:v>0.42</c:v>
                </c:pt>
                <c:pt idx="239">
                  <c:v>0.42</c:v>
                </c:pt>
                <c:pt idx="240">
                  <c:v>0.42</c:v>
                </c:pt>
                <c:pt idx="241">
                  <c:v>0.42</c:v>
                </c:pt>
                <c:pt idx="242">
                  <c:v>0.42</c:v>
                </c:pt>
                <c:pt idx="243">
                  <c:v>0.42</c:v>
                </c:pt>
                <c:pt idx="244">
                  <c:v>0.42</c:v>
                </c:pt>
                <c:pt idx="245">
                  <c:v>0.42</c:v>
                </c:pt>
                <c:pt idx="246">
                  <c:v>0.42</c:v>
                </c:pt>
                <c:pt idx="247">
                  <c:v>0.42</c:v>
                </c:pt>
                <c:pt idx="248">
                  <c:v>0.42</c:v>
                </c:pt>
                <c:pt idx="249">
                  <c:v>0.42</c:v>
                </c:pt>
                <c:pt idx="250">
                  <c:v>0.42</c:v>
                </c:pt>
                <c:pt idx="251">
                  <c:v>0.42</c:v>
                </c:pt>
                <c:pt idx="252">
                  <c:v>0.42</c:v>
                </c:pt>
                <c:pt idx="253">
                  <c:v>0.42</c:v>
                </c:pt>
                <c:pt idx="254">
                  <c:v>0.42</c:v>
                </c:pt>
                <c:pt idx="255">
                  <c:v>0.42</c:v>
                </c:pt>
                <c:pt idx="256">
                  <c:v>0.42</c:v>
                </c:pt>
                <c:pt idx="257">
                  <c:v>0.42</c:v>
                </c:pt>
                <c:pt idx="258">
                  <c:v>0.42</c:v>
                </c:pt>
                <c:pt idx="259">
                  <c:v>0.42</c:v>
                </c:pt>
                <c:pt idx="260">
                  <c:v>0.42</c:v>
                </c:pt>
                <c:pt idx="261">
                  <c:v>0.42</c:v>
                </c:pt>
                <c:pt idx="262">
                  <c:v>0.42</c:v>
                </c:pt>
                <c:pt idx="263">
                  <c:v>0.42</c:v>
                </c:pt>
                <c:pt idx="264">
                  <c:v>0.42</c:v>
                </c:pt>
                <c:pt idx="265">
                  <c:v>0.42</c:v>
                </c:pt>
                <c:pt idx="266">
                  <c:v>0.42</c:v>
                </c:pt>
                <c:pt idx="267">
                  <c:v>0.42</c:v>
                </c:pt>
                <c:pt idx="268">
                  <c:v>0.42</c:v>
                </c:pt>
                <c:pt idx="269">
                  <c:v>0.42</c:v>
                </c:pt>
                <c:pt idx="270">
                  <c:v>0.42</c:v>
                </c:pt>
                <c:pt idx="271">
                  <c:v>0.42</c:v>
                </c:pt>
                <c:pt idx="272">
                  <c:v>0.42</c:v>
                </c:pt>
                <c:pt idx="273">
                  <c:v>0.42</c:v>
                </c:pt>
                <c:pt idx="274">
                  <c:v>0.42</c:v>
                </c:pt>
                <c:pt idx="275">
                  <c:v>0.42</c:v>
                </c:pt>
                <c:pt idx="276">
                  <c:v>0.43</c:v>
                </c:pt>
                <c:pt idx="277">
                  <c:v>0.43</c:v>
                </c:pt>
                <c:pt idx="278">
                  <c:v>0.43</c:v>
                </c:pt>
                <c:pt idx="279">
                  <c:v>0.43</c:v>
                </c:pt>
                <c:pt idx="280">
                  <c:v>0.43</c:v>
                </c:pt>
                <c:pt idx="281">
                  <c:v>0.43</c:v>
                </c:pt>
                <c:pt idx="282">
                  <c:v>0.43</c:v>
                </c:pt>
                <c:pt idx="283">
                  <c:v>0.43</c:v>
                </c:pt>
                <c:pt idx="284">
                  <c:v>0.43</c:v>
                </c:pt>
                <c:pt idx="285">
                  <c:v>0.43</c:v>
                </c:pt>
                <c:pt idx="286">
                  <c:v>0.43</c:v>
                </c:pt>
                <c:pt idx="287">
                  <c:v>0.43</c:v>
                </c:pt>
                <c:pt idx="288">
                  <c:v>0.43</c:v>
                </c:pt>
                <c:pt idx="289">
                  <c:v>0.43</c:v>
                </c:pt>
                <c:pt idx="290">
                  <c:v>0.43</c:v>
                </c:pt>
                <c:pt idx="291">
                  <c:v>0.43</c:v>
                </c:pt>
                <c:pt idx="292">
                  <c:v>0.43</c:v>
                </c:pt>
                <c:pt idx="293">
                  <c:v>0.43</c:v>
                </c:pt>
                <c:pt idx="294">
                  <c:v>0.43</c:v>
                </c:pt>
                <c:pt idx="295">
                  <c:v>0.43</c:v>
                </c:pt>
                <c:pt idx="296">
                  <c:v>0.43</c:v>
                </c:pt>
                <c:pt idx="297">
                  <c:v>0.43</c:v>
                </c:pt>
                <c:pt idx="298">
                  <c:v>0.43</c:v>
                </c:pt>
                <c:pt idx="299">
                  <c:v>0.43</c:v>
                </c:pt>
                <c:pt idx="300">
                  <c:v>0.43</c:v>
                </c:pt>
                <c:pt idx="301">
                  <c:v>0.43</c:v>
                </c:pt>
                <c:pt idx="302">
                  <c:v>0.44</c:v>
                </c:pt>
                <c:pt idx="303">
                  <c:v>0.44</c:v>
                </c:pt>
                <c:pt idx="304">
                  <c:v>0.45</c:v>
                </c:pt>
                <c:pt idx="305">
                  <c:v>0.45</c:v>
                </c:pt>
                <c:pt idx="306">
                  <c:v>0.45</c:v>
                </c:pt>
                <c:pt idx="307">
                  <c:v>0.45</c:v>
                </c:pt>
                <c:pt idx="308">
                  <c:v>0.45</c:v>
                </c:pt>
                <c:pt idx="309">
                  <c:v>0.45</c:v>
                </c:pt>
                <c:pt idx="310">
                  <c:v>0.45</c:v>
                </c:pt>
                <c:pt idx="311">
                  <c:v>0.45</c:v>
                </c:pt>
                <c:pt idx="312">
                  <c:v>0.45</c:v>
                </c:pt>
                <c:pt idx="313">
                  <c:v>0.45</c:v>
                </c:pt>
                <c:pt idx="314">
                  <c:v>0.45</c:v>
                </c:pt>
                <c:pt idx="315">
                  <c:v>0.45</c:v>
                </c:pt>
                <c:pt idx="316">
                  <c:v>0.45</c:v>
                </c:pt>
                <c:pt idx="317">
                  <c:v>0.45</c:v>
                </c:pt>
                <c:pt idx="318">
                  <c:v>0.45</c:v>
                </c:pt>
                <c:pt idx="319">
                  <c:v>0.45</c:v>
                </c:pt>
                <c:pt idx="320">
                  <c:v>0.45</c:v>
                </c:pt>
                <c:pt idx="321">
                  <c:v>0.45</c:v>
                </c:pt>
                <c:pt idx="322">
                  <c:v>0.45</c:v>
                </c:pt>
                <c:pt idx="323">
                  <c:v>0.45</c:v>
                </c:pt>
                <c:pt idx="324">
                  <c:v>0.45</c:v>
                </c:pt>
                <c:pt idx="325">
                  <c:v>0.45</c:v>
                </c:pt>
                <c:pt idx="326">
                  <c:v>0.45</c:v>
                </c:pt>
                <c:pt idx="327">
                  <c:v>0.45</c:v>
                </c:pt>
                <c:pt idx="328">
                  <c:v>0.45</c:v>
                </c:pt>
                <c:pt idx="329">
                  <c:v>0.45</c:v>
                </c:pt>
                <c:pt idx="330">
                  <c:v>0.45</c:v>
                </c:pt>
                <c:pt idx="331">
                  <c:v>0.45</c:v>
                </c:pt>
                <c:pt idx="332">
                  <c:v>0.45</c:v>
                </c:pt>
                <c:pt idx="333">
                  <c:v>0.45</c:v>
                </c:pt>
                <c:pt idx="334">
                  <c:v>0.45</c:v>
                </c:pt>
                <c:pt idx="335">
                  <c:v>0.45</c:v>
                </c:pt>
                <c:pt idx="336">
                  <c:v>0.45</c:v>
                </c:pt>
                <c:pt idx="337">
                  <c:v>0.45</c:v>
                </c:pt>
                <c:pt idx="338">
                  <c:v>0.45</c:v>
                </c:pt>
                <c:pt idx="339">
                  <c:v>0.45</c:v>
                </c:pt>
                <c:pt idx="340">
                  <c:v>0.46</c:v>
                </c:pt>
                <c:pt idx="341">
                  <c:v>0.46</c:v>
                </c:pt>
                <c:pt idx="342">
                  <c:v>0.46</c:v>
                </c:pt>
                <c:pt idx="343">
                  <c:v>0.46</c:v>
                </c:pt>
                <c:pt idx="344">
                  <c:v>0.46</c:v>
                </c:pt>
                <c:pt idx="345">
                  <c:v>0.46</c:v>
                </c:pt>
                <c:pt idx="346">
                  <c:v>0.47</c:v>
                </c:pt>
                <c:pt idx="347">
                  <c:v>0.47</c:v>
                </c:pt>
                <c:pt idx="348">
                  <c:v>0.47</c:v>
                </c:pt>
                <c:pt idx="349">
                  <c:v>0.47</c:v>
                </c:pt>
                <c:pt idx="350">
                  <c:v>0.47</c:v>
                </c:pt>
                <c:pt idx="351">
                  <c:v>0.47</c:v>
                </c:pt>
                <c:pt idx="352">
                  <c:v>0.47</c:v>
                </c:pt>
                <c:pt idx="353">
                  <c:v>0.47</c:v>
                </c:pt>
                <c:pt idx="354">
                  <c:v>0.47</c:v>
                </c:pt>
                <c:pt idx="355">
                  <c:v>0.47</c:v>
                </c:pt>
                <c:pt idx="356">
                  <c:v>0.47</c:v>
                </c:pt>
                <c:pt idx="357">
                  <c:v>0.47</c:v>
                </c:pt>
                <c:pt idx="358">
                  <c:v>0.47</c:v>
                </c:pt>
                <c:pt idx="359">
                  <c:v>0.47</c:v>
                </c:pt>
                <c:pt idx="360">
                  <c:v>0.47</c:v>
                </c:pt>
                <c:pt idx="361">
                  <c:v>0.47</c:v>
                </c:pt>
                <c:pt idx="362">
                  <c:v>0.47</c:v>
                </c:pt>
                <c:pt idx="363">
                  <c:v>0.47</c:v>
                </c:pt>
                <c:pt idx="364">
                  <c:v>0.47</c:v>
                </c:pt>
                <c:pt idx="365">
                  <c:v>0.47</c:v>
                </c:pt>
                <c:pt idx="366">
                  <c:v>0.47</c:v>
                </c:pt>
                <c:pt idx="367">
                  <c:v>0.47</c:v>
                </c:pt>
                <c:pt idx="368">
                  <c:v>0.47</c:v>
                </c:pt>
                <c:pt idx="369">
                  <c:v>0.47</c:v>
                </c:pt>
                <c:pt idx="370">
                  <c:v>0.47</c:v>
                </c:pt>
                <c:pt idx="371">
                  <c:v>0.47</c:v>
                </c:pt>
                <c:pt idx="372">
                  <c:v>0.47</c:v>
                </c:pt>
                <c:pt idx="373">
                  <c:v>0.47</c:v>
                </c:pt>
                <c:pt idx="374">
                  <c:v>0.47</c:v>
                </c:pt>
                <c:pt idx="375">
                  <c:v>0.47</c:v>
                </c:pt>
                <c:pt idx="376">
                  <c:v>0.47</c:v>
                </c:pt>
                <c:pt idx="377">
                  <c:v>0.47</c:v>
                </c:pt>
                <c:pt idx="378">
                  <c:v>0.47</c:v>
                </c:pt>
                <c:pt idx="379">
                  <c:v>0.47</c:v>
                </c:pt>
                <c:pt idx="380">
                  <c:v>0.47</c:v>
                </c:pt>
                <c:pt idx="381">
                  <c:v>0.47</c:v>
                </c:pt>
                <c:pt idx="382">
                  <c:v>0.47</c:v>
                </c:pt>
                <c:pt idx="383">
                  <c:v>0.47</c:v>
                </c:pt>
                <c:pt idx="384">
                  <c:v>0.47</c:v>
                </c:pt>
                <c:pt idx="385">
                  <c:v>0.47</c:v>
                </c:pt>
                <c:pt idx="386">
                  <c:v>0.47</c:v>
                </c:pt>
                <c:pt idx="387">
                  <c:v>0.47</c:v>
                </c:pt>
                <c:pt idx="388">
                  <c:v>0.47</c:v>
                </c:pt>
                <c:pt idx="389">
                  <c:v>0.47</c:v>
                </c:pt>
                <c:pt idx="390">
                  <c:v>0.47</c:v>
                </c:pt>
                <c:pt idx="391">
                  <c:v>0.47</c:v>
                </c:pt>
                <c:pt idx="392">
                  <c:v>0.47</c:v>
                </c:pt>
                <c:pt idx="393">
                  <c:v>0.47</c:v>
                </c:pt>
                <c:pt idx="394">
                  <c:v>0.47</c:v>
                </c:pt>
                <c:pt idx="395">
                  <c:v>0.47</c:v>
                </c:pt>
                <c:pt idx="396">
                  <c:v>0.47</c:v>
                </c:pt>
                <c:pt idx="397">
                  <c:v>0.47</c:v>
                </c:pt>
                <c:pt idx="398">
                  <c:v>0.47</c:v>
                </c:pt>
                <c:pt idx="399">
                  <c:v>0.47</c:v>
                </c:pt>
                <c:pt idx="400">
                  <c:v>0.47</c:v>
                </c:pt>
                <c:pt idx="401">
                  <c:v>0.47</c:v>
                </c:pt>
                <c:pt idx="402">
                  <c:v>0.47</c:v>
                </c:pt>
                <c:pt idx="403">
                  <c:v>0.47</c:v>
                </c:pt>
                <c:pt idx="404">
                  <c:v>0.47</c:v>
                </c:pt>
                <c:pt idx="405">
                  <c:v>0.47</c:v>
                </c:pt>
                <c:pt idx="406">
                  <c:v>0.47</c:v>
                </c:pt>
                <c:pt idx="407">
                  <c:v>0.47</c:v>
                </c:pt>
                <c:pt idx="408">
                  <c:v>0.47</c:v>
                </c:pt>
                <c:pt idx="409">
                  <c:v>0.47</c:v>
                </c:pt>
                <c:pt idx="410">
                  <c:v>0.47</c:v>
                </c:pt>
                <c:pt idx="411">
                  <c:v>0.47</c:v>
                </c:pt>
                <c:pt idx="412">
                  <c:v>0.47</c:v>
                </c:pt>
                <c:pt idx="413">
                  <c:v>0.47</c:v>
                </c:pt>
                <c:pt idx="414">
                  <c:v>0.47</c:v>
                </c:pt>
                <c:pt idx="415">
                  <c:v>0.47</c:v>
                </c:pt>
                <c:pt idx="416">
                  <c:v>0.47</c:v>
                </c:pt>
                <c:pt idx="417">
                  <c:v>0.47</c:v>
                </c:pt>
                <c:pt idx="418">
                  <c:v>0.47</c:v>
                </c:pt>
                <c:pt idx="419">
                  <c:v>0.47</c:v>
                </c:pt>
                <c:pt idx="420">
                  <c:v>0.47</c:v>
                </c:pt>
                <c:pt idx="421">
                  <c:v>0.47</c:v>
                </c:pt>
                <c:pt idx="422">
                  <c:v>0.47</c:v>
                </c:pt>
                <c:pt idx="423">
                  <c:v>0.47</c:v>
                </c:pt>
                <c:pt idx="424">
                  <c:v>0.47</c:v>
                </c:pt>
                <c:pt idx="425">
                  <c:v>0.47</c:v>
                </c:pt>
                <c:pt idx="426">
                  <c:v>0.47</c:v>
                </c:pt>
                <c:pt idx="427">
                  <c:v>0.47</c:v>
                </c:pt>
                <c:pt idx="428">
                  <c:v>0.47</c:v>
                </c:pt>
                <c:pt idx="429">
                  <c:v>0.47</c:v>
                </c:pt>
                <c:pt idx="430">
                  <c:v>0.47</c:v>
                </c:pt>
                <c:pt idx="431">
                  <c:v>0.47</c:v>
                </c:pt>
                <c:pt idx="432">
                  <c:v>0.47</c:v>
                </c:pt>
                <c:pt idx="433">
                  <c:v>0.47</c:v>
                </c:pt>
                <c:pt idx="434">
                  <c:v>0.47</c:v>
                </c:pt>
                <c:pt idx="435">
                  <c:v>0.47</c:v>
                </c:pt>
                <c:pt idx="436">
                  <c:v>0.47</c:v>
                </c:pt>
                <c:pt idx="437">
                  <c:v>0.47</c:v>
                </c:pt>
                <c:pt idx="438">
                  <c:v>0.47</c:v>
                </c:pt>
                <c:pt idx="439">
                  <c:v>0.47</c:v>
                </c:pt>
                <c:pt idx="440">
                  <c:v>0.47</c:v>
                </c:pt>
                <c:pt idx="441">
                  <c:v>0.47</c:v>
                </c:pt>
                <c:pt idx="442">
                  <c:v>0.47</c:v>
                </c:pt>
                <c:pt idx="443">
                  <c:v>0.47</c:v>
                </c:pt>
                <c:pt idx="444">
                  <c:v>0.47</c:v>
                </c:pt>
                <c:pt idx="445">
                  <c:v>0.47</c:v>
                </c:pt>
                <c:pt idx="446">
                  <c:v>0.47</c:v>
                </c:pt>
                <c:pt idx="447">
                  <c:v>0.48</c:v>
                </c:pt>
                <c:pt idx="448">
                  <c:v>0.48</c:v>
                </c:pt>
                <c:pt idx="449">
                  <c:v>0.48</c:v>
                </c:pt>
                <c:pt idx="450">
                  <c:v>0.48</c:v>
                </c:pt>
                <c:pt idx="451">
                  <c:v>0.48</c:v>
                </c:pt>
                <c:pt idx="452">
                  <c:v>0.48</c:v>
                </c:pt>
                <c:pt idx="453">
                  <c:v>0.48</c:v>
                </c:pt>
                <c:pt idx="454">
                  <c:v>0.48</c:v>
                </c:pt>
                <c:pt idx="455">
                  <c:v>0.48</c:v>
                </c:pt>
                <c:pt idx="456">
                  <c:v>0.48</c:v>
                </c:pt>
                <c:pt idx="457">
                  <c:v>0.48</c:v>
                </c:pt>
                <c:pt idx="458">
                  <c:v>0.48</c:v>
                </c:pt>
                <c:pt idx="459">
                  <c:v>0.48</c:v>
                </c:pt>
                <c:pt idx="460">
                  <c:v>0.48</c:v>
                </c:pt>
                <c:pt idx="461">
                  <c:v>0.48</c:v>
                </c:pt>
                <c:pt idx="462">
                  <c:v>0.48</c:v>
                </c:pt>
                <c:pt idx="463">
                  <c:v>0.48</c:v>
                </c:pt>
                <c:pt idx="464">
                  <c:v>0.48</c:v>
                </c:pt>
                <c:pt idx="465">
                  <c:v>0.48</c:v>
                </c:pt>
                <c:pt idx="466">
                  <c:v>0.48</c:v>
                </c:pt>
                <c:pt idx="467">
                  <c:v>0.48</c:v>
                </c:pt>
                <c:pt idx="468">
                  <c:v>0.48</c:v>
                </c:pt>
                <c:pt idx="469">
                  <c:v>0.48</c:v>
                </c:pt>
                <c:pt idx="470">
                  <c:v>0.48</c:v>
                </c:pt>
                <c:pt idx="471">
                  <c:v>0.48</c:v>
                </c:pt>
                <c:pt idx="472">
                  <c:v>0.48</c:v>
                </c:pt>
                <c:pt idx="473">
                  <c:v>0.48</c:v>
                </c:pt>
                <c:pt idx="474">
                  <c:v>0.48</c:v>
                </c:pt>
                <c:pt idx="475">
                  <c:v>0.49</c:v>
                </c:pt>
                <c:pt idx="476">
                  <c:v>0.49</c:v>
                </c:pt>
                <c:pt idx="477">
                  <c:v>0.49</c:v>
                </c:pt>
                <c:pt idx="478">
                  <c:v>0.49</c:v>
                </c:pt>
                <c:pt idx="479">
                  <c:v>0.5</c:v>
                </c:pt>
                <c:pt idx="480">
                  <c:v>0.5</c:v>
                </c:pt>
                <c:pt idx="481">
                  <c:v>0.5</c:v>
                </c:pt>
                <c:pt idx="482">
                  <c:v>0.5</c:v>
                </c:pt>
                <c:pt idx="483">
                  <c:v>0.51</c:v>
                </c:pt>
                <c:pt idx="484">
                  <c:v>0.51</c:v>
                </c:pt>
                <c:pt idx="485">
                  <c:v>0.51</c:v>
                </c:pt>
                <c:pt idx="486">
                  <c:v>0.51</c:v>
                </c:pt>
                <c:pt idx="487">
                  <c:v>0.51</c:v>
                </c:pt>
                <c:pt idx="488">
                  <c:v>0.51</c:v>
                </c:pt>
                <c:pt idx="489">
                  <c:v>0.51</c:v>
                </c:pt>
                <c:pt idx="490">
                  <c:v>0.51</c:v>
                </c:pt>
                <c:pt idx="491">
                  <c:v>0.51</c:v>
                </c:pt>
                <c:pt idx="492">
                  <c:v>0.51</c:v>
                </c:pt>
                <c:pt idx="493">
                  <c:v>0.51</c:v>
                </c:pt>
                <c:pt idx="494">
                  <c:v>0.51</c:v>
                </c:pt>
                <c:pt idx="495">
                  <c:v>0.51</c:v>
                </c:pt>
                <c:pt idx="496">
                  <c:v>0.51</c:v>
                </c:pt>
                <c:pt idx="497">
                  <c:v>0.51</c:v>
                </c:pt>
                <c:pt idx="498">
                  <c:v>0.51</c:v>
                </c:pt>
                <c:pt idx="499">
                  <c:v>0.51</c:v>
                </c:pt>
                <c:pt idx="500">
                  <c:v>0.51</c:v>
                </c:pt>
                <c:pt idx="501">
                  <c:v>0.51</c:v>
                </c:pt>
                <c:pt idx="502">
                  <c:v>0.51</c:v>
                </c:pt>
                <c:pt idx="503">
                  <c:v>0.51</c:v>
                </c:pt>
                <c:pt idx="504">
                  <c:v>0.51</c:v>
                </c:pt>
                <c:pt idx="505">
                  <c:v>0.51</c:v>
                </c:pt>
                <c:pt idx="506">
                  <c:v>0.51</c:v>
                </c:pt>
                <c:pt idx="507">
                  <c:v>0.51</c:v>
                </c:pt>
                <c:pt idx="508">
                  <c:v>0.51</c:v>
                </c:pt>
                <c:pt idx="509">
                  <c:v>0.52</c:v>
                </c:pt>
                <c:pt idx="510">
                  <c:v>0.52</c:v>
                </c:pt>
                <c:pt idx="511">
                  <c:v>0.52</c:v>
                </c:pt>
                <c:pt idx="512">
                  <c:v>0.52</c:v>
                </c:pt>
                <c:pt idx="513">
                  <c:v>0.52</c:v>
                </c:pt>
                <c:pt idx="514">
                  <c:v>0.52</c:v>
                </c:pt>
                <c:pt idx="515">
                  <c:v>0.52</c:v>
                </c:pt>
                <c:pt idx="516">
                  <c:v>0.52</c:v>
                </c:pt>
                <c:pt idx="517">
                  <c:v>0.52</c:v>
                </c:pt>
                <c:pt idx="518">
                  <c:v>0.52</c:v>
                </c:pt>
                <c:pt idx="519">
                  <c:v>0.52</c:v>
                </c:pt>
                <c:pt idx="520">
                  <c:v>0.52</c:v>
                </c:pt>
                <c:pt idx="521">
                  <c:v>0.52</c:v>
                </c:pt>
                <c:pt idx="522">
                  <c:v>0.52</c:v>
                </c:pt>
                <c:pt idx="523">
                  <c:v>0.52</c:v>
                </c:pt>
                <c:pt idx="524">
                  <c:v>0.52</c:v>
                </c:pt>
                <c:pt idx="525">
                  <c:v>0.52</c:v>
                </c:pt>
                <c:pt idx="526">
                  <c:v>0.52</c:v>
                </c:pt>
                <c:pt idx="527">
                  <c:v>0.53</c:v>
                </c:pt>
                <c:pt idx="528">
                  <c:v>0.53</c:v>
                </c:pt>
                <c:pt idx="529">
                  <c:v>0.53</c:v>
                </c:pt>
                <c:pt idx="530">
                  <c:v>0.53</c:v>
                </c:pt>
                <c:pt idx="531">
                  <c:v>0.54</c:v>
                </c:pt>
                <c:pt idx="532">
                  <c:v>0.54</c:v>
                </c:pt>
                <c:pt idx="533">
                  <c:v>0.54</c:v>
                </c:pt>
                <c:pt idx="534">
                  <c:v>0.54</c:v>
                </c:pt>
                <c:pt idx="535">
                  <c:v>0.54</c:v>
                </c:pt>
                <c:pt idx="536">
                  <c:v>0.54</c:v>
                </c:pt>
                <c:pt idx="537">
                  <c:v>0.54</c:v>
                </c:pt>
                <c:pt idx="538">
                  <c:v>0.54</c:v>
                </c:pt>
                <c:pt idx="539">
                  <c:v>0.54</c:v>
                </c:pt>
                <c:pt idx="540">
                  <c:v>0.54</c:v>
                </c:pt>
                <c:pt idx="541">
                  <c:v>0.54</c:v>
                </c:pt>
                <c:pt idx="542">
                  <c:v>0.54</c:v>
                </c:pt>
                <c:pt idx="543">
                  <c:v>0.54</c:v>
                </c:pt>
                <c:pt idx="544">
                  <c:v>0.54</c:v>
                </c:pt>
                <c:pt idx="545">
                  <c:v>0.54</c:v>
                </c:pt>
                <c:pt idx="546">
                  <c:v>0.54</c:v>
                </c:pt>
                <c:pt idx="547">
                  <c:v>0.54</c:v>
                </c:pt>
                <c:pt idx="548">
                  <c:v>0.54</c:v>
                </c:pt>
                <c:pt idx="549">
                  <c:v>0.54</c:v>
                </c:pt>
                <c:pt idx="550">
                  <c:v>0.54</c:v>
                </c:pt>
                <c:pt idx="551">
                  <c:v>0.54</c:v>
                </c:pt>
                <c:pt idx="552">
                  <c:v>0.55000000000000004</c:v>
                </c:pt>
                <c:pt idx="553">
                  <c:v>0.55000000000000004</c:v>
                </c:pt>
                <c:pt idx="554">
                  <c:v>0.55000000000000004</c:v>
                </c:pt>
                <c:pt idx="555">
                  <c:v>0.55000000000000004</c:v>
                </c:pt>
                <c:pt idx="556">
                  <c:v>0.55000000000000004</c:v>
                </c:pt>
                <c:pt idx="557">
                  <c:v>0.55000000000000004</c:v>
                </c:pt>
                <c:pt idx="558">
                  <c:v>0.55000000000000004</c:v>
                </c:pt>
                <c:pt idx="559">
                  <c:v>0.55000000000000004</c:v>
                </c:pt>
                <c:pt idx="560">
                  <c:v>0.55000000000000004</c:v>
                </c:pt>
                <c:pt idx="561">
                  <c:v>0.55000000000000004</c:v>
                </c:pt>
                <c:pt idx="562">
                  <c:v>0.55000000000000004</c:v>
                </c:pt>
                <c:pt idx="563">
                  <c:v>0.55000000000000004</c:v>
                </c:pt>
                <c:pt idx="564">
                  <c:v>0.55000000000000004</c:v>
                </c:pt>
                <c:pt idx="565">
                  <c:v>0.55000000000000004</c:v>
                </c:pt>
                <c:pt idx="566">
                  <c:v>0.55000000000000004</c:v>
                </c:pt>
                <c:pt idx="567">
                  <c:v>0.55000000000000004</c:v>
                </c:pt>
                <c:pt idx="568">
                  <c:v>0.55000000000000004</c:v>
                </c:pt>
                <c:pt idx="569">
                  <c:v>0.55000000000000004</c:v>
                </c:pt>
                <c:pt idx="570">
                  <c:v>0.55000000000000004</c:v>
                </c:pt>
                <c:pt idx="571">
                  <c:v>0.55000000000000004</c:v>
                </c:pt>
                <c:pt idx="572">
                  <c:v>0.55000000000000004</c:v>
                </c:pt>
                <c:pt idx="573">
                  <c:v>0.55000000000000004</c:v>
                </c:pt>
                <c:pt idx="574">
                  <c:v>0.55000000000000004</c:v>
                </c:pt>
                <c:pt idx="575">
                  <c:v>0.55000000000000004</c:v>
                </c:pt>
                <c:pt idx="576">
                  <c:v>0.55000000000000004</c:v>
                </c:pt>
                <c:pt idx="577">
                  <c:v>0.55000000000000004</c:v>
                </c:pt>
                <c:pt idx="578">
                  <c:v>0.55000000000000004</c:v>
                </c:pt>
                <c:pt idx="579">
                  <c:v>0.55000000000000004</c:v>
                </c:pt>
                <c:pt idx="580">
                  <c:v>0.55000000000000004</c:v>
                </c:pt>
                <c:pt idx="581">
                  <c:v>0.55000000000000004</c:v>
                </c:pt>
                <c:pt idx="582">
                  <c:v>0.55000000000000004</c:v>
                </c:pt>
                <c:pt idx="583">
                  <c:v>0.55000000000000004</c:v>
                </c:pt>
                <c:pt idx="584">
                  <c:v>0.55000000000000004</c:v>
                </c:pt>
                <c:pt idx="585">
                  <c:v>0.55000000000000004</c:v>
                </c:pt>
                <c:pt idx="586">
                  <c:v>0.55000000000000004</c:v>
                </c:pt>
                <c:pt idx="587">
                  <c:v>0.55000000000000004</c:v>
                </c:pt>
                <c:pt idx="588">
                  <c:v>0.55000000000000004</c:v>
                </c:pt>
                <c:pt idx="589">
                  <c:v>0.55000000000000004</c:v>
                </c:pt>
                <c:pt idx="590">
                  <c:v>0.55000000000000004</c:v>
                </c:pt>
                <c:pt idx="591">
                  <c:v>0.55000000000000004</c:v>
                </c:pt>
                <c:pt idx="592">
                  <c:v>0.55000000000000004</c:v>
                </c:pt>
                <c:pt idx="593">
                  <c:v>0.55000000000000004</c:v>
                </c:pt>
                <c:pt idx="594">
                  <c:v>0.55000000000000004</c:v>
                </c:pt>
                <c:pt idx="595">
                  <c:v>0.55000000000000004</c:v>
                </c:pt>
                <c:pt idx="596">
                  <c:v>0.55000000000000004</c:v>
                </c:pt>
                <c:pt idx="597">
                  <c:v>0.55000000000000004</c:v>
                </c:pt>
                <c:pt idx="598">
                  <c:v>0.55000000000000004</c:v>
                </c:pt>
                <c:pt idx="599">
                  <c:v>0.55000000000000004</c:v>
                </c:pt>
                <c:pt idx="600">
                  <c:v>0.55000000000000004</c:v>
                </c:pt>
                <c:pt idx="601">
                  <c:v>0.55000000000000004</c:v>
                </c:pt>
                <c:pt idx="602">
                  <c:v>0.55000000000000004</c:v>
                </c:pt>
                <c:pt idx="603">
                  <c:v>0.55000000000000004</c:v>
                </c:pt>
                <c:pt idx="604">
                  <c:v>0.55000000000000004</c:v>
                </c:pt>
                <c:pt idx="605">
                  <c:v>0.55000000000000004</c:v>
                </c:pt>
                <c:pt idx="606">
                  <c:v>0.55000000000000004</c:v>
                </c:pt>
                <c:pt idx="607">
                  <c:v>0.55000000000000004</c:v>
                </c:pt>
                <c:pt idx="608">
                  <c:v>0.55000000000000004</c:v>
                </c:pt>
                <c:pt idx="609">
                  <c:v>0.55000000000000004</c:v>
                </c:pt>
                <c:pt idx="610">
                  <c:v>0.55000000000000004</c:v>
                </c:pt>
                <c:pt idx="611">
                  <c:v>0.55000000000000004</c:v>
                </c:pt>
                <c:pt idx="612">
                  <c:v>0.55000000000000004</c:v>
                </c:pt>
                <c:pt idx="613">
                  <c:v>0.55000000000000004</c:v>
                </c:pt>
                <c:pt idx="614">
                  <c:v>0.55000000000000004</c:v>
                </c:pt>
                <c:pt idx="615">
                  <c:v>0.55000000000000004</c:v>
                </c:pt>
                <c:pt idx="616">
                  <c:v>0.55000000000000004</c:v>
                </c:pt>
                <c:pt idx="617">
                  <c:v>0.55000000000000004</c:v>
                </c:pt>
                <c:pt idx="618">
                  <c:v>0.55000000000000004</c:v>
                </c:pt>
                <c:pt idx="619">
                  <c:v>0.55000000000000004</c:v>
                </c:pt>
                <c:pt idx="620">
                  <c:v>0.55000000000000004</c:v>
                </c:pt>
                <c:pt idx="621">
                  <c:v>0.55000000000000004</c:v>
                </c:pt>
                <c:pt idx="622">
                  <c:v>0.56000000000000005</c:v>
                </c:pt>
                <c:pt idx="623">
                  <c:v>0.56000000000000005</c:v>
                </c:pt>
                <c:pt idx="624">
                  <c:v>0.56000000000000005</c:v>
                </c:pt>
                <c:pt idx="625">
                  <c:v>0.56000000000000005</c:v>
                </c:pt>
                <c:pt idx="626">
                  <c:v>0.56000000000000005</c:v>
                </c:pt>
                <c:pt idx="627">
                  <c:v>0.56000000000000005</c:v>
                </c:pt>
                <c:pt idx="628">
                  <c:v>0.56999999999999995</c:v>
                </c:pt>
                <c:pt idx="629">
                  <c:v>0.56999999999999995</c:v>
                </c:pt>
                <c:pt idx="630">
                  <c:v>0.56999999999999995</c:v>
                </c:pt>
                <c:pt idx="631">
                  <c:v>0.56999999999999995</c:v>
                </c:pt>
                <c:pt idx="632">
                  <c:v>0.56999999999999995</c:v>
                </c:pt>
                <c:pt idx="633">
                  <c:v>0.56999999999999995</c:v>
                </c:pt>
                <c:pt idx="634">
                  <c:v>0.56999999999999995</c:v>
                </c:pt>
                <c:pt idx="635">
                  <c:v>0.56999999999999995</c:v>
                </c:pt>
                <c:pt idx="636">
                  <c:v>0.56999999999999995</c:v>
                </c:pt>
                <c:pt idx="637">
                  <c:v>0.56999999999999995</c:v>
                </c:pt>
                <c:pt idx="638">
                  <c:v>0.56999999999999995</c:v>
                </c:pt>
                <c:pt idx="639">
                  <c:v>0.56999999999999995</c:v>
                </c:pt>
                <c:pt idx="640">
                  <c:v>0.56999999999999995</c:v>
                </c:pt>
                <c:pt idx="641">
                  <c:v>0.56999999999999995</c:v>
                </c:pt>
                <c:pt idx="642">
                  <c:v>0.56999999999999995</c:v>
                </c:pt>
                <c:pt idx="643">
                  <c:v>0.56999999999999995</c:v>
                </c:pt>
                <c:pt idx="644">
                  <c:v>0.56999999999999995</c:v>
                </c:pt>
                <c:pt idx="645">
                  <c:v>0.56999999999999995</c:v>
                </c:pt>
                <c:pt idx="646">
                  <c:v>0.56999999999999995</c:v>
                </c:pt>
                <c:pt idx="647">
                  <c:v>0.56999999999999995</c:v>
                </c:pt>
                <c:pt idx="648">
                  <c:v>0.56999999999999995</c:v>
                </c:pt>
                <c:pt idx="649">
                  <c:v>0.56999999999999995</c:v>
                </c:pt>
                <c:pt idx="650">
                  <c:v>0.56999999999999995</c:v>
                </c:pt>
                <c:pt idx="651">
                  <c:v>0.56999999999999995</c:v>
                </c:pt>
                <c:pt idx="652">
                  <c:v>0.56999999999999995</c:v>
                </c:pt>
                <c:pt idx="653">
                  <c:v>0.56999999999999995</c:v>
                </c:pt>
                <c:pt idx="654">
                  <c:v>0.56999999999999995</c:v>
                </c:pt>
                <c:pt idx="655">
                  <c:v>0.56999999999999995</c:v>
                </c:pt>
                <c:pt idx="656">
                  <c:v>0.56999999999999995</c:v>
                </c:pt>
                <c:pt idx="657">
                  <c:v>0.56999999999999995</c:v>
                </c:pt>
                <c:pt idx="658">
                  <c:v>0.56999999999999995</c:v>
                </c:pt>
                <c:pt idx="659">
                  <c:v>0.56999999999999995</c:v>
                </c:pt>
                <c:pt idx="660">
                  <c:v>0.56999999999999995</c:v>
                </c:pt>
                <c:pt idx="661">
                  <c:v>0.56999999999999995</c:v>
                </c:pt>
                <c:pt idx="662">
                  <c:v>0.56999999999999995</c:v>
                </c:pt>
                <c:pt idx="663">
                  <c:v>0.56999999999999995</c:v>
                </c:pt>
                <c:pt idx="664">
                  <c:v>0.56999999999999995</c:v>
                </c:pt>
                <c:pt idx="665">
                  <c:v>0.56999999999999995</c:v>
                </c:pt>
                <c:pt idx="666">
                  <c:v>0.56999999999999995</c:v>
                </c:pt>
                <c:pt idx="667">
                  <c:v>0.56999999999999995</c:v>
                </c:pt>
                <c:pt idx="668">
                  <c:v>0.56999999999999995</c:v>
                </c:pt>
                <c:pt idx="669">
                  <c:v>0.56999999999999995</c:v>
                </c:pt>
                <c:pt idx="670">
                  <c:v>0.56999999999999995</c:v>
                </c:pt>
                <c:pt idx="671">
                  <c:v>0.56999999999999995</c:v>
                </c:pt>
                <c:pt idx="672">
                  <c:v>0.56999999999999995</c:v>
                </c:pt>
                <c:pt idx="673">
                  <c:v>0.56999999999999995</c:v>
                </c:pt>
                <c:pt idx="674">
                  <c:v>0.56999999999999995</c:v>
                </c:pt>
                <c:pt idx="675">
                  <c:v>0.56999999999999995</c:v>
                </c:pt>
                <c:pt idx="676">
                  <c:v>0.57999999999999996</c:v>
                </c:pt>
                <c:pt idx="677">
                  <c:v>0.57999999999999996</c:v>
                </c:pt>
                <c:pt idx="678">
                  <c:v>0.57999999999999996</c:v>
                </c:pt>
                <c:pt idx="679">
                  <c:v>0.57999999999999996</c:v>
                </c:pt>
                <c:pt idx="680">
                  <c:v>0.57999999999999996</c:v>
                </c:pt>
                <c:pt idx="681">
                  <c:v>0.57999999999999996</c:v>
                </c:pt>
                <c:pt idx="682">
                  <c:v>0.57999999999999996</c:v>
                </c:pt>
                <c:pt idx="683">
                  <c:v>0.57999999999999996</c:v>
                </c:pt>
                <c:pt idx="684">
                  <c:v>0.57999999999999996</c:v>
                </c:pt>
                <c:pt idx="685">
                  <c:v>0.57999999999999996</c:v>
                </c:pt>
                <c:pt idx="686">
                  <c:v>0.57999999999999996</c:v>
                </c:pt>
                <c:pt idx="687">
                  <c:v>0.57999999999999996</c:v>
                </c:pt>
                <c:pt idx="688">
                  <c:v>0.57999999999999996</c:v>
                </c:pt>
                <c:pt idx="689">
                  <c:v>0.57999999999999996</c:v>
                </c:pt>
                <c:pt idx="690">
                  <c:v>0.57999999999999996</c:v>
                </c:pt>
                <c:pt idx="691">
                  <c:v>0.57999999999999996</c:v>
                </c:pt>
                <c:pt idx="692">
                  <c:v>0.57999999999999996</c:v>
                </c:pt>
                <c:pt idx="693">
                  <c:v>0.57999999999999996</c:v>
                </c:pt>
                <c:pt idx="694">
                  <c:v>0.57999999999999996</c:v>
                </c:pt>
                <c:pt idx="695">
                  <c:v>0.57999999999999996</c:v>
                </c:pt>
                <c:pt idx="696">
                  <c:v>0.57999999999999996</c:v>
                </c:pt>
                <c:pt idx="697">
                  <c:v>0.57999999999999996</c:v>
                </c:pt>
                <c:pt idx="698">
                  <c:v>0.57999999999999996</c:v>
                </c:pt>
                <c:pt idx="699">
                  <c:v>0.57999999999999996</c:v>
                </c:pt>
                <c:pt idx="700">
                  <c:v>0.57999999999999996</c:v>
                </c:pt>
                <c:pt idx="701">
                  <c:v>0.57999999999999996</c:v>
                </c:pt>
                <c:pt idx="702">
                  <c:v>0.59</c:v>
                </c:pt>
                <c:pt idx="703">
                  <c:v>0.59</c:v>
                </c:pt>
                <c:pt idx="704">
                  <c:v>0.59</c:v>
                </c:pt>
                <c:pt idx="705">
                  <c:v>0.59</c:v>
                </c:pt>
                <c:pt idx="706">
                  <c:v>0.59</c:v>
                </c:pt>
                <c:pt idx="707">
                  <c:v>0.59</c:v>
                </c:pt>
                <c:pt idx="708">
                  <c:v>0.59</c:v>
                </c:pt>
                <c:pt idx="709">
                  <c:v>0.59</c:v>
                </c:pt>
                <c:pt idx="710">
                  <c:v>0.59</c:v>
                </c:pt>
                <c:pt idx="711">
                  <c:v>0.59</c:v>
                </c:pt>
                <c:pt idx="712">
                  <c:v>0.59</c:v>
                </c:pt>
                <c:pt idx="713">
                  <c:v>0.59</c:v>
                </c:pt>
                <c:pt idx="714">
                  <c:v>0.59</c:v>
                </c:pt>
                <c:pt idx="715">
                  <c:v>0.59</c:v>
                </c:pt>
                <c:pt idx="716">
                  <c:v>0.59</c:v>
                </c:pt>
                <c:pt idx="717">
                  <c:v>0.59</c:v>
                </c:pt>
                <c:pt idx="718">
                  <c:v>0.59</c:v>
                </c:pt>
                <c:pt idx="719">
                  <c:v>0.6</c:v>
                </c:pt>
                <c:pt idx="720">
                  <c:v>0.6</c:v>
                </c:pt>
                <c:pt idx="721">
                  <c:v>0.6</c:v>
                </c:pt>
                <c:pt idx="722">
                  <c:v>0.6</c:v>
                </c:pt>
                <c:pt idx="723">
                  <c:v>0.6</c:v>
                </c:pt>
                <c:pt idx="724">
                  <c:v>0.6</c:v>
                </c:pt>
                <c:pt idx="725">
                  <c:v>0.6</c:v>
                </c:pt>
                <c:pt idx="726">
                  <c:v>0.6</c:v>
                </c:pt>
                <c:pt idx="727">
                  <c:v>0.6</c:v>
                </c:pt>
                <c:pt idx="728">
                  <c:v>0.6</c:v>
                </c:pt>
                <c:pt idx="729">
                  <c:v>0.6</c:v>
                </c:pt>
                <c:pt idx="730">
                  <c:v>0.6</c:v>
                </c:pt>
                <c:pt idx="731">
                  <c:v>0.6</c:v>
                </c:pt>
                <c:pt idx="732">
                  <c:v>0.6</c:v>
                </c:pt>
                <c:pt idx="733">
                  <c:v>0.6</c:v>
                </c:pt>
                <c:pt idx="734">
                  <c:v>0.6</c:v>
                </c:pt>
                <c:pt idx="735">
                  <c:v>0.6</c:v>
                </c:pt>
                <c:pt idx="736">
                  <c:v>0.6</c:v>
                </c:pt>
                <c:pt idx="737">
                  <c:v>0.61</c:v>
                </c:pt>
                <c:pt idx="738">
                  <c:v>0.62</c:v>
                </c:pt>
                <c:pt idx="739">
                  <c:v>0.62</c:v>
                </c:pt>
                <c:pt idx="740">
                  <c:v>0.62</c:v>
                </c:pt>
                <c:pt idx="741">
                  <c:v>0.62</c:v>
                </c:pt>
                <c:pt idx="742">
                  <c:v>0.62</c:v>
                </c:pt>
                <c:pt idx="743">
                  <c:v>0.62</c:v>
                </c:pt>
                <c:pt idx="744">
                  <c:v>0.63</c:v>
                </c:pt>
                <c:pt idx="745">
                  <c:v>0.63</c:v>
                </c:pt>
                <c:pt idx="746">
                  <c:v>0.63</c:v>
                </c:pt>
                <c:pt idx="747">
                  <c:v>0.63</c:v>
                </c:pt>
                <c:pt idx="748">
                  <c:v>0.63</c:v>
                </c:pt>
                <c:pt idx="749">
                  <c:v>0.64</c:v>
                </c:pt>
                <c:pt idx="750">
                  <c:v>0.64</c:v>
                </c:pt>
                <c:pt idx="751">
                  <c:v>0.64</c:v>
                </c:pt>
                <c:pt idx="752">
                  <c:v>0.64</c:v>
                </c:pt>
                <c:pt idx="753">
                  <c:v>0.64</c:v>
                </c:pt>
                <c:pt idx="754">
                  <c:v>0.64</c:v>
                </c:pt>
                <c:pt idx="755">
                  <c:v>0.64</c:v>
                </c:pt>
                <c:pt idx="756">
                  <c:v>0.64</c:v>
                </c:pt>
                <c:pt idx="757">
                  <c:v>0.64</c:v>
                </c:pt>
                <c:pt idx="758">
                  <c:v>0.64</c:v>
                </c:pt>
                <c:pt idx="759">
                  <c:v>0.64</c:v>
                </c:pt>
                <c:pt idx="760">
                  <c:v>0.64</c:v>
                </c:pt>
                <c:pt idx="761">
                  <c:v>0.64</c:v>
                </c:pt>
                <c:pt idx="762">
                  <c:v>0.64</c:v>
                </c:pt>
                <c:pt idx="763">
                  <c:v>0.64</c:v>
                </c:pt>
                <c:pt idx="764">
                  <c:v>0.64</c:v>
                </c:pt>
                <c:pt idx="765">
                  <c:v>0.65</c:v>
                </c:pt>
                <c:pt idx="766">
                  <c:v>0.65</c:v>
                </c:pt>
                <c:pt idx="767">
                  <c:v>0.65</c:v>
                </c:pt>
                <c:pt idx="768">
                  <c:v>0.65</c:v>
                </c:pt>
                <c:pt idx="769">
                  <c:v>0.65</c:v>
                </c:pt>
                <c:pt idx="770">
                  <c:v>0.65</c:v>
                </c:pt>
                <c:pt idx="771">
                  <c:v>0.65</c:v>
                </c:pt>
                <c:pt idx="772">
                  <c:v>0.65</c:v>
                </c:pt>
                <c:pt idx="773">
                  <c:v>0.65</c:v>
                </c:pt>
                <c:pt idx="774">
                  <c:v>0.65</c:v>
                </c:pt>
                <c:pt idx="775">
                  <c:v>0.65</c:v>
                </c:pt>
                <c:pt idx="776">
                  <c:v>0.65</c:v>
                </c:pt>
                <c:pt idx="777">
                  <c:v>0.65</c:v>
                </c:pt>
                <c:pt idx="778">
                  <c:v>0.65</c:v>
                </c:pt>
                <c:pt idx="779">
                  <c:v>0.65</c:v>
                </c:pt>
                <c:pt idx="780">
                  <c:v>0.65</c:v>
                </c:pt>
                <c:pt idx="781">
                  <c:v>0.65</c:v>
                </c:pt>
                <c:pt idx="782">
                  <c:v>0.65</c:v>
                </c:pt>
                <c:pt idx="783">
                  <c:v>0.65</c:v>
                </c:pt>
                <c:pt idx="784">
                  <c:v>0.65</c:v>
                </c:pt>
                <c:pt idx="785">
                  <c:v>0.65</c:v>
                </c:pt>
                <c:pt idx="786">
                  <c:v>0.65</c:v>
                </c:pt>
                <c:pt idx="787">
                  <c:v>0.65</c:v>
                </c:pt>
                <c:pt idx="788">
                  <c:v>0.66</c:v>
                </c:pt>
                <c:pt idx="789">
                  <c:v>0.66</c:v>
                </c:pt>
                <c:pt idx="790">
                  <c:v>0.66</c:v>
                </c:pt>
                <c:pt idx="791">
                  <c:v>0.66</c:v>
                </c:pt>
                <c:pt idx="792">
                  <c:v>0.66</c:v>
                </c:pt>
                <c:pt idx="793">
                  <c:v>0.66</c:v>
                </c:pt>
                <c:pt idx="794">
                  <c:v>0.66</c:v>
                </c:pt>
                <c:pt idx="795">
                  <c:v>0.66</c:v>
                </c:pt>
                <c:pt idx="796">
                  <c:v>0.66</c:v>
                </c:pt>
                <c:pt idx="797">
                  <c:v>0.66</c:v>
                </c:pt>
                <c:pt idx="798">
                  <c:v>0.67</c:v>
                </c:pt>
                <c:pt idx="799">
                  <c:v>0.68</c:v>
                </c:pt>
                <c:pt idx="800">
                  <c:v>0.68</c:v>
                </c:pt>
                <c:pt idx="801">
                  <c:v>0.68</c:v>
                </c:pt>
                <c:pt idx="802">
                  <c:v>0.69</c:v>
                </c:pt>
                <c:pt idx="803">
                  <c:v>0.73</c:v>
                </c:pt>
                <c:pt idx="804">
                  <c:v>0.77</c:v>
                </c:pt>
                <c:pt idx="805">
                  <c:v>0.79</c:v>
                </c:pt>
                <c:pt idx="806">
                  <c:v>0.79</c:v>
                </c:pt>
                <c:pt idx="807">
                  <c:v>0.79</c:v>
                </c:pt>
                <c:pt idx="808">
                  <c:v>0.79</c:v>
                </c:pt>
                <c:pt idx="809">
                  <c:v>0.79</c:v>
                </c:pt>
                <c:pt idx="810">
                  <c:v>0.79</c:v>
                </c:pt>
                <c:pt idx="811">
                  <c:v>0.79</c:v>
                </c:pt>
                <c:pt idx="812">
                  <c:v>0.79</c:v>
                </c:pt>
                <c:pt idx="813">
                  <c:v>0.79</c:v>
                </c:pt>
                <c:pt idx="814">
                  <c:v>0.79</c:v>
                </c:pt>
                <c:pt idx="815">
                  <c:v>0.79</c:v>
                </c:pt>
                <c:pt idx="816">
                  <c:v>0.79</c:v>
                </c:pt>
                <c:pt idx="817">
                  <c:v>0.79</c:v>
                </c:pt>
                <c:pt idx="818">
                  <c:v>0.79</c:v>
                </c:pt>
                <c:pt idx="819">
                  <c:v>0.79</c:v>
                </c:pt>
                <c:pt idx="820">
                  <c:v>0.79</c:v>
                </c:pt>
                <c:pt idx="821">
                  <c:v>0.81</c:v>
                </c:pt>
                <c:pt idx="822">
                  <c:v>0.82</c:v>
                </c:pt>
                <c:pt idx="823">
                  <c:v>0.82</c:v>
                </c:pt>
                <c:pt idx="824">
                  <c:v>0.82</c:v>
                </c:pt>
                <c:pt idx="825">
                  <c:v>0.82</c:v>
                </c:pt>
                <c:pt idx="826">
                  <c:v>0.82</c:v>
                </c:pt>
                <c:pt idx="827">
                  <c:v>0.82</c:v>
                </c:pt>
                <c:pt idx="828">
                  <c:v>0.82</c:v>
                </c:pt>
                <c:pt idx="829">
                  <c:v>0.82</c:v>
                </c:pt>
                <c:pt idx="830">
                  <c:v>0.82</c:v>
                </c:pt>
                <c:pt idx="831">
                  <c:v>0.84</c:v>
                </c:pt>
                <c:pt idx="832">
                  <c:v>0.84</c:v>
                </c:pt>
                <c:pt idx="833">
                  <c:v>0.84</c:v>
                </c:pt>
                <c:pt idx="834">
                  <c:v>0.84</c:v>
                </c:pt>
                <c:pt idx="835">
                  <c:v>0.84</c:v>
                </c:pt>
                <c:pt idx="836">
                  <c:v>0.84</c:v>
                </c:pt>
                <c:pt idx="837">
                  <c:v>0.84</c:v>
                </c:pt>
                <c:pt idx="838">
                  <c:v>0.84</c:v>
                </c:pt>
                <c:pt idx="839">
                  <c:v>0.84</c:v>
                </c:pt>
                <c:pt idx="840">
                  <c:v>0.85</c:v>
                </c:pt>
                <c:pt idx="841">
                  <c:v>0.85</c:v>
                </c:pt>
                <c:pt idx="842">
                  <c:v>0.85</c:v>
                </c:pt>
                <c:pt idx="843">
                  <c:v>0.85</c:v>
                </c:pt>
                <c:pt idx="844">
                  <c:v>0.86</c:v>
                </c:pt>
                <c:pt idx="845">
                  <c:v>0.87</c:v>
                </c:pt>
                <c:pt idx="846">
                  <c:v>0.88</c:v>
                </c:pt>
                <c:pt idx="847">
                  <c:v>0.88</c:v>
                </c:pt>
                <c:pt idx="848">
                  <c:v>0.88</c:v>
                </c:pt>
                <c:pt idx="849">
                  <c:v>0.88</c:v>
                </c:pt>
                <c:pt idx="850">
                  <c:v>0.88</c:v>
                </c:pt>
                <c:pt idx="851">
                  <c:v>0.88</c:v>
                </c:pt>
                <c:pt idx="852">
                  <c:v>0.88</c:v>
                </c:pt>
                <c:pt idx="853">
                  <c:v>0.88</c:v>
                </c:pt>
                <c:pt idx="854">
                  <c:v>0.88</c:v>
                </c:pt>
                <c:pt idx="855">
                  <c:v>0.88</c:v>
                </c:pt>
                <c:pt idx="856">
                  <c:v>0.88</c:v>
                </c:pt>
                <c:pt idx="857">
                  <c:v>0.88</c:v>
                </c:pt>
                <c:pt idx="858">
                  <c:v>0.88</c:v>
                </c:pt>
                <c:pt idx="859">
                  <c:v>0.88</c:v>
                </c:pt>
                <c:pt idx="860">
                  <c:v>0.88</c:v>
                </c:pt>
                <c:pt idx="861">
                  <c:v>0.88</c:v>
                </c:pt>
                <c:pt idx="862">
                  <c:v>0.88</c:v>
                </c:pt>
                <c:pt idx="863">
                  <c:v>0.88</c:v>
                </c:pt>
                <c:pt idx="864">
                  <c:v>0.88</c:v>
                </c:pt>
                <c:pt idx="865">
                  <c:v>0.88</c:v>
                </c:pt>
                <c:pt idx="866">
                  <c:v>0.88</c:v>
                </c:pt>
                <c:pt idx="867">
                  <c:v>0.88</c:v>
                </c:pt>
                <c:pt idx="868">
                  <c:v>0.88</c:v>
                </c:pt>
                <c:pt idx="869">
                  <c:v>0.88</c:v>
                </c:pt>
                <c:pt idx="870">
                  <c:v>0.89</c:v>
                </c:pt>
                <c:pt idx="871">
                  <c:v>0.89</c:v>
                </c:pt>
                <c:pt idx="872">
                  <c:v>0.89</c:v>
                </c:pt>
                <c:pt idx="873">
                  <c:v>0.89</c:v>
                </c:pt>
                <c:pt idx="874">
                  <c:v>0.89</c:v>
                </c:pt>
                <c:pt idx="875">
                  <c:v>0.89</c:v>
                </c:pt>
                <c:pt idx="876">
                  <c:v>0.89</c:v>
                </c:pt>
                <c:pt idx="877">
                  <c:v>0.89</c:v>
                </c:pt>
                <c:pt idx="878">
                  <c:v>0.89</c:v>
                </c:pt>
                <c:pt idx="879">
                  <c:v>0.89</c:v>
                </c:pt>
                <c:pt idx="880">
                  <c:v>0.89</c:v>
                </c:pt>
                <c:pt idx="881">
                  <c:v>0.89</c:v>
                </c:pt>
                <c:pt idx="882">
                  <c:v>0.89</c:v>
                </c:pt>
                <c:pt idx="883">
                  <c:v>0.89</c:v>
                </c:pt>
                <c:pt idx="884">
                  <c:v>0.89</c:v>
                </c:pt>
                <c:pt idx="885">
                  <c:v>0.89</c:v>
                </c:pt>
                <c:pt idx="886">
                  <c:v>0.89</c:v>
                </c:pt>
                <c:pt idx="887">
                  <c:v>0.89</c:v>
                </c:pt>
                <c:pt idx="888">
                  <c:v>0.89</c:v>
                </c:pt>
                <c:pt idx="889">
                  <c:v>0.89</c:v>
                </c:pt>
                <c:pt idx="890">
                  <c:v>0.89</c:v>
                </c:pt>
                <c:pt idx="891">
                  <c:v>0.89</c:v>
                </c:pt>
                <c:pt idx="892">
                  <c:v>0.89</c:v>
                </c:pt>
                <c:pt idx="893">
                  <c:v>0.89</c:v>
                </c:pt>
                <c:pt idx="894">
                  <c:v>0.89</c:v>
                </c:pt>
                <c:pt idx="895">
                  <c:v>0.89</c:v>
                </c:pt>
                <c:pt idx="896">
                  <c:v>0.89</c:v>
                </c:pt>
                <c:pt idx="897">
                  <c:v>0.89</c:v>
                </c:pt>
                <c:pt idx="898">
                  <c:v>0.89</c:v>
                </c:pt>
                <c:pt idx="899">
                  <c:v>0.89</c:v>
                </c:pt>
                <c:pt idx="900">
                  <c:v>0.89</c:v>
                </c:pt>
                <c:pt idx="901">
                  <c:v>0.89</c:v>
                </c:pt>
                <c:pt idx="902">
                  <c:v>0.89</c:v>
                </c:pt>
                <c:pt idx="903">
                  <c:v>0.89</c:v>
                </c:pt>
                <c:pt idx="904">
                  <c:v>0.89</c:v>
                </c:pt>
                <c:pt idx="905">
                  <c:v>0.89</c:v>
                </c:pt>
                <c:pt idx="906">
                  <c:v>0.89</c:v>
                </c:pt>
                <c:pt idx="907">
                  <c:v>0.89</c:v>
                </c:pt>
                <c:pt idx="908">
                  <c:v>0.89</c:v>
                </c:pt>
                <c:pt idx="909">
                  <c:v>0.89</c:v>
                </c:pt>
                <c:pt idx="910">
                  <c:v>0.89</c:v>
                </c:pt>
                <c:pt idx="911">
                  <c:v>0.89</c:v>
                </c:pt>
                <c:pt idx="912">
                  <c:v>0.89</c:v>
                </c:pt>
                <c:pt idx="913">
                  <c:v>0.89</c:v>
                </c:pt>
                <c:pt idx="914">
                  <c:v>0.89</c:v>
                </c:pt>
                <c:pt idx="915">
                  <c:v>0.89</c:v>
                </c:pt>
                <c:pt idx="916">
                  <c:v>0.89</c:v>
                </c:pt>
                <c:pt idx="917">
                  <c:v>0.89</c:v>
                </c:pt>
                <c:pt idx="918">
                  <c:v>0.89</c:v>
                </c:pt>
                <c:pt idx="919">
                  <c:v>0.89</c:v>
                </c:pt>
                <c:pt idx="920">
                  <c:v>0.89</c:v>
                </c:pt>
                <c:pt idx="921">
                  <c:v>0.89</c:v>
                </c:pt>
                <c:pt idx="922">
                  <c:v>0.89</c:v>
                </c:pt>
                <c:pt idx="923">
                  <c:v>0.89</c:v>
                </c:pt>
                <c:pt idx="924">
                  <c:v>0.89</c:v>
                </c:pt>
                <c:pt idx="925">
                  <c:v>0.89</c:v>
                </c:pt>
                <c:pt idx="926">
                  <c:v>0.89</c:v>
                </c:pt>
                <c:pt idx="927">
                  <c:v>0.89</c:v>
                </c:pt>
                <c:pt idx="928">
                  <c:v>0.89</c:v>
                </c:pt>
                <c:pt idx="929">
                  <c:v>0.89</c:v>
                </c:pt>
                <c:pt idx="930">
                  <c:v>0.89</c:v>
                </c:pt>
                <c:pt idx="931">
                  <c:v>0.89</c:v>
                </c:pt>
                <c:pt idx="932">
                  <c:v>0.89</c:v>
                </c:pt>
                <c:pt idx="933">
                  <c:v>0.89</c:v>
                </c:pt>
                <c:pt idx="934">
                  <c:v>0.89</c:v>
                </c:pt>
                <c:pt idx="935">
                  <c:v>0.89</c:v>
                </c:pt>
                <c:pt idx="936">
                  <c:v>0.89</c:v>
                </c:pt>
                <c:pt idx="937">
                  <c:v>0.89</c:v>
                </c:pt>
                <c:pt idx="938">
                  <c:v>0.89</c:v>
                </c:pt>
                <c:pt idx="939">
                  <c:v>0.89</c:v>
                </c:pt>
                <c:pt idx="940">
                  <c:v>0.89</c:v>
                </c:pt>
                <c:pt idx="941">
                  <c:v>0.89</c:v>
                </c:pt>
                <c:pt idx="942">
                  <c:v>0.89</c:v>
                </c:pt>
                <c:pt idx="943">
                  <c:v>0.89</c:v>
                </c:pt>
                <c:pt idx="944">
                  <c:v>0.89</c:v>
                </c:pt>
                <c:pt idx="945">
                  <c:v>0.89</c:v>
                </c:pt>
                <c:pt idx="946">
                  <c:v>0.89</c:v>
                </c:pt>
                <c:pt idx="947">
                  <c:v>0.89</c:v>
                </c:pt>
                <c:pt idx="948">
                  <c:v>0.89</c:v>
                </c:pt>
                <c:pt idx="949">
                  <c:v>0.89</c:v>
                </c:pt>
                <c:pt idx="950">
                  <c:v>0.89</c:v>
                </c:pt>
                <c:pt idx="951">
                  <c:v>0.9</c:v>
                </c:pt>
                <c:pt idx="952">
                  <c:v>0.9</c:v>
                </c:pt>
                <c:pt idx="953">
                  <c:v>0.9</c:v>
                </c:pt>
                <c:pt idx="954">
                  <c:v>0.9</c:v>
                </c:pt>
                <c:pt idx="955">
                  <c:v>0.9</c:v>
                </c:pt>
                <c:pt idx="956">
                  <c:v>0.9</c:v>
                </c:pt>
                <c:pt idx="957">
                  <c:v>0.9</c:v>
                </c:pt>
                <c:pt idx="958">
                  <c:v>0.9</c:v>
                </c:pt>
                <c:pt idx="959">
                  <c:v>0.9</c:v>
                </c:pt>
                <c:pt idx="960">
                  <c:v>0.91</c:v>
                </c:pt>
                <c:pt idx="961">
                  <c:v>0.91</c:v>
                </c:pt>
                <c:pt idx="962">
                  <c:v>0.91</c:v>
                </c:pt>
                <c:pt idx="963">
                  <c:v>0.91</c:v>
                </c:pt>
                <c:pt idx="964">
                  <c:v>0.91</c:v>
                </c:pt>
                <c:pt idx="965">
                  <c:v>0.91</c:v>
                </c:pt>
                <c:pt idx="966">
                  <c:v>0.91</c:v>
                </c:pt>
                <c:pt idx="967">
                  <c:v>0.91</c:v>
                </c:pt>
                <c:pt idx="968">
                  <c:v>0.91</c:v>
                </c:pt>
                <c:pt idx="969">
                  <c:v>0.91</c:v>
                </c:pt>
                <c:pt idx="970">
                  <c:v>0.91</c:v>
                </c:pt>
                <c:pt idx="971">
                  <c:v>0.91</c:v>
                </c:pt>
                <c:pt idx="972">
                  <c:v>0.91</c:v>
                </c:pt>
                <c:pt idx="973">
                  <c:v>0.91</c:v>
                </c:pt>
                <c:pt idx="974">
                  <c:v>0.91</c:v>
                </c:pt>
                <c:pt idx="975">
                  <c:v>0.91</c:v>
                </c:pt>
                <c:pt idx="976">
                  <c:v>0.91</c:v>
                </c:pt>
                <c:pt idx="977">
                  <c:v>0.91</c:v>
                </c:pt>
                <c:pt idx="978">
                  <c:v>0.91</c:v>
                </c:pt>
                <c:pt idx="979">
                  <c:v>0.91</c:v>
                </c:pt>
                <c:pt idx="980">
                  <c:v>0.91</c:v>
                </c:pt>
                <c:pt idx="981">
                  <c:v>0.91</c:v>
                </c:pt>
                <c:pt idx="982">
                  <c:v>0.91</c:v>
                </c:pt>
                <c:pt idx="983">
                  <c:v>0.91</c:v>
                </c:pt>
                <c:pt idx="984">
                  <c:v>0.91</c:v>
                </c:pt>
                <c:pt idx="985">
                  <c:v>0.91</c:v>
                </c:pt>
                <c:pt idx="986">
                  <c:v>0.91</c:v>
                </c:pt>
                <c:pt idx="987">
                  <c:v>0.91</c:v>
                </c:pt>
                <c:pt idx="988">
                  <c:v>0.91</c:v>
                </c:pt>
                <c:pt idx="989">
                  <c:v>0.91</c:v>
                </c:pt>
                <c:pt idx="990">
                  <c:v>0.91</c:v>
                </c:pt>
                <c:pt idx="991">
                  <c:v>0.91</c:v>
                </c:pt>
                <c:pt idx="992">
                  <c:v>0.91</c:v>
                </c:pt>
                <c:pt idx="993">
                  <c:v>0.91</c:v>
                </c:pt>
                <c:pt idx="994">
                  <c:v>0.91</c:v>
                </c:pt>
                <c:pt idx="995">
                  <c:v>0.91</c:v>
                </c:pt>
                <c:pt idx="996">
                  <c:v>0.91</c:v>
                </c:pt>
                <c:pt idx="997">
                  <c:v>0.91</c:v>
                </c:pt>
                <c:pt idx="998">
                  <c:v>0.91</c:v>
                </c:pt>
                <c:pt idx="999">
                  <c:v>0.91</c:v>
                </c:pt>
                <c:pt idx="1000">
                  <c:v>0.91</c:v>
                </c:pt>
                <c:pt idx="1001">
                  <c:v>0.91</c:v>
                </c:pt>
                <c:pt idx="1002">
                  <c:v>0.91</c:v>
                </c:pt>
                <c:pt idx="1003">
                  <c:v>0.91</c:v>
                </c:pt>
                <c:pt idx="1004">
                  <c:v>0.91</c:v>
                </c:pt>
                <c:pt idx="1005">
                  <c:v>0.91</c:v>
                </c:pt>
                <c:pt idx="1006">
                  <c:v>0.91</c:v>
                </c:pt>
                <c:pt idx="1007">
                  <c:v>0.91</c:v>
                </c:pt>
                <c:pt idx="1008">
                  <c:v>0.91</c:v>
                </c:pt>
                <c:pt idx="1009">
                  <c:v>0.91</c:v>
                </c:pt>
                <c:pt idx="1010">
                  <c:v>0.91</c:v>
                </c:pt>
                <c:pt idx="1011">
                  <c:v>0.91</c:v>
                </c:pt>
                <c:pt idx="1012">
                  <c:v>0.91</c:v>
                </c:pt>
                <c:pt idx="1013">
                  <c:v>0.91</c:v>
                </c:pt>
                <c:pt idx="1014">
                  <c:v>0.91</c:v>
                </c:pt>
                <c:pt idx="1015">
                  <c:v>0.91</c:v>
                </c:pt>
                <c:pt idx="1016">
                  <c:v>0.91</c:v>
                </c:pt>
                <c:pt idx="1017">
                  <c:v>0.91</c:v>
                </c:pt>
                <c:pt idx="1018">
                  <c:v>0.91</c:v>
                </c:pt>
                <c:pt idx="1019">
                  <c:v>0.91</c:v>
                </c:pt>
                <c:pt idx="1020">
                  <c:v>0.91</c:v>
                </c:pt>
                <c:pt idx="1021">
                  <c:v>0.91</c:v>
                </c:pt>
                <c:pt idx="1022">
                  <c:v>0.91</c:v>
                </c:pt>
                <c:pt idx="1023">
                  <c:v>0.91</c:v>
                </c:pt>
                <c:pt idx="1024">
                  <c:v>0.91</c:v>
                </c:pt>
                <c:pt idx="1025">
                  <c:v>0.91</c:v>
                </c:pt>
                <c:pt idx="1026">
                  <c:v>0.91</c:v>
                </c:pt>
                <c:pt idx="1027">
                  <c:v>0.91</c:v>
                </c:pt>
                <c:pt idx="1028">
                  <c:v>0.91</c:v>
                </c:pt>
                <c:pt idx="1029">
                  <c:v>0.91</c:v>
                </c:pt>
                <c:pt idx="1030">
                  <c:v>0.91</c:v>
                </c:pt>
                <c:pt idx="1031">
                  <c:v>0.91</c:v>
                </c:pt>
                <c:pt idx="1032">
                  <c:v>0.91</c:v>
                </c:pt>
                <c:pt idx="1033">
                  <c:v>0.91</c:v>
                </c:pt>
                <c:pt idx="1034">
                  <c:v>0.91</c:v>
                </c:pt>
                <c:pt idx="1035">
                  <c:v>0.91</c:v>
                </c:pt>
                <c:pt idx="1036">
                  <c:v>0.91</c:v>
                </c:pt>
                <c:pt idx="1037">
                  <c:v>0.91</c:v>
                </c:pt>
                <c:pt idx="1038">
                  <c:v>0.91</c:v>
                </c:pt>
                <c:pt idx="1039">
                  <c:v>0.91</c:v>
                </c:pt>
                <c:pt idx="1040">
                  <c:v>0.91</c:v>
                </c:pt>
                <c:pt idx="1041">
                  <c:v>0.91</c:v>
                </c:pt>
                <c:pt idx="1042">
                  <c:v>0.91</c:v>
                </c:pt>
                <c:pt idx="1043">
                  <c:v>0.91</c:v>
                </c:pt>
                <c:pt idx="1044">
                  <c:v>0.91</c:v>
                </c:pt>
                <c:pt idx="1045">
                  <c:v>0.91</c:v>
                </c:pt>
                <c:pt idx="1046">
                  <c:v>0.91</c:v>
                </c:pt>
                <c:pt idx="1047">
                  <c:v>0.91</c:v>
                </c:pt>
                <c:pt idx="1048">
                  <c:v>0.91</c:v>
                </c:pt>
                <c:pt idx="1049">
                  <c:v>0.91</c:v>
                </c:pt>
                <c:pt idx="1050">
                  <c:v>0.91</c:v>
                </c:pt>
                <c:pt idx="1051">
                  <c:v>0.91</c:v>
                </c:pt>
                <c:pt idx="1052">
                  <c:v>0.91</c:v>
                </c:pt>
                <c:pt idx="1053">
                  <c:v>0.91</c:v>
                </c:pt>
                <c:pt idx="1054">
                  <c:v>0.91</c:v>
                </c:pt>
                <c:pt idx="1055">
                  <c:v>0.91</c:v>
                </c:pt>
                <c:pt idx="1056">
                  <c:v>0.91</c:v>
                </c:pt>
                <c:pt idx="1057">
                  <c:v>0.91</c:v>
                </c:pt>
                <c:pt idx="1058">
                  <c:v>0.91</c:v>
                </c:pt>
                <c:pt idx="1059">
                  <c:v>0.91</c:v>
                </c:pt>
                <c:pt idx="1060">
                  <c:v>0.91</c:v>
                </c:pt>
                <c:pt idx="1061">
                  <c:v>0.91</c:v>
                </c:pt>
                <c:pt idx="1062">
                  <c:v>0.91</c:v>
                </c:pt>
                <c:pt idx="1063">
                  <c:v>0.91</c:v>
                </c:pt>
                <c:pt idx="1064">
                  <c:v>0.91</c:v>
                </c:pt>
                <c:pt idx="1065">
                  <c:v>0.91</c:v>
                </c:pt>
                <c:pt idx="1066">
                  <c:v>0.91</c:v>
                </c:pt>
                <c:pt idx="1067">
                  <c:v>0.91</c:v>
                </c:pt>
                <c:pt idx="1068">
                  <c:v>0.91</c:v>
                </c:pt>
                <c:pt idx="1069">
                  <c:v>0.91</c:v>
                </c:pt>
                <c:pt idx="1070">
                  <c:v>0.91</c:v>
                </c:pt>
                <c:pt idx="1071">
                  <c:v>0.91</c:v>
                </c:pt>
                <c:pt idx="1072">
                  <c:v>0.91</c:v>
                </c:pt>
                <c:pt idx="1073">
                  <c:v>0.91</c:v>
                </c:pt>
                <c:pt idx="1074">
                  <c:v>0.91</c:v>
                </c:pt>
                <c:pt idx="1075">
                  <c:v>0.91</c:v>
                </c:pt>
                <c:pt idx="1076">
                  <c:v>0.91</c:v>
                </c:pt>
                <c:pt idx="1077">
                  <c:v>0.91</c:v>
                </c:pt>
                <c:pt idx="1078">
                  <c:v>0.92</c:v>
                </c:pt>
                <c:pt idx="1079">
                  <c:v>0.92</c:v>
                </c:pt>
                <c:pt idx="1080">
                  <c:v>0.92</c:v>
                </c:pt>
                <c:pt idx="1081">
                  <c:v>0.93</c:v>
                </c:pt>
                <c:pt idx="1082">
                  <c:v>0.93</c:v>
                </c:pt>
                <c:pt idx="1083">
                  <c:v>0.93</c:v>
                </c:pt>
                <c:pt idx="1084">
                  <c:v>0.93</c:v>
                </c:pt>
                <c:pt idx="1085">
                  <c:v>0.93</c:v>
                </c:pt>
                <c:pt idx="1086">
                  <c:v>0.93</c:v>
                </c:pt>
                <c:pt idx="1087">
                  <c:v>0.93</c:v>
                </c:pt>
                <c:pt idx="1088">
                  <c:v>0.93</c:v>
                </c:pt>
                <c:pt idx="1089">
                  <c:v>0.93</c:v>
                </c:pt>
                <c:pt idx="1090">
                  <c:v>0.93</c:v>
                </c:pt>
                <c:pt idx="1091">
                  <c:v>0.93</c:v>
                </c:pt>
                <c:pt idx="1092">
                  <c:v>0.93</c:v>
                </c:pt>
                <c:pt idx="1093">
                  <c:v>0.93</c:v>
                </c:pt>
                <c:pt idx="1094">
                  <c:v>0.93</c:v>
                </c:pt>
                <c:pt idx="1095">
                  <c:v>0.93</c:v>
                </c:pt>
                <c:pt idx="1096">
                  <c:v>0.93</c:v>
                </c:pt>
                <c:pt idx="1097">
                  <c:v>0.93</c:v>
                </c:pt>
                <c:pt idx="1098">
                  <c:v>0.93</c:v>
                </c:pt>
                <c:pt idx="1099">
                  <c:v>0.93</c:v>
                </c:pt>
                <c:pt idx="1100">
                  <c:v>0.93</c:v>
                </c:pt>
                <c:pt idx="1101">
                  <c:v>0.93</c:v>
                </c:pt>
                <c:pt idx="1102">
                  <c:v>0.93</c:v>
                </c:pt>
                <c:pt idx="1103">
                  <c:v>0.93</c:v>
                </c:pt>
                <c:pt idx="1104">
                  <c:v>0.93</c:v>
                </c:pt>
                <c:pt idx="1105">
                  <c:v>0.93</c:v>
                </c:pt>
                <c:pt idx="1106">
                  <c:v>0.93</c:v>
                </c:pt>
                <c:pt idx="1107">
                  <c:v>0.93</c:v>
                </c:pt>
                <c:pt idx="1108">
                  <c:v>0.93</c:v>
                </c:pt>
                <c:pt idx="1109">
                  <c:v>0.93</c:v>
                </c:pt>
                <c:pt idx="1110">
                  <c:v>0.93</c:v>
                </c:pt>
                <c:pt idx="1111">
                  <c:v>0.93</c:v>
                </c:pt>
                <c:pt idx="1112">
                  <c:v>0.93</c:v>
                </c:pt>
                <c:pt idx="1113">
                  <c:v>0.93</c:v>
                </c:pt>
                <c:pt idx="1114">
                  <c:v>0.93</c:v>
                </c:pt>
                <c:pt idx="1115">
                  <c:v>0.93</c:v>
                </c:pt>
                <c:pt idx="1116">
                  <c:v>0.93</c:v>
                </c:pt>
                <c:pt idx="1117">
                  <c:v>0.93</c:v>
                </c:pt>
                <c:pt idx="1118">
                  <c:v>0.93</c:v>
                </c:pt>
                <c:pt idx="1119">
                  <c:v>0.93</c:v>
                </c:pt>
                <c:pt idx="1120">
                  <c:v>0.93</c:v>
                </c:pt>
                <c:pt idx="1121">
                  <c:v>0.93</c:v>
                </c:pt>
                <c:pt idx="1122">
                  <c:v>0.93</c:v>
                </c:pt>
                <c:pt idx="1123">
                  <c:v>0.93</c:v>
                </c:pt>
                <c:pt idx="1124">
                  <c:v>0.93</c:v>
                </c:pt>
                <c:pt idx="1125">
                  <c:v>0.93</c:v>
                </c:pt>
                <c:pt idx="1126">
                  <c:v>0.93</c:v>
                </c:pt>
                <c:pt idx="1127">
                  <c:v>0.93</c:v>
                </c:pt>
                <c:pt idx="1128">
                  <c:v>0.93</c:v>
                </c:pt>
                <c:pt idx="1129">
                  <c:v>0.93</c:v>
                </c:pt>
                <c:pt idx="1130">
                  <c:v>0.93</c:v>
                </c:pt>
                <c:pt idx="1131">
                  <c:v>0.93</c:v>
                </c:pt>
                <c:pt idx="1132">
                  <c:v>0.93</c:v>
                </c:pt>
                <c:pt idx="1133">
                  <c:v>0.93</c:v>
                </c:pt>
                <c:pt idx="1134">
                  <c:v>0.93</c:v>
                </c:pt>
                <c:pt idx="1135">
                  <c:v>0.93</c:v>
                </c:pt>
                <c:pt idx="1136">
                  <c:v>0.93</c:v>
                </c:pt>
                <c:pt idx="1137">
                  <c:v>0.93</c:v>
                </c:pt>
                <c:pt idx="1138">
                  <c:v>0.93</c:v>
                </c:pt>
                <c:pt idx="1139">
                  <c:v>0.93</c:v>
                </c:pt>
                <c:pt idx="1140">
                  <c:v>0.93</c:v>
                </c:pt>
                <c:pt idx="1141">
                  <c:v>0.93</c:v>
                </c:pt>
                <c:pt idx="1142">
                  <c:v>0.93</c:v>
                </c:pt>
                <c:pt idx="1143">
                  <c:v>0.93</c:v>
                </c:pt>
                <c:pt idx="1144">
                  <c:v>0.93</c:v>
                </c:pt>
                <c:pt idx="1145">
                  <c:v>0.93</c:v>
                </c:pt>
                <c:pt idx="1146">
                  <c:v>0.93</c:v>
                </c:pt>
                <c:pt idx="1147">
                  <c:v>0.93</c:v>
                </c:pt>
                <c:pt idx="1148">
                  <c:v>0.93</c:v>
                </c:pt>
                <c:pt idx="1149">
                  <c:v>0.93</c:v>
                </c:pt>
                <c:pt idx="1150">
                  <c:v>0.93</c:v>
                </c:pt>
                <c:pt idx="1151">
                  <c:v>0.93</c:v>
                </c:pt>
                <c:pt idx="1152">
                  <c:v>0.93</c:v>
                </c:pt>
                <c:pt idx="1153">
                  <c:v>0.93</c:v>
                </c:pt>
                <c:pt idx="1154">
                  <c:v>0.93</c:v>
                </c:pt>
                <c:pt idx="1155">
                  <c:v>0.93</c:v>
                </c:pt>
                <c:pt idx="1156">
                  <c:v>0.93</c:v>
                </c:pt>
                <c:pt idx="1157">
                  <c:v>0.93</c:v>
                </c:pt>
                <c:pt idx="1158">
                  <c:v>0.93</c:v>
                </c:pt>
                <c:pt idx="1159">
                  <c:v>0.93</c:v>
                </c:pt>
                <c:pt idx="1160">
                  <c:v>0.93</c:v>
                </c:pt>
                <c:pt idx="1161">
                  <c:v>0.93</c:v>
                </c:pt>
                <c:pt idx="1162">
                  <c:v>0.93</c:v>
                </c:pt>
                <c:pt idx="1163">
                  <c:v>0.93</c:v>
                </c:pt>
                <c:pt idx="1164">
                  <c:v>0.93</c:v>
                </c:pt>
                <c:pt idx="1165">
                  <c:v>0.93</c:v>
                </c:pt>
                <c:pt idx="1166">
                  <c:v>0.93</c:v>
                </c:pt>
                <c:pt idx="1167">
                  <c:v>0.93</c:v>
                </c:pt>
                <c:pt idx="1168">
                  <c:v>0.93</c:v>
                </c:pt>
                <c:pt idx="1169">
                  <c:v>0.93</c:v>
                </c:pt>
                <c:pt idx="1170">
                  <c:v>0.93</c:v>
                </c:pt>
                <c:pt idx="1171">
                  <c:v>0.93</c:v>
                </c:pt>
                <c:pt idx="1172">
                  <c:v>0.93</c:v>
                </c:pt>
                <c:pt idx="1173">
                  <c:v>0.93</c:v>
                </c:pt>
                <c:pt idx="1174">
                  <c:v>0.93</c:v>
                </c:pt>
                <c:pt idx="1175">
                  <c:v>0.93</c:v>
                </c:pt>
                <c:pt idx="1176">
                  <c:v>0.94</c:v>
                </c:pt>
                <c:pt idx="1177">
                  <c:v>0.94</c:v>
                </c:pt>
                <c:pt idx="1178">
                  <c:v>0.94</c:v>
                </c:pt>
                <c:pt idx="1179">
                  <c:v>0.94</c:v>
                </c:pt>
                <c:pt idx="1180">
                  <c:v>0.94</c:v>
                </c:pt>
                <c:pt idx="1181">
                  <c:v>0.94</c:v>
                </c:pt>
                <c:pt idx="1182">
                  <c:v>0.94</c:v>
                </c:pt>
                <c:pt idx="1183">
                  <c:v>0.94</c:v>
                </c:pt>
                <c:pt idx="1184">
                  <c:v>0.94</c:v>
                </c:pt>
                <c:pt idx="1185">
                  <c:v>0.94</c:v>
                </c:pt>
                <c:pt idx="1186">
                  <c:v>0.94</c:v>
                </c:pt>
                <c:pt idx="1187">
                  <c:v>0.94</c:v>
                </c:pt>
                <c:pt idx="1188">
                  <c:v>0.94</c:v>
                </c:pt>
                <c:pt idx="1189">
                  <c:v>0.94</c:v>
                </c:pt>
                <c:pt idx="1190">
                  <c:v>0.94</c:v>
                </c:pt>
                <c:pt idx="1191">
                  <c:v>0.94</c:v>
                </c:pt>
                <c:pt idx="1192">
                  <c:v>0.94</c:v>
                </c:pt>
                <c:pt idx="1193">
                  <c:v>0.94</c:v>
                </c:pt>
                <c:pt idx="1194">
                  <c:v>0.94</c:v>
                </c:pt>
                <c:pt idx="1195">
                  <c:v>0.94</c:v>
                </c:pt>
                <c:pt idx="1196">
                  <c:v>0.94</c:v>
                </c:pt>
                <c:pt idx="1197">
                  <c:v>0.94</c:v>
                </c:pt>
                <c:pt idx="1198">
                  <c:v>0.94</c:v>
                </c:pt>
                <c:pt idx="1199">
                  <c:v>0.94</c:v>
                </c:pt>
                <c:pt idx="1200">
                  <c:v>0.94</c:v>
                </c:pt>
                <c:pt idx="1201">
                  <c:v>0.95</c:v>
                </c:pt>
                <c:pt idx="1202">
                  <c:v>0.95</c:v>
                </c:pt>
                <c:pt idx="1203">
                  <c:v>0.95</c:v>
                </c:pt>
                <c:pt idx="1204">
                  <c:v>0.95</c:v>
                </c:pt>
                <c:pt idx="1205">
                  <c:v>0.95</c:v>
                </c:pt>
                <c:pt idx="1206">
                  <c:v>0.95</c:v>
                </c:pt>
              </c:numCache>
            </c:numRef>
          </c:yVal>
          <c:smooth val="0"/>
          <c:extLst xmlns:c16r2="http://schemas.microsoft.com/office/drawing/2015/06/chart">
            <c:ext xmlns:c16="http://schemas.microsoft.com/office/drawing/2014/chart" uri="{C3380CC4-5D6E-409C-BE32-E72D297353CC}">
              <c16:uniqueId val="{00000000-6E65-EF44-ADAE-A5C9B4CD9C42}"/>
            </c:ext>
          </c:extLst>
        </c:ser>
        <c:ser>
          <c:idx val="1"/>
          <c:order val="1"/>
          <c:tx>
            <c:strRef>
              <c:f>Hoja2!$D$1</c:f>
              <c:strCache>
                <c:ptCount val="1"/>
                <c:pt idx="0">
                  <c:v>Consumo por minuto</c:v>
                </c:pt>
              </c:strCache>
            </c:strRef>
          </c:tx>
          <c:spPr>
            <a:ln w="19050" cap="rnd">
              <a:noFill/>
              <a:round/>
            </a:ln>
            <a:effectLst/>
          </c:spPr>
          <c:marker>
            <c:symbol val="circle"/>
            <c:size val="5"/>
            <c:spPr>
              <a:solidFill>
                <a:schemeClr val="accent2"/>
              </a:solidFill>
              <a:ln w="9525">
                <a:solidFill>
                  <a:schemeClr val="accent2"/>
                </a:solidFill>
              </a:ln>
              <a:effectLst/>
            </c:spPr>
          </c:marker>
          <c:xVal>
            <c:numRef>
              <c:f>Hoja2!$B$2:$B$1208</c:f>
              <c:numCache>
                <c:formatCode>h:mm:ss</c:formatCode>
                <c:ptCount val="1207"/>
                <c:pt idx="0">
                  <c:v>4.1666666666666669E-4</c:v>
                </c:pt>
                <c:pt idx="1">
                  <c:v>1.1574074074074073E-3</c:v>
                </c:pt>
                <c:pt idx="2">
                  <c:v>1.9097222222222222E-3</c:v>
                </c:pt>
                <c:pt idx="3">
                  <c:v>2.6504629629629625E-3</c:v>
                </c:pt>
                <c:pt idx="4">
                  <c:v>3.3912037037037036E-3</c:v>
                </c:pt>
                <c:pt idx="5">
                  <c:v>4.1435185185185186E-3</c:v>
                </c:pt>
                <c:pt idx="6">
                  <c:v>4.8842592592592592E-3</c:v>
                </c:pt>
                <c:pt idx="7">
                  <c:v>5.6365740740740742E-3</c:v>
                </c:pt>
                <c:pt idx="8">
                  <c:v>6.3773148148148148E-3</c:v>
                </c:pt>
                <c:pt idx="9">
                  <c:v>7.1180555555555554E-3</c:v>
                </c:pt>
                <c:pt idx="10">
                  <c:v>7.8703703703703713E-3</c:v>
                </c:pt>
                <c:pt idx="11">
                  <c:v>8.611111111111111E-3</c:v>
                </c:pt>
                <c:pt idx="12">
                  <c:v>9.3634259259259261E-3</c:v>
                </c:pt>
                <c:pt idx="13">
                  <c:v>1.0104166666666668E-2</c:v>
                </c:pt>
                <c:pt idx="14">
                  <c:v>1.0856481481481481E-2</c:v>
                </c:pt>
                <c:pt idx="15">
                  <c:v>1.1597222222222222E-2</c:v>
                </c:pt>
                <c:pt idx="16">
                  <c:v>1.2337962962962962E-2</c:v>
                </c:pt>
                <c:pt idx="17">
                  <c:v>1.3078703703703703E-2</c:v>
                </c:pt>
                <c:pt idx="18">
                  <c:v>1.383101851851852E-2</c:v>
                </c:pt>
                <c:pt idx="19">
                  <c:v>1.4571759259259258E-2</c:v>
                </c:pt>
                <c:pt idx="20">
                  <c:v>1.53125E-2</c:v>
                </c:pt>
                <c:pt idx="21">
                  <c:v>1.6064814814814813E-2</c:v>
                </c:pt>
                <c:pt idx="22">
                  <c:v>1.6805555555555556E-2</c:v>
                </c:pt>
                <c:pt idx="23">
                  <c:v>1.7546296296296296E-2</c:v>
                </c:pt>
                <c:pt idx="24">
                  <c:v>1.8298611111111113E-2</c:v>
                </c:pt>
                <c:pt idx="25">
                  <c:v>1.9039351851851852E-2</c:v>
                </c:pt>
                <c:pt idx="26">
                  <c:v>1.9780092592592592E-2</c:v>
                </c:pt>
                <c:pt idx="27">
                  <c:v>2.0555555555555556E-2</c:v>
                </c:pt>
                <c:pt idx="28">
                  <c:v>2.1296296296296299E-2</c:v>
                </c:pt>
                <c:pt idx="29">
                  <c:v>2.2048611111111113E-2</c:v>
                </c:pt>
                <c:pt idx="30">
                  <c:v>2.2789351851851852E-2</c:v>
                </c:pt>
                <c:pt idx="31">
                  <c:v>2.3541666666666666E-2</c:v>
                </c:pt>
                <c:pt idx="32">
                  <c:v>2.4282407407407409E-2</c:v>
                </c:pt>
                <c:pt idx="33">
                  <c:v>2.5023148148148145E-2</c:v>
                </c:pt>
                <c:pt idx="34">
                  <c:v>2.5775462962962962E-2</c:v>
                </c:pt>
                <c:pt idx="35">
                  <c:v>2.6516203703703698E-2</c:v>
                </c:pt>
                <c:pt idx="36">
                  <c:v>2.7256944444444445E-2</c:v>
                </c:pt>
                <c:pt idx="37">
                  <c:v>2.8009259259259262E-2</c:v>
                </c:pt>
                <c:pt idx="38">
                  <c:v>2.8749999999999998E-2</c:v>
                </c:pt>
                <c:pt idx="39">
                  <c:v>2.9490740740740744E-2</c:v>
                </c:pt>
                <c:pt idx="40">
                  <c:v>3.0254629629629631E-2</c:v>
                </c:pt>
                <c:pt idx="41">
                  <c:v>3.0995370370370371E-2</c:v>
                </c:pt>
                <c:pt idx="42">
                  <c:v>3.1736111111111111E-2</c:v>
                </c:pt>
                <c:pt idx="43">
                  <c:v>3.2488425925925928E-2</c:v>
                </c:pt>
                <c:pt idx="44">
                  <c:v>3.3229166666666664E-2</c:v>
                </c:pt>
                <c:pt idx="45">
                  <c:v>3.3981481481481481E-2</c:v>
                </c:pt>
                <c:pt idx="46">
                  <c:v>3.4722222222222224E-2</c:v>
                </c:pt>
                <c:pt idx="47">
                  <c:v>3.5474537037037041E-2</c:v>
                </c:pt>
                <c:pt idx="48">
                  <c:v>3.6215277777777777E-2</c:v>
                </c:pt>
                <c:pt idx="49">
                  <c:v>3.695601851851852E-2</c:v>
                </c:pt>
                <c:pt idx="50">
                  <c:v>3.7696759259259256E-2</c:v>
                </c:pt>
                <c:pt idx="51">
                  <c:v>3.847222222222222E-2</c:v>
                </c:pt>
                <c:pt idx="52">
                  <c:v>3.9189814814814809E-2</c:v>
                </c:pt>
                <c:pt idx="53">
                  <c:v>3.9930555555555559E-2</c:v>
                </c:pt>
                <c:pt idx="54">
                  <c:v>4.0694444444444443E-2</c:v>
                </c:pt>
                <c:pt idx="55">
                  <c:v>4.144675925925926E-2</c:v>
                </c:pt>
                <c:pt idx="56">
                  <c:v>4.2187499999999996E-2</c:v>
                </c:pt>
                <c:pt idx="57">
                  <c:v>4.2928240740740746E-2</c:v>
                </c:pt>
                <c:pt idx="58">
                  <c:v>4.3680555555555556E-2</c:v>
                </c:pt>
                <c:pt idx="59">
                  <c:v>4.4421296296296292E-2</c:v>
                </c:pt>
                <c:pt idx="60">
                  <c:v>4.5173611111111116E-2</c:v>
                </c:pt>
                <c:pt idx="61">
                  <c:v>4.5914351851851852E-2</c:v>
                </c:pt>
                <c:pt idx="62">
                  <c:v>4.6666666666666669E-2</c:v>
                </c:pt>
                <c:pt idx="63">
                  <c:v>4.7407407407407405E-2</c:v>
                </c:pt>
                <c:pt idx="64">
                  <c:v>4.8148148148148141E-2</c:v>
                </c:pt>
                <c:pt idx="65">
                  <c:v>4.8900462962962965E-2</c:v>
                </c:pt>
                <c:pt idx="66">
                  <c:v>4.9641203703703701E-2</c:v>
                </c:pt>
                <c:pt idx="67">
                  <c:v>5.0416666666666665E-2</c:v>
                </c:pt>
                <c:pt idx="68">
                  <c:v>5.1157407407407408E-2</c:v>
                </c:pt>
                <c:pt idx="69">
                  <c:v>5.1909722222222225E-2</c:v>
                </c:pt>
                <c:pt idx="70">
                  <c:v>5.2650462962962961E-2</c:v>
                </c:pt>
                <c:pt idx="71">
                  <c:v>5.3391203703703705E-2</c:v>
                </c:pt>
                <c:pt idx="72">
                  <c:v>5.4143518518518514E-2</c:v>
                </c:pt>
                <c:pt idx="73">
                  <c:v>5.4884259259259265E-2</c:v>
                </c:pt>
                <c:pt idx="74">
                  <c:v>5.5636574074074074E-2</c:v>
                </c:pt>
                <c:pt idx="75">
                  <c:v>5.6377314814814818E-2</c:v>
                </c:pt>
                <c:pt idx="76">
                  <c:v>5.7118055555555554E-2</c:v>
                </c:pt>
                <c:pt idx="77">
                  <c:v>5.7870370370370371E-2</c:v>
                </c:pt>
                <c:pt idx="78">
                  <c:v>5.8611111111111114E-2</c:v>
                </c:pt>
                <c:pt idx="79">
                  <c:v>5.935185185185185E-2</c:v>
                </c:pt>
                <c:pt idx="80">
                  <c:v>6.010416666666666E-2</c:v>
                </c:pt>
                <c:pt idx="81">
                  <c:v>6.0856481481481484E-2</c:v>
                </c:pt>
                <c:pt idx="82">
                  <c:v>6.159722222222222E-2</c:v>
                </c:pt>
                <c:pt idx="83">
                  <c:v>6.2349537037037044E-2</c:v>
                </c:pt>
                <c:pt idx="84">
                  <c:v>6.3090277777777773E-2</c:v>
                </c:pt>
                <c:pt idx="85">
                  <c:v>6.3842592592592604E-2</c:v>
                </c:pt>
                <c:pt idx="86">
                  <c:v>6.458333333333334E-2</c:v>
                </c:pt>
                <c:pt idx="87">
                  <c:v>6.5335648148148143E-2</c:v>
                </c:pt>
                <c:pt idx="88">
                  <c:v>6.6076388888888893E-2</c:v>
                </c:pt>
                <c:pt idx="89">
                  <c:v>6.6817129629629629E-2</c:v>
                </c:pt>
                <c:pt idx="90">
                  <c:v>6.7557870370370365E-2</c:v>
                </c:pt>
                <c:pt idx="91">
                  <c:v>6.8310185185185182E-2</c:v>
                </c:pt>
                <c:pt idx="92">
                  <c:v>6.9050925925925918E-2</c:v>
                </c:pt>
                <c:pt idx="93">
                  <c:v>6.9791666666666669E-2</c:v>
                </c:pt>
                <c:pt idx="94">
                  <c:v>7.0555555555555552E-2</c:v>
                </c:pt>
                <c:pt idx="95">
                  <c:v>7.1307870370370369E-2</c:v>
                </c:pt>
                <c:pt idx="96">
                  <c:v>7.2048611111111105E-2</c:v>
                </c:pt>
                <c:pt idx="97">
                  <c:v>7.2789351851851855E-2</c:v>
                </c:pt>
                <c:pt idx="98">
                  <c:v>7.3541666666666672E-2</c:v>
                </c:pt>
                <c:pt idx="99">
                  <c:v>7.4282407407407408E-2</c:v>
                </c:pt>
                <c:pt idx="100">
                  <c:v>7.5023148148148144E-2</c:v>
                </c:pt>
                <c:pt idx="101">
                  <c:v>7.5775462962962961E-2</c:v>
                </c:pt>
                <c:pt idx="102">
                  <c:v>7.6516203703703697E-2</c:v>
                </c:pt>
                <c:pt idx="103">
                  <c:v>7.7256944444444434E-2</c:v>
                </c:pt>
                <c:pt idx="104">
                  <c:v>7.8009259259259264E-2</c:v>
                </c:pt>
                <c:pt idx="105">
                  <c:v>7.8750000000000001E-2</c:v>
                </c:pt>
                <c:pt idx="106">
                  <c:v>7.9490740740740737E-2</c:v>
                </c:pt>
                <c:pt idx="107">
                  <c:v>8.0254629629629634E-2</c:v>
                </c:pt>
                <c:pt idx="108">
                  <c:v>8.099537037037037E-2</c:v>
                </c:pt>
                <c:pt idx="109">
                  <c:v>8.1736111111111107E-2</c:v>
                </c:pt>
                <c:pt idx="110">
                  <c:v>8.2488425925925923E-2</c:v>
                </c:pt>
                <c:pt idx="111">
                  <c:v>8.3229166666666674E-2</c:v>
                </c:pt>
                <c:pt idx="112">
                  <c:v>8.398148148148149E-2</c:v>
                </c:pt>
                <c:pt idx="113">
                  <c:v>8.4722222222222213E-2</c:v>
                </c:pt>
                <c:pt idx="114">
                  <c:v>8.5474537037037043E-2</c:v>
                </c:pt>
                <c:pt idx="115">
                  <c:v>8.621527777777778E-2</c:v>
                </c:pt>
                <c:pt idx="116">
                  <c:v>8.6967592592592582E-2</c:v>
                </c:pt>
                <c:pt idx="117">
                  <c:v>8.7708333333333333E-2</c:v>
                </c:pt>
                <c:pt idx="118">
                  <c:v>8.8449074074074083E-2</c:v>
                </c:pt>
                <c:pt idx="119">
                  <c:v>8.9201388888888886E-2</c:v>
                </c:pt>
                <c:pt idx="120">
                  <c:v>8.9965277777777783E-2</c:v>
                </c:pt>
                <c:pt idx="121">
                  <c:v>9.07175925925926E-2</c:v>
                </c:pt>
                <c:pt idx="122">
                  <c:v>9.1458333333333322E-2</c:v>
                </c:pt>
                <c:pt idx="123">
                  <c:v>9.2210648148148153E-2</c:v>
                </c:pt>
                <c:pt idx="124">
                  <c:v>9.2951388888888889E-2</c:v>
                </c:pt>
                <c:pt idx="125">
                  <c:v>9.3692129629629625E-2</c:v>
                </c:pt>
                <c:pt idx="126">
                  <c:v>9.4444444444444442E-2</c:v>
                </c:pt>
                <c:pt idx="127">
                  <c:v>9.5196759259259259E-2</c:v>
                </c:pt>
                <c:pt idx="128">
                  <c:v>9.5937500000000009E-2</c:v>
                </c:pt>
                <c:pt idx="129">
                  <c:v>9.6678240740740731E-2</c:v>
                </c:pt>
                <c:pt idx="130">
                  <c:v>9.7418981481481481E-2</c:v>
                </c:pt>
                <c:pt idx="131">
                  <c:v>9.8171296296296298E-2</c:v>
                </c:pt>
                <c:pt idx="132">
                  <c:v>9.8912037037037034E-2</c:v>
                </c:pt>
                <c:pt idx="133">
                  <c:v>9.9652777777777771E-2</c:v>
                </c:pt>
                <c:pt idx="134">
                  <c:v>0.10041666666666667</c:v>
                </c:pt>
                <c:pt idx="135">
                  <c:v>0.10116898148148147</c:v>
                </c:pt>
                <c:pt idx="136">
                  <c:v>0.10190972222222222</c:v>
                </c:pt>
                <c:pt idx="137">
                  <c:v>0.10266203703703704</c:v>
                </c:pt>
                <c:pt idx="138">
                  <c:v>0.10340277777777777</c:v>
                </c:pt>
                <c:pt idx="139">
                  <c:v>0.10414351851851851</c:v>
                </c:pt>
                <c:pt idx="140">
                  <c:v>0.10489583333333334</c:v>
                </c:pt>
                <c:pt idx="141">
                  <c:v>0.10563657407407408</c:v>
                </c:pt>
                <c:pt idx="142">
                  <c:v>0.10637731481481481</c:v>
                </c:pt>
                <c:pt idx="143">
                  <c:v>0.10711805555555555</c:v>
                </c:pt>
                <c:pt idx="144">
                  <c:v>0.10787037037037038</c:v>
                </c:pt>
                <c:pt idx="145">
                  <c:v>0.1086111111111111</c:v>
                </c:pt>
                <c:pt idx="146">
                  <c:v>0.10935185185185185</c:v>
                </c:pt>
                <c:pt idx="147">
                  <c:v>0.11010416666666667</c:v>
                </c:pt>
                <c:pt idx="148">
                  <c:v>0.11086805555555555</c:v>
                </c:pt>
                <c:pt idx="149">
                  <c:v>0.11159722222222222</c:v>
                </c:pt>
                <c:pt idx="150">
                  <c:v>0.11234953703703704</c:v>
                </c:pt>
                <c:pt idx="151">
                  <c:v>0.11309027777777779</c:v>
                </c:pt>
                <c:pt idx="152">
                  <c:v>0.11384259259259259</c:v>
                </c:pt>
                <c:pt idx="153">
                  <c:v>0.11458333333333333</c:v>
                </c:pt>
                <c:pt idx="154">
                  <c:v>0.11533564814814816</c:v>
                </c:pt>
                <c:pt idx="155">
                  <c:v>0.11607638888888888</c:v>
                </c:pt>
                <c:pt idx="156">
                  <c:v>0.11681712962962963</c:v>
                </c:pt>
                <c:pt idx="157">
                  <c:v>0.11755787037037037</c:v>
                </c:pt>
                <c:pt idx="158">
                  <c:v>0.11831018518518517</c:v>
                </c:pt>
                <c:pt idx="159">
                  <c:v>0.11905092592592592</c:v>
                </c:pt>
                <c:pt idx="160">
                  <c:v>0.11979166666666667</c:v>
                </c:pt>
                <c:pt idx="161">
                  <c:v>0.12055555555555557</c:v>
                </c:pt>
                <c:pt idx="162">
                  <c:v>0.12130787037037037</c:v>
                </c:pt>
                <c:pt idx="163">
                  <c:v>0.12204861111111111</c:v>
                </c:pt>
                <c:pt idx="164">
                  <c:v>0.12280092592592594</c:v>
                </c:pt>
                <c:pt idx="165">
                  <c:v>0.12354166666666666</c:v>
                </c:pt>
                <c:pt idx="166">
                  <c:v>0.12428240740740741</c:v>
                </c:pt>
                <c:pt idx="167">
                  <c:v>0.12503472222222223</c:v>
                </c:pt>
                <c:pt idx="168">
                  <c:v>0.12577546296296296</c:v>
                </c:pt>
                <c:pt idx="169">
                  <c:v>0.1265162037037037</c:v>
                </c:pt>
                <c:pt idx="170">
                  <c:v>0.12725694444444444</c:v>
                </c:pt>
                <c:pt idx="171">
                  <c:v>0.12800925925925927</c:v>
                </c:pt>
                <c:pt idx="172">
                  <c:v>0.12875</c:v>
                </c:pt>
                <c:pt idx="173">
                  <c:v>0.12950231481481481</c:v>
                </c:pt>
                <c:pt idx="174">
                  <c:v>0.13024305555555557</c:v>
                </c:pt>
                <c:pt idx="175">
                  <c:v>0.13099537037037037</c:v>
                </c:pt>
                <c:pt idx="176">
                  <c:v>0.13173611111111111</c:v>
                </c:pt>
                <c:pt idx="177">
                  <c:v>0.13248842592592594</c:v>
                </c:pt>
                <c:pt idx="178">
                  <c:v>0.13322916666666665</c:v>
                </c:pt>
                <c:pt idx="179">
                  <c:v>0.13398148148148148</c:v>
                </c:pt>
                <c:pt idx="180">
                  <c:v>0.13472222222222222</c:v>
                </c:pt>
                <c:pt idx="181">
                  <c:v>0.13547453703703705</c:v>
                </c:pt>
                <c:pt idx="182">
                  <c:v>0.13621527777777778</c:v>
                </c:pt>
                <c:pt idx="183">
                  <c:v>0.13695601851851852</c:v>
                </c:pt>
                <c:pt idx="184">
                  <c:v>0.13770833333333335</c:v>
                </c:pt>
                <c:pt idx="185">
                  <c:v>0.13844907407407406</c:v>
                </c:pt>
                <c:pt idx="186">
                  <c:v>0.13918981481481482</c:v>
                </c:pt>
                <c:pt idx="187">
                  <c:v>0.13993055555555556</c:v>
                </c:pt>
                <c:pt idx="188">
                  <c:v>0.14069444444444446</c:v>
                </c:pt>
                <c:pt idx="189">
                  <c:v>0.14144675925925926</c:v>
                </c:pt>
                <c:pt idx="190">
                  <c:v>0.14218749999999999</c:v>
                </c:pt>
                <c:pt idx="191">
                  <c:v>0.1429398148148148</c:v>
                </c:pt>
                <c:pt idx="192">
                  <c:v>0.14368055555555556</c:v>
                </c:pt>
                <c:pt idx="193">
                  <c:v>0.1444212962962963</c:v>
                </c:pt>
                <c:pt idx="194">
                  <c:v>0.14516203703703703</c:v>
                </c:pt>
                <c:pt idx="195">
                  <c:v>0.14591435185185184</c:v>
                </c:pt>
                <c:pt idx="196">
                  <c:v>0.1466550925925926</c:v>
                </c:pt>
                <c:pt idx="197">
                  <c:v>0.14739583333333334</c:v>
                </c:pt>
                <c:pt idx="198">
                  <c:v>0.14814814814814814</c:v>
                </c:pt>
                <c:pt idx="199">
                  <c:v>0.14888888888888888</c:v>
                </c:pt>
                <c:pt idx="200">
                  <c:v>0.14962962962962964</c:v>
                </c:pt>
                <c:pt idx="201">
                  <c:v>0.15039351851851854</c:v>
                </c:pt>
                <c:pt idx="202">
                  <c:v>0.15113425925925925</c:v>
                </c:pt>
                <c:pt idx="203">
                  <c:v>0.15187500000000001</c:v>
                </c:pt>
                <c:pt idx="204">
                  <c:v>0.15262731481481481</c:v>
                </c:pt>
                <c:pt idx="205">
                  <c:v>0.15336805555555555</c:v>
                </c:pt>
                <c:pt idx="206">
                  <c:v>0.15410879629629629</c:v>
                </c:pt>
                <c:pt idx="207">
                  <c:v>0.15484953703703705</c:v>
                </c:pt>
                <c:pt idx="208">
                  <c:v>0.15634259259259259</c:v>
                </c:pt>
                <c:pt idx="209">
                  <c:v>0.15708333333333332</c:v>
                </c:pt>
                <c:pt idx="210">
                  <c:v>0.15782407407407409</c:v>
                </c:pt>
                <c:pt idx="211">
                  <c:v>0.15857638888888889</c:v>
                </c:pt>
                <c:pt idx="212">
                  <c:v>0.15931712962962963</c:v>
                </c:pt>
                <c:pt idx="213">
                  <c:v>0.16005787037037036</c:v>
                </c:pt>
                <c:pt idx="214">
                  <c:v>0.16083333333333333</c:v>
                </c:pt>
                <c:pt idx="215">
                  <c:v>0.16157407407407406</c:v>
                </c:pt>
                <c:pt idx="216">
                  <c:v>0.1623263888888889</c:v>
                </c:pt>
                <c:pt idx="217">
                  <c:v>0.16306712962962963</c:v>
                </c:pt>
                <c:pt idx="218">
                  <c:v>0.16381944444444443</c:v>
                </c:pt>
                <c:pt idx="219">
                  <c:v>0.1645601851851852</c:v>
                </c:pt>
                <c:pt idx="220">
                  <c:v>0.16530092592592593</c:v>
                </c:pt>
                <c:pt idx="221">
                  <c:v>0.16605324074074074</c:v>
                </c:pt>
                <c:pt idx="222">
                  <c:v>0.16679398148148147</c:v>
                </c:pt>
                <c:pt idx="223">
                  <c:v>0.16753472222222221</c:v>
                </c:pt>
                <c:pt idx="224">
                  <c:v>0.16828703703703704</c:v>
                </c:pt>
                <c:pt idx="225">
                  <c:v>0.16902777777777778</c:v>
                </c:pt>
                <c:pt idx="226">
                  <c:v>0.16978009259259261</c:v>
                </c:pt>
                <c:pt idx="227">
                  <c:v>0.17052083333333334</c:v>
                </c:pt>
                <c:pt idx="228">
                  <c:v>0.17127314814814817</c:v>
                </c:pt>
                <c:pt idx="229">
                  <c:v>0.17201388888888888</c:v>
                </c:pt>
                <c:pt idx="230">
                  <c:v>0.17276620370370369</c:v>
                </c:pt>
                <c:pt idx="231">
                  <c:v>0.17350694444444445</c:v>
                </c:pt>
                <c:pt idx="232">
                  <c:v>0.17424768518518519</c:v>
                </c:pt>
                <c:pt idx="233">
                  <c:v>0.17500000000000002</c:v>
                </c:pt>
                <c:pt idx="234">
                  <c:v>0.17574074074074075</c:v>
                </c:pt>
                <c:pt idx="235">
                  <c:v>0.17649305555555558</c:v>
                </c:pt>
                <c:pt idx="236">
                  <c:v>0.17723379629629629</c:v>
                </c:pt>
                <c:pt idx="237">
                  <c:v>0.17797453703703703</c:v>
                </c:pt>
                <c:pt idx="238">
                  <c:v>0.17872685185185186</c:v>
                </c:pt>
                <c:pt idx="239">
                  <c:v>0.1794675925925926</c:v>
                </c:pt>
                <c:pt idx="240">
                  <c:v>0.18020833333333333</c:v>
                </c:pt>
                <c:pt idx="241">
                  <c:v>0.18097222222222223</c:v>
                </c:pt>
                <c:pt idx="242">
                  <c:v>0.18172453703703703</c:v>
                </c:pt>
                <c:pt idx="243">
                  <c:v>0.18246527777777777</c:v>
                </c:pt>
                <c:pt idx="244">
                  <c:v>0.1832175925925926</c:v>
                </c:pt>
                <c:pt idx="245">
                  <c:v>0.18395833333333333</c:v>
                </c:pt>
                <c:pt idx="246">
                  <c:v>0.18469907407407407</c:v>
                </c:pt>
                <c:pt idx="247">
                  <c:v>0.18543981481481484</c:v>
                </c:pt>
                <c:pt idx="248">
                  <c:v>0.18619212962962964</c:v>
                </c:pt>
                <c:pt idx="249">
                  <c:v>0.18693287037037035</c:v>
                </c:pt>
                <c:pt idx="250">
                  <c:v>0.18767361111111111</c:v>
                </c:pt>
                <c:pt idx="251">
                  <c:v>0.18842592592592591</c:v>
                </c:pt>
                <c:pt idx="252">
                  <c:v>0.18916666666666668</c:v>
                </c:pt>
                <c:pt idx="253">
                  <c:v>0.18990740740740741</c:v>
                </c:pt>
                <c:pt idx="254">
                  <c:v>0.19065972222222224</c:v>
                </c:pt>
                <c:pt idx="255">
                  <c:v>0.19141203703703705</c:v>
                </c:pt>
                <c:pt idx="256">
                  <c:v>0.19216435185185185</c:v>
                </c:pt>
                <c:pt idx="257">
                  <c:v>0.19290509259259259</c:v>
                </c:pt>
                <c:pt idx="258">
                  <c:v>0.19364583333333332</c:v>
                </c:pt>
                <c:pt idx="259">
                  <c:v>0.19439814814814815</c:v>
                </c:pt>
                <c:pt idx="260">
                  <c:v>0.19513888888888889</c:v>
                </c:pt>
                <c:pt idx="261">
                  <c:v>0.19589120370370372</c:v>
                </c:pt>
                <c:pt idx="262">
                  <c:v>0.19663194444444443</c:v>
                </c:pt>
                <c:pt idx="263">
                  <c:v>0.19737268518518516</c:v>
                </c:pt>
                <c:pt idx="264">
                  <c:v>0.19811342592592593</c:v>
                </c:pt>
                <c:pt idx="265">
                  <c:v>0.19886574074074073</c:v>
                </c:pt>
                <c:pt idx="266">
                  <c:v>0.1996064814814815</c:v>
                </c:pt>
                <c:pt idx="267">
                  <c:v>0.20034722222222223</c:v>
                </c:pt>
                <c:pt idx="268">
                  <c:v>0.2011111111111111</c:v>
                </c:pt>
                <c:pt idx="269">
                  <c:v>0.2018634259259259</c:v>
                </c:pt>
                <c:pt idx="270">
                  <c:v>0.20260416666666667</c:v>
                </c:pt>
                <c:pt idx="271">
                  <c:v>0.20335648148148147</c:v>
                </c:pt>
                <c:pt idx="272">
                  <c:v>0.20409722222222224</c:v>
                </c:pt>
                <c:pt idx="273">
                  <c:v>0.20483796296296297</c:v>
                </c:pt>
                <c:pt idx="274">
                  <c:v>0.20559027777777775</c:v>
                </c:pt>
                <c:pt idx="275">
                  <c:v>0.20633101851851854</c:v>
                </c:pt>
                <c:pt idx="276">
                  <c:v>0.20707175925925925</c:v>
                </c:pt>
                <c:pt idx="277">
                  <c:v>0.20781249999999998</c:v>
                </c:pt>
                <c:pt idx="278">
                  <c:v>0.20856481481481481</c:v>
                </c:pt>
                <c:pt idx="279">
                  <c:v>0.20930555555555555</c:v>
                </c:pt>
                <c:pt idx="280">
                  <c:v>0.21005787037037038</c:v>
                </c:pt>
                <c:pt idx="281">
                  <c:v>0.21079861111111112</c:v>
                </c:pt>
                <c:pt idx="282">
                  <c:v>0.21155092592592592</c:v>
                </c:pt>
                <c:pt idx="283">
                  <c:v>0.21229166666666666</c:v>
                </c:pt>
                <c:pt idx="284">
                  <c:v>0.21304398148148149</c:v>
                </c:pt>
                <c:pt idx="285">
                  <c:v>0.21378472222222222</c:v>
                </c:pt>
                <c:pt idx="286">
                  <c:v>0.21453703703703705</c:v>
                </c:pt>
                <c:pt idx="287">
                  <c:v>0.21527777777777779</c:v>
                </c:pt>
                <c:pt idx="288">
                  <c:v>0.21601851851851853</c:v>
                </c:pt>
                <c:pt idx="289">
                  <c:v>0.21677083333333333</c:v>
                </c:pt>
                <c:pt idx="290">
                  <c:v>0.21751157407407407</c:v>
                </c:pt>
                <c:pt idx="291">
                  <c:v>0.2182638888888889</c:v>
                </c:pt>
                <c:pt idx="292">
                  <c:v>0.21900462962962963</c:v>
                </c:pt>
                <c:pt idx="293">
                  <c:v>0.21974537037037037</c:v>
                </c:pt>
                <c:pt idx="294">
                  <c:v>0.22048611111111113</c:v>
                </c:pt>
                <c:pt idx="295">
                  <c:v>0.22124999999999997</c:v>
                </c:pt>
                <c:pt idx="296">
                  <c:v>0.22200231481481481</c:v>
                </c:pt>
                <c:pt idx="297">
                  <c:v>0.22274305555555554</c:v>
                </c:pt>
                <c:pt idx="298">
                  <c:v>0.22349537037037037</c:v>
                </c:pt>
                <c:pt idx="299">
                  <c:v>0.22423611111111111</c:v>
                </c:pt>
                <c:pt idx="300">
                  <c:v>0.22497685185185187</c:v>
                </c:pt>
                <c:pt idx="301">
                  <c:v>0.22571759259259261</c:v>
                </c:pt>
                <c:pt idx="302">
                  <c:v>0.22646990740740738</c:v>
                </c:pt>
                <c:pt idx="303">
                  <c:v>0.22721064814814815</c:v>
                </c:pt>
                <c:pt idx="304">
                  <c:v>0.22795138888888888</c:v>
                </c:pt>
                <c:pt idx="305">
                  <c:v>0.22870370370370371</c:v>
                </c:pt>
                <c:pt idx="306">
                  <c:v>0.22944444444444445</c:v>
                </c:pt>
                <c:pt idx="307">
                  <c:v>0.23018518518518519</c:v>
                </c:pt>
                <c:pt idx="308">
                  <c:v>0.23093750000000002</c:v>
                </c:pt>
                <c:pt idx="309">
                  <c:v>0.23168981481481479</c:v>
                </c:pt>
                <c:pt idx="310">
                  <c:v>0.23243055555555556</c:v>
                </c:pt>
                <c:pt idx="311">
                  <c:v>0.23318287037037036</c:v>
                </c:pt>
                <c:pt idx="312">
                  <c:v>0.23392361111111112</c:v>
                </c:pt>
                <c:pt idx="313">
                  <c:v>0.23467592592592593</c:v>
                </c:pt>
                <c:pt idx="314">
                  <c:v>0.23541666666666669</c:v>
                </c:pt>
                <c:pt idx="315">
                  <c:v>0.23616898148148149</c:v>
                </c:pt>
                <c:pt idx="316">
                  <c:v>0.2369097222222222</c:v>
                </c:pt>
                <c:pt idx="317">
                  <c:v>0.23765046296296297</c:v>
                </c:pt>
                <c:pt idx="318">
                  <c:v>0.23840277777777777</c:v>
                </c:pt>
                <c:pt idx="319">
                  <c:v>0.23914351851851853</c:v>
                </c:pt>
                <c:pt idx="320">
                  <c:v>0.23988425925925927</c:v>
                </c:pt>
                <c:pt idx="321">
                  <c:v>0.24062500000000001</c:v>
                </c:pt>
                <c:pt idx="322">
                  <c:v>0.24138888888888888</c:v>
                </c:pt>
                <c:pt idx="323">
                  <c:v>0.24214120370370371</c:v>
                </c:pt>
                <c:pt idx="324">
                  <c:v>0.24288194444444444</c:v>
                </c:pt>
                <c:pt idx="325">
                  <c:v>0.24363425925925927</c:v>
                </c:pt>
                <c:pt idx="326">
                  <c:v>0.24437500000000001</c:v>
                </c:pt>
                <c:pt idx="327">
                  <c:v>0.24511574074074075</c:v>
                </c:pt>
                <c:pt idx="328">
                  <c:v>0.24585648148148151</c:v>
                </c:pt>
                <c:pt idx="329">
                  <c:v>0.24660879629629628</c:v>
                </c:pt>
                <c:pt idx="330">
                  <c:v>0.24734953703703702</c:v>
                </c:pt>
                <c:pt idx="331">
                  <c:v>0.24809027777777778</c:v>
                </c:pt>
                <c:pt idx="332">
                  <c:v>0.24884259259259259</c:v>
                </c:pt>
                <c:pt idx="333">
                  <c:v>0.24958333333333335</c:v>
                </c:pt>
                <c:pt idx="334">
                  <c:v>0.25032407407407409</c:v>
                </c:pt>
                <c:pt idx="335">
                  <c:v>0.25107638888888889</c:v>
                </c:pt>
                <c:pt idx="336">
                  <c:v>0.25182870370370369</c:v>
                </c:pt>
                <c:pt idx="337">
                  <c:v>0.25256944444444446</c:v>
                </c:pt>
                <c:pt idx="338">
                  <c:v>0.25332175925925926</c:v>
                </c:pt>
                <c:pt idx="339">
                  <c:v>0.25406250000000002</c:v>
                </c:pt>
                <c:pt idx="340">
                  <c:v>0.25481481481481483</c:v>
                </c:pt>
                <c:pt idx="341">
                  <c:v>0.25555555555555559</c:v>
                </c:pt>
                <c:pt idx="342">
                  <c:v>0.25630787037037034</c:v>
                </c:pt>
                <c:pt idx="343">
                  <c:v>0.2570486111111111</c:v>
                </c:pt>
                <c:pt idx="344">
                  <c:v>0.25778935185185187</c:v>
                </c:pt>
                <c:pt idx="345">
                  <c:v>0.25854166666666667</c:v>
                </c:pt>
                <c:pt idx="346">
                  <c:v>0.25928240740740743</c:v>
                </c:pt>
                <c:pt idx="347">
                  <c:v>0.26003472222222224</c:v>
                </c:pt>
                <c:pt idx="348">
                  <c:v>0.26079861111111108</c:v>
                </c:pt>
                <c:pt idx="349">
                  <c:v>0.26155092592592594</c:v>
                </c:pt>
                <c:pt idx="350">
                  <c:v>0.26229166666666665</c:v>
                </c:pt>
                <c:pt idx="351">
                  <c:v>0.26303240740740741</c:v>
                </c:pt>
                <c:pt idx="352">
                  <c:v>0.26378472222222221</c:v>
                </c:pt>
                <c:pt idx="353">
                  <c:v>0.26452546296296298</c:v>
                </c:pt>
                <c:pt idx="354">
                  <c:v>0.26526620370370374</c:v>
                </c:pt>
                <c:pt idx="355">
                  <c:v>0.26601851851851849</c:v>
                </c:pt>
                <c:pt idx="356">
                  <c:v>0.26675925925925925</c:v>
                </c:pt>
                <c:pt idx="357">
                  <c:v>0.26750000000000002</c:v>
                </c:pt>
                <c:pt idx="358">
                  <c:v>0.26824074074074072</c:v>
                </c:pt>
                <c:pt idx="359">
                  <c:v>0.26899305555555558</c:v>
                </c:pt>
                <c:pt idx="360">
                  <c:v>0.26973379629629629</c:v>
                </c:pt>
                <c:pt idx="361">
                  <c:v>0.27047453703703705</c:v>
                </c:pt>
                <c:pt idx="362">
                  <c:v>0.27124999999999999</c:v>
                </c:pt>
                <c:pt idx="363">
                  <c:v>0.27199074074074076</c:v>
                </c:pt>
                <c:pt idx="364">
                  <c:v>0.27274305555555556</c:v>
                </c:pt>
                <c:pt idx="365">
                  <c:v>0.27348379629629632</c:v>
                </c:pt>
                <c:pt idx="366">
                  <c:v>0.27423611111111112</c:v>
                </c:pt>
                <c:pt idx="367">
                  <c:v>0.27497685185185183</c:v>
                </c:pt>
                <c:pt idx="368">
                  <c:v>0.2757175925925926</c:v>
                </c:pt>
                <c:pt idx="369">
                  <c:v>0.2764699074074074</c:v>
                </c:pt>
                <c:pt idx="370">
                  <c:v>0.27721064814814816</c:v>
                </c:pt>
                <c:pt idx="371">
                  <c:v>0.27795138888888887</c:v>
                </c:pt>
                <c:pt idx="372">
                  <c:v>0.27870370370370373</c:v>
                </c:pt>
                <c:pt idx="373">
                  <c:v>0.27944444444444444</c:v>
                </c:pt>
                <c:pt idx="374">
                  <c:v>0.28018518518518515</c:v>
                </c:pt>
                <c:pt idx="375">
                  <c:v>0.28094907407407405</c:v>
                </c:pt>
                <c:pt idx="376">
                  <c:v>0.28168981481481481</c:v>
                </c:pt>
                <c:pt idx="377">
                  <c:v>0.28243055555555557</c:v>
                </c:pt>
                <c:pt idx="378">
                  <c:v>0.28318287037037038</c:v>
                </c:pt>
                <c:pt idx="379">
                  <c:v>0.28392361111111114</c:v>
                </c:pt>
                <c:pt idx="380">
                  <c:v>0.28467592592592594</c:v>
                </c:pt>
                <c:pt idx="381">
                  <c:v>0.28541666666666665</c:v>
                </c:pt>
                <c:pt idx="382">
                  <c:v>0.28616898148148145</c:v>
                </c:pt>
                <c:pt idx="383">
                  <c:v>0.28690972222222222</c:v>
                </c:pt>
                <c:pt idx="384">
                  <c:v>0.28765046296296298</c:v>
                </c:pt>
                <c:pt idx="385">
                  <c:v>0.28839120370370369</c:v>
                </c:pt>
                <c:pt idx="386">
                  <c:v>0.28914351851851855</c:v>
                </c:pt>
                <c:pt idx="387">
                  <c:v>0.28988425925925926</c:v>
                </c:pt>
                <c:pt idx="388">
                  <c:v>0.29063657407407406</c:v>
                </c:pt>
                <c:pt idx="389">
                  <c:v>0.29138888888888886</c:v>
                </c:pt>
                <c:pt idx="390">
                  <c:v>0.29214120370370372</c:v>
                </c:pt>
                <c:pt idx="391">
                  <c:v>0.29288194444444443</c:v>
                </c:pt>
                <c:pt idx="392">
                  <c:v>0.29363425925925929</c:v>
                </c:pt>
                <c:pt idx="393">
                  <c:v>0.294375</c:v>
                </c:pt>
                <c:pt idx="394">
                  <c:v>0.29511574074074071</c:v>
                </c:pt>
                <c:pt idx="395">
                  <c:v>0.29586805555555556</c:v>
                </c:pt>
                <c:pt idx="396">
                  <c:v>0.29660879629629627</c:v>
                </c:pt>
                <c:pt idx="397">
                  <c:v>0.29736111111111113</c:v>
                </c:pt>
                <c:pt idx="398">
                  <c:v>0.29810185185185184</c:v>
                </c:pt>
                <c:pt idx="399">
                  <c:v>0.2988541666666667</c:v>
                </c:pt>
                <c:pt idx="400">
                  <c:v>0.29959490740740741</c:v>
                </c:pt>
                <c:pt idx="401">
                  <c:v>0.30033564814814812</c:v>
                </c:pt>
                <c:pt idx="402">
                  <c:v>0.30111111111111111</c:v>
                </c:pt>
                <c:pt idx="403">
                  <c:v>0.30185185185185187</c:v>
                </c:pt>
                <c:pt idx="404">
                  <c:v>0.30260416666666667</c:v>
                </c:pt>
                <c:pt idx="405">
                  <c:v>0.30409722222222219</c:v>
                </c:pt>
                <c:pt idx="406">
                  <c:v>0.30483796296296295</c:v>
                </c:pt>
                <c:pt idx="407">
                  <c:v>0.30559027777777775</c:v>
                </c:pt>
                <c:pt idx="408">
                  <c:v>0.30633101851851852</c:v>
                </c:pt>
                <c:pt idx="409">
                  <c:v>0.30707175925925928</c:v>
                </c:pt>
                <c:pt idx="410">
                  <c:v>0.30781249999999999</c:v>
                </c:pt>
                <c:pt idx="411">
                  <c:v>0.30856481481481485</c:v>
                </c:pt>
                <c:pt idx="412">
                  <c:v>0.30930555555555556</c:v>
                </c:pt>
                <c:pt idx="413">
                  <c:v>0.31004629629629626</c:v>
                </c:pt>
                <c:pt idx="414">
                  <c:v>0.31079861111111112</c:v>
                </c:pt>
                <c:pt idx="415">
                  <c:v>0.31155092592592593</c:v>
                </c:pt>
                <c:pt idx="416">
                  <c:v>0.31229166666666669</c:v>
                </c:pt>
                <c:pt idx="417">
                  <c:v>0.3130324074074074</c:v>
                </c:pt>
                <c:pt idx="418">
                  <c:v>0.31378472222222226</c:v>
                </c:pt>
                <c:pt idx="419">
                  <c:v>0.31452546296296297</c:v>
                </c:pt>
                <c:pt idx="420">
                  <c:v>0.31526620370370367</c:v>
                </c:pt>
                <c:pt idx="421">
                  <c:v>0.31601851851851853</c:v>
                </c:pt>
                <c:pt idx="422">
                  <c:v>0.31675925925925924</c:v>
                </c:pt>
                <c:pt idx="423">
                  <c:v>0.3175</c:v>
                </c:pt>
                <c:pt idx="424">
                  <c:v>0.31824074074074077</c:v>
                </c:pt>
                <c:pt idx="425">
                  <c:v>0.31899305555555557</c:v>
                </c:pt>
                <c:pt idx="426">
                  <c:v>0.31973379629629628</c:v>
                </c:pt>
                <c:pt idx="427">
                  <c:v>0.32047453703703704</c:v>
                </c:pt>
                <c:pt idx="428">
                  <c:v>0.32124999999999998</c:v>
                </c:pt>
                <c:pt idx="429">
                  <c:v>0.32200231481481484</c:v>
                </c:pt>
                <c:pt idx="430">
                  <c:v>0.32274305555555555</c:v>
                </c:pt>
                <c:pt idx="431">
                  <c:v>0.32349537037037041</c:v>
                </c:pt>
                <c:pt idx="432">
                  <c:v>0.32423611111111111</c:v>
                </c:pt>
                <c:pt idx="433">
                  <c:v>0.32497685185185182</c:v>
                </c:pt>
                <c:pt idx="434">
                  <c:v>0.32572916666666668</c:v>
                </c:pt>
                <c:pt idx="435">
                  <c:v>0.32646990740740739</c:v>
                </c:pt>
                <c:pt idx="436">
                  <c:v>0.32721064814814815</c:v>
                </c:pt>
                <c:pt idx="437">
                  <c:v>0.32795138888888892</c:v>
                </c:pt>
                <c:pt idx="438">
                  <c:v>0.32870370370370372</c:v>
                </c:pt>
                <c:pt idx="439">
                  <c:v>0.32944444444444443</c:v>
                </c:pt>
                <c:pt idx="440">
                  <c:v>0.33018518518518519</c:v>
                </c:pt>
                <c:pt idx="441">
                  <c:v>0.33094907407407409</c:v>
                </c:pt>
                <c:pt idx="442">
                  <c:v>0.3316898148148148</c:v>
                </c:pt>
                <c:pt idx="443">
                  <c:v>0.33244212962962966</c:v>
                </c:pt>
                <c:pt idx="444">
                  <c:v>0.33318287037037037</c:v>
                </c:pt>
                <c:pt idx="445">
                  <c:v>0.33392361111111107</c:v>
                </c:pt>
                <c:pt idx="446">
                  <c:v>0.33467592592592593</c:v>
                </c:pt>
                <c:pt idx="447">
                  <c:v>0.3354166666666667</c:v>
                </c:pt>
                <c:pt idx="448">
                  <c:v>0.3361689814814815</c:v>
                </c:pt>
                <c:pt idx="449">
                  <c:v>0.33690972222222221</c:v>
                </c:pt>
                <c:pt idx="450">
                  <c:v>0.33765046296296292</c:v>
                </c:pt>
                <c:pt idx="451">
                  <c:v>0.33840277777777777</c:v>
                </c:pt>
                <c:pt idx="452">
                  <c:v>0.33914351851851854</c:v>
                </c:pt>
                <c:pt idx="453">
                  <c:v>0.33989583333333334</c:v>
                </c:pt>
                <c:pt idx="454">
                  <c:v>0.34065972222222224</c:v>
                </c:pt>
                <c:pt idx="455">
                  <c:v>0.34141203703703704</c:v>
                </c:pt>
                <c:pt idx="456">
                  <c:v>0.34215277777777775</c:v>
                </c:pt>
                <c:pt idx="457">
                  <c:v>0.34289351851851851</c:v>
                </c:pt>
                <c:pt idx="458">
                  <c:v>0.34364583333333337</c:v>
                </c:pt>
                <c:pt idx="459">
                  <c:v>0.34438657407407408</c:v>
                </c:pt>
                <c:pt idx="460">
                  <c:v>0.34512731481481485</c:v>
                </c:pt>
                <c:pt idx="461">
                  <c:v>0.34587962962962965</c:v>
                </c:pt>
                <c:pt idx="462">
                  <c:v>0.34662037037037036</c:v>
                </c:pt>
                <c:pt idx="463">
                  <c:v>0.34736111111111106</c:v>
                </c:pt>
                <c:pt idx="464">
                  <c:v>0.34811342592592592</c:v>
                </c:pt>
                <c:pt idx="465">
                  <c:v>0.34885416666666669</c:v>
                </c:pt>
                <c:pt idx="466">
                  <c:v>0.3495949074074074</c:v>
                </c:pt>
                <c:pt idx="467">
                  <c:v>0.35033564814814816</c:v>
                </c:pt>
                <c:pt idx="468">
                  <c:v>0.3511111111111111</c:v>
                </c:pt>
                <c:pt idx="469">
                  <c:v>0.35185185185185186</c:v>
                </c:pt>
                <c:pt idx="470">
                  <c:v>0.35260416666666666</c:v>
                </c:pt>
                <c:pt idx="471">
                  <c:v>0.35334490740740737</c:v>
                </c:pt>
                <c:pt idx="472">
                  <c:v>0.35409722222222223</c:v>
                </c:pt>
                <c:pt idx="473">
                  <c:v>0.35483796296296299</c:v>
                </c:pt>
                <c:pt idx="474">
                  <c:v>0.35559027777777774</c:v>
                </c:pt>
                <c:pt idx="475">
                  <c:v>0.35633101851851851</c:v>
                </c:pt>
                <c:pt idx="476">
                  <c:v>0.35707175925925921</c:v>
                </c:pt>
                <c:pt idx="477">
                  <c:v>0.35782407407407407</c:v>
                </c:pt>
                <c:pt idx="478">
                  <c:v>0.35856481481481484</c:v>
                </c:pt>
                <c:pt idx="479">
                  <c:v>0.35930555555555554</c:v>
                </c:pt>
                <c:pt idx="480">
                  <c:v>0.36005787037037035</c:v>
                </c:pt>
                <c:pt idx="481">
                  <c:v>0.36081018518518521</c:v>
                </c:pt>
                <c:pt idx="482">
                  <c:v>0.36155092592592591</c:v>
                </c:pt>
                <c:pt idx="483">
                  <c:v>0.36229166666666668</c:v>
                </c:pt>
                <c:pt idx="484">
                  <c:v>0.36304398148148148</c:v>
                </c:pt>
                <c:pt idx="485">
                  <c:v>0.36378472222222219</c:v>
                </c:pt>
                <c:pt idx="486">
                  <c:v>0.36453703703703705</c:v>
                </c:pt>
                <c:pt idx="487">
                  <c:v>0.36527777777777781</c:v>
                </c:pt>
                <c:pt idx="488">
                  <c:v>0.36603009259259256</c:v>
                </c:pt>
                <c:pt idx="489">
                  <c:v>0.36677083333333332</c:v>
                </c:pt>
                <c:pt idx="490">
                  <c:v>0.36751157407407403</c:v>
                </c:pt>
                <c:pt idx="491">
                  <c:v>0.36826388888888889</c:v>
                </c:pt>
                <c:pt idx="492">
                  <c:v>0.36900462962962965</c:v>
                </c:pt>
                <c:pt idx="493">
                  <c:v>0.36974537037037036</c:v>
                </c:pt>
                <c:pt idx="494">
                  <c:v>0.37048611111111113</c:v>
                </c:pt>
                <c:pt idx="495">
                  <c:v>0.37125000000000002</c:v>
                </c:pt>
                <c:pt idx="496">
                  <c:v>0.37200231481481483</c:v>
                </c:pt>
                <c:pt idx="497">
                  <c:v>0.37274305555555554</c:v>
                </c:pt>
                <c:pt idx="498">
                  <c:v>0.3734837962962963</c:v>
                </c:pt>
                <c:pt idx="499">
                  <c:v>0.37423611111111116</c:v>
                </c:pt>
                <c:pt idx="500">
                  <c:v>0.37497685185185187</c:v>
                </c:pt>
                <c:pt idx="501">
                  <c:v>0.37572916666666667</c:v>
                </c:pt>
                <c:pt idx="502">
                  <c:v>0.37646990740740738</c:v>
                </c:pt>
                <c:pt idx="503">
                  <c:v>0.37721064814814814</c:v>
                </c:pt>
                <c:pt idx="504">
                  <c:v>0.377962962962963</c:v>
                </c:pt>
                <c:pt idx="505">
                  <c:v>0.37870370370370371</c:v>
                </c:pt>
                <c:pt idx="506">
                  <c:v>0.38019675925925928</c:v>
                </c:pt>
                <c:pt idx="507">
                  <c:v>0.38093749999999998</c:v>
                </c:pt>
                <c:pt idx="508">
                  <c:v>0.38168981481481484</c:v>
                </c:pt>
                <c:pt idx="509">
                  <c:v>0.38243055555555555</c:v>
                </c:pt>
                <c:pt idx="510">
                  <c:v>0.38318287037037035</c:v>
                </c:pt>
                <c:pt idx="511">
                  <c:v>0.38392361111111112</c:v>
                </c:pt>
                <c:pt idx="512">
                  <c:v>0.38467592592592598</c:v>
                </c:pt>
                <c:pt idx="513">
                  <c:v>0.38541666666666669</c:v>
                </c:pt>
                <c:pt idx="514">
                  <c:v>0.38616898148148149</c:v>
                </c:pt>
                <c:pt idx="515">
                  <c:v>0.3869097222222222</c:v>
                </c:pt>
                <c:pt idx="516">
                  <c:v>0.38765046296296296</c:v>
                </c:pt>
                <c:pt idx="517">
                  <c:v>0.38839120370370367</c:v>
                </c:pt>
                <c:pt idx="518">
                  <c:v>0.38914351851851853</c:v>
                </c:pt>
                <c:pt idx="519">
                  <c:v>0.38989583333333333</c:v>
                </c:pt>
                <c:pt idx="520">
                  <c:v>0.39063657407407404</c:v>
                </c:pt>
                <c:pt idx="521">
                  <c:v>0.39140046296296299</c:v>
                </c:pt>
                <c:pt idx="522">
                  <c:v>0.3921412037037037</c:v>
                </c:pt>
                <c:pt idx="523">
                  <c:v>0.39288194444444446</c:v>
                </c:pt>
                <c:pt idx="524">
                  <c:v>0.39363425925925927</c:v>
                </c:pt>
                <c:pt idx="525">
                  <c:v>0.39437499999999998</c:v>
                </c:pt>
                <c:pt idx="526">
                  <c:v>0.39511574074074068</c:v>
                </c:pt>
                <c:pt idx="527">
                  <c:v>0.39586805555555554</c:v>
                </c:pt>
                <c:pt idx="528">
                  <c:v>0.39660879629629631</c:v>
                </c:pt>
                <c:pt idx="529">
                  <c:v>0.39734953703703701</c:v>
                </c:pt>
                <c:pt idx="530">
                  <c:v>0.39809027777777778</c:v>
                </c:pt>
                <c:pt idx="531">
                  <c:v>0.39884259259259264</c:v>
                </c:pt>
                <c:pt idx="532">
                  <c:v>0.39958333333333335</c:v>
                </c:pt>
                <c:pt idx="533">
                  <c:v>0.40033564814814815</c:v>
                </c:pt>
                <c:pt idx="534">
                  <c:v>0.40108796296296295</c:v>
                </c:pt>
                <c:pt idx="535">
                  <c:v>0.40182870370370366</c:v>
                </c:pt>
                <c:pt idx="536">
                  <c:v>0.40258101851851852</c:v>
                </c:pt>
                <c:pt idx="537">
                  <c:v>0.40332175925925928</c:v>
                </c:pt>
                <c:pt idx="538">
                  <c:v>0.40407407407407409</c:v>
                </c:pt>
                <c:pt idx="539">
                  <c:v>0.40481481481481479</c:v>
                </c:pt>
                <c:pt idx="540">
                  <c:v>0.4055555555555555</c:v>
                </c:pt>
                <c:pt idx="541">
                  <c:v>0.40630787037037036</c:v>
                </c:pt>
                <c:pt idx="542">
                  <c:v>0.40704861111111112</c:v>
                </c:pt>
                <c:pt idx="543">
                  <c:v>0.40778935185185183</c:v>
                </c:pt>
                <c:pt idx="544">
                  <c:v>0.40928240740740746</c:v>
                </c:pt>
                <c:pt idx="545">
                  <c:v>0.41002314814814816</c:v>
                </c:pt>
                <c:pt idx="546">
                  <c:v>0.41077546296296297</c:v>
                </c:pt>
                <c:pt idx="547">
                  <c:v>0.41152777777777777</c:v>
                </c:pt>
                <c:pt idx="548">
                  <c:v>0.41228009259259263</c:v>
                </c:pt>
                <c:pt idx="549">
                  <c:v>0.41303240740740743</c:v>
                </c:pt>
                <c:pt idx="550">
                  <c:v>0.41525462962962961</c:v>
                </c:pt>
                <c:pt idx="551">
                  <c:v>0.4169444444444444</c:v>
                </c:pt>
                <c:pt idx="552">
                  <c:v>0.41748842592592594</c:v>
                </c:pt>
                <c:pt idx="553">
                  <c:v>0.41824074074074075</c:v>
                </c:pt>
                <c:pt idx="554">
                  <c:v>0.41898148148148145</c:v>
                </c:pt>
                <c:pt idx="555">
                  <c:v>0.41973379629629631</c:v>
                </c:pt>
                <c:pt idx="556">
                  <c:v>0.42124999999999996</c:v>
                </c:pt>
                <c:pt idx="557">
                  <c:v>0.42199074074074078</c:v>
                </c:pt>
                <c:pt idx="558">
                  <c:v>0.42274305555555558</c:v>
                </c:pt>
                <c:pt idx="559">
                  <c:v>0.42348379629629629</c:v>
                </c:pt>
                <c:pt idx="560">
                  <c:v>0.42423611111111109</c:v>
                </c:pt>
                <c:pt idx="561">
                  <c:v>0.4249768518518518</c:v>
                </c:pt>
                <c:pt idx="562">
                  <c:v>0.42572916666666666</c:v>
                </c:pt>
                <c:pt idx="563">
                  <c:v>0.42646990740740742</c:v>
                </c:pt>
                <c:pt idx="564">
                  <c:v>0.42796296296296293</c:v>
                </c:pt>
                <c:pt idx="565">
                  <c:v>0.42944444444444446</c:v>
                </c:pt>
                <c:pt idx="566">
                  <c:v>0.43019675925925926</c:v>
                </c:pt>
                <c:pt idx="567">
                  <c:v>0.43094907407407407</c:v>
                </c:pt>
                <c:pt idx="568">
                  <c:v>0.43168981481481478</c:v>
                </c:pt>
                <c:pt idx="569">
                  <c:v>0.43392361111111111</c:v>
                </c:pt>
                <c:pt idx="570">
                  <c:v>0.43466435185185182</c:v>
                </c:pt>
                <c:pt idx="571">
                  <c:v>0.43540509259259258</c:v>
                </c:pt>
                <c:pt idx="572">
                  <c:v>0.43689814814814815</c:v>
                </c:pt>
                <c:pt idx="573">
                  <c:v>0.43765046296296295</c:v>
                </c:pt>
                <c:pt idx="574">
                  <c:v>0.43839120370370371</c:v>
                </c:pt>
                <c:pt idx="575">
                  <c:v>0.43913194444444442</c:v>
                </c:pt>
                <c:pt idx="576">
                  <c:v>0.43987268518518513</c:v>
                </c:pt>
                <c:pt idx="577">
                  <c:v>0.44062499999999999</c:v>
                </c:pt>
                <c:pt idx="578">
                  <c:v>0.44214120370370374</c:v>
                </c:pt>
                <c:pt idx="579">
                  <c:v>0.44288194444444445</c:v>
                </c:pt>
                <c:pt idx="580">
                  <c:v>0.44436342592592593</c:v>
                </c:pt>
                <c:pt idx="581">
                  <c:v>0.44511574074074073</c:v>
                </c:pt>
                <c:pt idx="582">
                  <c:v>0.44585648148148144</c:v>
                </c:pt>
                <c:pt idx="583">
                  <c:v>0.44734953703703706</c:v>
                </c:pt>
                <c:pt idx="584">
                  <c:v>0.44809027777777777</c:v>
                </c:pt>
                <c:pt idx="585">
                  <c:v>0.44884259259259257</c:v>
                </c:pt>
                <c:pt idx="586">
                  <c:v>0.4503240740740741</c:v>
                </c:pt>
                <c:pt idx="587">
                  <c:v>0.4518287037037037</c:v>
                </c:pt>
                <c:pt idx="588">
                  <c:v>0.45256944444444441</c:v>
                </c:pt>
                <c:pt idx="589">
                  <c:v>0.45331018518518523</c:v>
                </c:pt>
                <c:pt idx="590">
                  <c:v>0.45406250000000004</c:v>
                </c:pt>
                <c:pt idx="591">
                  <c:v>0.45554398148148145</c:v>
                </c:pt>
                <c:pt idx="592">
                  <c:v>0.45629629629629626</c:v>
                </c:pt>
                <c:pt idx="593">
                  <c:v>0.45703703703703707</c:v>
                </c:pt>
                <c:pt idx="594">
                  <c:v>0.45777777777777778</c:v>
                </c:pt>
                <c:pt idx="595">
                  <c:v>0.45853009259259259</c:v>
                </c:pt>
                <c:pt idx="596">
                  <c:v>0.45927083333333335</c:v>
                </c:pt>
                <c:pt idx="597">
                  <c:v>0.4600231481481481</c:v>
                </c:pt>
                <c:pt idx="598">
                  <c:v>0.46076388888888892</c:v>
                </c:pt>
                <c:pt idx="599">
                  <c:v>0.46228009259259256</c:v>
                </c:pt>
                <c:pt idx="600">
                  <c:v>0.46302083333333338</c:v>
                </c:pt>
                <c:pt idx="601">
                  <c:v>0.46377314814814818</c:v>
                </c:pt>
                <c:pt idx="602">
                  <c:v>0.46451388888888889</c:v>
                </c:pt>
                <c:pt idx="603">
                  <c:v>0.4652546296296296</c:v>
                </c:pt>
                <c:pt idx="604">
                  <c:v>0.46599537037037037</c:v>
                </c:pt>
                <c:pt idx="605">
                  <c:v>0.46674768518518522</c:v>
                </c:pt>
                <c:pt idx="606">
                  <c:v>0.46748842592592593</c:v>
                </c:pt>
                <c:pt idx="607">
                  <c:v>0.46824074074074074</c:v>
                </c:pt>
                <c:pt idx="608">
                  <c:v>0.4689814814814815</c:v>
                </c:pt>
                <c:pt idx="609">
                  <c:v>0.46972222222222221</c:v>
                </c:pt>
                <c:pt idx="610">
                  <c:v>0.47047453703703707</c:v>
                </c:pt>
                <c:pt idx="611">
                  <c:v>0.47122685185185187</c:v>
                </c:pt>
                <c:pt idx="612">
                  <c:v>0.47196759259259258</c:v>
                </c:pt>
                <c:pt idx="613">
                  <c:v>0.47270833333333334</c:v>
                </c:pt>
                <c:pt idx="614">
                  <c:v>0.4734606481481482</c:v>
                </c:pt>
                <c:pt idx="615">
                  <c:v>0.47420138888888891</c:v>
                </c:pt>
                <c:pt idx="616">
                  <c:v>0.47494212962962962</c:v>
                </c:pt>
                <c:pt idx="617">
                  <c:v>0.47575231481481484</c:v>
                </c:pt>
                <c:pt idx="618">
                  <c:v>0.47643518518518518</c:v>
                </c:pt>
                <c:pt idx="619">
                  <c:v>0.47717592592592589</c:v>
                </c:pt>
                <c:pt idx="620">
                  <c:v>0.47792824074074075</c:v>
                </c:pt>
                <c:pt idx="621">
                  <c:v>0.47866898148148151</c:v>
                </c:pt>
                <c:pt idx="622">
                  <c:v>0.47940972222222222</c:v>
                </c:pt>
                <c:pt idx="623">
                  <c:v>0.48016203703703703</c:v>
                </c:pt>
                <c:pt idx="624">
                  <c:v>0.48090277777777773</c:v>
                </c:pt>
                <c:pt idx="625">
                  <c:v>0.48166666666666669</c:v>
                </c:pt>
                <c:pt idx="626">
                  <c:v>0.48241898148148149</c:v>
                </c:pt>
                <c:pt idx="627">
                  <c:v>0.4831597222222222</c:v>
                </c:pt>
                <c:pt idx="628">
                  <c:v>0.48391203703703706</c:v>
                </c:pt>
                <c:pt idx="629">
                  <c:v>0.48465277777777777</c:v>
                </c:pt>
                <c:pt idx="630">
                  <c:v>0.48539351851851853</c:v>
                </c:pt>
                <c:pt idx="631">
                  <c:v>0.48614583333333333</c:v>
                </c:pt>
                <c:pt idx="632">
                  <c:v>0.48688657407407404</c:v>
                </c:pt>
                <c:pt idx="633">
                  <c:v>0.48762731481481486</c:v>
                </c:pt>
                <c:pt idx="634">
                  <c:v>0.48836805555555557</c:v>
                </c:pt>
                <c:pt idx="635">
                  <c:v>0.48912037037037037</c:v>
                </c:pt>
                <c:pt idx="636">
                  <c:v>0.48986111111111108</c:v>
                </c:pt>
                <c:pt idx="637">
                  <c:v>0.49060185185185184</c:v>
                </c:pt>
                <c:pt idx="638">
                  <c:v>0.49136574074074074</c:v>
                </c:pt>
                <c:pt idx="639">
                  <c:v>0.49210648148148151</c:v>
                </c:pt>
                <c:pt idx="640">
                  <c:v>0.49284722222222221</c:v>
                </c:pt>
                <c:pt idx="641">
                  <c:v>0.49359953703703702</c:v>
                </c:pt>
                <c:pt idx="642">
                  <c:v>0.49434027777777773</c:v>
                </c:pt>
                <c:pt idx="643">
                  <c:v>0.49508101851851855</c:v>
                </c:pt>
                <c:pt idx="644">
                  <c:v>0.49583333333333335</c:v>
                </c:pt>
                <c:pt idx="645">
                  <c:v>0.49657407407407406</c:v>
                </c:pt>
                <c:pt idx="646">
                  <c:v>0.49731481481481482</c:v>
                </c:pt>
                <c:pt idx="647">
                  <c:v>0.49806712962962968</c:v>
                </c:pt>
                <c:pt idx="648">
                  <c:v>0.49880787037037039</c:v>
                </c:pt>
                <c:pt idx="649">
                  <c:v>0.4995486111111111</c:v>
                </c:pt>
                <c:pt idx="650">
                  <c:v>0.5003009259259259</c:v>
                </c:pt>
                <c:pt idx="651">
                  <c:v>0.50104166666666672</c:v>
                </c:pt>
                <c:pt idx="652">
                  <c:v>0.5018055555555555</c:v>
                </c:pt>
                <c:pt idx="653">
                  <c:v>0.50255787037037036</c:v>
                </c:pt>
                <c:pt idx="654">
                  <c:v>0.50329861111111118</c:v>
                </c:pt>
                <c:pt idx="655">
                  <c:v>0.50405092592592593</c:v>
                </c:pt>
                <c:pt idx="656">
                  <c:v>0.50479166666666664</c:v>
                </c:pt>
                <c:pt idx="657">
                  <c:v>0.50553240740740735</c:v>
                </c:pt>
                <c:pt idx="658">
                  <c:v>0.50628472222222221</c:v>
                </c:pt>
                <c:pt idx="659">
                  <c:v>0.50702546296296302</c:v>
                </c:pt>
                <c:pt idx="660">
                  <c:v>0.50776620370370373</c:v>
                </c:pt>
                <c:pt idx="661">
                  <c:v>0.50850694444444444</c:v>
                </c:pt>
                <c:pt idx="662">
                  <c:v>0.50925925925925919</c:v>
                </c:pt>
                <c:pt idx="663">
                  <c:v>0.51</c:v>
                </c:pt>
                <c:pt idx="664">
                  <c:v>0.51074074074074072</c:v>
                </c:pt>
                <c:pt idx="665">
                  <c:v>0.51149305555555558</c:v>
                </c:pt>
                <c:pt idx="666">
                  <c:v>0.51224537037037032</c:v>
                </c:pt>
                <c:pt idx="667">
                  <c:v>0.51304398148148145</c:v>
                </c:pt>
                <c:pt idx="668">
                  <c:v>0.513738425925926</c:v>
                </c:pt>
                <c:pt idx="669">
                  <c:v>0.51447916666666671</c:v>
                </c:pt>
                <c:pt idx="670">
                  <c:v>0.51521990740740742</c:v>
                </c:pt>
                <c:pt idx="671">
                  <c:v>0.51596064814814813</c:v>
                </c:pt>
                <c:pt idx="672">
                  <c:v>0.51671296296296299</c:v>
                </c:pt>
                <c:pt idx="673">
                  <c:v>0.51745370370370369</c:v>
                </c:pt>
                <c:pt idx="674">
                  <c:v>0.51819444444444451</c:v>
                </c:pt>
                <c:pt idx="675">
                  <c:v>0.51894675925925926</c:v>
                </c:pt>
                <c:pt idx="676">
                  <c:v>0.51968749999999997</c:v>
                </c:pt>
                <c:pt idx="677">
                  <c:v>0.52042824074074068</c:v>
                </c:pt>
                <c:pt idx="678">
                  <c:v>0.52118055555555554</c:v>
                </c:pt>
                <c:pt idx="679">
                  <c:v>0.52194444444444443</c:v>
                </c:pt>
                <c:pt idx="680">
                  <c:v>0.52268518518518514</c:v>
                </c:pt>
                <c:pt idx="681">
                  <c:v>0.5234375</c:v>
                </c:pt>
                <c:pt idx="682">
                  <c:v>0.52417824074074071</c:v>
                </c:pt>
                <c:pt idx="683">
                  <c:v>0.52491898148148153</c:v>
                </c:pt>
                <c:pt idx="684">
                  <c:v>0.52567129629629628</c:v>
                </c:pt>
                <c:pt idx="685">
                  <c:v>0.52641203703703698</c:v>
                </c:pt>
                <c:pt idx="686">
                  <c:v>0.52716435185185184</c:v>
                </c:pt>
                <c:pt idx="687">
                  <c:v>0.52864583333333337</c:v>
                </c:pt>
                <c:pt idx="688">
                  <c:v>0.52939814814814812</c:v>
                </c:pt>
                <c:pt idx="689">
                  <c:v>0.53013888888888883</c:v>
                </c:pt>
                <c:pt idx="690">
                  <c:v>0.53087962962962965</c:v>
                </c:pt>
                <c:pt idx="691">
                  <c:v>0.53164351851851854</c:v>
                </c:pt>
                <c:pt idx="692">
                  <c:v>0.53238425925925925</c:v>
                </c:pt>
                <c:pt idx="693">
                  <c:v>0.53312499999999996</c:v>
                </c:pt>
                <c:pt idx="694">
                  <c:v>0.53387731481481482</c:v>
                </c:pt>
                <c:pt idx="695">
                  <c:v>0.53461805555555553</c:v>
                </c:pt>
                <c:pt idx="696">
                  <c:v>0.53535879629629635</c:v>
                </c:pt>
                <c:pt idx="697">
                  <c:v>0.53611111111111109</c:v>
                </c:pt>
                <c:pt idx="698">
                  <c:v>0.5368518518518518</c:v>
                </c:pt>
                <c:pt idx="699">
                  <c:v>0.53759259259259262</c:v>
                </c:pt>
                <c:pt idx="700">
                  <c:v>0.53834490740740748</c:v>
                </c:pt>
                <c:pt idx="701">
                  <c:v>0.53908564814814819</c:v>
                </c:pt>
                <c:pt idx="702">
                  <c:v>0.54057870370370364</c:v>
                </c:pt>
                <c:pt idx="703">
                  <c:v>0.54131944444444446</c:v>
                </c:pt>
                <c:pt idx="704">
                  <c:v>0.54208333333333336</c:v>
                </c:pt>
                <c:pt idx="705">
                  <c:v>0.54284722222222226</c:v>
                </c:pt>
                <c:pt idx="706">
                  <c:v>0.54357638888888882</c:v>
                </c:pt>
                <c:pt idx="707">
                  <c:v>0.54432870370370368</c:v>
                </c:pt>
                <c:pt idx="708">
                  <c:v>0.5450694444444445</c:v>
                </c:pt>
                <c:pt idx="709">
                  <c:v>0.5458101851851852</c:v>
                </c:pt>
                <c:pt idx="710">
                  <c:v>0.54656249999999995</c:v>
                </c:pt>
                <c:pt idx="711">
                  <c:v>0.54730324074074077</c:v>
                </c:pt>
                <c:pt idx="712">
                  <c:v>0.54804398148148148</c:v>
                </c:pt>
                <c:pt idx="713">
                  <c:v>0.54878472222222219</c:v>
                </c:pt>
                <c:pt idx="714">
                  <c:v>0.54953703703703705</c:v>
                </c:pt>
                <c:pt idx="715">
                  <c:v>0.55027777777777775</c:v>
                </c:pt>
                <c:pt idx="716">
                  <c:v>0.55101851851851846</c:v>
                </c:pt>
                <c:pt idx="717">
                  <c:v>0.55177083333333332</c:v>
                </c:pt>
                <c:pt idx="718">
                  <c:v>0.55252314814814818</c:v>
                </c:pt>
                <c:pt idx="719">
                  <c:v>0.55326388888888889</c:v>
                </c:pt>
                <c:pt idx="720">
                  <c:v>0.55401620370370364</c:v>
                </c:pt>
                <c:pt idx="721">
                  <c:v>0.55475694444444446</c:v>
                </c:pt>
                <c:pt idx="722">
                  <c:v>0.55549768518518516</c:v>
                </c:pt>
                <c:pt idx="723">
                  <c:v>0.55625000000000002</c:v>
                </c:pt>
                <c:pt idx="724">
                  <c:v>0.55699074074074073</c:v>
                </c:pt>
                <c:pt idx="725">
                  <c:v>0.55773148148148144</c:v>
                </c:pt>
                <c:pt idx="726">
                  <c:v>0.5584837962962963</c:v>
                </c:pt>
                <c:pt idx="727">
                  <c:v>0.55922453703703701</c:v>
                </c:pt>
                <c:pt idx="728">
                  <c:v>0.55996527777777783</c:v>
                </c:pt>
                <c:pt idx="729">
                  <c:v>0.56071759259259257</c:v>
                </c:pt>
                <c:pt idx="730">
                  <c:v>0.56145833333333328</c:v>
                </c:pt>
                <c:pt idx="731">
                  <c:v>0.56222222222222229</c:v>
                </c:pt>
                <c:pt idx="732">
                  <c:v>0.56297453703703704</c:v>
                </c:pt>
                <c:pt idx="733">
                  <c:v>0.56371527777777775</c:v>
                </c:pt>
                <c:pt idx="734">
                  <c:v>0.56445601851851845</c:v>
                </c:pt>
                <c:pt idx="735">
                  <c:v>0.56520833333333331</c:v>
                </c:pt>
                <c:pt idx="736">
                  <c:v>0.56594907407407413</c:v>
                </c:pt>
                <c:pt idx="737">
                  <c:v>0.56670138888888888</c:v>
                </c:pt>
                <c:pt idx="738">
                  <c:v>0.56744212962962959</c:v>
                </c:pt>
                <c:pt idx="739">
                  <c:v>0.5681828703703703</c:v>
                </c:pt>
                <c:pt idx="740">
                  <c:v>0.56893518518518515</c:v>
                </c:pt>
                <c:pt idx="741">
                  <c:v>0.56967592592592597</c:v>
                </c:pt>
                <c:pt idx="742">
                  <c:v>0.57041666666666668</c:v>
                </c:pt>
                <c:pt idx="743">
                  <c:v>0.57116898148148143</c:v>
                </c:pt>
                <c:pt idx="744">
                  <c:v>0.57192129629629629</c:v>
                </c:pt>
                <c:pt idx="745">
                  <c:v>0.57266203703703711</c:v>
                </c:pt>
                <c:pt idx="746">
                  <c:v>0.57340277777777782</c:v>
                </c:pt>
                <c:pt idx="747">
                  <c:v>0.57415509259259256</c:v>
                </c:pt>
                <c:pt idx="748">
                  <c:v>0.57489583333333327</c:v>
                </c:pt>
                <c:pt idx="749">
                  <c:v>0.57563657407407409</c:v>
                </c:pt>
                <c:pt idx="750">
                  <c:v>0.57638888888888895</c:v>
                </c:pt>
                <c:pt idx="751">
                  <c:v>0.57712962962962966</c:v>
                </c:pt>
                <c:pt idx="752">
                  <c:v>0.57787037037037037</c:v>
                </c:pt>
                <c:pt idx="753">
                  <c:v>0.57862268518518511</c:v>
                </c:pt>
                <c:pt idx="754">
                  <c:v>0.57936342592592593</c:v>
                </c:pt>
                <c:pt idx="755">
                  <c:v>0.58010416666666664</c:v>
                </c:pt>
                <c:pt idx="756">
                  <c:v>0.58159722222222221</c:v>
                </c:pt>
                <c:pt idx="757">
                  <c:v>0.58236111111111111</c:v>
                </c:pt>
                <c:pt idx="758">
                  <c:v>0.58311342592592597</c:v>
                </c:pt>
                <c:pt idx="759">
                  <c:v>0.58385416666666667</c:v>
                </c:pt>
                <c:pt idx="760">
                  <c:v>0.58459490740740738</c:v>
                </c:pt>
                <c:pt idx="761">
                  <c:v>0.58534722222222224</c:v>
                </c:pt>
                <c:pt idx="762">
                  <c:v>0.5860995370370371</c:v>
                </c:pt>
                <c:pt idx="763">
                  <c:v>0.58684027777777781</c:v>
                </c:pt>
                <c:pt idx="764">
                  <c:v>0.58758101851851852</c:v>
                </c:pt>
                <c:pt idx="765">
                  <c:v>0.58832175925925922</c:v>
                </c:pt>
                <c:pt idx="766">
                  <c:v>0.58906249999999993</c:v>
                </c:pt>
                <c:pt idx="767">
                  <c:v>0.58981481481481479</c:v>
                </c:pt>
                <c:pt idx="768">
                  <c:v>0.59055555555555561</c:v>
                </c:pt>
                <c:pt idx="769">
                  <c:v>0.59129629629629632</c:v>
                </c:pt>
                <c:pt idx="770">
                  <c:v>0.59206018518518522</c:v>
                </c:pt>
                <c:pt idx="771">
                  <c:v>0.59354166666666663</c:v>
                </c:pt>
                <c:pt idx="772">
                  <c:v>0.59429398148148149</c:v>
                </c:pt>
                <c:pt idx="773">
                  <c:v>0.59876157407407404</c:v>
                </c:pt>
                <c:pt idx="774">
                  <c:v>0.60548611111111106</c:v>
                </c:pt>
                <c:pt idx="775">
                  <c:v>0.60622685185185188</c:v>
                </c:pt>
                <c:pt idx="776">
                  <c:v>0.60696759259259259</c:v>
                </c:pt>
                <c:pt idx="777">
                  <c:v>0.60771990740740744</c:v>
                </c:pt>
                <c:pt idx="778">
                  <c:v>0.61293981481481474</c:v>
                </c:pt>
                <c:pt idx="779">
                  <c:v>0.61517361111111113</c:v>
                </c:pt>
                <c:pt idx="780">
                  <c:v>0.61665509259259255</c:v>
                </c:pt>
                <c:pt idx="781">
                  <c:v>0.6174074074074074</c:v>
                </c:pt>
                <c:pt idx="782">
                  <c:v>0.61814814814814811</c:v>
                </c:pt>
                <c:pt idx="783">
                  <c:v>0.62038194444444439</c:v>
                </c:pt>
                <c:pt idx="784">
                  <c:v>0.62187500000000007</c:v>
                </c:pt>
                <c:pt idx="785">
                  <c:v>0.62263888888888885</c:v>
                </c:pt>
                <c:pt idx="786">
                  <c:v>0.62487268518518524</c:v>
                </c:pt>
                <c:pt idx="787">
                  <c:v>0.62710648148148151</c:v>
                </c:pt>
                <c:pt idx="788">
                  <c:v>0.62859953703703708</c:v>
                </c:pt>
                <c:pt idx="789">
                  <c:v>0.63009259259259254</c:v>
                </c:pt>
                <c:pt idx="790">
                  <c:v>0.63083333333333336</c:v>
                </c:pt>
                <c:pt idx="791">
                  <c:v>0.63531250000000006</c:v>
                </c:pt>
                <c:pt idx="792">
                  <c:v>0.63680555555555551</c:v>
                </c:pt>
                <c:pt idx="793">
                  <c:v>0.63754629629629633</c:v>
                </c:pt>
                <c:pt idx="794">
                  <c:v>0.6390393518518519</c:v>
                </c:pt>
                <c:pt idx="795">
                  <c:v>0.63978009259259261</c:v>
                </c:pt>
                <c:pt idx="796">
                  <c:v>0.64502314814814821</c:v>
                </c:pt>
                <c:pt idx="797">
                  <c:v>0.64576388888888892</c:v>
                </c:pt>
                <c:pt idx="798">
                  <c:v>0.64725694444444437</c:v>
                </c:pt>
                <c:pt idx="799">
                  <c:v>0.64799768518518519</c:v>
                </c:pt>
                <c:pt idx="800">
                  <c:v>0.64875000000000005</c:v>
                </c:pt>
                <c:pt idx="801">
                  <c:v>0.65694444444444444</c:v>
                </c:pt>
                <c:pt idx="802">
                  <c:v>0.65768518518518515</c:v>
                </c:pt>
                <c:pt idx="803">
                  <c:v>0.66141203703703699</c:v>
                </c:pt>
                <c:pt idx="804">
                  <c:v>0.67186342592592585</c:v>
                </c:pt>
                <c:pt idx="805">
                  <c:v>0.67337962962962961</c:v>
                </c:pt>
                <c:pt idx="806">
                  <c:v>0.67561342592592588</c:v>
                </c:pt>
                <c:pt idx="807">
                  <c:v>0.6763541666666667</c:v>
                </c:pt>
                <c:pt idx="808">
                  <c:v>0.67710648148148145</c:v>
                </c:pt>
                <c:pt idx="809">
                  <c:v>0.68082175925925925</c:v>
                </c:pt>
                <c:pt idx="810">
                  <c:v>0.681574074074074</c:v>
                </c:pt>
                <c:pt idx="811">
                  <c:v>0.68307870370370372</c:v>
                </c:pt>
                <c:pt idx="812">
                  <c:v>0.68381944444444442</c:v>
                </c:pt>
                <c:pt idx="813">
                  <c:v>0.6853125000000001</c:v>
                </c:pt>
                <c:pt idx="814">
                  <c:v>0.68605324074074081</c:v>
                </c:pt>
                <c:pt idx="815">
                  <c:v>0.68755787037037042</c:v>
                </c:pt>
                <c:pt idx="816">
                  <c:v>0.68902777777777768</c:v>
                </c:pt>
                <c:pt idx="817">
                  <c:v>0.68978009259259254</c:v>
                </c:pt>
                <c:pt idx="818">
                  <c:v>0.69052083333333336</c:v>
                </c:pt>
                <c:pt idx="819">
                  <c:v>0.69126157407407407</c:v>
                </c:pt>
                <c:pt idx="820">
                  <c:v>0.69201388888888893</c:v>
                </c:pt>
                <c:pt idx="821">
                  <c:v>0.69427083333333339</c:v>
                </c:pt>
                <c:pt idx="822">
                  <c:v>0.6950115740740741</c:v>
                </c:pt>
                <c:pt idx="823">
                  <c:v>0.69576388888888896</c:v>
                </c:pt>
                <c:pt idx="824">
                  <c:v>0.69650462962962967</c:v>
                </c:pt>
                <c:pt idx="825">
                  <c:v>0.69799768518518512</c:v>
                </c:pt>
                <c:pt idx="826">
                  <c:v>0.69873842592592583</c:v>
                </c:pt>
                <c:pt idx="827">
                  <c:v>0.70023148148148151</c:v>
                </c:pt>
                <c:pt idx="828">
                  <c:v>0.70097222222222222</c:v>
                </c:pt>
                <c:pt idx="829">
                  <c:v>0.70172453703703708</c:v>
                </c:pt>
                <c:pt idx="830">
                  <c:v>0.70321759259259264</c:v>
                </c:pt>
                <c:pt idx="831">
                  <c:v>0.70694444444444438</c:v>
                </c:pt>
                <c:pt idx="832">
                  <c:v>0.70768518518518519</c:v>
                </c:pt>
                <c:pt idx="833">
                  <c:v>0.70843750000000005</c:v>
                </c:pt>
                <c:pt idx="834">
                  <c:v>0.70917824074074076</c:v>
                </c:pt>
                <c:pt idx="835">
                  <c:v>0.70991898148148147</c:v>
                </c:pt>
                <c:pt idx="836">
                  <c:v>0.71067129629629633</c:v>
                </c:pt>
                <c:pt idx="837">
                  <c:v>0.71141203703703704</c:v>
                </c:pt>
                <c:pt idx="838">
                  <c:v>0.71216435185185178</c:v>
                </c:pt>
                <c:pt idx="839">
                  <c:v>0.71368055555555554</c:v>
                </c:pt>
                <c:pt idx="840">
                  <c:v>0.71440972222222221</c:v>
                </c:pt>
                <c:pt idx="841">
                  <c:v>0.71516203703703696</c:v>
                </c:pt>
                <c:pt idx="842">
                  <c:v>0.71590277777777789</c:v>
                </c:pt>
                <c:pt idx="843">
                  <c:v>0.7166435185185186</c:v>
                </c:pt>
                <c:pt idx="844">
                  <c:v>0.71739583333333334</c:v>
                </c:pt>
                <c:pt idx="845">
                  <c:v>0.71813657407407405</c:v>
                </c:pt>
                <c:pt idx="846">
                  <c:v>0.71888888888888891</c:v>
                </c:pt>
                <c:pt idx="847">
                  <c:v>0.71962962962962962</c:v>
                </c:pt>
                <c:pt idx="848">
                  <c:v>0.72038194444444448</c:v>
                </c:pt>
                <c:pt idx="849">
                  <c:v>0.72112268518518519</c:v>
                </c:pt>
                <c:pt idx="850">
                  <c:v>0.72186342592592589</c:v>
                </c:pt>
                <c:pt idx="851">
                  <c:v>0.72261574074074064</c:v>
                </c:pt>
                <c:pt idx="852">
                  <c:v>0.72335648148148157</c:v>
                </c:pt>
                <c:pt idx="853">
                  <c:v>0.72409722222222228</c:v>
                </c:pt>
                <c:pt idx="854">
                  <c:v>0.72484953703703703</c:v>
                </c:pt>
                <c:pt idx="855">
                  <c:v>0.72559027777777774</c:v>
                </c:pt>
                <c:pt idx="856">
                  <c:v>0.72633101851851845</c:v>
                </c:pt>
                <c:pt idx="857">
                  <c:v>0.7270833333333333</c:v>
                </c:pt>
                <c:pt idx="858">
                  <c:v>0.72782407407407401</c:v>
                </c:pt>
                <c:pt idx="859">
                  <c:v>0.72856481481481483</c:v>
                </c:pt>
                <c:pt idx="860">
                  <c:v>0.72931712962962969</c:v>
                </c:pt>
                <c:pt idx="861">
                  <c:v>0.7300578703703704</c:v>
                </c:pt>
                <c:pt idx="862">
                  <c:v>0.73079861111111111</c:v>
                </c:pt>
                <c:pt idx="863">
                  <c:v>0.73155092592592597</c:v>
                </c:pt>
                <c:pt idx="864">
                  <c:v>0.73229166666666667</c:v>
                </c:pt>
                <c:pt idx="865">
                  <c:v>0.73305555555555557</c:v>
                </c:pt>
                <c:pt idx="866">
                  <c:v>0.73380787037037043</c:v>
                </c:pt>
                <c:pt idx="867">
                  <c:v>0.73454861111111114</c:v>
                </c:pt>
                <c:pt idx="868">
                  <c:v>0.73528935185185185</c:v>
                </c:pt>
                <c:pt idx="869">
                  <c:v>0.73604166666666659</c:v>
                </c:pt>
                <c:pt idx="870">
                  <c:v>0.7367824074074073</c:v>
                </c:pt>
                <c:pt idx="871">
                  <c:v>0.73752314814814823</c:v>
                </c:pt>
                <c:pt idx="872">
                  <c:v>0.73827546296296298</c:v>
                </c:pt>
                <c:pt idx="873">
                  <c:v>0.73901620370370369</c:v>
                </c:pt>
                <c:pt idx="874">
                  <c:v>0.7397569444444444</c:v>
                </c:pt>
                <c:pt idx="875">
                  <c:v>0.74050925925925926</c:v>
                </c:pt>
                <c:pt idx="876">
                  <c:v>0.74124999999999996</c:v>
                </c:pt>
                <c:pt idx="877">
                  <c:v>0.74199074074074067</c:v>
                </c:pt>
                <c:pt idx="878">
                  <c:v>0.74275462962962957</c:v>
                </c:pt>
                <c:pt idx="879">
                  <c:v>0.74349537037037028</c:v>
                </c:pt>
                <c:pt idx="880">
                  <c:v>0.74423611111111121</c:v>
                </c:pt>
                <c:pt idx="881">
                  <c:v>0.74498842592592596</c:v>
                </c:pt>
                <c:pt idx="882">
                  <c:v>0.74572916666666667</c:v>
                </c:pt>
                <c:pt idx="883">
                  <c:v>0.74648148148148152</c:v>
                </c:pt>
                <c:pt idx="884">
                  <c:v>0.74722222222222223</c:v>
                </c:pt>
                <c:pt idx="885">
                  <c:v>0.74796296296296294</c:v>
                </c:pt>
                <c:pt idx="886">
                  <c:v>0.7487152777777778</c:v>
                </c:pt>
                <c:pt idx="887">
                  <c:v>0.75020833333333325</c:v>
                </c:pt>
                <c:pt idx="888">
                  <c:v>0.75094907407407396</c:v>
                </c:pt>
                <c:pt idx="889">
                  <c:v>0.75168981481481489</c:v>
                </c:pt>
                <c:pt idx="890">
                  <c:v>0.75244212962962964</c:v>
                </c:pt>
                <c:pt idx="891">
                  <c:v>0.75394675925925936</c:v>
                </c:pt>
                <c:pt idx="892">
                  <c:v>0.75468750000000007</c:v>
                </c:pt>
                <c:pt idx="893">
                  <c:v>0.75543981481481481</c:v>
                </c:pt>
                <c:pt idx="894">
                  <c:v>0.75618055555555552</c:v>
                </c:pt>
                <c:pt idx="895">
                  <c:v>0.75692129629629623</c:v>
                </c:pt>
                <c:pt idx="896">
                  <c:v>0.7584143518518518</c:v>
                </c:pt>
                <c:pt idx="897">
                  <c:v>0.75915509259259262</c:v>
                </c:pt>
                <c:pt idx="898">
                  <c:v>0.75990740740740748</c:v>
                </c:pt>
                <c:pt idx="899">
                  <c:v>0.76064814814814818</c:v>
                </c:pt>
                <c:pt idx="900">
                  <c:v>0.76140046296296304</c:v>
                </c:pt>
                <c:pt idx="901">
                  <c:v>0.76214120370370375</c:v>
                </c:pt>
                <c:pt idx="902">
                  <c:v>0.76288194444444446</c:v>
                </c:pt>
                <c:pt idx="903">
                  <c:v>0.76363425925925921</c:v>
                </c:pt>
                <c:pt idx="904">
                  <c:v>0.76437499999999992</c:v>
                </c:pt>
                <c:pt idx="905">
                  <c:v>0.76511574074074085</c:v>
                </c:pt>
                <c:pt idx="906">
                  <c:v>0.76586805555555559</c:v>
                </c:pt>
                <c:pt idx="907">
                  <c:v>0.7666087962962963</c:v>
                </c:pt>
                <c:pt idx="908">
                  <c:v>0.76736111111111116</c:v>
                </c:pt>
                <c:pt idx="909">
                  <c:v>0.76810185185185187</c:v>
                </c:pt>
                <c:pt idx="910">
                  <c:v>0.76884259259259258</c:v>
                </c:pt>
                <c:pt idx="911">
                  <c:v>0.76959490740740744</c:v>
                </c:pt>
                <c:pt idx="912">
                  <c:v>0.77033564814814814</c:v>
                </c:pt>
                <c:pt idx="913">
                  <c:v>0.77107638888888896</c:v>
                </c:pt>
                <c:pt idx="914">
                  <c:v>0.7718287037037036</c:v>
                </c:pt>
                <c:pt idx="915">
                  <c:v>0.77256944444444453</c:v>
                </c:pt>
                <c:pt idx="916">
                  <c:v>0.77333333333333332</c:v>
                </c:pt>
                <c:pt idx="917">
                  <c:v>0.77408564814814806</c:v>
                </c:pt>
                <c:pt idx="918">
                  <c:v>0.77482638888888899</c:v>
                </c:pt>
                <c:pt idx="919">
                  <c:v>0.77557870370370363</c:v>
                </c:pt>
                <c:pt idx="920">
                  <c:v>0.77631944444444445</c:v>
                </c:pt>
                <c:pt idx="921">
                  <c:v>0.77781250000000002</c:v>
                </c:pt>
                <c:pt idx="922">
                  <c:v>0.77855324074074073</c:v>
                </c:pt>
                <c:pt idx="923">
                  <c:v>0.77929398148148143</c:v>
                </c:pt>
                <c:pt idx="924">
                  <c:v>0.78003472222222225</c:v>
                </c:pt>
                <c:pt idx="925">
                  <c:v>0.780787037037037</c:v>
                </c:pt>
                <c:pt idx="926">
                  <c:v>0.78152777777777782</c:v>
                </c:pt>
                <c:pt idx="927">
                  <c:v>0.78226851851851853</c:v>
                </c:pt>
                <c:pt idx="928">
                  <c:v>0.78303240740740743</c:v>
                </c:pt>
                <c:pt idx="929">
                  <c:v>0.78377314814814814</c:v>
                </c:pt>
                <c:pt idx="930">
                  <c:v>0.78451388888888884</c:v>
                </c:pt>
                <c:pt idx="931">
                  <c:v>0.7852662037037037</c:v>
                </c:pt>
                <c:pt idx="932">
                  <c:v>0.78600694444444441</c:v>
                </c:pt>
                <c:pt idx="933">
                  <c:v>0.78674768518518512</c:v>
                </c:pt>
                <c:pt idx="934">
                  <c:v>0.78749999999999998</c:v>
                </c:pt>
                <c:pt idx="935">
                  <c:v>0.7882407407407408</c:v>
                </c:pt>
                <c:pt idx="936">
                  <c:v>0.78898148148148151</c:v>
                </c:pt>
                <c:pt idx="937">
                  <c:v>0.78973379629629636</c:v>
                </c:pt>
                <c:pt idx="938">
                  <c:v>0.79047453703703707</c:v>
                </c:pt>
                <c:pt idx="939">
                  <c:v>0.79122685185185182</c:v>
                </c:pt>
                <c:pt idx="940">
                  <c:v>0.79196759259259253</c:v>
                </c:pt>
                <c:pt idx="941">
                  <c:v>0.79271990740740739</c:v>
                </c:pt>
                <c:pt idx="942">
                  <c:v>0.79348379629629628</c:v>
                </c:pt>
                <c:pt idx="943">
                  <c:v>0.79422453703703699</c:v>
                </c:pt>
                <c:pt idx="944">
                  <c:v>0.7949652777777777</c:v>
                </c:pt>
                <c:pt idx="945">
                  <c:v>0.79571759259259256</c:v>
                </c:pt>
                <c:pt idx="946">
                  <c:v>0.79645833333333327</c:v>
                </c:pt>
                <c:pt idx="947">
                  <c:v>0.79719907407407409</c:v>
                </c:pt>
                <c:pt idx="948">
                  <c:v>0.79795138888888895</c:v>
                </c:pt>
                <c:pt idx="949">
                  <c:v>0.79869212962962965</c:v>
                </c:pt>
                <c:pt idx="950">
                  <c:v>0.79943287037037036</c:v>
                </c:pt>
                <c:pt idx="951">
                  <c:v>0.80018518518518522</c:v>
                </c:pt>
                <c:pt idx="952">
                  <c:v>0.80092592592592593</c:v>
                </c:pt>
                <c:pt idx="953">
                  <c:v>0.80166666666666664</c:v>
                </c:pt>
                <c:pt idx="954">
                  <c:v>0.80241898148148139</c:v>
                </c:pt>
                <c:pt idx="955">
                  <c:v>0.80317129629629624</c:v>
                </c:pt>
                <c:pt idx="956">
                  <c:v>0.80391203703703706</c:v>
                </c:pt>
                <c:pt idx="957">
                  <c:v>0.80466435185185192</c:v>
                </c:pt>
                <c:pt idx="958">
                  <c:v>0.80540509259259263</c:v>
                </c:pt>
                <c:pt idx="959">
                  <c:v>0.80614583333333334</c:v>
                </c:pt>
                <c:pt idx="960">
                  <c:v>0.8068981481481482</c:v>
                </c:pt>
                <c:pt idx="961">
                  <c:v>0.80763888888888891</c:v>
                </c:pt>
                <c:pt idx="962">
                  <c:v>0.80839120370370365</c:v>
                </c:pt>
                <c:pt idx="963">
                  <c:v>0.80913194444444436</c:v>
                </c:pt>
                <c:pt idx="964">
                  <c:v>0.80988425925925922</c:v>
                </c:pt>
                <c:pt idx="965">
                  <c:v>0.81062499999999993</c:v>
                </c:pt>
                <c:pt idx="966">
                  <c:v>0.81136574074074075</c:v>
                </c:pt>
                <c:pt idx="967">
                  <c:v>0.81210648148148146</c:v>
                </c:pt>
                <c:pt idx="968">
                  <c:v>0.81285879629629632</c:v>
                </c:pt>
                <c:pt idx="969">
                  <c:v>0.81436342592592592</c:v>
                </c:pt>
                <c:pt idx="970">
                  <c:v>0.81510416666666663</c:v>
                </c:pt>
                <c:pt idx="971">
                  <c:v>0.81585648148148149</c:v>
                </c:pt>
                <c:pt idx="972">
                  <c:v>0.8165972222222222</c:v>
                </c:pt>
                <c:pt idx="973">
                  <c:v>0.81733796296296291</c:v>
                </c:pt>
                <c:pt idx="974">
                  <c:v>0.81883101851851858</c:v>
                </c:pt>
                <c:pt idx="975">
                  <c:v>0.81957175925925929</c:v>
                </c:pt>
                <c:pt idx="976">
                  <c:v>0.82032407407407415</c:v>
                </c:pt>
                <c:pt idx="977">
                  <c:v>0.82106481481481486</c:v>
                </c:pt>
                <c:pt idx="978">
                  <c:v>0.82180555555555557</c:v>
                </c:pt>
                <c:pt idx="979">
                  <c:v>0.82255787037037031</c:v>
                </c:pt>
                <c:pt idx="980">
                  <c:v>0.82331018518518517</c:v>
                </c:pt>
                <c:pt idx="981">
                  <c:v>0.82405092592592588</c:v>
                </c:pt>
                <c:pt idx="982">
                  <c:v>0.82480324074074074</c:v>
                </c:pt>
                <c:pt idx="983">
                  <c:v>0.82554398148148145</c:v>
                </c:pt>
                <c:pt idx="984">
                  <c:v>0.8262962962962962</c:v>
                </c:pt>
                <c:pt idx="985">
                  <c:v>0.82703703703703713</c:v>
                </c:pt>
                <c:pt idx="986">
                  <c:v>0.82853009259259258</c:v>
                </c:pt>
                <c:pt idx="987">
                  <c:v>0.82927083333333329</c:v>
                </c:pt>
                <c:pt idx="988">
                  <c:v>0.830011574074074</c:v>
                </c:pt>
                <c:pt idx="989">
                  <c:v>0.83076388888888886</c:v>
                </c:pt>
                <c:pt idx="990">
                  <c:v>0.83150462962962957</c:v>
                </c:pt>
                <c:pt idx="991">
                  <c:v>0.83224537037037039</c:v>
                </c:pt>
                <c:pt idx="992">
                  <c:v>0.83299768518518524</c:v>
                </c:pt>
                <c:pt idx="993">
                  <c:v>0.83376157407407403</c:v>
                </c:pt>
                <c:pt idx="994">
                  <c:v>0.83450231481481485</c:v>
                </c:pt>
                <c:pt idx="995">
                  <c:v>0.8352546296296296</c:v>
                </c:pt>
                <c:pt idx="996">
                  <c:v>0.83599537037037042</c:v>
                </c:pt>
                <c:pt idx="997">
                  <c:v>0.83673611111111112</c:v>
                </c:pt>
                <c:pt idx="998">
                  <c:v>0.83747685185185183</c:v>
                </c:pt>
                <c:pt idx="999">
                  <c:v>0.83822916666666669</c:v>
                </c:pt>
                <c:pt idx="1000">
                  <c:v>0.8389699074074074</c:v>
                </c:pt>
                <c:pt idx="1001">
                  <c:v>0.83971064814814822</c:v>
                </c:pt>
                <c:pt idx="1002">
                  <c:v>0.84045138888888893</c:v>
                </c:pt>
                <c:pt idx="1003">
                  <c:v>0.84120370370370379</c:v>
                </c:pt>
                <c:pt idx="1004">
                  <c:v>0.8419444444444445</c:v>
                </c:pt>
                <c:pt idx="1005">
                  <c:v>0.84269675925925924</c:v>
                </c:pt>
                <c:pt idx="1006">
                  <c:v>0.8434490740740741</c:v>
                </c:pt>
                <c:pt idx="1007">
                  <c:v>0.84418981481481481</c:v>
                </c:pt>
                <c:pt idx="1008">
                  <c:v>0.84494212962962967</c:v>
                </c:pt>
                <c:pt idx="1009">
                  <c:v>0.84568287037037038</c:v>
                </c:pt>
                <c:pt idx="1010">
                  <c:v>0.84643518518518512</c:v>
                </c:pt>
                <c:pt idx="1011">
                  <c:v>0.84717592592592583</c:v>
                </c:pt>
                <c:pt idx="1012">
                  <c:v>0.84792824074074069</c:v>
                </c:pt>
                <c:pt idx="1013">
                  <c:v>0.84866898148148151</c:v>
                </c:pt>
                <c:pt idx="1014">
                  <c:v>0.84940972222222222</c:v>
                </c:pt>
                <c:pt idx="1015">
                  <c:v>0.85090277777777779</c:v>
                </c:pt>
                <c:pt idx="1016">
                  <c:v>0.85164351851851849</c:v>
                </c:pt>
                <c:pt idx="1017">
                  <c:v>0.8523842592592592</c:v>
                </c:pt>
                <c:pt idx="1018">
                  <c:v>0.85313657407407406</c:v>
                </c:pt>
                <c:pt idx="1019">
                  <c:v>0.85390046296296296</c:v>
                </c:pt>
                <c:pt idx="1020">
                  <c:v>0.85464120370370367</c:v>
                </c:pt>
                <c:pt idx="1021">
                  <c:v>0.85538194444444438</c:v>
                </c:pt>
                <c:pt idx="1022">
                  <c:v>0.85613425925925923</c:v>
                </c:pt>
                <c:pt idx="1023">
                  <c:v>0.85687500000000005</c:v>
                </c:pt>
                <c:pt idx="1024">
                  <c:v>0.85761574074074076</c:v>
                </c:pt>
                <c:pt idx="1025">
                  <c:v>0.85910879629629633</c:v>
                </c:pt>
                <c:pt idx="1026">
                  <c:v>0.85984953703703704</c:v>
                </c:pt>
                <c:pt idx="1027">
                  <c:v>0.86060185185185178</c:v>
                </c:pt>
                <c:pt idx="1028">
                  <c:v>0.86134259259259249</c:v>
                </c:pt>
                <c:pt idx="1029">
                  <c:v>0.86209490740740735</c:v>
                </c:pt>
                <c:pt idx="1030">
                  <c:v>0.86283564814814817</c:v>
                </c:pt>
                <c:pt idx="1031">
                  <c:v>0.86357638888888888</c:v>
                </c:pt>
                <c:pt idx="1032">
                  <c:v>0.86432870370370374</c:v>
                </c:pt>
                <c:pt idx="1033">
                  <c:v>0.86506944444444445</c:v>
                </c:pt>
                <c:pt idx="1034">
                  <c:v>0.86581018518518515</c:v>
                </c:pt>
                <c:pt idx="1035">
                  <c:v>0.86656250000000001</c:v>
                </c:pt>
                <c:pt idx="1036">
                  <c:v>0.86730324074074072</c:v>
                </c:pt>
                <c:pt idx="1037">
                  <c:v>0.86804398148148154</c:v>
                </c:pt>
                <c:pt idx="1038">
                  <c:v>0.8687962962962964</c:v>
                </c:pt>
                <c:pt idx="1039">
                  <c:v>0.86953703703703711</c:v>
                </c:pt>
                <c:pt idx="1040">
                  <c:v>0.87027777777777782</c:v>
                </c:pt>
                <c:pt idx="1041">
                  <c:v>0.87178240740740742</c:v>
                </c:pt>
                <c:pt idx="1042">
                  <c:v>0.87251157407407398</c:v>
                </c:pt>
                <c:pt idx="1043">
                  <c:v>0.87402777777777774</c:v>
                </c:pt>
                <c:pt idx="1044">
                  <c:v>0.8747800925925926</c:v>
                </c:pt>
                <c:pt idx="1045">
                  <c:v>0.87553240740740745</c:v>
                </c:pt>
                <c:pt idx="1046">
                  <c:v>0.87627314814814816</c:v>
                </c:pt>
                <c:pt idx="1047">
                  <c:v>0.87701388888888887</c:v>
                </c:pt>
                <c:pt idx="1048">
                  <c:v>0.87850694444444455</c:v>
                </c:pt>
                <c:pt idx="1049">
                  <c:v>0.87924768518518526</c:v>
                </c:pt>
                <c:pt idx="1050">
                  <c:v>0.87998842592592597</c:v>
                </c:pt>
                <c:pt idx="1051">
                  <c:v>0.88072916666666667</c:v>
                </c:pt>
                <c:pt idx="1052">
                  <c:v>0.88148148148148142</c:v>
                </c:pt>
                <c:pt idx="1053">
                  <c:v>0.88222222222222213</c:v>
                </c:pt>
                <c:pt idx="1054">
                  <c:v>0.88296296296296306</c:v>
                </c:pt>
                <c:pt idx="1055">
                  <c:v>0.88372685185185185</c:v>
                </c:pt>
                <c:pt idx="1056">
                  <c:v>0.88446759259259267</c:v>
                </c:pt>
                <c:pt idx="1057">
                  <c:v>0.8852199074074073</c:v>
                </c:pt>
                <c:pt idx="1058">
                  <c:v>0.88596064814814823</c:v>
                </c:pt>
                <c:pt idx="1059">
                  <c:v>0.88671296296296298</c:v>
                </c:pt>
                <c:pt idx="1060">
                  <c:v>0.88745370370370369</c:v>
                </c:pt>
                <c:pt idx="1061">
                  <c:v>0.88820601851851855</c:v>
                </c:pt>
                <c:pt idx="1062">
                  <c:v>0.88894675925925926</c:v>
                </c:pt>
                <c:pt idx="1063">
                  <c:v>0.88968749999999996</c:v>
                </c:pt>
                <c:pt idx="1064">
                  <c:v>0.89043981481481482</c:v>
                </c:pt>
                <c:pt idx="1065">
                  <c:v>0.89118055555555553</c:v>
                </c:pt>
                <c:pt idx="1066">
                  <c:v>0.89192129629629635</c:v>
                </c:pt>
                <c:pt idx="1067">
                  <c:v>0.89267361111111121</c:v>
                </c:pt>
                <c:pt idx="1068">
                  <c:v>0.8934375</c:v>
                </c:pt>
                <c:pt idx="1069">
                  <c:v>0.89418981481481474</c:v>
                </c:pt>
                <c:pt idx="1070">
                  <c:v>0.89493055555555545</c:v>
                </c:pt>
                <c:pt idx="1071">
                  <c:v>0.89567129629629638</c:v>
                </c:pt>
                <c:pt idx="1072">
                  <c:v>0.89642361111111113</c:v>
                </c:pt>
                <c:pt idx="1073">
                  <c:v>0.89716435185185184</c:v>
                </c:pt>
                <c:pt idx="1074">
                  <c:v>0.89790509259259255</c:v>
                </c:pt>
                <c:pt idx="1075">
                  <c:v>0.8986574074074074</c:v>
                </c:pt>
                <c:pt idx="1076">
                  <c:v>0.89939814814814811</c:v>
                </c:pt>
                <c:pt idx="1077">
                  <c:v>0.90013888888888882</c:v>
                </c:pt>
                <c:pt idx="1078">
                  <c:v>0.90089120370370368</c:v>
                </c:pt>
                <c:pt idx="1079">
                  <c:v>0.9016319444444445</c:v>
                </c:pt>
                <c:pt idx="1080">
                  <c:v>0.90238425925925936</c:v>
                </c:pt>
                <c:pt idx="1081">
                  <c:v>0.90312500000000007</c:v>
                </c:pt>
                <c:pt idx="1082">
                  <c:v>0.90388888888888896</c:v>
                </c:pt>
                <c:pt idx="1083">
                  <c:v>0.9046412037037036</c:v>
                </c:pt>
                <c:pt idx="1084">
                  <c:v>0.90538194444444453</c:v>
                </c:pt>
                <c:pt idx="1085">
                  <c:v>0.90613425925925928</c:v>
                </c:pt>
                <c:pt idx="1086">
                  <c:v>0.90687499999999999</c:v>
                </c:pt>
                <c:pt idx="1087">
                  <c:v>0.9076157407407407</c:v>
                </c:pt>
                <c:pt idx="1088">
                  <c:v>0.90836805555555555</c:v>
                </c:pt>
                <c:pt idx="1089">
                  <c:v>0.90910879629629626</c:v>
                </c:pt>
                <c:pt idx="1090">
                  <c:v>0.90984953703703697</c:v>
                </c:pt>
                <c:pt idx="1091">
                  <c:v>0.91060185185185183</c:v>
                </c:pt>
                <c:pt idx="1092">
                  <c:v>0.91134259259259265</c:v>
                </c:pt>
                <c:pt idx="1093">
                  <c:v>0.91208333333333336</c:v>
                </c:pt>
                <c:pt idx="1094">
                  <c:v>0.91283564814814822</c:v>
                </c:pt>
                <c:pt idx="1095">
                  <c:v>0.91358796296296296</c:v>
                </c:pt>
                <c:pt idx="1096">
                  <c:v>0.91432870370370367</c:v>
                </c:pt>
                <c:pt idx="1097">
                  <c:v>0.91508101851851853</c:v>
                </c:pt>
                <c:pt idx="1098">
                  <c:v>0.91582175925925924</c:v>
                </c:pt>
                <c:pt idx="1099">
                  <c:v>0.9165740740740741</c:v>
                </c:pt>
                <c:pt idx="1100">
                  <c:v>0.91731481481481481</c:v>
                </c:pt>
                <c:pt idx="1101">
                  <c:v>0.91806712962962955</c:v>
                </c:pt>
                <c:pt idx="1102">
                  <c:v>0.91880787037037026</c:v>
                </c:pt>
                <c:pt idx="1103">
                  <c:v>0.91956018518518512</c:v>
                </c:pt>
                <c:pt idx="1104">
                  <c:v>0.92030092592592594</c:v>
                </c:pt>
                <c:pt idx="1105">
                  <c:v>0.9210532407407408</c:v>
                </c:pt>
                <c:pt idx="1106">
                  <c:v>0.92179398148148151</c:v>
                </c:pt>
                <c:pt idx="1107">
                  <c:v>0.92253472222222221</c:v>
                </c:pt>
                <c:pt idx="1108">
                  <c:v>0.92331018518518515</c:v>
                </c:pt>
                <c:pt idx="1109">
                  <c:v>0.92405092592592597</c:v>
                </c:pt>
                <c:pt idx="1110">
                  <c:v>0.92480324074074083</c:v>
                </c:pt>
                <c:pt idx="1111">
                  <c:v>0.92554398148148154</c:v>
                </c:pt>
                <c:pt idx="1112">
                  <c:v>0.92629629629629628</c:v>
                </c:pt>
                <c:pt idx="1113">
                  <c:v>0.92703703703703699</c:v>
                </c:pt>
                <c:pt idx="1114">
                  <c:v>0.92778935185185185</c:v>
                </c:pt>
                <c:pt idx="1115">
                  <c:v>0.92853009259259256</c:v>
                </c:pt>
                <c:pt idx="1116">
                  <c:v>0.92927083333333327</c:v>
                </c:pt>
                <c:pt idx="1117">
                  <c:v>0.93002314814814813</c:v>
                </c:pt>
                <c:pt idx="1118">
                  <c:v>0.93076388888888895</c:v>
                </c:pt>
                <c:pt idx="1119">
                  <c:v>0.9315162037037038</c:v>
                </c:pt>
                <c:pt idx="1120">
                  <c:v>0.93225694444444451</c:v>
                </c:pt>
                <c:pt idx="1121">
                  <c:v>0.93303240740740734</c:v>
                </c:pt>
                <c:pt idx="1122">
                  <c:v>0.93377314814814805</c:v>
                </c:pt>
                <c:pt idx="1123">
                  <c:v>0.93451388888888898</c:v>
                </c:pt>
                <c:pt idx="1124">
                  <c:v>0.93526620370370372</c:v>
                </c:pt>
                <c:pt idx="1125">
                  <c:v>0.93600694444444443</c:v>
                </c:pt>
                <c:pt idx="1126">
                  <c:v>0.93674768518518514</c:v>
                </c:pt>
                <c:pt idx="1127">
                  <c:v>0.93748842592592585</c:v>
                </c:pt>
                <c:pt idx="1128">
                  <c:v>0.93824074074074071</c:v>
                </c:pt>
                <c:pt idx="1129">
                  <c:v>0.93898148148148142</c:v>
                </c:pt>
                <c:pt idx="1130">
                  <c:v>0.93972222222222224</c:v>
                </c:pt>
                <c:pt idx="1131">
                  <c:v>0.94047453703703709</c:v>
                </c:pt>
                <c:pt idx="1132">
                  <c:v>0.9412152777777778</c:v>
                </c:pt>
                <c:pt idx="1133">
                  <c:v>0.94196759259259266</c:v>
                </c:pt>
                <c:pt idx="1134">
                  <c:v>0.94270833333333337</c:v>
                </c:pt>
                <c:pt idx="1135">
                  <c:v>0.94347222222222227</c:v>
                </c:pt>
                <c:pt idx="1136">
                  <c:v>0.94422453703703713</c:v>
                </c:pt>
                <c:pt idx="1137">
                  <c:v>0.94496527777777783</c:v>
                </c:pt>
                <c:pt idx="1138">
                  <c:v>0.94571759259259258</c:v>
                </c:pt>
                <c:pt idx="1139">
                  <c:v>0.94645833333333329</c:v>
                </c:pt>
                <c:pt idx="1140">
                  <c:v>0.947199074074074</c:v>
                </c:pt>
                <c:pt idx="1141">
                  <c:v>0.94795138888888886</c:v>
                </c:pt>
                <c:pt idx="1142">
                  <c:v>0.94869212962962957</c:v>
                </c:pt>
                <c:pt idx="1143">
                  <c:v>0.94943287037037039</c:v>
                </c:pt>
                <c:pt idx="1144">
                  <c:v>0.95018518518518524</c:v>
                </c:pt>
                <c:pt idx="1145">
                  <c:v>0.95092592592592595</c:v>
                </c:pt>
                <c:pt idx="1146">
                  <c:v>0.95166666666666666</c:v>
                </c:pt>
                <c:pt idx="1147">
                  <c:v>0.95241898148148152</c:v>
                </c:pt>
                <c:pt idx="1148">
                  <c:v>0.95317129629629627</c:v>
                </c:pt>
                <c:pt idx="1149">
                  <c:v>0.95391203703703698</c:v>
                </c:pt>
                <c:pt idx="1150">
                  <c:v>0.95466435185185183</c:v>
                </c:pt>
                <c:pt idx="1151">
                  <c:v>0.95540509259259254</c:v>
                </c:pt>
                <c:pt idx="1152">
                  <c:v>0.9561574074074074</c:v>
                </c:pt>
                <c:pt idx="1153">
                  <c:v>0.95765046296296286</c:v>
                </c:pt>
                <c:pt idx="1154">
                  <c:v>0.95840277777777771</c:v>
                </c:pt>
                <c:pt idx="1155">
                  <c:v>0.9591319444444445</c:v>
                </c:pt>
                <c:pt idx="1156">
                  <c:v>0.95988425925925924</c:v>
                </c:pt>
                <c:pt idx="1157">
                  <c:v>0.96062499999999995</c:v>
                </c:pt>
                <c:pt idx="1158">
                  <c:v>0.96136574074074066</c:v>
                </c:pt>
                <c:pt idx="1159">
                  <c:v>0.96210648148148159</c:v>
                </c:pt>
                <c:pt idx="1160">
                  <c:v>0.96362268518518512</c:v>
                </c:pt>
                <c:pt idx="1161">
                  <c:v>0.96436342592592583</c:v>
                </c:pt>
                <c:pt idx="1162">
                  <c:v>0.96511574074074069</c:v>
                </c:pt>
                <c:pt idx="1163">
                  <c:v>0.96659722222222222</c:v>
                </c:pt>
                <c:pt idx="1164">
                  <c:v>0.96733796296296293</c:v>
                </c:pt>
                <c:pt idx="1165">
                  <c:v>0.96809027777777779</c:v>
                </c:pt>
                <c:pt idx="1166">
                  <c:v>0.96883101851851849</c:v>
                </c:pt>
                <c:pt idx="1167">
                  <c:v>0.9695717592592592</c:v>
                </c:pt>
                <c:pt idx="1168">
                  <c:v>0.97032407407407406</c:v>
                </c:pt>
                <c:pt idx="1169">
                  <c:v>0.97106481481481488</c:v>
                </c:pt>
                <c:pt idx="1170">
                  <c:v>0.97181712962962974</c:v>
                </c:pt>
                <c:pt idx="1171">
                  <c:v>0.97255787037037045</c:v>
                </c:pt>
                <c:pt idx="1172">
                  <c:v>0.97331018518518519</c:v>
                </c:pt>
                <c:pt idx="1173">
                  <c:v>0.9740509259259259</c:v>
                </c:pt>
                <c:pt idx="1174">
                  <c:v>0.97480324074074076</c:v>
                </c:pt>
                <c:pt idx="1175">
                  <c:v>0.97554398148148147</c:v>
                </c:pt>
                <c:pt idx="1176">
                  <c:v>0.97629629629629633</c:v>
                </c:pt>
                <c:pt idx="1177">
                  <c:v>0.97703703703703704</c:v>
                </c:pt>
                <c:pt idx="1178">
                  <c:v>0.97777777777777775</c:v>
                </c:pt>
                <c:pt idx="1179">
                  <c:v>0.97853009259259249</c:v>
                </c:pt>
                <c:pt idx="1180">
                  <c:v>0.97927083333333342</c:v>
                </c:pt>
                <c:pt idx="1181">
                  <c:v>0.98001157407407413</c:v>
                </c:pt>
                <c:pt idx="1182">
                  <c:v>0.98076388888888888</c:v>
                </c:pt>
                <c:pt idx="1183">
                  <c:v>0.98150462962962959</c:v>
                </c:pt>
                <c:pt idx="1184">
                  <c:v>0.98225694444444445</c:v>
                </c:pt>
                <c:pt idx="1185">
                  <c:v>0.98299768518518515</c:v>
                </c:pt>
                <c:pt idx="1186">
                  <c:v>0.98376157407407405</c:v>
                </c:pt>
                <c:pt idx="1187">
                  <c:v>0.98450231481481476</c:v>
                </c:pt>
                <c:pt idx="1188">
                  <c:v>0.98524305555555547</c:v>
                </c:pt>
                <c:pt idx="1189">
                  <c:v>0.98599537037037033</c:v>
                </c:pt>
                <c:pt idx="1190">
                  <c:v>0.98673611111111104</c:v>
                </c:pt>
                <c:pt idx="1191">
                  <c:v>0.98747685185185186</c:v>
                </c:pt>
                <c:pt idx="1192">
                  <c:v>0.98822916666666671</c:v>
                </c:pt>
                <c:pt idx="1193">
                  <c:v>0.98896990740740742</c:v>
                </c:pt>
                <c:pt idx="1194">
                  <c:v>0.99046296296296299</c:v>
                </c:pt>
                <c:pt idx="1195">
                  <c:v>0.9912037037037037</c:v>
                </c:pt>
                <c:pt idx="1196">
                  <c:v>0.99194444444444441</c:v>
                </c:pt>
                <c:pt idx="1197">
                  <c:v>0.99269675925925915</c:v>
                </c:pt>
                <c:pt idx="1198">
                  <c:v>0.99344907407407401</c:v>
                </c:pt>
                <c:pt idx="1199">
                  <c:v>0.99418981481481483</c:v>
                </c:pt>
                <c:pt idx="1200">
                  <c:v>0.99494212962962969</c:v>
                </c:pt>
                <c:pt idx="1201">
                  <c:v>0.9956828703703704</c:v>
                </c:pt>
                <c:pt idx="1202">
                  <c:v>0.99642361111111111</c:v>
                </c:pt>
                <c:pt idx="1203">
                  <c:v>0.99717592592592597</c:v>
                </c:pt>
                <c:pt idx="1204">
                  <c:v>0.99791666666666667</c:v>
                </c:pt>
                <c:pt idx="1205">
                  <c:v>0.99866898148148142</c:v>
                </c:pt>
                <c:pt idx="1206">
                  <c:v>0.99940972222222213</c:v>
                </c:pt>
              </c:numCache>
            </c:numRef>
          </c:xVal>
          <c:yVal>
            <c:numRef>
              <c:f>Hoja2!$D$2:$D$1208</c:f>
              <c:numCache>
                <c:formatCode>0.00</c:formatCode>
                <c:ptCount val="1207"/>
                <c:pt idx="0" formatCode="General">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1.0000000000000009E-2</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1.0000000000000009E-2</c:v>
                </c:pt>
                <c:pt idx="303">
                  <c:v>0</c:v>
                </c:pt>
                <c:pt idx="304">
                  <c:v>1.0000000000000009E-2</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1.0000000000000009E-2</c:v>
                </c:pt>
                <c:pt idx="341">
                  <c:v>0</c:v>
                </c:pt>
                <c:pt idx="342">
                  <c:v>0</c:v>
                </c:pt>
                <c:pt idx="343">
                  <c:v>0</c:v>
                </c:pt>
                <c:pt idx="344">
                  <c:v>0</c:v>
                </c:pt>
                <c:pt idx="345">
                  <c:v>0</c:v>
                </c:pt>
                <c:pt idx="346">
                  <c:v>9.9999999999999534E-3</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1.0000000000000009E-2</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1.0000000000000009E-2</c:v>
                </c:pt>
                <c:pt idx="476">
                  <c:v>0</c:v>
                </c:pt>
                <c:pt idx="477">
                  <c:v>0</c:v>
                </c:pt>
                <c:pt idx="478">
                  <c:v>0</c:v>
                </c:pt>
                <c:pt idx="479">
                  <c:v>1.0000000000000009E-2</c:v>
                </c:pt>
                <c:pt idx="480">
                  <c:v>0</c:v>
                </c:pt>
                <c:pt idx="481">
                  <c:v>0</c:v>
                </c:pt>
                <c:pt idx="482">
                  <c:v>0</c:v>
                </c:pt>
                <c:pt idx="483">
                  <c:v>1.0000000000000009E-2</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1.0000000000000009E-2</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1.0000000000000009E-2</c:v>
                </c:pt>
                <c:pt idx="528">
                  <c:v>0</c:v>
                </c:pt>
                <c:pt idx="529">
                  <c:v>0</c:v>
                </c:pt>
                <c:pt idx="530">
                  <c:v>0</c:v>
                </c:pt>
                <c:pt idx="531">
                  <c:v>1.0000000000000009E-2</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1.0000000000000009E-2</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1.0000000000000009E-2</c:v>
                </c:pt>
                <c:pt idx="623">
                  <c:v>0</c:v>
                </c:pt>
                <c:pt idx="624">
                  <c:v>0</c:v>
                </c:pt>
                <c:pt idx="625">
                  <c:v>0</c:v>
                </c:pt>
                <c:pt idx="626">
                  <c:v>0</c:v>
                </c:pt>
                <c:pt idx="627">
                  <c:v>0</c:v>
                </c:pt>
                <c:pt idx="628">
                  <c:v>9.9999999999998979E-3</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1.0000000000000009E-2</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1.0000000000000009E-2</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1.0000000000000009E-2</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1.0000000000000009E-2</c:v>
                </c:pt>
                <c:pt idx="738">
                  <c:v>1.0000000000000009E-2</c:v>
                </c:pt>
                <c:pt idx="739">
                  <c:v>0</c:v>
                </c:pt>
                <c:pt idx="740">
                  <c:v>0</c:v>
                </c:pt>
                <c:pt idx="741">
                  <c:v>0</c:v>
                </c:pt>
                <c:pt idx="742">
                  <c:v>0</c:v>
                </c:pt>
                <c:pt idx="743">
                  <c:v>0</c:v>
                </c:pt>
                <c:pt idx="744">
                  <c:v>1.0000000000000009E-2</c:v>
                </c:pt>
                <c:pt idx="745">
                  <c:v>0</c:v>
                </c:pt>
                <c:pt idx="746">
                  <c:v>0</c:v>
                </c:pt>
                <c:pt idx="747">
                  <c:v>0</c:v>
                </c:pt>
                <c:pt idx="748">
                  <c:v>0</c:v>
                </c:pt>
                <c:pt idx="749">
                  <c:v>1.0000000000000009E-2</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1.0000000000000009E-2</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1.0000000000000009E-2</c:v>
                </c:pt>
                <c:pt idx="789">
                  <c:v>0</c:v>
                </c:pt>
                <c:pt idx="790">
                  <c:v>0</c:v>
                </c:pt>
                <c:pt idx="791">
                  <c:v>0</c:v>
                </c:pt>
                <c:pt idx="792">
                  <c:v>0</c:v>
                </c:pt>
                <c:pt idx="793">
                  <c:v>0</c:v>
                </c:pt>
                <c:pt idx="794">
                  <c:v>0</c:v>
                </c:pt>
                <c:pt idx="795">
                  <c:v>0</c:v>
                </c:pt>
                <c:pt idx="796">
                  <c:v>0</c:v>
                </c:pt>
                <c:pt idx="797">
                  <c:v>0</c:v>
                </c:pt>
                <c:pt idx="798">
                  <c:v>1.0000000000000009E-2</c:v>
                </c:pt>
                <c:pt idx="799">
                  <c:v>1.0000000000000009E-2</c:v>
                </c:pt>
                <c:pt idx="800">
                  <c:v>0</c:v>
                </c:pt>
                <c:pt idx="801">
                  <c:v>0</c:v>
                </c:pt>
                <c:pt idx="802">
                  <c:v>9.9999999999998979E-3</c:v>
                </c:pt>
                <c:pt idx="803">
                  <c:v>4.0000000000000036E-2</c:v>
                </c:pt>
                <c:pt idx="804">
                  <c:v>4.0000000000000036E-2</c:v>
                </c:pt>
                <c:pt idx="805">
                  <c:v>2.0000000000000018E-2</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2.0000000000000018E-2</c:v>
                </c:pt>
                <c:pt idx="822">
                  <c:v>9.9999999999998979E-3</c:v>
                </c:pt>
                <c:pt idx="823">
                  <c:v>0</c:v>
                </c:pt>
                <c:pt idx="824">
                  <c:v>0</c:v>
                </c:pt>
                <c:pt idx="825">
                  <c:v>0</c:v>
                </c:pt>
                <c:pt idx="826">
                  <c:v>0</c:v>
                </c:pt>
                <c:pt idx="827">
                  <c:v>0</c:v>
                </c:pt>
                <c:pt idx="828">
                  <c:v>0</c:v>
                </c:pt>
                <c:pt idx="829">
                  <c:v>0</c:v>
                </c:pt>
                <c:pt idx="830">
                  <c:v>0</c:v>
                </c:pt>
                <c:pt idx="831">
                  <c:v>2.0000000000000018E-2</c:v>
                </c:pt>
                <c:pt idx="832">
                  <c:v>0</c:v>
                </c:pt>
                <c:pt idx="833">
                  <c:v>0</c:v>
                </c:pt>
                <c:pt idx="834">
                  <c:v>0</c:v>
                </c:pt>
                <c:pt idx="835">
                  <c:v>0</c:v>
                </c:pt>
                <c:pt idx="836">
                  <c:v>0</c:v>
                </c:pt>
                <c:pt idx="837">
                  <c:v>0</c:v>
                </c:pt>
                <c:pt idx="838">
                  <c:v>0</c:v>
                </c:pt>
                <c:pt idx="839">
                  <c:v>0</c:v>
                </c:pt>
                <c:pt idx="840">
                  <c:v>1.0000000000000009E-2</c:v>
                </c:pt>
                <c:pt idx="841">
                  <c:v>0</c:v>
                </c:pt>
                <c:pt idx="842">
                  <c:v>0</c:v>
                </c:pt>
                <c:pt idx="843">
                  <c:v>0</c:v>
                </c:pt>
                <c:pt idx="844">
                  <c:v>1.0000000000000009E-2</c:v>
                </c:pt>
                <c:pt idx="845">
                  <c:v>1.0000000000000009E-2</c:v>
                </c:pt>
                <c:pt idx="846">
                  <c:v>1.0000000000000009E-2</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1.0000000000000009E-2</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1.0000000000000009E-2</c:v>
                </c:pt>
                <c:pt idx="952">
                  <c:v>0</c:v>
                </c:pt>
                <c:pt idx="953">
                  <c:v>0</c:v>
                </c:pt>
                <c:pt idx="954">
                  <c:v>0</c:v>
                </c:pt>
                <c:pt idx="955">
                  <c:v>0</c:v>
                </c:pt>
                <c:pt idx="956">
                  <c:v>0</c:v>
                </c:pt>
                <c:pt idx="957">
                  <c:v>0</c:v>
                </c:pt>
                <c:pt idx="958">
                  <c:v>0</c:v>
                </c:pt>
                <c:pt idx="959">
                  <c:v>0</c:v>
                </c:pt>
                <c:pt idx="960">
                  <c:v>1.0000000000000009E-2</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1.0000000000000009E-2</c:v>
                </c:pt>
                <c:pt idx="1079">
                  <c:v>0</c:v>
                </c:pt>
                <c:pt idx="1080">
                  <c:v>0</c:v>
                </c:pt>
                <c:pt idx="1081">
                  <c:v>1.0000000000000009E-2</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9.9999999999998979E-3</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1.0000000000000009E-2</c:v>
                </c:pt>
                <c:pt idx="1202">
                  <c:v>0</c:v>
                </c:pt>
                <c:pt idx="1203">
                  <c:v>0</c:v>
                </c:pt>
                <c:pt idx="1204">
                  <c:v>0</c:v>
                </c:pt>
                <c:pt idx="1205">
                  <c:v>0</c:v>
                </c:pt>
                <c:pt idx="1206">
                  <c:v>0</c:v>
                </c:pt>
              </c:numCache>
            </c:numRef>
          </c:yVal>
          <c:smooth val="0"/>
          <c:extLst xmlns:c16r2="http://schemas.microsoft.com/office/drawing/2015/06/chart">
            <c:ext xmlns:c16="http://schemas.microsoft.com/office/drawing/2014/chart" uri="{C3380CC4-5D6E-409C-BE32-E72D297353CC}">
              <c16:uniqueId val="{00000001-6E65-EF44-ADAE-A5C9B4CD9C42}"/>
            </c:ext>
          </c:extLst>
        </c:ser>
        <c:dLbls>
          <c:showLegendKey val="0"/>
          <c:showVal val="0"/>
          <c:showCatName val="0"/>
          <c:showSerName val="0"/>
          <c:showPercent val="0"/>
          <c:showBubbleSize val="0"/>
        </c:dLbls>
        <c:axId val="183737728"/>
        <c:axId val="184599680"/>
      </c:scatterChart>
      <c:valAx>
        <c:axId val="183737728"/>
        <c:scaling>
          <c:orientation val="minMax"/>
        </c:scaling>
        <c:delete val="0"/>
        <c:axPos val="b"/>
        <c:majorGridlines>
          <c:spPr>
            <a:ln w="9525" cap="flat" cmpd="sng" algn="ctr">
              <a:solidFill>
                <a:schemeClr val="tx1">
                  <a:lumMod val="15000"/>
                  <a:lumOff val="85000"/>
                </a:schemeClr>
              </a:solidFill>
              <a:round/>
            </a:ln>
            <a:effectLst/>
          </c:spPr>
        </c:majorGridlines>
        <c:numFmt formatCode="h:mm:ss"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4599680"/>
        <c:crosses val="autoZero"/>
        <c:crossBetween val="midCat"/>
      </c:valAx>
      <c:valAx>
        <c:axId val="1845996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373772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6FA0F-7101-4A99-BBA3-0FEC8E239276}"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es-EC"/>
        </a:p>
      </dgm:t>
    </dgm:pt>
    <dgm:pt modelId="{05450837-240E-4FFA-95F2-1A8EF6BE5AF3}">
      <dgm:prSet phldrT="[Texto]" custT="1"/>
      <dgm:spPr>
        <a:ln>
          <a:solidFill>
            <a:srgbClr val="00B050"/>
          </a:solidFill>
        </a:ln>
      </dgm:spPr>
      <dgm:t>
        <a:bodyPr/>
        <a:lstStyle/>
        <a:p>
          <a:r>
            <a:rPr lang="es-EC" sz="1700" dirty="0" smtClean="0">
              <a:latin typeface="Georgia" panose="02040502050405020303" pitchFamily="18" charset="0"/>
            </a:rPr>
            <a:t>1.- INTRODUCCIÓN</a:t>
          </a:r>
          <a:endParaRPr lang="es-EC" sz="1700" dirty="0">
            <a:latin typeface="Georgia" panose="02040502050405020303" pitchFamily="18" charset="0"/>
          </a:endParaRPr>
        </a:p>
      </dgm:t>
    </dgm:pt>
    <dgm:pt modelId="{11CF7E89-1DC9-4E5F-A926-487080FAE350}" type="parTrans" cxnId="{17FEA757-92AC-4E80-B287-5C9508432AB8}">
      <dgm:prSet/>
      <dgm:spPr/>
      <dgm:t>
        <a:bodyPr/>
        <a:lstStyle/>
        <a:p>
          <a:endParaRPr lang="es-EC" sz="1700">
            <a:latin typeface="Georgia" panose="02040502050405020303" pitchFamily="18" charset="0"/>
          </a:endParaRPr>
        </a:p>
      </dgm:t>
    </dgm:pt>
    <dgm:pt modelId="{578AEC27-F882-4355-B379-D1A32A3C8D05}" type="sibTrans" cxnId="{17FEA757-92AC-4E80-B287-5C9508432AB8}">
      <dgm:prSet/>
      <dgm:spPr/>
      <dgm:t>
        <a:bodyPr/>
        <a:lstStyle/>
        <a:p>
          <a:endParaRPr lang="es-EC" sz="1700">
            <a:latin typeface="Georgia" panose="02040502050405020303" pitchFamily="18" charset="0"/>
          </a:endParaRPr>
        </a:p>
      </dgm:t>
    </dgm:pt>
    <dgm:pt modelId="{1DF938E1-278A-4FD6-A1CA-DE06BCD4899A}">
      <dgm:prSet phldrT="[Texto]" custT="1"/>
      <dgm:spPr>
        <a:ln>
          <a:solidFill>
            <a:srgbClr val="00B050"/>
          </a:solidFill>
        </a:ln>
      </dgm:spPr>
      <dgm:t>
        <a:bodyPr/>
        <a:lstStyle/>
        <a:p>
          <a:r>
            <a:rPr lang="es-EC" sz="1700" dirty="0" smtClean="0">
              <a:latin typeface="Georgia" panose="02040502050405020303" pitchFamily="18" charset="0"/>
            </a:rPr>
            <a:t>2.- OBJETIVOS</a:t>
          </a:r>
          <a:endParaRPr lang="es-EC" sz="1700" dirty="0">
            <a:latin typeface="Georgia" panose="02040502050405020303" pitchFamily="18" charset="0"/>
          </a:endParaRPr>
        </a:p>
      </dgm:t>
    </dgm:pt>
    <dgm:pt modelId="{F4555CFF-EE8E-4C79-99F7-BBF0153CFD4E}" type="parTrans" cxnId="{A61C54B1-727C-4B91-A03B-66F4069026DC}">
      <dgm:prSet/>
      <dgm:spPr/>
      <dgm:t>
        <a:bodyPr/>
        <a:lstStyle/>
        <a:p>
          <a:endParaRPr lang="es-EC" sz="1700">
            <a:latin typeface="Georgia" panose="02040502050405020303" pitchFamily="18" charset="0"/>
          </a:endParaRPr>
        </a:p>
      </dgm:t>
    </dgm:pt>
    <dgm:pt modelId="{33605C18-F691-4B41-A8FB-8494560D39C3}" type="sibTrans" cxnId="{A61C54B1-727C-4B91-A03B-66F4069026DC}">
      <dgm:prSet/>
      <dgm:spPr/>
      <dgm:t>
        <a:bodyPr/>
        <a:lstStyle/>
        <a:p>
          <a:endParaRPr lang="es-EC" sz="1700">
            <a:latin typeface="Georgia" panose="02040502050405020303" pitchFamily="18" charset="0"/>
          </a:endParaRPr>
        </a:p>
      </dgm:t>
    </dgm:pt>
    <dgm:pt modelId="{1971F5CF-9B81-4658-B315-D3D9C9642D3B}">
      <dgm:prSet phldrT="[Texto]" custT="1"/>
      <dgm:spPr>
        <a:ln>
          <a:solidFill>
            <a:srgbClr val="00B050"/>
          </a:solidFill>
        </a:ln>
      </dgm:spPr>
      <dgm:t>
        <a:bodyPr/>
        <a:lstStyle/>
        <a:p>
          <a:r>
            <a:rPr lang="es-EC" sz="1700" dirty="0" smtClean="0">
              <a:latin typeface="Georgia" panose="02040502050405020303" pitchFamily="18" charset="0"/>
            </a:rPr>
            <a:t>3.- DESARROLLO E IMPLEMENTACIÓN</a:t>
          </a:r>
          <a:endParaRPr lang="es-EC" sz="1700" dirty="0">
            <a:latin typeface="Georgia" panose="02040502050405020303" pitchFamily="18" charset="0"/>
          </a:endParaRPr>
        </a:p>
      </dgm:t>
    </dgm:pt>
    <dgm:pt modelId="{CA8C8FEC-A89C-449A-B58B-485E965BAFC4}" type="parTrans" cxnId="{87ADD404-27FB-4221-AE17-5BE882E45526}">
      <dgm:prSet/>
      <dgm:spPr/>
      <dgm:t>
        <a:bodyPr/>
        <a:lstStyle/>
        <a:p>
          <a:endParaRPr lang="es-EC" sz="1700">
            <a:latin typeface="Georgia" panose="02040502050405020303" pitchFamily="18" charset="0"/>
          </a:endParaRPr>
        </a:p>
      </dgm:t>
    </dgm:pt>
    <dgm:pt modelId="{5977EB26-A2B4-413D-A60F-AE7970BD7830}" type="sibTrans" cxnId="{87ADD404-27FB-4221-AE17-5BE882E45526}">
      <dgm:prSet/>
      <dgm:spPr/>
      <dgm:t>
        <a:bodyPr/>
        <a:lstStyle/>
        <a:p>
          <a:endParaRPr lang="es-EC" sz="1700">
            <a:latin typeface="Georgia" panose="02040502050405020303" pitchFamily="18" charset="0"/>
          </a:endParaRPr>
        </a:p>
      </dgm:t>
    </dgm:pt>
    <dgm:pt modelId="{BE66DF20-BF52-443D-A790-6773382F5A11}">
      <dgm:prSet phldrT="[Texto]" custT="1"/>
      <dgm:spPr>
        <a:ln>
          <a:solidFill>
            <a:srgbClr val="00B050"/>
          </a:solidFill>
        </a:ln>
      </dgm:spPr>
      <dgm:t>
        <a:bodyPr/>
        <a:lstStyle/>
        <a:p>
          <a:r>
            <a:rPr lang="es-EC" sz="1700" dirty="0" smtClean="0">
              <a:latin typeface="Georgia" panose="02040502050405020303" pitchFamily="18" charset="0"/>
            </a:rPr>
            <a:t>4.- RESULTADOS</a:t>
          </a:r>
          <a:endParaRPr lang="es-EC" sz="1700" dirty="0">
            <a:latin typeface="Georgia" panose="02040502050405020303" pitchFamily="18" charset="0"/>
          </a:endParaRPr>
        </a:p>
      </dgm:t>
    </dgm:pt>
    <dgm:pt modelId="{F6E97B9A-5E44-4197-BF9F-1099D44E1C08}" type="parTrans" cxnId="{7B8DE10A-634C-40F3-9926-D9D30E5B8030}">
      <dgm:prSet/>
      <dgm:spPr/>
      <dgm:t>
        <a:bodyPr/>
        <a:lstStyle/>
        <a:p>
          <a:endParaRPr lang="es-EC" sz="1700">
            <a:latin typeface="Georgia" panose="02040502050405020303" pitchFamily="18" charset="0"/>
          </a:endParaRPr>
        </a:p>
      </dgm:t>
    </dgm:pt>
    <dgm:pt modelId="{B413F0A3-657E-4361-9E5E-0B5C240964A9}" type="sibTrans" cxnId="{7B8DE10A-634C-40F3-9926-D9D30E5B8030}">
      <dgm:prSet/>
      <dgm:spPr/>
      <dgm:t>
        <a:bodyPr/>
        <a:lstStyle/>
        <a:p>
          <a:endParaRPr lang="es-EC" sz="1700">
            <a:latin typeface="Georgia" panose="02040502050405020303" pitchFamily="18" charset="0"/>
          </a:endParaRPr>
        </a:p>
      </dgm:t>
    </dgm:pt>
    <dgm:pt modelId="{BB4DEB91-3B9D-4F3A-8D54-166D8F265D97}">
      <dgm:prSet phldrT="[Texto]" custT="1"/>
      <dgm:spPr>
        <a:ln>
          <a:solidFill>
            <a:srgbClr val="00B050"/>
          </a:solidFill>
        </a:ln>
      </dgm:spPr>
      <dgm:t>
        <a:bodyPr/>
        <a:lstStyle/>
        <a:p>
          <a:r>
            <a:rPr lang="es-EC" sz="1700" dirty="0" smtClean="0">
              <a:latin typeface="Georgia" panose="02040502050405020303" pitchFamily="18" charset="0"/>
            </a:rPr>
            <a:t>5.- CONCLUSIONES Y TRABAJOS FUTUROS</a:t>
          </a:r>
          <a:endParaRPr lang="es-EC" sz="1700" dirty="0">
            <a:latin typeface="Georgia" panose="02040502050405020303" pitchFamily="18" charset="0"/>
          </a:endParaRPr>
        </a:p>
      </dgm:t>
    </dgm:pt>
    <dgm:pt modelId="{AE0966EC-2E86-4DDA-86BD-8C7805227F3E}" type="parTrans" cxnId="{93D3E2E3-EBED-492B-87C2-5A2F276D16CF}">
      <dgm:prSet/>
      <dgm:spPr/>
      <dgm:t>
        <a:bodyPr/>
        <a:lstStyle/>
        <a:p>
          <a:endParaRPr lang="es-ES"/>
        </a:p>
      </dgm:t>
    </dgm:pt>
    <dgm:pt modelId="{FF860B3C-E838-418C-ADBD-0BF33A3CDB2A}" type="sibTrans" cxnId="{93D3E2E3-EBED-492B-87C2-5A2F276D16CF}">
      <dgm:prSet/>
      <dgm:spPr/>
      <dgm:t>
        <a:bodyPr/>
        <a:lstStyle/>
        <a:p>
          <a:endParaRPr lang="es-ES"/>
        </a:p>
      </dgm:t>
    </dgm:pt>
    <dgm:pt modelId="{529ECAC0-007E-4783-865E-43A883F1E9AB}" type="pres">
      <dgm:prSet presAssocID="{87B6FA0F-7101-4A99-BBA3-0FEC8E239276}" presName="Name0" presStyleCnt="0">
        <dgm:presLayoutVars>
          <dgm:chMax val="7"/>
          <dgm:chPref val="7"/>
          <dgm:dir/>
        </dgm:presLayoutVars>
      </dgm:prSet>
      <dgm:spPr/>
      <dgm:t>
        <a:bodyPr/>
        <a:lstStyle/>
        <a:p>
          <a:endParaRPr lang="es-ES"/>
        </a:p>
      </dgm:t>
    </dgm:pt>
    <dgm:pt modelId="{A1C334B8-2AB1-4DB3-B7EE-6C66AF4D25FE}" type="pres">
      <dgm:prSet presAssocID="{87B6FA0F-7101-4A99-BBA3-0FEC8E239276}" presName="Name1" presStyleCnt="0"/>
      <dgm:spPr/>
      <dgm:t>
        <a:bodyPr/>
        <a:lstStyle/>
        <a:p>
          <a:endParaRPr lang="es-ES"/>
        </a:p>
      </dgm:t>
    </dgm:pt>
    <dgm:pt modelId="{F598F8BE-EB67-41EA-B6CC-A281E023158F}" type="pres">
      <dgm:prSet presAssocID="{87B6FA0F-7101-4A99-BBA3-0FEC8E239276}" presName="cycle" presStyleCnt="0"/>
      <dgm:spPr/>
      <dgm:t>
        <a:bodyPr/>
        <a:lstStyle/>
        <a:p>
          <a:endParaRPr lang="es-ES"/>
        </a:p>
      </dgm:t>
    </dgm:pt>
    <dgm:pt modelId="{C586C594-44A9-4249-B2EF-681504A169B5}" type="pres">
      <dgm:prSet presAssocID="{87B6FA0F-7101-4A99-BBA3-0FEC8E239276}" presName="srcNode" presStyleLbl="node1" presStyleIdx="0" presStyleCnt="5"/>
      <dgm:spPr/>
      <dgm:t>
        <a:bodyPr/>
        <a:lstStyle/>
        <a:p>
          <a:endParaRPr lang="es-ES"/>
        </a:p>
      </dgm:t>
    </dgm:pt>
    <dgm:pt modelId="{F8F0A8AF-4FD1-4698-A888-DCD17BAE2A6B}" type="pres">
      <dgm:prSet presAssocID="{87B6FA0F-7101-4A99-BBA3-0FEC8E239276}" presName="conn" presStyleLbl="parChTrans1D2" presStyleIdx="0" presStyleCnt="1"/>
      <dgm:spPr/>
      <dgm:t>
        <a:bodyPr/>
        <a:lstStyle/>
        <a:p>
          <a:endParaRPr lang="es-ES"/>
        </a:p>
      </dgm:t>
    </dgm:pt>
    <dgm:pt modelId="{F0FD2DC8-AAFB-44FD-A73D-1544D499A604}" type="pres">
      <dgm:prSet presAssocID="{87B6FA0F-7101-4A99-BBA3-0FEC8E239276}" presName="extraNode" presStyleLbl="node1" presStyleIdx="0" presStyleCnt="5"/>
      <dgm:spPr/>
      <dgm:t>
        <a:bodyPr/>
        <a:lstStyle/>
        <a:p>
          <a:endParaRPr lang="es-ES"/>
        </a:p>
      </dgm:t>
    </dgm:pt>
    <dgm:pt modelId="{CA3D052D-D31A-4B4B-8C9F-7C6D97FCB059}" type="pres">
      <dgm:prSet presAssocID="{87B6FA0F-7101-4A99-BBA3-0FEC8E239276}" presName="dstNode" presStyleLbl="node1" presStyleIdx="0" presStyleCnt="5"/>
      <dgm:spPr/>
      <dgm:t>
        <a:bodyPr/>
        <a:lstStyle/>
        <a:p>
          <a:endParaRPr lang="es-ES"/>
        </a:p>
      </dgm:t>
    </dgm:pt>
    <dgm:pt modelId="{8E705C3F-00C9-4958-9A28-F996E63BE9F4}" type="pres">
      <dgm:prSet presAssocID="{05450837-240E-4FFA-95F2-1A8EF6BE5AF3}" presName="text_1" presStyleLbl="node1" presStyleIdx="0" presStyleCnt="5">
        <dgm:presLayoutVars>
          <dgm:bulletEnabled val="1"/>
        </dgm:presLayoutVars>
      </dgm:prSet>
      <dgm:spPr/>
      <dgm:t>
        <a:bodyPr/>
        <a:lstStyle/>
        <a:p>
          <a:endParaRPr lang="es-EC"/>
        </a:p>
      </dgm:t>
    </dgm:pt>
    <dgm:pt modelId="{0DA6EFC1-C999-489F-80D6-E89B3548A6CE}" type="pres">
      <dgm:prSet presAssocID="{05450837-240E-4FFA-95F2-1A8EF6BE5AF3}" presName="accent_1" presStyleCnt="0"/>
      <dgm:spPr/>
      <dgm:t>
        <a:bodyPr/>
        <a:lstStyle/>
        <a:p>
          <a:endParaRPr lang="es-ES"/>
        </a:p>
      </dgm:t>
    </dgm:pt>
    <dgm:pt modelId="{09009058-4714-4E62-8E3E-72D87B8E9DA6}" type="pres">
      <dgm:prSet presAssocID="{05450837-240E-4FFA-95F2-1A8EF6BE5AF3}" presName="accentRepeatNode" presStyleLbl="solidFgAcc1" presStyleIdx="0" presStyleCnt="5"/>
      <dgm:spPr>
        <a:ln>
          <a:solidFill>
            <a:srgbClr val="00B050"/>
          </a:solidFill>
        </a:ln>
      </dgm:spPr>
      <dgm:t>
        <a:bodyPr/>
        <a:lstStyle/>
        <a:p>
          <a:endParaRPr lang="es-ES"/>
        </a:p>
      </dgm:t>
    </dgm:pt>
    <dgm:pt modelId="{49D932CB-DEB5-495F-B291-7661D8D46A94}" type="pres">
      <dgm:prSet presAssocID="{1DF938E1-278A-4FD6-A1CA-DE06BCD4899A}" presName="text_2" presStyleLbl="node1" presStyleIdx="1" presStyleCnt="5">
        <dgm:presLayoutVars>
          <dgm:bulletEnabled val="1"/>
        </dgm:presLayoutVars>
      </dgm:prSet>
      <dgm:spPr/>
      <dgm:t>
        <a:bodyPr/>
        <a:lstStyle/>
        <a:p>
          <a:endParaRPr lang="es-EC"/>
        </a:p>
      </dgm:t>
    </dgm:pt>
    <dgm:pt modelId="{5FF3131C-A9F4-4341-887C-AAC6F8E80D36}" type="pres">
      <dgm:prSet presAssocID="{1DF938E1-278A-4FD6-A1CA-DE06BCD4899A}" presName="accent_2" presStyleCnt="0"/>
      <dgm:spPr/>
      <dgm:t>
        <a:bodyPr/>
        <a:lstStyle/>
        <a:p>
          <a:endParaRPr lang="es-ES"/>
        </a:p>
      </dgm:t>
    </dgm:pt>
    <dgm:pt modelId="{44F3FC4D-A5DB-4D1C-BC00-BF55B727CE30}" type="pres">
      <dgm:prSet presAssocID="{1DF938E1-278A-4FD6-A1CA-DE06BCD4899A}" presName="accentRepeatNode" presStyleLbl="solidFgAcc1" presStyleIdx="1" presStyleCnt="5"/>
      <dgm:spPr>
        <a:ln>
          <a:solidFill>
            <a:srgbClr val="00B050"/>
          </a:solidFill>
        </a:ln>
      </dgm:spPr>
      <dgm:t>
        <a:bodyPr/>
        <a:lstStyle/>
        <a:p>
          <a:endParaRPr lang="es-ES"/>
        </a:p>
      </dgm:t>
    </dgm:pt>
    <dgm:pt modelId="{13CEBF92-9A1E-46D9-8C72-0E5DF27EF804}" type="pres">
      <dgm:prSet presAssocID="{1971F5CF-9B81-4658-B315-D3D9C9642D3B}" presName="text_3" presStyleLbl="node1" presStyleIdx="2" presStyleCnt="5">
        <dgm:presLayoutVars>
          <dgm:bulletEnabled val="1"/>
        </dgm:presLayoutVars>
      </dgm:prSet>
      <dgm:spPr/>
      <dgm:t>
        <a:bodyPr/>
        <a:lstStyle/>
        <a:p>
          <a:endParaRPr lang="es-ES"/>
        </a:p>
      </dgm:t>
    </dgm:pt>
    <dgm:pt modelId="{2DC20F88-AE35-48F4-AB52-CD347F57214F}" type="pres">
      <dgm:prSet presAssocID="{1971F5CF-9B81-4658-B315-D3D9C9642D3B}" presName="accent_3" presStyleCnt="0"/>
      <dgm:spPr/>
    </dgm:pt>
    <dgm:pt modelId="{6AEDB1B0-F5BC-4BC0-8DD8-5C81998B921E}" type="pres">
      <dgm:prSet presAssocID="{1971F5CF-9B81-4658-B315-D3D9C9642D3B}" presName="accentRepeatNode" presStyleLbl="solidFgAcc1" presStyleIdx="2" presStyleCnt="5"/>
      <dgm:spPr>
        <a:ln>
          <a:solidFill>
            <a:srgbClr val="00B050"/>
          </a:solidFill>
        </a:ln>
      </dgm:spPr>
      <dgm:t>
        <a:bodyPr/>
        <a:lstStyle/>
        <a:p>
          <a:endParaRPr lang="es-ES"/>
        </a:p>
      </dgm:t>
    </dgm:pt>
    <dgm:pt modelId="{D4F2651C-8563-412B-8EF6-0D4AD3F0BB33}" type="pres">
      <dgm:prSet presAssocID="{BE66DF20-BF52-443D-A790-6773382F5A11}" presName="text_4" presStyleLbl="node1" presStyleIdx="3" presStyleCnt="5">
        <dgm:presLayoutVars>
          <dgm:bulletEnabled val="1"/>
        </dgm:presLayoutVars>
      </dgm:prSet>
      <dgm:spPr/>
      <dgm:t>
        <a:bodyPr/>
        <a:lstStyle/>
        <a:p>
          <a:endParaRPr lang="es-ES"/>
        </a:p>
      </dgm:t>
    </dgm:pt>
    <dgm:pt modelId="{057A1809-5088-4AE8-BA2E-94ACFBF3BF80}" type="pres">
      <dgm:prSet presAssocID="{BE66DF20-BF52-443D-A790-6773382F5A11}" presName="accent_4" presStyleCnt="0"/>
      <dgm:spPr/>
    </dgm:pt>
    <dgm:pt modelId="{DBC4BEF0-E382-4331-A94E-5D279B34041E}" type="pres">
      <dgm:prSet presAssocID="{BE66DF20-BF52-443D-A790-6773382F5A11}" presName="accentRepeatNode" presStyleLbl="solidFgAcc1" presStyleIdx="3" presStyleCnt="5"/>
      <dgm:spPr>
        <a:ln>
          <a:solidFill>
            <a:srgbClr val="00B050"/>
          </a:solidFill>
        </a:ln>
      </dgm:spPr>
      <dgm:t>
        <a:bodyPr/>
        <a:lstStyle/>
        <a:p>
          <a:endParaRPr lang="es-ES"/>
        </a:p>
      </dgm:t>
    </dgm:pt>
    <dgm:pt modelId="{D2798F5F-CDDF-4D5D-B2F2-A0F1ECE4D33A}" type="pres">
      <dgm:prSet presAssocID="{BB4DEB91-3B9D-4F3A-8D54-166D8F265D97}" presName="text_5" presStyleLbl="node1" presStyleIdx="4" presStyleCnt="5">
        <dgm:presLayoutVars>
          <dgm:bulletEnabled val="1"/>
        </dgm:presLayoutVars>
      </dgm:prSet>
      <dgm:spPr/>
      <dgm:t>
        <a:bodyPr/>
        <a:lstStyle/>
        <a:p>
          <a:endParaRPr lang="es-ES"/>
        </a:p>
      </dgm:t>
    </dgm:pt>
    <dgm:pt modelId="{412EA352-0A0A-46F8-943A-D245D5F2BBAE}" type="pres">
      <dgm:prSet presAssocID="{BB4DEB91-3B9D-4F3A-8D54-166D8F265D97}" presName="accent_5" presStyleCnt="0"/>
      <dgm:spPr/>
    </dgm:pt>
    <dgm:pt modelId="{87AE36FE-0729-4B5D-B063-F9DD79FCECC5}" type="pres">
      <dgm:prSet presAssocID="{BB4DEB91-3B9D-4F3A-8D54-166D8F265D97}" presName="accentRepeatNode" presStyleLbl="solidFgAcc1" presStyleIdx="4" presStyleCnt="5" custScaleY="102654"/>
      <dgm:spPr>
        <a:ln>
          <a:solidFill>
            <a:srgbClr val="00B050"/>
          </a:solidFill>
        </a:ln>
      </dgm:spPr>
      <dgm:t>
        <a:bodyPr/>
        <a:lstStyle/>
        <a:p>
          <a:endParaRPr lang="es-ES"/>
        </a:p>
      </dgm:t>
    </dgm:pt>
  </dgm:ptLst>
  <dgm:cxnLst>
    <dgm:cxn modelId="{7B8DE10A-634C-40F3-9926-D9D30E5B8030}" srcId="{87B6FA0F-7101-4A99-BBA3-0FEC8E239276}" destId="{BE66DF20-BF52-443D-A790-6773382F5A11}" srcOrd="3" destOrd="0" parTransId="{F6E97B9A-5E44-4197-BF9F-1099D44E1C08}" sibTransId="{B413F0A3-657E-4361-9E5E-0B5C240964A9}"/>
    <dgm:cxn modelId="{93D3E2E3-EBED-492B-87C2-5A2F276D16CF}" srcId="{87B6FA0F-7101-4A99-BBA3-0FEC8E239276}" destId="{BB4DEB91-3B9D-4F3A-8D54-166D8F265D97}" srcOrd="4" destOrd="0" parTransId="{AE0966EC-2E86-4DDA-86BD-8C7805227F3E}" sibTransId="{FF860B3C-E838-418C-ADBD-0BF33A3CDB2A}"/>
    <dgm:cxn modelId="{3636F4C3-2DAD-4730-8897-DB45A5EE5DAB}" type="presOf" srcId="{BB4DEB91-3B9D-4F3A-8D54-166D8F265D97}" destId="{D2798F5F-CDDF-4D5D-B2F2-A0F1ECE4D33A}" srcOrd="0" destOrd="0" presId="urn:microsoft.com/office/officeart/2008/layout/VerticalCurvedList"/>
    <dgm:cxn modelId="{065246A9-7770-4D48-B438-8E359977D5D7}" type="presOf" srcId="{1DF938E1-278A-4FD6-A1CA-DE06BCD4899A}" destId="{49D932CB-DEB5-495F-B291-7661D8D46A94}" srcOrd="0" destOrd="0" presId="urn:microsoft.com/office/officeart/2008/layout/VerticalCurvedList"/>
    <dgm:cxn modelId="{87ADD404-27FB-4221-AE17-5BE882E45526}" srcId="{87B6FA0F-7101-4A99-BBA3-0FEC8E239276}" destId="{1971F5CF-9B81-4658-B315-D3D9C9642D3B}" srcOrd="2" destOrd="0" parTransId="{CA8C8FEC-A89C-449A-B58B-485E965BAFC4}" sibTransId="{5977EB26-A2B4-413D-A60F-AE7970BD7830}"/>
    <dgm:cxn modelId="{B0377267-F33D-450E-AF93-3800EFDE72D5}" type="presOf" srcId="{05450837-240E-4FFA-95F2-1A8EF6BE5AF3}" destId="{8E705C3F-00C9-4958-9A28-F996E63BE9F4}" srcOrd="0" destOrd="0" presId="urn:microsoft.com/office/officeart/2008/layout/VerticalCurvedList"/>
    <dgm:cxn modelId="{1268DD16-2FA4-4689-9E96-7DA49AC25F5D}" type="presOf" srcId="{87B6FA0F-7101-4A99-BBA3-0FEC8E239276}" destId="{529ECAC0-007E-4783-865E-43A883F1E9AB}" srcOrd="0" destOrd="0" presId="urn:microsoft.com/office/officeart/2008/layout/VerticalCurvedList"/>
    <dgm:cxn modelId="{318FDFF8-E311-496C-B437-49EAEC2FE2FA}" type="presOf" srcId="{1971F5CF-9B81-4658-B315-D3D9C9642D3B}" destId="{13CEBF92-9A1E-46D9-8C72-0E5DF27EF804}" srcOrd="0" destOrd="0" presId="urn:microsoft.com/office/officeart/2008/layout/VerticalCurvedList"/>
    <dgm:cxn modelId="{17FEA757-92AC-4E80-B287-5C9508432AB8}" srcId="{87B6FA0F-7101-4A99-BBA3-0FEC8E239276}" destId="{05450837-240E-4FFA-95F2-1A8EF6BE5AF3}" srcOrd="0" destOrd="0" parTransId="{11CF7E89-1DC9-4E5F-A926-487080FAE350}" sibTransId="{578AEC27-F882-4355-B379-D1A32A3C8D05}"/>
    <dgm:cxn modelId="{4A122F54-CD58-485C-B3EE-9079FECE795D}" type="presOf" srcId="{BE66DF20-BF52-443D-A790-6773382F5A11}" destId="{D4F2651C-8563-412B-8EF6-0D4AD3F0BB33}" srcOrd="0" destOrd="0" presId="urn:microsoft.com/office/officeart/2008/layout/VerticalCurvedList"/>
    <dgm:cxn modelId="{E7964658-D30D-4F5F-B0B3-BFD21EDEC2B6}" type="presOf" srcId="{578AEC27-F882-4355-B379-D1A32A3C8D05}" destId="{F8F0A8AF-4FD1-4698-A888-DCD17BAE2A6B}" srcOrd="0" destOrd="0" presId="urn:microsoft.com/office/officeart/2008/layout/VerticalCurvedList"/>
    <dgm:cxn modelId="{A61C54B1-727C-4B91-A03B-66F4069026DC}" srcId="{87B6FA0F-7101-4A99-BBA3-0FEC8E239276}" destId="{1DF938E1-278A-4FD6-A1CA-DE06BCD4899A}" srcOrd="1" destOrd="0" parTransId="{F4555CFF-EE8E-4C79-99F7-BBF0153CFD4E}" sibTransId="{33605C18-F691-4B41-A8FB-8494560D39C3}"/>
    <dgm:cxn modelId="{1895E49C-1A26-45ED-9F06-7CE18DB5A847}" type="presParOf" srcId="{529ECAC0-007E-4783-865E-43A883F1E9AB}" destId="{A1C334B8-2AB1-4DB3-B7EE-6C66AF4D25FE}" srcOrd="0" destOrd="0" presId="urn:microsoft.com/office/officeart/2008/layout/VerticalCurvedList"/>
    <dgm:cxn modelId="{1B68DC3C-36D4-4CC6-9174-B50A3AF4A22D}" type="presParOf" srcId="{A1C334B8-2AB1-4DB3-B7EE-6C66AF4D25FE}" destId="{F598F8BE-EB67-41EA-B6CC-A281E023158F}" srcOrd="0" destOrd="0" presId="urn:microsoft.com/office/officeart/2008/layout/VerticalCurvedList"/>
    <dgm:cxn modelId="{CC87EBA8-2C42-4888-A619-852945849EA0}" type="presParOf" srcId="{F598F8BE-EB67-41EA-B6CC-A281E023158F}" destId="{C586C594-44A9-4249-B2EF-681504A169B5}" srcOrd="0" destOrd="0" presId="urn:microsoft.com/office/officeart/2008/layout/VerticalCurvedList"/>
    <dgm:cxn modelId="{F03B601E-1747-4D7F-AD0C-AFE2A28EAE16}" type="presParOf" srcId="{F598F8BE-EB67-41EA-B6CC-A281E023158F}" destId="{F8F0A8AF-4FD1-4698-A888-DCD17BAE2A6B}" srcOrd="1" destOrd="0" presId="urn:microsoft.com/office/officeart/2008/layout/VerticalCurvedList"/>
    <dgm:cxn modelId="{F4EEB7F7-412F-45A6-BF53-45F56FC857C1}" type="presParOf" srcId="{F598F8BE-EB67-41EA-B6CC-A281E023158F}" destId="{F0FD2DC8-AAFB-44FD-A73D-1544D499A604}" srcOrd="2" destOrd="0" presId="urn:microsoft.com/office/officeart/2008/layout/VerticalCurvedList"/>
    <dgm:cxn modelId="{55CFAB2D-1CC6-4ADA-94A7-51D99BD23079}" type="presParOf" srcId="{F598F8BE-EB67-41EA-B6CC-A281E023158F}" destId="{CA3D052D-D31A-4B4B-8C9F-7C6D97FCB059}" srcOrd="3" destOrd="0" presId="urn:microsoft.com/office/officeart/2008/layout/VerticalCurvedList"/>
    <dgm:cxn modelId="{F2D4E9DC-EB0B-49DB-BC72-9420B20193E6}" type="presParOf" srcId="{A1C334B8-2AB1-4DB3-B7EE-6C66AF4D25FE}" destId="{8E705C3F-00C9-4958-9A28-F996E63BE9F4}" srcOrd="1" destOrd="0" presId="urn:microsoft.com/office/officeart/2008/layout/VerticalCurvedList"/>
    <dgm:cxn modelId="{CE4CD52F-2959-4AA4-B002-CCB9D85E27F1}" type="presParOf" srcId="{A1C334B8-2AB1-4DB3-B7EE-6C66AF4D25FE}" destId="{0DA6EFC1-C999-489F-80D6-E89B3548A6CE}" srcOrd="2" destOrd="0" presId="urn:microsoft.com/office/officeart/2008/layout/VerticalCurvedList"/>
    <dgm:cxn modelId="{C7A487B8-7AEC-4D00-8E2E-02DF9CBA26F6}" type="presParOf" srcId="{0DA6EFC1-C999-489F-80D6-E89B3548A6CE}" destId="{09009058-4714-4E62-8E3E-72D87B8E9DA6}" srcOrd="0" destOrd="0" presId="urn:microsoft.com/office/officeart/2008/layout/VerticalCurvedList"/>
    <dgm:cxn modelId="{74B3DD86-5712-422E-8E27-2F6AD0218C5E}" type="presParOf" srcId="{A1C334B8-2AB1-4DB3-B7EE-6C66AF4D25FE}" destId="{49D932CB-DEB5-495F-B291-7661D8D46A94}" srcOrd="3" destOrd="0" presId="urn:microsoft.com/office/officeart/2008/layout/VerticalCurvedList"/>
    <dgm:cxn modelId="{BC342DC8-3CB1-4C37-95DC-2E8D53730F21}" type="presParOf" srcId="{A1C334B8-2AB1-4DB3-B7EE-6C66AF4D25FE}" destId="{5FF3131C-A9F4-4341-887C-AAC6F8E80D36}" srcOrd="4" destOrd="0" presId="urn:microsoft.com/office/officeart/2008/layout/VerticalCurvedList"/>
    <dgm:cxn modelId="{29B419BD-5DA5-4FFC-AD99-73A41B29A010}" type="presParOf" srcId="{5FF3131C-A9F4-4341-887C-AAC6F8E80D36}" destId="{44F3FC4D-A5DB-4D1C-BC00-BF55B727CE30}" srcOrd="0" destOrd="0" presId="urn:microsoft.com/office/officeart/2008/layout/VerticalCurvedList"/>
    <dgm:cxn modelId="{9BC2FCC0-7E61-4D1C-98E2-CF918C341B17}" type="presParOf" srcId="{A1C334B8-2AB1-4DB3-B7EE-6C66AF4D25FE}" destId="{13CEBF92-9A1E-46D9-8C72-0E5DF27EF804}" srcOrd="5" destOrd="0" presId="urn:microsoft.com/office/officeart/2008/layout/VerticalCurvedList"/>
    <dgm:cxn modelId="{E2BE8184-66ED-4E06-8D62-CF312628509F}" type="presParOf" srcId="{A1C334B8-2AB1-4DB3-B7EE-6C66AF4D25FE}" destId="{2DC20F88-AE35-48F4-AB52-CD347F57214F}" srcOrd="6" destOrd="0" presId="urn:microsoft.com/office/officeart/2008/layout/VerticalCurvedList"/>
    <dgm:cxn modelId="{182A9369-7766-4A58-9D18-BB7CCB4C0B11}" type="presParOf" srcId="{2DC20F88-AE35-48F4-AB52-CD347F57214F}" destId="{6AEDB1B0-F5BC-4BC0-8DD8-5C81998B921E}" srcOrd="0" destOrd="0" presId="urn:microsoft.com/office/officeart/2008/layout/VerticalCurvedList"/>
    <dgm:cxn modelId="{C1904EB9-A55E-4310-92ED-7AACE7AE4179}" type="presParOf" srcId="{A1C334B8-2AB1-4DB3-B7EE-6C66AF4D25FE}" destId="{D4F2651C-8563-412B-8EF6-0D4AD3F0BB33}" srcOrd="7" destOrd="0" presId="urn:microsoft.com/office/officeart/2008/layout/VerticalCurvedList"/>
    <dgm:cxn modelId="{4ECF7386-157F-4027-9108-24F2B3993DA9}" type="presParOf" srcId="{A1C334B8-2AB1-4DB3-B7EE-6C66AF4D25FE}" destId="{057A1809-5088-4AE8-BA2E-94ACFBF3BF80}" srcOrd="8" destOrd="0" presId="urn:microsoft.com/office/officeart/2008/layout/VerticalCurvedList"/>
    <dgm:cxn modelId="{5F4F97D3-97A3-4993-A3F7-C37939729844}" type="presParOf" srcId="{057A1809-5088-4AE8-BA2E-94ACFBF3BF80}" destId="{DBC4BEF0-E382-4331-A94E-5D279B34041E}" srcOrd="0" destOrd="0" presId="urn:microsoft.com/office/officeart/2008/layout/VerticalCurvedList"/>
    <dgm:cxn modelId="{0938CBBC-C1C3-4578-B395-84D76B3BBB56}" type="presParOf" srcId="{A1C334B8-2AB1-4DB3-B7EE-6C66AF4D25FE}" destId="{D2798F5F-CDDF-4D5D-B2F2-A0F1ECE4D33A}" srcOrd="9" destOrd="0" presId="urn:microsoft.com/office/officeart/2008/layout/VerticalCurvedList"/>
    <dgm:cxn modelId="{0408D6C9-B3E3-4C22-984B-0585714625DE}" type="presParOf" srcId="{A1C334B8-2AB1-4DB3-B7EE-6C66AF4D25FE}" destId="{412EA352-0A0A-46F8-943A-D245D5F2BBAE}" srcOrd="10" destOrd="0" presId="urn:microsoft.com/office/officeart/2008/layout/VerticalCurvedList"/>
    <dgm:cxn modelId="{BC6D5FEA-145E-4CFC-B5BE-3311A5F6BA3C}" type="presParOf" srcId="{412EA352-0A0A-46F8-943A-D245D5F2BBAE}" destId="{87AE36FE-0729-4B5D-B063-F9DD79FCECC5}" srcOrd="0" destOrd="0" presId="urn:microsoft.com/office/officeart/2008/layout/VerticalCurvedList"/>
  </dgm:cxnLst>
  <dgm:bg/>
  <dgm:whole>
    <a:ln>
      <a:solidFill>
        <a:schemeClr val="accent3"/>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0A8AF-4FD1-4698-A888-DCD17BAE2A6B}">
      <dsp:nvSpPr>
        <dsp:cNvPr id="0" name=""/>
        <dsp:cNvSpPr/>
      </dsp:nvSpPr>
      <dsp:spPr>
        <a:xfrm>
          <a:off x="-5454792" y="-835220"/>
          <a:ext cx="6494976" cy="6494976"/>
        </a:xfrm>
        <a:prstGeom prst="blockArc">
          <a:avLst>
            <a:gd name="adj1" fmla="val 18900000"/>
            <a:gd name="adj2" fmla="val 2700000"/>
            <a:gd name="adj3" fmla="val 333"/>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705C3F-00C9-4958-9A28-F996E63BE9F4}">
      <dsp:nvSpPr>
        <dsp:cNvPr id="0" name=""/>
        <dsp:cNvSpPr/>
      </dsp:nvSpPr>
      <dsp:spPr>
        <a:xfrm>
          <a:off x="454816" y="301437"/>
          <a:ext cx="7470873" cy="603259"/>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latin typeface="Georgia" panose="02040502050405020303" pitchFamily="18" charset="0"/>
            </a:rPr>
            <a:t>1.- INTRODUCCIÓN</a:t>
          </a:r>
          <a:endParaRPr lang="es-EC" sz="1700" kern="1200" dirty="0">
            <a:latin typeface="Georgia" panose="02040502050405020303" pitchFamily="18" charset="0"/>
          </a:endParaRPr>
        </a:p>
      </dsp:txBody>
      <dsp:txXfrm>
        <a:off x="454816" y="301437"/>
        <a:ext cx="7470873" cy="603259"/>
      </dsp:txXfrm>
    </dsp:sp>
    <dsp:sp modelId="{09009058-4714-4E62-8E3E-72D87B8E9DA6}">
      <dsp:nvSpPr>
        <dsp:cNvPr id="0" name=""/>
        <dsp:cNvSpPr/>
      </dsp:nvSpPr>
      <dsp:spPr>
        <a:xfrm>
          <a:off x="77778" y="226029"/>
          <a:ext cx="754074" cy="75407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49D932CB-DEB5-495F-B291-7661D8D46A94}">
      <dsp:nvSpPr>
        <dsp:cNvPr id="0" name=""/>
        <dsp:cNvSpPr/>
      </dsp:nvSpPr>
      <dsp:spPr>
        <a:xfrm>
          <a:off x="887094" y="1206037"/>
          <a:ext cx="7038594" cy="603259"/>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latin typeface="Georgia" panose="02040502050405020303" pitchFamily="18" charset="0"/>
            </a:rPr>
            <a:t>2.- OBJETIVOS</a:t>
          </a:r>
          <a:endParaRPr lang="es-EC" sz="1700" kern="1200" dirty="0">
            <a:latin typeface="Georgia" panose="02040502050405020303" pitchFamily="18" charset="0"/>
          </a:endParaRPr>
        </a:p>
      </dsp:txBody>
      <dsp:txXfrm>
        <a:off x="887094" y="1206037"/>
        <a:ext cx="7038594" cy="603259"/>
      </dsp:txXfrm>
    </dsp:sp>
    <dsp:sp modelId="{44F3FC4D-A5DB-4D1C-BC00-BF55B727CE30}">
      <dsp:nvSpPr>
        <dsp:cNvPr id="0" name=""/>
        <dsp:cNvSpPr/>
      </dsp:nvSpPr>
      <dsp:spPr>
        <a:xfrm>
          <a:off x="510057" y="1130630"/>
          <a:ext cx="754074" cy="75407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13CEBF92-9A1E-46D9-8C72-0E5DF27EF804}">
      <dsp:nvSpPr>
        <dsp:cNvPr id="0" name=""/>
        <dsp:cNvSpPr/>
      </dsp:nvSpPr>
      <dsp:spPr>
        <a:xfrm>
          <a:off x="1019769" y="2110638"/>
          <a:ext cx="6905920" cy="603259"/>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latin typeface="Georgia" panose="02040502050405020303" pitchFamily="18" charset="0"/>
            </a:rPr>
            <a:t>3.- DESARROLLO E IMPLEMENTACIÓN</a:t>
          </a:r>
          <a:endParaRPr lang="es-EC" sz="1700" kern="1200" dirty="0">
            <a:latin typeface="Georgia" panose="02040502050405020303" pitchFamily="18" charset="0"/>
          </a:endParaRPr>
        </a:p>
      </dsp:txBody>
      <dsp:txXfrm>
        <a:off x="1019769" y="2110638"/>
        <a:ext cx="6905920" cy="603259"/>
      </dsp:txXfrm>
    </dsp:sp>
    <dsp:sp modelId="{6AEDB1B0-F5BC-4BC0-8DD8-5C81998B921E}">
      <dsp:nvSpPr>
        <dsp:cNvPr id="0" name=""/>
        <dsp:cNvSpPr/>
      </dsp:nvSpPr>
      <dsp:spPr>
        <a:xfrm>
          <a:off x="642732" y="2035230"/>
          <a:ext cx="754074" cy="75407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D4F2651C-8563-412B-8EF6-0D4AD3F0BB33}">
      <dsp:nvSpPr>
        <dsp:cNvPr id="0" name=""/>
        <dsp:cNvSpPr/>
      </dsp:nvSpPr>
      <dsp:spPr>
        <a:xfrm>
          <a:off x="887094" y="3015238"/>
          <a:ext cx="7038594" cy="603259"/>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latin typeface="Georgia" panose="02040502050405020303" pitchFamily="18" charset="0"/>
            </a:rPr>
            <a:t>4.- RESULTADOS</a:t>
          </a:r>
          <a:endParaRPr lang="es-EC" sz="1700" kern="1200" dirty="0">
            <a:latin typeface="Georgia" panose="02040502050405020303" pitchFamily="18" charset="0"/>
          </a:endParaRPr>
        </a:p>
      </dsp:txBody>
      <dsp:txXfrm>
        <a:off x="887094" y="3015238"/>
        <a:ext cx="7038594" cy="603259"/>
      </dsp:txXfrm>
    </dsp:sp>
    <dsp:sp modelId="{DBC4BEF0-E382-4331-A94E-5D279B34041E}">
      <dsp:nvSpPr>
        <dsp:cNvPr id="0" name=""/>
        <dsp:cNvSpPr/>
      </dsp:nvSpPr>
      <dsp:spPr>
        <a:xfrm>
          <a:off x="510057" y="2939831"/>
          <a:ext cx="754074" cy="75407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D2798F5F-CDDF-4D5D-B2F2-A0F1ECE4D33A}">
      <dsp:nvSpPr>
        <dsp:cNvPr id="0" name=""/>
        <dsp:cNvSpPr/>
      </dsp:nvSpPr>
      <dsp:spPr>
        <a:xfrm>
          <a:off x="454816" y="3919839"/>
          <a:ext cx="7470873" cy="603259"/>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latin typeface="Georgia" panose="02040502050405020303" pitchFamily="18" charset="0"/>
            </a:rPr>
            <a:t>5.- CONCLUSIONES Y TRABAJOS FUTUROS</a:t>
          </a:r>
          <a:endParaRPr lang="es-EC" sz="1700" kern="1200" dirty="0">
            <a:latin typeface="Georgia" panose="02040502050405020303" pitchFamily="18" charset="0"/>
          </a:endParaRPr>
        </a:p>
      </dsp:txBody>
      <dsp:txXfrm>
        <a:off x="454816" y="3919839"/>
        <a:ext cx="7470873" cy="603259"/>
      </dsp:txXfrm>
    </dsp:sp>
    <dsp:sp modelId="{87AE36FE-0729-4B5D-B063-F9DD79FCECC5}">
      <dsp:nvSpPr>
        <dsp:cNvPr id="0" name=""/>
        <dsp:cNvSpPr/>
      </dsp:nvSpPr>
      <dsp:spPr>
        <a:xfrm>
          <a:off x="77778" y="3834424"/>
          <a:ext cx="754074" cy="774088"/>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2948F3-A8F2-4611-A8EB-E6CBDB6CF0E8}" type="datetimeFigureOut">
              <a:rPr lang="es-ES" smtClean="0"/>
              <a:t>17/09/2021</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24C32B-DFBD-46E7-85DC-877CA91F65A9}" type="slidenum">
              <a:rPr lang="es-ES" smtClean="0"/>
              <a:t>‹Nº›</a:t>
            </a:fld>
            <a:endParaRPr lang="es-ES"/>
          </a:p>
        </p:txBody>
      </p:sp>
    </p:spTree>
    <p:extLst>
      <p:ext uri="{BB962C8B-B14F-4D97-AF65-F5344CB8AC3E}">
        <p14:creationId xmlns:p14="http://schemas.microsoft.com/office/powerpoint/2010/main" val="17721585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757EB9-B3BF-4635-8998-B082D25EFA99}" type="datetimeFigureOut">
              <a:rPr lang="es-EC" smtClean="0"/>
              <a:t>17/9/2021</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8265F6-9BB1-4E58-AF9C-D8DEB8C6AF81}" type="slidenum">
              <a:rPr lang="es-EC" smtClean="0"/>
              <a:t>‹Nº›</a:t>
            </a:fld>
            <a:endParaRPr lang="es-EC"/>
          </a:p>
        </p:txBody>
      </p:sp>
    </p:spTree>
    <p:extLst>
      <p:ext uri="{BB962C8B-B14F-4D97-AF65-F5344CB8AC3E}">
        <p14:creationId xmlns:p14="http://schemas.microsoft.com/office/powerpoint/2010/main" val="32499885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indent="-285750">
              <a:buFont typeface="Arial" panose="020B0604020202020204" pitchFamily="34" charset="0"/>
              <a:buChar char="•"/>
            </a:pPr>
            <a:r>
              <a:rPr lang="es-EC" dirty="0" smtClean="0"/>
              <a:t>Coordenadas: latitud -0.3413 y longitud -78.4882.</a:t>
            </a:r>
          </a:p>
          <a:p>
            <a:pPr marL="285750" indent="-285750">
              <a:buFont typeface="Arial" panose="020B0604020202020204" pitchFamily="34" charset="0"/>
              <a:buChar char="•"/>
            </a:pPr>
            <a:r>
              <a:rPr lang="es-EC" dirty="0" smtClean="0"/>
              <a:t>Altura: 8 m.</a:t>
            </a:r>
          </a:p>
          <a:p>
            <a:pPr marL="285750" indent="-285750">
              <a:buFont typeface="Arial" panose="020B0604020202020204" pitchFamily="34" charset="0"/>
              <a:buChar char="•"/>
            </a:pPr>
            <a:r>
              <a:rPr lang="es-EC" dirty="0" smtClean="0"/>
              <a:t>Tipo de acceso a internet: cableado.</a:t>
            </a:r>
          </a:p>
          <a:p>
            <a:pPr marL="0" marR="0" indent="0" algn="l" defTabSz="914400" rtl="0" eaLnBrk="1" fontAlgn="auto" latinLnBrk="0" hangingPunct="1">
              <a:lnSpc>
                <a:spcPct val="100000"/>
              </a:lnSpc>
              <a:spcBef>
                <a:spcPts val="0"/>
              </a:spcBef>
              <a:spcAft>
                <a:spcPts val="0"/>
              </a:spcAft>
              <a:buClrTx/>
              <a:buSzTx/>
              <a:buFontTx/>
              <a:buNone/>
              <a:tabLst/>
              <a:defRPr/>
            </a:pPr>
            <a:endParaRPr lang="es-EC" dirty="0" smtClean="0"/>
          </a:p>
          <a:p>
            <a:endParaRPr lang="es-EC" dirty="0"/>
          </a:p>
        </p:txBody>
      </p:sp>
      <p:sp>
        <p:nvSpPr>
          <p:cNvPr id="4" name="Marcador de número de diapositiva 3"/>
          <p:cNvSpPr>
            <a:spLocks noGrp="1"/>
          </p:cNvSpPr>
          <p:nvPr>
            <p:ph type="sldNum" sz="quarter" idx="10"/>
          </p:nvPr>
        </p:nvSpPr>
        <p:spPr/>
        <p:txBody>
          <a:bodyPr/>
          <a:lstStyle/>
          <a:p>
            <a:fld id="{1F8265F6-9BB1-4E58-AF9C-D8DEB8C6AF81}" type="slidenum">
              <a:rPr lang="es-EC" smtClean="0"/>
              <a:t>28</a:t>
            </a:fld>
            <a:endParaRPr lang="es-EC"/>
          </a:p>
        </p:txBody>
      </p:sp>
    </p:spTree>
    <p:extLst>
      <p:ext uri="{BB962C8B-B14F-4D97-AF65-F5344CB8AC3E}">
        <p14:creationId xmlns:p14="http://schemas.microsoft.com/office/powerpoint/2010/main" val="2522329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8184" name="CorelDRAW" r:id="rId3" imgW="7748626" imgH="4759452" progId="">
                  <p:embed/>
                </p:oleObj>
              </mc:Choice>
              <mc:Fallback>
                <p:oleObj name="CorelDRAW" r:id="rId3" imgW="7748626" imgH="4759452" progId="">
                  <p:embed/>
                  <p:pic>
                    <p:nvPicPr>
                      <p:cNvPr id="0"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pic>
        <p:nvPicPr>
          <p:cNvPr id="17456"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a:p>
        </p:txBody>
      </p:sp>
      <p:pic>
        <p:nvPicPr>
          <p:cNvPr id="2" name="Imagen 1"/>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4236" y="91278"/>
            <a:ext cx="2879874" cy="88979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ES"/>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ES"/>
          </a:p>
        </p:txBody>
      </p:sp>
      <p:pic>
        <p:nvPicPr>
          <p:cNvPr id="7" name="Imagen 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684963" y="5884292"/>
            <a:ext cx="2352675" cy="72690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27.tiff"/><Relationship Id="rId1" Type="http://schemas.openxmlformats.org/officeDocument/2006/relationships/slideLayout" Target="../slideLayouts/slideLayout7.xml"/><Relationship Id="rId4" Type="http://schemas.openxmlformats.org/officeDocument/2006/relationships/image" Target="../media/image29.tiff"/></Relationships>
</file>

<file path=ppt/slides/_rels/slide23.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53867" y="1373867"/>
            <a:ext cx="8784183" cy="830997"/>
          </a:xfrm>
          <a:prstGeom prst="rect">
            <a:avLst/>
          </a:prstGeom>
          <a:noFill/>
        </p:spPr>
        <p:txBody>
          <a:bodyPr wrap="square">
            <a:spAutoFit/>
          </a:bodyPr>
          <a:lstStyle/>
          <a:p>
            <a:pPr algn="ctr">
              <a:defRPr/>
            </a:pPr>
            <a:r>
              <a:rPr lang="es-ES" sz="2400" b="1" dirty="0">
                <a:solidFill>
                  <a:srgbClr val="336600"/>
                </a:solidFill>
                <a:latin typeface="Times New Roman" panose="02020603050405020304" pitchFamily="18" charset="0"/>
                <a:cs typeface="Times New Roman" panose="02020603050405020304" pitchFamily="18" charset="0"/>
              </a:rPr>
              <a:t>DEPARTAMENTO DE </a:t>
            </a:r>
            <a:r>
              <a:rPr lang="es-ES" sz="2400" b="1" dirty="0" smtClean="0">
                <a:solidFill>
                  <a:srgbClr val="336600"/>
                </a:solidFill>
                <a:latin typeface="Times New Roman" panose="02020603050405020304" pitchFamily="18" charset="0"/>
                <a:cs typeface="Times New Roman" panose="02020603050405020304" pitchFamily="18" charset="0"/>
              </a:rPr>
              <a:t>ELÉCTRICA, ELECTRÓNICA Y TELECOMUNICACIONES</a:t>
            </a:r>
            <a:endParaRPr lang="es-ES" sz="2400" b="1" dirty="0">
              <a:solidFill>
                <a:srgbClr val="336600"/>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1488019" y="4203527"/>
            <a:ext cx="6743722" cy="461665"/>
          </a:xfrm>
          <a:prstGeom prst="rect">
            <a:avLst/>
          </a:prstGeom>
          <a:noFill/>
        </p:spPr>
        <p:txBody>
          <a:bodyPr wrap="square">
            <a:spAutoFit/>
          </a:bodyPr>
          <a:lstStyle/>
          <a:p>
            <a:pPr algn="ctr">
              <a:defRPr/>
            </a:pPr>
            <a:r>
              <a:rPr lang="es-ES" sz="2400" b="1" dirty="0" smtClean="0">
                <a:solidFill>
                  <a:srgbClr val="336600"/>
                </a:solidFill>
                <a:latin typeface="Times New Roman" panose="02020603050405020304" pitchFamily="18" charset="0"/>
                <a:cs typeface="Times New Roman" panose="02020603050405020304" pitchFamily="18" charset="0"/>
              </a:rPr>
              <a:t>Autor: </a:t>
            </a:r>
            <a:r>
              <a:rPr lang="es-ES" sz="2400" b="1" dirty="0" smtClean="0">
                <a:latin typeface="Times New Roman" panose="02020603050405020304" pitchFamily="18" charset="0"/>
                <a:cs typeface="Times New Roman" panose="02020603050405020304" pitchFamily="18" charset="0"/>
              </a:rPr>
              <a:t>Alberto Gerardo Borja Pozo</a:t>
            </a:r>
            <a:endParaRPr lang="es-ES" sz="2400" b="1" dirty="0">
              <a:latin typeface="Times New Roman" panose="02020603050405020304" pitchFamily="18" charset="0"/>
              <a:cs typeface="Times New Roman" panose="02020603050405020304" pitchFamily="18" charset="0"/>
            </a:endParaRPr>
          </a:p>
        </p:txBody>
      </p:sp>
      <p:sp>
        <p:nvSpPr>
          <p:cNvPr id="6" name="5 CuadroTexto"/>
          <p:cNvSpPr txBox="1"/>
          <p:nvPr/>
        </p:nvSpPr>
        <p:spPr>
          <a:xfrm>
            <a:off x="1835692" y="2332836"/>
            <a:ext cx="6048375" cy="830997"/>
          </a:xfrm>
          <a:prstGeom prst="rect">
            <a:avLst/>
          </a:prstGeom>
          <a:noFill/>
        </p:spPr>
        <p:txBody>
          <a:bodyPr>
            <a:spAutoFit/>
          </a:bodyPr>
          <a:lstStyle/>
          <a:p>
            <a:pPr algn="ctr">
              <a:defRPr/>
            </a:pPr>
            <a:r>
              <a:rPr lang="es-EC" sz="2400" b="1" dirty="0">
                <a:solidFill>
                  <a:srgbClr val="336600"/>
                </a:solidFill>
                <a:latin typeface="Times New Roman" panose="02020603050405020304" pitchFamily="18" charset="0"/>
                <a:cs typeface="Times New Roman" panose="02020603050405020304" pitchFamily="18" charset="0"/>
              </a:rPr>
              <a:t>Carrera de Ingeniería </a:t>
            </a:r>
            <a:r>
              <a:rPr lang="es-EC" sz="2400" b="1" dirty="0" smtClean="0">
                <a:solidFill>
                  <a:srgbClr val="336600"/>
                </a:solidFill>
                <a:latin typeface="Times New Roman" panose="02020603050405020304" pitchFamily="18" charset="0"/>
                <a:cs typeface="Times New Roman" panose="02020603050405020304" pitchFamily="18" charset="0"/>
              </a:rPr>
              <a:t>en </a:t>
            </a:r>
            <a:r>
              <a:rPr lang="es-EC" sz="2400" b="1" dirty="0">
                <a:solidFill>
                  <a:srgbClr val="336600"/>
                </a:solidFill>
                <a:latin typeface="Times New Roman" panose="02020603050405020304" pitchFamily="18" charset="0"/>
                <a:cs typeface="Times New Roman" panose="02020603050405020304" pitchFamily="18" charset="0"/>
              </a:rPr>
              <a:t>Electrónica y Telecomunicaciones</a:t>
            </a:r>
            <a:endParaRPr lang="en-US" sz="2400" b="1" dirty="0">
              <a:solidFill>
                <a:srgbClr val="336600"/>
              </a:solidFill>
              <a:latin typeface="Times New Roman" panose="02020603050405020304" pitchFamily="18" charset="0"/>
              <a:cs typeface="Times New Roman" panose="02020603050405020304" pitchFamily="18" charset="0"/>
            </a:endParaRPr>
          </a:p>
        </p:txBody>
      </p:sp>
      <p:sp>
        <p:nvSpPr>
          <p:cNvPr id="7" name="2 CuadroTexto"/>
          <p:cNvSpPr txBox="1"/>
          <p:nvPr/>
        </p:nvSpPr>
        <p:spPr>
          <a:xfrm>
            <a:off x="1488019" y="4747405"/>
            <a:ext cx="6743722" cy="1015663"/>
          </a:xfrm>
          <a:prstGeom prst="rect">
            <a:avLst/>
          </a:prstGeom>
          <a:noFill/>
        </p:spPr>
        <p:txBody>
          <a:bodyPr wrap="square">
            <a:spAutoFit/>
          </a:bodyPr>
          <a:lstStyle/>
          <a:p>
            <a:pPr algn="ctr">
              <a:defRPr/>
            </a:pPr>
            <a:r>
              <a:rPr lang="es-ES" sz="2000" b="1" dirty="0" smtClean="0">
                <a:solidFill>
                  <a:srgbClr val="336600"/>
                </a:solidFill>
                <a:latin typeface="Times New Roman" panose="02020603050405020304" pitchFamily="18" charset="0"/>
                <a:cs typeface="Times New Roman" panose="02020603050405020304" pitchFamily="18" charset="0"/>
              </a:rPr>
              <a:t>Director: </a:t>
            </a:r>
            <a:r>
              <a:rPr lang="es-US" sz="2000" b="1" dirty="0">
                <a:latin typeface="Times New Roman" panose="02020603050405020304" pitchFamily="18" charset="0"/>
                <a:ea typeface="Ebrima" panose="02000000000000000000" pitchFamily="2" charset="0"/>
                <a:cs typeface="Times New Roman" panose="02020603050405020304" pitchFamily="18" charset="0"/>
              </a:rPr>
              <a:t>Ing. </a:t>
            </a:r>
            <a:r>
              <a:rPr lang="es-US" sz="2000" b="1" dirty="0" smtClean="0">
                <a:latin typeface="Times New Roman" panose="02020603050405020304" pitchFamily="18" charset="0"/>
                <a:ea typeface="Ebrima" panose="02000000000000000000" pitchFamily="2" charset="0"/>
                <a:cs typeface="Times New Roman" panose="02020603050405020304" pitchFamily="18" charset="0"/>
              </a:rPr>
              <a:t>Luis Montoya</a:t>
            </a:r>
          </a:p>
          <a:p>
            <a:pPr algn="ctr">
              <a:defRPr/>
            </a:pPr>
            <a:r>
              <a:rPr lang="es-ES" sz="2000" b="1" dirty="0" smtClean="0">
                <a:solidFill>
                  <a:srgbClr val="336600"/>
                </a:solidFill>
                <a:latin typeface="Times New Roman" panose="02020603050405020304" pitchFamily="18" charset="0"/>
                <a:cs typeface="Times New Roman" panose="02020603050405020304" pitchFamily="18" charset="0"/>
              </a:rPr>
              <a:t>Oponente:</a:t>
            </a:r>
            <a:r>
              <a:rPr lang="es-ES" sz="2000" b="1" dirty="0" smtClean="0">
                <a:latin typeface="Times New Roman" panose="02020603050405020304" pitchFamily="18" charset="0"/>
                <a:cs typeface="Times New Roman" panose="02020603050405020304" pitchFamily="18" charset="0"/>
              </a:rPr>
              <a:t>Ing. Darwin Aguilar</a:t>
            </a:r>
            <a:endParaRPr lang="es-ES" sz="2000" b="1" dirty="0">
              <a:solidFill>
                <a:srgbClr val="336600"/>
              </a:solidFill>
              <a:latin typeface="Times New Roman" panose="02020603050405020304" pitchFamily="18" charset="0"/>
              <a:cs typeface="Times New Roman" panose="02020603050405020304" pitchFamily="18" charset="0"/>
            </a:endParaRPr>
          </a:p>
          <a:p>
            <a:pPr algn="ctr">
              <a:defRPr/>
            </a:pPr>
            <a:endParaRPr lang="es-ES" sz="2000" b="1" dirty="0">
              <a:solidFill>
                <a:srgbClr val="336600"/>
              </a:solidFill>
              <a:latin typeface="Times New Roman" panose="02020603050405020304" pitchFamily="18" charset="0"/>
              <a:cs typeface="Times New Roman" panose="02020603050405020304" pitchFamily="18" charset="0"/>
            </a:endParaRPr>
          </a:p>
        </p:txBody>
      </p:sp>
      <p:sp>
        <p:nvSpPr>
          <p:cNvPr id="4" name="CuadroTexto 3"/>
          <p:cNvSpPr txBox="1"/>
          <p:nvPr/>
        </p:nvSpPr>
        <p:spPr>
          <a:xfrm>
            <a:off x="1043608" y="3140968"/>
            <a:ext cx="8064896" cy="892552"/>
          </a:xfrm>
          <a:prstGeom prst="rect">
            <a:avLst/>
          </a:prstGeom>
          <a:noFill/>
        </p:spPr>
        <p:txBody>
          <a:bodyPr wrap="square" rtlCol="0">
            <a:spAutoFit/>
          </a:bodyPr>
          <a:lstStyle/>
          <a:p>
            <a:pPr algn="ctr"/>
            <a:r>
              <a:rPr lang="es-EC" sz="1600" b="1" dirty="0">
                <a:solidFill>
                  <a:srgbClr val="336600"/>
                </a:solidFill>
              </a:rPr>
              <a:t> </a:t>
            </a:r>
            <a:endParaRPr lang="es-ES" b="1" dirty="0">
              <a:solidFill>
                <a:srgbClr val="336600"/>
              </a:solidFill>
              <a:latin typeface="Times New Roman" panose="02020603050405020304" pitchFamily="18" charset="0"/>
            </a:endParaRPr>
          </a:p>
          <a:p>
            <a:pPr algn="ctr"/>
            <a:r>
              <a:rPr lang="es-ES" b="1" dirty="0">
                <a:solidFill>
                  <a:srgbClr val="336600"/>
                </a:solidFill>
                <a:latin typeface="Times New Roman" panose="02020603050405020304" pitchFamily="18" charset="0"/>
              </a:rPr>
              <a:t> </a:t>
            </a:r>
            <a:r>
              <a:rPr lang="es-ES" b="1" dirty="0"/>
              <a:t>IMPLEMENTACIÓN DE UNA RED LPWAN PARA EL CONTROL DE CONSUMO DE AGUA POTABLE UTILIZANDO TECNOLOGÍA LORA</a:t>
            </a:r>
            <a:r>
              <a:rPr lang="es-ES" sz="1600" b="1" dirty="0" smtClean="0">
                <a:latin typeface="Times New Roman" panose="02020603050405020304" pitchFamily="18" charset="0"/>
              </a:rPr>
              <a:t>. </a:t>
            </a:r>
            <a:r>
              <a:rPr lang="es-ES" sz="1600" b="1" dirty="0">
                <a:solidFill>
                  <a:srgbClr val="336600"/>
                </a:solidFill>
                <a:latin typeface="Times New Roman" panose="02020603050405020304" pitchFamily="18" charset="0"/>
              </a:rP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50"/>
                                        <p:tgtEl>
                                          <p:spTgt spid="2"/>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250"/>
                                        <p:tgtEl>
                                          <p:spTgt spid="6"/>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250"/>
                                        <p:tgtEl>
                                          <p:spTgt spid="4"/>
                                        </p:tgtEl>
                                      </p:cBhvr>
                                    </p:animEffect>
                                  </p:childTnLst>
                                </p:cTn>
                              </p:par>
                            </p:childTnLst>
                          </p:cTn>
                        </p:par>
                        <p:par>
                          <p:cTn id="16" fill="hold">
                            <p:stCondLst>
                              <p:cond delay="75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50"/>
                                        <p:tgtEl>
                                          <p:spTgt spid="7"/>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07504" y="807095"/>
            <a:ext cx="6876256" cy="461665"/>
          </a:xfrm>
          <a:prstGeom prst="rect">
            <a:avLst/>
          </a:prstGeom>
          <a:noFill/>
        </p:spPr>
        <p:txBody>
          <a:bodyPr wrap="square" rtlCol="0">
            <a:spAutoFit/>
          </a:bodyPr>
          <a:lstStyle/>
          <a:p>
            <a:pPr marL="0" lvl="1"/>
            <a:r>
              <a:rPr lang="en-US" sz="2400" b="1" dirty="0" smtClean="0"/>
              <a:t>Marco </a:t>
            </a:r>
            <a:r>
              <a:rPr lang="en-US" sz="2400" b="1" dirty="0" err="1" smtClean="0"/>
              <a:t>teórico</a:t>
            </a:r>
            <a:endParaRPr lang="en-US" sz="2400" b="1" dirty="0"/>
          </a:p>
        </p:txBody>
      </p:sp>
      <p:sp>
        <p:nvSpPr>
          <p:cNvPr id="15" name="Título 5"/>
          <p:cNvSpPr>
            <a:spLocks noGrp="1"/>
          </p:cNvSpPr>
          <p:nvPr>
            <p:ph type="title"/>
          </p:nvPr>
        </p:nvSpPr>
        <p:spPr>
          <a:xfrm>
            <a:off x="678764" y="0"/>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Introducción</a:t>
            </a:r>
          </a:p>
        </p:txBody>
      </p:sp>
      <p:sp>
        <p:nvSpPr>
          <p:cNvPr id="18" name="CuadroTexto 17"/>
          <p:cNvSpPr txBox="1"/>
          <p:nvPr/>
        </p:nvSpPr>
        <p:spPr>
          <a:xfrm>
            <a:off x="0" y="6493174"/>
            <a:ext cx="705967" cy="369332"/>
          </a:xfrm>
          <a:prstGeom prst="rect">
            <a:avLst/>
          </a:prstGeom>
          <a:noFill/>
        </p:spPr>
        <p:txBody>
          <a:bodyPr wrap="square" rtlCol="0">
            <a:spAutoFit/>
          </a:bodyPr>
          <a:lstStyle/>
          <a:p>
            <a:r>
              <a:rPr lang="en-BZ" dirty="0"/>
              <a:t>2</a:t>
            </a:r>
            <a:endParaRPr lang="es-ES" dirty="0"/>
          </a:p>
        </p:txBody>
      </p:sp>
      <p:sp>
        <p:nvSpPr>
          <p:cNvPr id="5" name="Google Shape;78;p16"/>
          <p:cNvSpPr txBox="1">
            <a:spLocks/>
          </p:cNvSpPr>
          <p:nvPr/>
        </p:nvSpPr>
        <p:spPr>
          <a:xfrm>
            <a:off x="107504" y="1700808"/>
            <a:ext cx="8520600" cy="1119900"/>
          </a:xfrm>
          <a:prstGeom prst="rect">
            <a:avLst/>
          </a:prstGeom>
        </p:spPr>
        <p:txBody>
          <a:bodyPr spcFirstLastPara="1" vert="horz" wrap="square" lIns="91425" tIns="91425" rIns="91425" bIns="91425" rtlCol="0" anchor="t" anchorCtr="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36550" algn="just">
              <a:lnSpc>
                <a:spcPct val="115000"/>
              </a:lnSpc>
              <a:spcAft>
                <a:spcPts val="1200"/>
              </a:spcAft>
              <a:buSzPts val="1700"/>
              <a:buFont typeface="Arial" panose="020B0604020202020204" pitchFamily="34" charset="0"/>
              <a:buChar char="●"/>
            </a:pPr>
            <a:r>
              <a:rPr lang="es-ES" sz="1700" smtClean="0"/>
              <a:t>En la actualidad, la tecnología LoRa está administrada por la “LoRa Alliance”, quien certifica a todo fabricante de hardware que desee trabajar con esta tecnología.</a:t>
            </a:r>
            <a:endParaRPr lang="es-ES" sz="1700"/>
          </a:p>
        </p:txBody>
      </p:sp>
      <p:pic>
        <p:nvPicPr>
          <p:cNvPr id="6" name="Google Shape;79;p16"/>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2757217" y="3031658"/>
            <a:ext cx="3221175" cy="1985650"/>
          </a:xfrm>
          <a:prstGeom prst="rect">
            <a:avLst/>
          </a:prstGeom>
          <a:noFill/>
          <a:ln>
            <a:noFill/>
          </a:ln>
        </p:spPr>
      </p:pic>
    </p:spTree>
    <p:extLst>
      <p:ext uri="{BB962C8B-B14F-4D97-AF65-F5344CB8AC3E}">
        <p14:creationId xmlns:p14="http://schemas.microsoft.com/office/powerpoint/2010/main" val="3447788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07504" y="807095"/>
            <a:ext cx="6876256" cy="461665"/>
          </a:xfrm>
          <a:prstGeom prst="rect">
            <a:avLst/>
          </a:prstGeom>
          <a:noFill/>
        </p:spPr>
        <p:txBody>
          <a:bodyPr wrap="square" rtlCol="0">
            <a:spAutoFit/>
          </a:bodyPr>
          <a:lstStyle/>
          <a:p>
            <a:pPr marL="0" lvl="1"/>
            <a:r>
              <a:rPr lang="en-US" sz="2400" b="1" dirty="0" smtClean="0"/>
              <a:t>Marco </a:t>
            </a:r>
            <a:r>
              <a:rPr lang="en-US" sz="2400" b="1" dirty="0" err="1" smtClean="0"/>
              <a:t>teórico</a:t>
            </a:r>
            <a:endParaRPr lang="en-US" sz="2400" b="1" dirty="0"/>
          </a:p>
        </p:txBody>
      </p:sp>
      <p:sp>
        <p:nvSpPr>
          <p:cNvPr id="15" name="Título 5"/>
          <p:cNvSpPr>
            <a:spLocks noGrp="1"/>
          </p:cNvSpPr>
          <p:nvPr>
            <p:ph type="title"/>
          </p:nvPr>
        </p:nvSpPr>
        <p:spPr>
          <a:xfrm>
            <a:off x="678764" y="0"/>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Introducción</a:t>
            </a:r>
          </a:p>
        </p:txBody>
      </p:sp>
      <p:sp>
        <p:nvSpPr>
          <p:cNvPr id="18" name="CuadroTexto 17"/>
          <p:cNvSpPr txBox="1"/>
          <p:nvPr/>
        </p:nvSpPr>
        <p:spPr>
          <a:xfrm>
            <a:off x="0" y="6493174"/>
            <a:ext cx="705967" cy="369332"/>
          </a:xfrm>
          <a:prstGeom prst="rect">
            <a:avLst/>
          </a:prstGeom>
          <a:noFill/>
        </p:spPr>
        <p:txBody>
          <a:bodyPr wrap="square" rtlCol="0">
            <a:spAutoFit/>
          </a:bodyPr>
          <a:lstStyle/>
          <a:p>
            <a:r>
              <a:rPr lang="en-BZ" dirty="0"/>
              <a:t>2</a:t>
            </a:r>
            <a:endParaRPr lang="es-ES" dirty="0"/>
          </a:p>
        </p:txBody>
      </p:sp>
      <p:sp>
        <p:nvSpPr>
          <p:cNvPr id="5" name="Google Shape;85;p17"/>
          <p:cNvSpPr txBox="1">
            <a:spLocks/>
          </p:cNvSpPr>
          <p:nvPr/>
        </p:nvSpPr>
        <p:spPr>
          <a:xfrm>
            <a:off x="352983" y="1700808"/>
            <a:ext cx="8520600" cy="3745500"/>
          </a:xfrm>
          <a:prstGeom prst="rect">
            <a:avLst/>
          </a:prstGeom>
        </p:spPr>
        <p:txBody>
          <a:bodyPr spcFirstLastPara="1" vert="horz" wrap="square" lIns="91425" tIns="91425" rIns="91425" bIns="91425" rtlCol="0" anchor="t" anchorCtr="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buFont typeface="Arial" panose="020B0604020202020204" pitchFamily="34" charset="0"/>
              <a:buNone/>
            </a:pPr>
            <a:r>
              <a:rPr lang="es-ES" sz="1700" dirty="0" smtClean="0"/>
              <a:t>Sus </a:t>
            </a:r>
            <a:r>
              <a:rPr lang="es-ES" sz="1700" b="1" dirty="0" smtClean="0">
                <a:solidFill>
                  <a:srgbClr val="0070C0"/>
                </a:solidFill>
              </a:rPr>
              <a:t>ventajas</a:t>
            </a:r>
            <a:r>
              <a:rPr lang="es-ES" sz="1700" dirty="0" smtClean="0"/>
              <a:t>:</a:t>
            </a:r>
          </a:p>
          <a:p>
            <a:pPr marL="457200" indent="-328453" algn="just">
              <a:lnSpc>
                <a:spcPct val="115000"/>
              </a:lnSpc>
              <a:spcBef>
                <a:spcPts val="1200"/>
              </a:spcBef>
              <a:buSzPct val="100000"/>
              <a:buFont typeface="Arial" panose="020B0604020202020204" pitchFamily="34" charset="0"/>
              <a:buChar char="●"/>
            </a:pPr>
            <a:r>
              <a:rPr lang="es-ES" sz="1700" dirty="0" smtClean="0"/>
              <a:t>Alta tolerancia a las interferencias</a:t>
            </a:r>
          </a:p>
          <a:p>
            <a:pPr marL="457200" indent="-328453" algn="just">
              <a:lnSpc>
                <a:spcPct val="115000"/>
              </a:lnSpc>
              <a:spcBef>
                <a:spcPts val="1200"/>
              </a:spcBef>
              <a:buSzPct val="100000"/>
              <a:buFont typeface="Arial" panose="020B0604020202020204" pitchFamily="34" charset="0"/>
              <a:buChar char="●"/>
            </a:pPr>
            <a:r>
              <a:rPr lang="es-ES" sz="1700" dirty="0" smtClean="0"/>
              <a:t>Alta sensibilidad para recibir datos (-168dB)</a:t>
            </a:r>
          </a:p>
          <a:p>
            <a:pPr marL="457200" indent="-328453" algn="just">
              <a:lnSpc>
                <a:spcPct val="115000"/>
              </a:lnSpc>
              <a:spcBef>
                <a:spcPts val="1200"/>
              </a:spcBef>
              <a:buSzPct val="100000"/>
              <a:buFont typeface="Arial" panose="020B0604020202020204" pitchFamily="34" charset="0"/>
              <a:buChar char="●"/>
            </a:pPr>
            <a:r>
              <a:rPr lang="es-ES" sz="1700" dirty="0" smtClean="0"/>
              <a:t>Bajo Consumo (hasta 10 años con una batería)</a:t>
            </a:r>
          </a:p>
          <a:p>
            <a:pPr marL="457200" indent="-328453" algn="just">
              <a:lnSpc>
                <a:spcPct val="115000"/>
              </a:lnSpc>
              <a:spcBef>
                <a:spcPts val="1200"/>
              </a:spcBef>
              <a:buSzPct val="100000"/>
              <a:buFont typeface="Arial" panose="020B0604020202020204" pitchFamily="34" charset="0"/>
              <a:buChar char="●"/>
            </a:pPr>
            <a:r>
              <a:rPr lang="es-ES" sz="1700" dirty="0" smtClean="0"/>
              <a:t>Largo alcance 10 a 20 km (433 MHz) </a:t>
            </a:r>
          </a:p>
          <a:p>
            <a:pPr marL="457200" indent="-328453" algn="just">
              <a:lnSpc>
                <a:spcPct val="115000"/>
              </a:lnSpc>
              <a:spcBef>
                <a:spcPts val="1200"/>
              </a:spcBef>
              <a:buSzPct val="100000"/>
              <a:buFont typeface="Arial" panose="020B0604020202020204" pitchFamily="34" charset="0"/>
              <a:buChar char="●"/>
            </a:pPr>
            <a:r>
              <a:rPr lang="es-ES" sz="1700" dirty="0" smtClean="0"/>
              <a:t>Baja transferencia de datos (hasta 255 bytes)</a:t>
            </a:r>
          </a:p>
          <a:p>
            <a:pPr marL="457200" indent="-328453" algn="just">
              <a:lnSpc>
                <a:spcPct val="115000"/>
              </a:lnSpc>
              <a:spcBef>
                <a:spcPts val="1200"/>
              </a:spcBef>
              <a:buSzPct val="100000"/>
              <a:buFont typeface="Arial" panose="020B0604020202020204" pitchFamily="34" charset="0"/>
              <a:buChar char="●"/>
            </a:pPr>
            <a:r>
              <a:rPr lang="es-ES" sz="1700" dirty="0" smtClean="0"/>
              <a:t>Conexión punto a punto</a:t>
            </a:r>
          </a:p>
          <a:p>
            <a:pPr marL="457200" indent="-328453" algn="just">
              <a:lnSpc>
                <a:spcPct val="115000"/>
              </a:lnSpc>
              <a:spcBef>
                <a:spcPts val="1200"/>
              </a:spcBef>
              <a:spcAft>
                <a:spcPts val="1200"/>
              </a:spcAft>
              <a:buSzPct val="100000"/>
              <a:buFont typeface="Arial" panose="020B0604020202020204" pitchFamily="34" charset="0"/>
              <a:buChar char="●"/>
            </a:pPr>
            <a:r>
              <a:rPr lang="es-ES" sz="1700" dirty="0" smtClean="0"/>
              <a:t>Frecuencias de trabajo: 868 </a:t>
            </a:r>
            <a:r>
              <a:rPr lang="es-ES" sz="1700" dirty="0" err="1" smtClean="0"/>
              <a:t>Mhz</a:t>
            </a:r>
            <a:r>
              <a:rPr lang="es-ES" sz="1700" dirty="0" smtClean="0"/>
              <a:t> en Europa, 915 </a:t>
            </a:r>
            <a:r>
              <a:rPr lang="es-ES" sz="1700" dirty="0" err="1" smtClean="0"/>
              <a:t>Mhz</a:t>
            </a:r>
            <a:r>
              <a:rPr lang="es-ES" sz="1700" dirty="0" smtClean="0"/>
              <a:t> en América, y 433 </a:t>
            </a:r>
            <a:r>
              <a:rPr lang="es-ES" sz="1700" dirty="0" err="1" smtClean="0"/>
              <a:t>Mhz</a:t>
            </a:r>
            <a:r>
              <a:rPr lang="es-ES" sz="1700" dirty="0" smtClean="0"/>
              <a:t> en Asia</a:t>
            </a:r>
            <a:endParaRPr lang="es-ES" sz="1700" dirty="0"/>
          </a:p>
        </p:txBody>
      </p:sp>
    </p:spTree>
    <p:extLst>
      <p:ext uri="{BB962C8B-B14F-4D97-AF65-F5344CB8AC3E}">
        <p14:creationId xmlns:p14="http://schemas.microsoft.com/office/powerpoint/2010/main" val="317358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0" y="6488668"/>
            <a:ext cx="705967" cy="369332"/>
          </a:xfrm>
          <a:prstGeom prst="rect">
            <a:avLst/>
          </a:prstGeom>
          <a:noFill/>
        </p:spPr>
        <p:txBody>
          <a:bodyPr wrap="square" rtlCol="0">
            <a:spAutoFit/>
          </a:bodyPr>
          <a:lstStyle/>
          <a:p>
            <a:r>
              <a:rPr lang="en-BZ" dirty="0" smtClean="0"/>
              <a:t>10</a:t>
            </a:r>
            <a:endParaRPr lang="es-ES" dirty="0"/>
          </a:p>
        </p:txBody>
      </p:sp>
      <p:sp>
        <p:nvSpPr>
          <p:cNvPr id="7" name="Rectángulo 6"/>
          <p:cNvSpPr/>
          <p:nvPr/>
        </p:nvSpPr>
        <p:spPr>
          <a:xfrm>
            <a:off x="14924" y="2146936"/>
            <a:ext cx="6170182" cy="384721"/>
          </a:xfrm>
          <a:prstGeom prst="rect">
            <a:avLst/>
          </a:prstGeom>
        </p:spPr>
        <p:txBody>
          <a:bodyPr wrap="square">
            <a:spAutoFit/>
          </a:bodyPr>
          <a:lstStyle/>
          <a:p>
            <a:pPr marL="342900" indent="-342900" algn="just">
              <a:buFontTx/>
              <a:buChar char="-"/>
            </a:pPr>
            <a:r>
              <a:rPr lang="en-BZ" sz="1900" b="1" dirty="0" err="1" smtClean="0">
                <a:latin typeface="Palatino Linotype" panose="02040502050505030304" pitchFamily="18" charset="0"/>
              </a:rPr>
              <a:t>Arquitectura</a:t>
            </a:r>
            <a:r>
              <a:rPr lang="en-BZ" sz="1900" b="1" dirty="0" smtClean="0">
                <a:latin typeface="Palatino Linotype" panose="02040502050505030304" pitchFamily="18" charset="0"/>
              </a:rPr>
              <a:t> </a:t>
            </a:r>
            <a:r>
              <a:rPr lang="en-BZ" sz="1900" b="1" dirty="0" err="1" smtClean="0">
                <a:latin typeface="Palatino Linotype" panose="02040502050505030304" pitchFamily="18" charset="0"/>
              </a:rPr>
              <a:t>LoraWan</a:t>
            </a:r>
            <a:endParaRPr lang="es-ES" sz="1900" b="1" dirty="0">
              <a:latin typeface="Palatino Linotype" panose="02040502050505030304" pitchFamily="18" charset="0"/>
            </a:endParaRPr>
          </a:p>
        </p:txBody>
      </p:sp>
      <p:pic>
        <p:nvPicPr>
          <p:cNvPr id="8" name="Imagen 7"/>
          <p:cNvPicPr>
            <a:picLocks noChangeAspect="1"/>
          </p:cNvPicPr>
          <p:nvPr/>
        </p:nvPicPr>
        <p:blipFill>
          <a:blip r:embed="rId2"/>
          <a:stretch>
            <a:fillRect/>
          </a:stretch>
        </p:blipFill>
        <p:spPr>
          <a:xfrm>
            <a:off x="1043608" y="2531657"/>
            <a:ext cx="6880612" cy="3511163"/>
          </a:xfrm>
          <a:prstGeom prst="rect">
            <a:avLst/>
          </a:prstGeom>
        </p:spPr>
      </p:pic>
      <p:pic>
        <p:nvPicPr>
          <p:cNvPr id="6" name="Imagen 5"/>
          <p:cNvPicPr/>
          <p:nvPr/>
        </p:nvPicPr>
        <p:blipFill rotWithShape="1">
          <a:blip r:embed="rId3" cstate="screen">
            <a:extLst>
              <a:ext uri="{28A0092B-C50C-407E-A947-70E740481C1C}">
                <a14:useLocalDpi xmlns:a14="http://schemas.microsoft.com/office/drawing/2010/main"/>
              </a:ext>
            </a:extLst>
          </a:blip>
          <a:srcRect/>
          <a:stretch/>
        </p:blipFill>
        <p:spPr bwMode="auto">
          <a:xfrm>
            <a:off x="1403648" y="1613468"/>
            <a:ext cx="5400600" cy="602623"/>
          </a:xfrm>
          <a:prstGeom prst="rect">
            <a:avLst/>
          </a:prstGeom>
          <a:noFill/>
          <a:ln>
            <a:noFill/>
          </a:ln>
        </p:spPr>
      </p:pic>
      <p:sp>
        <p:nvSpPr>
          <p:cNvPr id="9" name="Rectángulo 8"/>
          <p:cNvSpPr/>
          <p:nvPr/>
        </p:nvSpPr>
        <p:spPr>
          <a:xfrm>
            <a:off x="14924" y="1263433"/>
            <a:ext cx="6170182" cy="384721"/>
          </a:xfrm>
          <a:prstGeom prst="rect">
            <a:avLst/>
          </a:prstGeom>
        </p:spPr>
        <p:txBody>
          <a:bodyPr wrap="square">
            <a:spAutoFit/>
          </a:bodyPr>
          <a:lstStyle/>
          <a:p>
            <a:pPr marL="342900" indent="-342900" algn="just">
              <a:buFontTx/>
              <a:buChar char="-"/>
            </a:pPr>
            <a:r>
              <a:rPr lang="en-BZ" sz="1900" b="1" dirty="0" smtClean="0">
                <a:latin typeface="Palatino Linotype" panose="02040502050505030304" pitchFamily="18" charset="0"/>
              </a:rPr>
              <a:t>Frame Lora </a:t>
            </a:r>
            <a:r>
              <a:rPr lang="en-BZ" sz="1900" dirty="0" smtClean="0">
                <a:latin typeface="Palatino Linotype" panose="02040502050505030304" pitchFamily="18" charset="0"/>
              </a:rPr>
              <a:t>(</a:t>
            </a:r>
            <a:r>
              <a:rPr lang="en-BZ" sz="1900" dirty="0" err="1" smtClean="0">
                <a:latin typeface="Palatino Linotype" panose="02040502050505030304" pitchFamily="18" charset="0"/>
              </a:rPr>
              <a:t>en</a:t>
            </a:r>
            <a:r>
              <a:rPr lang="en-BZ" sz="1900" dirty="0" smtClean="0">
                <a:latin typeface="Palatino Linotype" panose="02040502050505030304" pitchFamily="18" charset="0"/>
              </a:rPr>
              <a:t> bytes)</a:t>
            </a:r>
            <a:endParaRPr lang="es-ES" sz="1900" dirty="0">
              <a:latin typeface="Palatino Linotype" panose="02040502050505030304" pitchFamily="18" charset="0"/>
            </a:endParaRPr>
          </a:p>
        </p:txBody>
      </p:sp>
      <p:sp>
        <p:nvSpPr>
          <p:cNvPr id="10"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Desarrollo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11" name="Rectángulo 10"/>
          <p:cNvSpPr/>
          <p:nvPr/>
        </p:nvSpPr>
        <p:spPr>
          <a:xfrm>
            <a:off x="380077" y="741268"/>
            <a:ext cx="6170182" cy="400110"/>
          </a:xfrm>
          <a:prstGeom prst="rect">
            <a:avLst/>
          </a:prstGeom>
        </p:spPr>
        <p:txBody>
          <a:bodyPr wrap="square">
            <a:spAutoFit/>
          </a:bodyPr>
          <a:lstStyle/>
          <a:p>
            <a:pPr algn="just"/>
            <a:r>
              <a:rPr lang="es-ES" sz="2000" b="1" dirty="0" smtClean="0">
                <a:latin typeface="Georgia" panose="02040502050405020303" pitchFamily="18" charset="0"/>
              </a:rPr>
              <a:t>Lora</a:t>
            </a:r>
            <a:endParaRPr lang="es-ES" sz="2000" b="1" dirty="0">
              <a:latin typeface="Georgia" panose="02040502050405020303" pitchFamily="18" charset="0"/>
            </a:endParaRPr>
          </a:p>
        </p:txBody>
      </p:sp>
    </p:spTree>
    <p:extLst>
      <p:ext uri="{BB962C8B-B14F-4D97-AF65-F5344CB8AC3E}">
        <p14:creationId xmlns:p14="http://schemas.microsoft.com/office/powerpoint/2010/main" val="1426533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07504" y="807095"/>
            <a:ext cx="6876256" cy="461665"/>
          </a:xfrm>
          <a:prstGeom prst="rect">
            <a:avLst/>
          </a:prstGeom>
          <a:noFill/>
        </p:spPr>
        <p:txBody>
          <a:bodyPr wrap="square" rtlCol="0">
            <a:spAutoFit/>
          </a:bodyPr>
          <a:lstStyle/>
          <a:p>
            <a:pPr marL="0" lvl="1"/>
            <a:r>
              <a:rPr lang="en-US" sz="2400" b="1" dirty="0" smtClean="0"/>
              <a:t>Marco </a:t>
            </a:r>
            <a:r>
              <a:rPr lang="en-US" sz="2400" b="1" dirty="0" err="1" smtClean="0"/>
              <a:t>teórico</a:t>
            </a:r>
            <a:endParaRPr lang="en-US" sz="2400" b="1" dirty="0"/>
          </a:p>
        </p:txBody>
      </p:sp>
      <p:sp>
        <p:nvSpPr>
          <p:cNvPr id="15" name="Título 5"/>
          <p:cNvSpPr>
            <a:spLocks noGrp="1"/>
          </p:cNvSpPr>
          <p:nvPr>
            <p:ph type="title"/>
          </p:nvPr>
        </p:nvSpPr>
        <p:spPr>
          <a:xfrm>
            <a:off x="678764" y="0"/>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Introducción</a:t>
            </a:r>
          </a:p>
        </p:txBody>
      </p:sp>
      <p:sp>
        <p:nvSpPr>
          <p:cNvPr id="18" name="CuadroTexto 17"/>
          <p:cNvSpPr txBox="1"/>
          <p:nvPr/>
        </p:nvSpPr>
        <p:spPr>
          <a:xfrm>
            <a:off x="0" y="6493174"/>
            <a:ext cx="705967" cy="369332"/>
          </a:xfrm>
          <a:prstGeom prst="rect">
            <a:avLst/>
          </a:prstGeom>
          <a:noFill/>
        </p:spPr>
        <p:txBody>
          <a:bodyPr wrap="square" rtlCol="0">
            <a:spAutoFit/>
          </a:bodyPr>
          <a:lstStyle/>
          <a:p>
            <a:r>
              <a:rPr lang="en-BZ" dirty="0"/>
              <a:t>2</a:t>
            </a:r>
            <a:endParaRPr lang="es-ES" dirty="0"/>
          </a:p>
        </p:txBody>
      </p:sp>
      <p:pic>
        <p:nvPicPr>
          <p:cNvPr id="6" name="Google Shape;97;p1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30277" y="1412776"/>
            <a:ext cx="4071679" cy="2308184"/>
          </a:xfrm>
          <a:prstGeom prst="rect">
            <a:avLst/>
          </a:prstGeom>
          <a:noFill/>
          <a:ln>
            <a:noFill/>
          </a:ln>
        </p:spPr>
      </p:pic>
      <p:pic>
        <p:nvPicPr>
          <p:cNvPr id="7" name="Google Shape;103;p20"/>
          <p:cNvPicPr preferRelativeResize="0"/>
          <p:nvPr/>
        </p:nvPicPr>
        <p:blipFill>
          <a:blip r:embed="rId3">
            <a:alphaModFix/>
          </a:blip>
          <a:stretch>
            <a:fillRect/>
          </a:stretch>
        </p:blipFill>
        <p:spPr>
          <a:xfrm>
            <a:off x="4644008" y="1844824"/>
            <a:ext cx="4190775" cy="2736304"/>
          </a:xfrm>
          <a:prstGeom prst="rect">
            <a:avLst/>
          </a:prstGeom>
          <a:noFill/>
          <a:ln>
            <a:noFill/>
          </a:ln>
        </p:spPr>
      </p:pic>
      <p:pic>
        <p:nvPicPr>
          <p:cNvPr id="8" name="Google Shape;109;p21"/>
          <p:cNvPicPr preferRelativeResize="0"/>
          <p:nvPr/>
        </p:nvPicPr>
        <p:blipFill>
          <a:blip r:embed="rId4">
            <a:alphaModFix/>
          </a:blip>
          <a:stretch>
            <a:fillRect/>
          </a:stretch>
        </p:blipFill>
        <p:spPr>
          <a:xfrm>
            <a:off x="899592" y="3730088"/>
            <a:ext cx="3164533" cy="2309725"/>
          </a:xfrm>
          <a:prstGeom prst="rect">
            <a:avLst/>
          </a:prstGeom>
          <a:noFill/>
          <a:ln>
            <a:noFill/>
          </a:ln>
        </p:spPr>
      </p:pic>
    </p:spTree>
    <p:extLst>
      <p:ext uri="{BB962C8B-B14F-4D97-AF65-F5344CB8AC3E}">
        <p14:creationId xmlns:p14="http://schemas.microsoft.com/office/powerpoint/2010/main" val="2718353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Desarrollo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4" name="Título 5"/>
          <p:cNvSpPr txBox="1">
            <a:spLocks/>
          </p:cNvSpPr>
          <p:nvPr/>
        </p:nvSpPr>
        <p:spPr>
          <a:xfrm>
            <a:off x="251520" y="692696"/>
            <a:ext cx="7416824" cy="4792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2000" b="1" dirty="0" smtClean="0">
                <a:latin typeface="Georgia" panose="02040502050405020303" pitchFamily="18" charset="0"/>
              </a:rPr>
              <a:t>Diagrama de Bloques General del Prototipo</a:t>
            </a:r>
            <a:endParaRPr lang="es-EC" sz="2000" b="1" dirty="0">
              <a:latin typeface="Georgia" panose="02040502050405020303" pitchFamily="18" charset="0"/>
            </a:endParaRPr>
          </a:p>
        </p:txBody>
      </p:sp>
      <p:sp>
        <p:nvSpPr>
          <p:cNvPr id="23" name="CuadroTexto 22"/>
          <p:cNvSpPr txBox="1"/>
          <p:nvPr/>
        </p:nvSpPr>
        <p:spPr>
          <a:xfrm>
            <a:off x="0" y="6488668"/>
            <a:ext cx="705967" cy="369332"/>
          </a:xfrm>
          <a:prstGeom prst="rect">
            <a:avLst/>
          </a:prstGeom>
          <a:noFill/>
        </p:spPr>
        <p:txBody>
          <a:bodyPr wrap="square" rtlCol="0">
            <a:spAutoFit/>
          </a:bodyPr>
          <a:lstStyle/>
          <a:p>
            <a:r>
              <a:rPr lang="en-BZ" dirty="0"/>
              <a:t>8</a:t>
            </a:r>
            <a:endParaRPr lang="en-BZ" dirty="0" smtClean="0"/>
          </a:p>
        </p:txBody>
      </p:sp>
      <p:pic>
        <p:nvPicPr>
          <p:cNvPr id="15" name="14 Imagen"/>
          <p:cNvPicPr/>
          <p:nvPr/>
        </p:nvPicPr>
        <p:blipFill>
          <a:blip r:embed="rId2" cstate="print">
            <a:extLst>
              <a:ext uri="{28A0092B-C50C-407E-A947-70E740481C1C}">
                <a14:useLocalDpi xmlns:a14="http://schemas.microsoft.com/office/drawing/2010/main"/>
              </a:ext>
            </a:extLst>
          </a:blip>
          <a:stretch>
            <a:fillRect/>
          </a:stretch>
        </p:blipFill>
        <p:spPr>
          <a:xfrm>
            <a:off x="147059" y="1484784"/>
            <a:ext cx="8817429" cy="4288970"/>
          </a:xfrm>
          <a:prstGeom prst="rect">
            <a:avLst/>
          </a:prstGeom>
        </p:spPr>
      </p:pic>
    </p:spTree>
    <p:extLst>
      <p:ext uri="{BB962C8B-B14F-4D97-AF65-F5344CB8AC3E}">
        <p14:creationId xmlns:p14="http://schemas.microsoft.com/office/powerpoint/2010/main" val="2555133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3898966" y="1065312"/>
            <a:ext cx="4598848" cy="504056"/>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 sz="2500" i="0" kern="0" dirty="0">
                <a:solidFill>
                  <a:schemeClr val="tx1">
                    <a:lumMod val="85000"/>
                    <a:lumOff val="15000"/>
                  </a:schemeClr>
                </a:solidFill>
                <a:latin typeface="Times New Roman" panose="02020603050405020304" pitchFamily="18" charset="0"/>
                <a:cs typeface="Times New Roman" panose="02020603050405020304" pitchFamily="18" charset="0"/>
              </a:rPr>
              <a:t>Módulo </a:t>
            </a:r>
            <a:r>
              <a:rPr lang="es-ES" sz="2500" i="0" kern="0" dirty="0" smtClean="0">
                <a:solidFill>
                  <a:schemeClr val="tx1">
                    <a:lumMod val="85000"/>
                    <a:lumOff val="15000"/>
                  </a:schemeClr>
                </a:solidFill>
                <a:latin typeface="Times New Roman" panose="02020603050405020304" pitchFamily="18" charset="0"/>
                <a:cs typeface="Times New Roman" panose="02020603050405020304" pitchFamily="18" charset="0"/>
              </a:rPr>
              <a:t>Lora/GPS </a:t>
            </a:r>
            <a:r>
              <a:rPr lang="es-ES" sz="2500" i="0" kern="0" dirty="0" err="1" smtClean="0">
                <a:solidFill>
                  <a:schemeClr val="tx1">
                    <a:lumMod val="85000"/>
                    <a:lumOff val="15000"/>
                  </a:schemeClr>
                </a:solidFill>
                <a:latin typeface="Times New Roman" panose="02020603050405020304" pitchFamily="18" charset="0"/>
                <a:cs typeface="Times New Roman" panose="02020603050405020304" pitchFamily="18" charset="0"/>
              </a:rPr>
              <a:t>Shield</a:t>
            </a:r>
            <a:endParaRPr lang="es-ES" sz="2500" i="0" kern="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Rectángulo 6"/>
          <p:cNvSpPr/>
          <p:nvPr/>
        </p:nvSpPr>
        <p:spPr>
          <a:xfrm>
            <a:off x="3879052" y="1844824"/>
            <a:ext cx="4414316" cy="3139321"/>
          </a:xfrm>
          <a:prstGeom prst="rect">
            <a:avLst/>
          </a:prstGeom>
        </p:spPr>
        <p:txBody>
          <a:bodyPr wrap="square">
            <a:spAutoFit/>
          </a:bodyPr>
          <a:lstStyle/>
          <a:p>
            <a:pPr marL="285750" indent="-285750">
              <a:buFont typeface="Arial" panose="020B0604020202020204" pitchFamily="34" charset="0"/>
              <a:buChar char="•"/>
            </a:pPr>
            <a:r>
              <a:rPr lang="es-ES" dirty="0" smtClean="0">
                <a:solidFill>
                  <a:srgbClr val="333333"/>
                </a:solidFill>
                <a:latin typeface="Palatino Linotype" panose="02040502050505030304" pitchFamily="18" charset="0"/>
              </a:rPr>
              <a:t>Bajo consumo de potencia.</a:t>
            </a:r>
            <a:endParaRPr lang="es-ES" dirty="0">
              <a:solidFill>
                <a:srgbClr val="333333"/>
              </a:solidFill>
              <a:latin typeface="Palatino Linotype" panose="02040502050505030304" pitchFamily="18" charset="0"/>
            </a:endParaRPr>
          </a:p>
          <a:p>
            <a:pPr marL="285750" indent="-285750">
              <a:buFont typeface="Arial" panose="020B0604020202020204" pitchFamily="34" charset="0"/>
              <a:buChar char="•"/>
            </a:pPr>
            <a:r>
              <a:rPr lang="es-ES" dirty="0" smtClean="0">
                <a:solidFill>
                  <a:srgbClr val="333333"/>
                </a:solidFill>
                <a:latin typeface="Palatino Linotype" panose="02040502050505030304" pitchFamily="18" charset="0"/>
              </a:rPr>
              <a:t>Banda de frecuencia: 433/868/915 MHz</a:t>
            </a:r>
          </a:p>
          <a:p>
            <a:pPr marL="285750" indent="-285750">
              <a:buFont typeface="Arial" panose="020B0604020202020204" pitchFamily="34" charset="0"/>
              <a:buChar char="•"/>
            </a:pPr>
            <a:r>
              <a:rPr lang="es-ES" dirty="0" err="1" smtClean="0">
                <a:solidFill>
                  <a:srgbClr val="333333"/>
                </a:solidFill>
                <a:latin typeface="Palatino Linotype" panose="02040502050505030304" pitchFamily="18" charset="0"/>
              </a:rPr>
              <a:t>Baud</a:t>
            </a:r>
            <a:r>
              <a:rPr lang="es-ES" dirty="0" smtClean="0">
                <a:solidFill>
                  <a:srgbClr val="333333"/>
                </a:solidFill>
                <a:latin typeface="Palatino Linotype" panose="02040502050505030304" pitchFamily="18" charset="0"/>
              </a:rPr>
              <a:t> </a:t>
            </a:r>
            <a:r>
              <a:rPr lang="es-ES" dirty="0" err="1" smtClean="0">
                <a:solidFill>
                  <a:srgbClr val="333333"/>
                </a:solidFill>
                <a:latin typeface="Palatino Linotype" panose="02040502050505030304" pitchFamily="18" charset="0"/>
              </a:rPr>
              <a:t>Rate</a:t>
            </a:r>
            <a:r>
              <a:rPr lang="es-ES" dirty="0" smtClean="0">
                <a:solidFill>
                  <a:srgbClr val="333333"/>
                </a:solidFill>
                <a:latin typeface="Palatino Linotype" panose="02040502050505030304" pitchFamily="18" charset="0"/>
              </a:rPr>
              <a:t> configurable.</a:t>
            </a:r>
          </a:p>
          <a:p>
            <a:pPr marL="285750" indent="-285750">
              <a:buFont typeface="Arial" panose="020B0604020202020204" pitchFamily="34" charset="0"/>
              <a:buChar char="•"/>
            </a:pPr>
            <a:r>
              <a:rPr lang="es-ES" dirty="0" smtClean="0">
                <a:solidFill>
                  <a:srgbClr val="333333"/>
                </a:solidFill>
                <a:latin typeface="Palatino Linotype" panose="02040502050505030304" pitchFamily="18" charset="0"/>
              </a:rPr>
              <a:t>Compatible </a:t>
            </a:r>
            <a:r>
              <a:rPr lang="es-ES" dirty="0">
                <a:solidFill>
                  <a:srgbClr val="333333"/>
                </a:solidFill>
                <a:latin typeface="Palatino Linotype" panose="02040502050505030304" pitchFamily="18" charset="0"/>
              </a:rPr>
              <a:t>con </a:t>
            </a:r>
            <a:r>
              <a:rPr lang="es-ES" dirty="0" err="1" smtClean="0">
                <a:solidFill>
                  <a:srgbClr val="333333"/>
                </a:solidFill>
                <a:latin typeface="Palatino Linotype" panose="02040502050505030304" pitchFamily="18" charset="0"/>
              </a:rPr>
              <a:t>Arduino</a:t>
            </a:r>
            <a:endParaRPr lang="es-ES" dirty="0" smtClean="0">
              <a:solidFill>
                <a:srgbClr val="333333"/>
              </a:solidFill>
              <a:latin typeface="Palatino Linotype" panose="02040502050505030304" pitchFamily="18" charset="0"/>
            </a:endParaRPr>
          </a:p>
          <a:p>
            <a:r>
              <a:rPr lang="es-ES" dirty="0" smtClean="0">
                <a:solidFill>
                  <a:srgbClr val="333333"/>
                </a:solidFill>
                <a:latin typeface="Palatino Linotype" panose="02040502050505030304" pitchFamily="18" charset="0"/>
              </a:rPr>
              <a:t>Especificaciones de lora:</a:t>
            </a:r>
            <a:endParaRPr lang="es-ES" dirty="0">
              <a:solidFill>
                <a:srgbClr val="333333"/>
              </a:solidFill>
              <a:latin typeface="Palatino Linotype" panose="02040502050505030304" pitchFamily="18" charset="0"/>
            </a:endParaRPr>
          </a:p>
          <a:p>
            <a:pPr marL="285750" indent="-285750">
              <a:buFont typeface="Arial" panose="020B0604020202020204" pitchFamily="34" charset="0"/>
              <a:buChar char="•"/>
            </a:pPr>
            <a:r>
              <a:rPr lang="es-ES" dirty="0" smtClean="0">
                <a:latin typeface="Palatino Linotype" panose="02040502050505030304" pitchFamily="18" charset="0"/>
              </a:rPr>
              <a:t>Alta sensibilidad hasta -148 </a:t>
            </a:r>
            <a:r>
              <a:rPr lang="es-ES" dirty="0" err="1" smtClean="0">
                <a:latin typeface="Palatino Linotype" panose="02040502050505030304" pitchFamily="18" charset="0"/>
              </a:rPr>
              <a:t>dBm</a:t>
            </a:r>
            <a:r>
              <a:rPr lang="es-ES" dirty="0" smtClean="0">
                <a:latin typeface="Palatino Linotype" panose="02040502050505030304" pitchFamily="18" charset="0"/>
              </a:rPr>
              <a:t>.</a:t>
            </a:r>
          </a:p>
          <a:p>
            <a:pPr marL="285750" indent="-285750">
              <a:buFont typeface="Arial" panose="020B0604020202020204" pitchFamily="34" charset="0"/>
              <a:buChar char="•"/>
            </a:pPr>
            <a:r>
              <a:rPr lang="es-ES" dirty="0" smtClean="0">
                <a:latin typeface="Palatino Linotype" panose="02040502050505030304" pitchFamily="18" charset="0"/>
              </a:rPr>
              <a:t>Excelente inmunidad a la interferencia.</a:t>
            </a:r>
          </a:p>
          <a:p>
            <a:endParaRPr lang="es-ES" dirty="0">
              <a:latin typeface="Palatino Linotype" panose="02040502050505030304" pitchFamily="18" charset="0"/>
            </a:endParaRPr>
          </a:p>
          <a:p>
            <a:endParaRPr lang="es-ES" dirty="0">
              <a:solidFill>
                <a:srgbClr val="333333"/>
              </a:solidFill>
              <a:latin typeface="Palatino Linotype" panose="02040502050505030304" pitchFamily="18" charset="0"/>
            </a:endParaRPr>
          </a:p>
          <a:p>
            <a:endParaRPr lang="es-ES" dirty="0">
              <a:solidFill>
                <a:srgbClr val="333333"/>
              </a:solidFill>
              <a:latin typeface="Palatino Linotype" panose="02040502050505030304" pitchFamily="18" charset="0"/>
            </a:endParaRPr>
          </a:p>
        </p:txBody>
      </p:sp>
      <p:sp>
        <p:nvSpPr>
          <p:cNvPr id="5" name="CuadroTexto 4"/>
          <p:cNvSpPr txBox="1"/>
          <p:nvPr/>
        </p:nvSpPr>
        <p:spPr>
          <a:xfrm>
            <a:off x="0" y="6488668"/>
            <a:ext cx="705967" cy="369332"/>
          </a:xfrm>
          <a:prstGeom prst="rect">
            <a:avLst/>
          </a:prstGeom>
          <a:noFill/>
        </p:spPr>
        <p:txBody>
          <a:bodyPr wrap="square" rtlCol="0">
            <a:spAutoFit/>
          </a:bodyPr>
          <a:lstStyle/>
          <a:p>
            <a:r>
              <a:rPr lang="en-BZ" dirty="0" smtClean="0"/>
              <a:t>11</a:t>
            </a:r>
            <a:endParaRPr lang="es-ES" dirty="0"/>
          </a:p>
        </p:txBody>
      </p:sp>
      <p:sp>
        <p:nvSpPr>
          <p:cNvPr id="9" name="Título 5"/>
          <p:cNvSpPr txBox="1">
            <a:spLocks/>
          </p:cNvSpPr>
          <p:nvPr/>
        </p:nvSpPr>
        <p:spPr>
          <a:xfrm>
            <a:off x="869240" y="399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0216" y="1556792"/>
            <a:ext cx="3078440" cy="3078440"/>
          </a:xfrm>
          <a:prstGeom prst="rect">
            <a:avLst/>
          </a:prstGeom>
        </p:spPr>
      </p:pic>
    </p:spTree>
    <p:extLst>
      <p:ext uri="{BB962C8B-B14F-4D97-AF65-F5344CB8AC3E}">
        <p14:creationId xmlns:p14="http://schemas.microsoft.com/office/powerpoint/2010/main" val="2935762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t="4762"/>
          <a:stretch/>
        </p:blipFill>
        <p:spPr>
          <a:xfrm>
            <a:off x="515825" y="1309729"/>
            <a:ext cx="2632647" cy="2438333"/>
          </a:xfrm>
          <a:prstGeom prst="rect">
            <a:avLst/>
          </a:prstGeom>
        </p:spPr>
      </p:pic>
      <p:sp>
        <p:nvSpPr>
          <p:cNvPr id="4" name="Rectángulo 3"/>
          <p:cNvSpPr/>
          <p:nvPr/>
        </p:nvSpPr>
        <p:spPr>
          <a:xfrm>
            <a:off x="3379403" y="860037"/>
            <a:ext cx="5708404" cy="3139321"/>
          </a:xfrm>
          <a:prstGeom prst="rect">
            <a:avLst/>
          </a:prstGeom>
        </p:spPr>
        <p:txBody>
          <a:bodyPr wrap="square">
            <a:spAutoFit/>
          </a:bodyPr>
          <a:lstStyle/>
          <a:p>
            <a:endParaRPr lang="es-ES" dirty="0">
              <a:solidFill>
                <a:srgbClr val="333333"/>
              </a:solidFill>
              <a:latin typeface="Palatino Linotype" panose="02040502050505030304" pitchFamily="18" charset="0"/>
            </a:endParaRPr>
          </a:p>
          <a:p>
            <a:pPr marL="285750" indent="-285750">
              <a:buFont typeface="Arial" panose="020B0604020202020204" pitchFamily="34" charset="0"/>
              <a:buChar char="•"/>
            </a:pPr>
            <a:r>
              <a:rPr lang="es-ES" dirty="0">
                <a:solidFill>
                  <a:srgbClr val="333333"/>
                </a:solidFill>
                <a:latin typeface="Palatino Linotype" panose="02040502050505030304" pitchFamily="18" charset="0"/>
              </a:rPr>
              <a:t>Protocolo flexible para conectarse a servidores de </a:t>
            </a:r>
            <a:r>
              <a:rPr lang="es-ES" dirty="0" err="1" smtClean="0">
                <a:solidFill>
                  <a:srgbClr val="333333"/>
                </a:solidFill>
                <a:latin typeface="Palatino Linotype" panose="02040502050505030304" pitchFamily="18" charset="0"/>
              </a:rPr>
              <a:t>IoT</a:t>
            </a:r>
            <a:r>
              <a:rPr lang="es-ES" dirty="0" smtClean="0">
                <a:solidFill>
                  <a:srgbClr val="333333"/>
                </a:solidFill>
                <a:latin typeface="Palatino Linotype" panose="02040502050505030304" pitchFamily="18" charset="0"/>
              </a:rPr>
              <a:t>.</a:t>
            </a:r>
          </a:p>
          <a:p>
            <a:pPr marL="285750" indent="-285750">
              <a:buFont typeface="Arial" panose="020B0604020202020204" pitchFamily="34" charset="0"/>
              <a:buChar char="•"/>
            </a:pPr>
            <a:r>
              <a:rPr lang="es-EC" dirty="0">
                <a:solidFill>
                  <a:srgbClr val="333333"/>
                </a:solidFill>
                <a:latin typeface="Palatino Linotype" panose="02040502050505030304" pitchFamily="18" charset="0"/>
              </a:rPr>
              <a:t>Conexión a </a:t>
            </a:r>
            <a:r>
              <a:rPr lang="es-EC" dirty="0" smtClean="0">
                <a:solidFill>
                  <a:srgbClr val="333333"/>
                </a:solidFill>
                <a:latin typeface="Palatino Linotype" panose="02040502050505030304" pitchFamily="18" charset="0"/>
              </a:rPr>
              <a:t>Internet: LAN, </a:t>
            </a:r>
            <a:r>
              <a:rPr lang="es-EC" dirty="0" err="1" smtClean="0">
                <a:solidFill>
                  <a:srgbClr val="333333"/>
                </a:solidFill>
                <a:latin typeface="Palatino Linotype" panose="02040502050505030304" pitchFamily="18" charset="0"/>
              </a:rPr>
              <a:t>WiFi</a:t>
            </a:r>
            <a:r>
              <a:rPr lang="es-EC" dirty="0" smtClean="0">
                <a:solidFill>
                  <a:srgbClr val="333333"/>
                </a:solidFill>
                <a:latin typeface="Palatino Linotype" panose="02040502050505030304" pitchFamily="18" charset="0"/>
              </a:rPr>
              <a:t> </a:t>
            </a:r>
            <a:r>
              <a:rPr lang="es-EC" dirty="0">
                <a:solidFill>
                  <a:srgbClr val="333333"/>
                </a:solidFill>
                <a:latin typeface="Palatino Linotype" panose="02040502050505030304" pitchFamily="18" charset="0"/>
              </a:rPr>
              <a:t>o 3G / </a:t>
            </a:r>
            <a:r>
              <a:rPr lang="es-EC" dirty="0" smtClean="0">
                <a:solidFill>
                  <a:srgbClr val="333333"/>
                </a:solidFill>
                <a:latin typeface="Palatino Linotype" panose="02040502050505030304" pitchFamily="18" charset="0"/>
              </a:rPr>
              <a:t>4G.</a:t>
            </a:r>
          </a:p>
          <a:p>
            <a:pPr marL="285750" indent="-285750">
              <a:buFont typeface="Arial" panose="020B0604020202020204" pitchFamily="34" charset="0"/>
              <a:buChar char="•"/>
            </a:pPr>
            <a:r>
              <a:rPr lang="es-EC" dirty="0" smtClean="0">
                <a:solidFill>
                  <a:srgbClr val="333333"/>
                </a:solidFill>
                <a:latin typeface="Palatino Linotype" panose="02040502050505030304" pitchFamily="18" charset="0"/>
              </a:rPr>
              <a:t>Dos </a:t>
            </a:r>
            <a:r>
              <a:rPr lang="es-EC" dirty="0">
                <a:solidFill>
                  <a:srgbClr val="333333"/>
                </a:solidFill>
                <a:latin typeface="Palatino Linotype" panose="02040502050505030304" pitchFamily="18" charset="0"/>
              </a:rPr>
              <a:t>canales de recepción y un canal de </a:t>
            </a:r>
            <a:r>
              <a:rPr lang="es-EC" dirty="0" smtClean="0">
                <a:solidFill>
                  <a:srgbClr val="333333"/>
                </a:solidFill>
                <a:latin typeface="Palatino Linotype" panose="02040502050505030304" pitchFamily="18" charset="0"/>
              </a:rPr>
              <a:t>transmisión.</a:t>
            </a:r>
            <a:endParaRPr lang="es-ES" dirty="0" smtClean="0">
              <a:solidFill>
                <a:srgbClr val="333333"/>
              </a:solidFill>
              <a:latin typeface="Palatino Linotype" panose="02040502050505030304" pitchFamily="18" charset="0"/>
            </a:endParaRPr>
          </a:p>
          <a:p>
            <a:pPr marL="285750" indent="-285750">
              <a:buFont typeface="Arial" panose="020B0604020202020204" pitchFamily="34" charset="0"/>
              <a:buChar char="•"/>
            </a:pPr>
            <a:r>
              <a:rPr lang="es-ES" dirty="0" smtClean="0">
                <a:solidFill>
                  <a:srgbClr val="333333"/>
                </a:solidFill>
                <a:latin typeface="Palatino Linotype" panose="02040502050505030304" pitchFamily="18" charset="0"/>
              </a:rPr>
              <a:t>Soporta hasta 300 nodos.</a:t>
            </a:r>
          </a:p>
          <a:p>
            <a:pPr marL="285750" indent="-285750">
              <a:buFont typeface="Arial" panose="020B0604020202020204" pitchFamily="34" charset="0"/>
              <a:buChar char="•"/>
            </a:pPr>
            <a:r>
              <a:rPr lang="es-ES" dirty="0" smtClean="0">
                <a:solidFill>
                  <a:srgbClr val="333333"/>
                </a:solidFill>
                <a:latin typeface="Palatino Linotype" panose="02040502050505030304" pitchFamily="18" charset="0"/>
              </a:rPr>
              <a:t>Banda de Lora disponible 433/868/915/920 MHz.</a:t>
            </a:r>
          </a:p>
          <a:p>
            <a:pPr marL="285750" indent="-285750">
              <a:buFont typeface="Arial" panose="020B0604020202020204" pitchFamily="34" charset="0"/>
              <a:buChar char="•"/>
            </a:pPr>
            <a:r>
              <a:rPr lang="es-ES" dirty="0" smtClean="0">
                <a:solidFill>
                  <a:srgbClr val="333333"/>
                </a:solidFill>
                <a:latin typeface="Palatino Linotype" panose="02040502050505030304" pitchFamily="18" charset="0"/>
              </a:rPr>
              <a:t>Alcance máximo:  5-10km</a:t>
            </a:r>
          </a:p>
          <a:p>
            <a:endParaRPr lang="es-ES" dirty="0">
              <a:solidFill>
                <a:srgbClr val="333333"/>
              </a:solidFill>
              <a:latin typeface="Palatino Linotype" panose="02040502050505030304" pitchFamily="18" charset="0"/>
            </a:endParaRPr>
          </a:p>
          <a:p>
            <a:endParaRPr lang="es-ES" dirty="0">
              <a:solidFill>
                <a:srgbClr val="333333"/>
              </a:solidFill>
              <a:latin typeface="Palatino Linotype" panose="02040502050505030304" pitchFamily="18" charset="0"/>
            </a:endParaRPr>
          </a:p>
        </p:txBody>
      </p:sp>
      <p:sp>
        <p:nvSpPr>
          <p:cNvPr id="5" name="Título 1"/>
          <p:cNvSpPr txBox="1">
            <a:spLocks/>
          </p:cNvSpPr>
          <p:nvPr/>
        </p:nvSpPr>
        <p:spPr>
          <a:xfrm>
            <a:off x="3148472" y="717251"/>
            <a:ext cx="4598848" cy="504056"/>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 sz="2000" i="0" kern="0" dirty="0" smtClean="0">
                <a:solidFill>
                  <a:schemeClr val="tx1">
                    <a:lumMod val="85000"/>
                    <a:lumOff val="15000"/>
                  </a:schemeClr>
                </a:solidFill>
                <a:latin typeface="Georgia" panose="02040502050405020303" pitchFamily="18" charset="0"/>
                <a:cs typeface="Times New Roman" panose="02020603050405020304" pitchFamily="18" charset="0"/>
              </a:rPr>
              <a:t>LG02 Dual </a:t>
            </a:r>
            <a:r>
              <a:rPr lang="es-ES" sz="2000" i="0" kern="0" dirty="0" err="1" smtClean="0">
                <a:solidFill>
                  <a:schemeClr val="tx1">
                    <a:lumMod val="85000"/>
                    <a:lumOff val="15000"/>
                  </a:schemeClr>
                </a:solidFill>
                <a:latin typeface="Georgia" panose="02040502050405020303" pitchFamily="18" charset="0"/>
                <a:cs typeface="Times New Roman" panose="02020603050405020304" pitchFamily="18" charset="0"/>
              </a:rPr>
              <a:t>Channels</a:t>
            </a:r>
            <a:r>
              <a:rPr lang="es-ES" sz="2000" i="0" kern="0" dirty="0" smtClean="0">
                <a:solidFill>
                  <a:schemeClr val="tx1">
                    <a:lumMod val="85000"/>
                    <a:lumOff val="15000"/>
                  </a:schemeClr>
                </a:solidFill>
                <a:latin typeface="Georgia" panose="02040502050405020303" pitchFamily="18" charset="0"/>
                <a:cs typeface="Times New Roman" panose="02020603050405020304" pitchFamily="18" charset="0"/>
              </a:rPr>
              <a:t>   </a:t>
            </a:r>
            <a:endParaRPr lang="es-ES" sz="2000" i="0" kern="0" dirty="0">
              <a:solidFill>
                <a:schemeClr val="tx1">
                  <a:lumMod val="85000"/>
                  <a:lumOff val="15000"/>
                </a:schemeClr>
              </a:solidFill>
              <a:latin typeface="Georgia" panose="02040502050405020303" pitchFamily="18" charset="0"/>
              <a:cs typeface="Times New Roman" panose="02020603050405020304" pitchFamily="18" charset="0"/>
            </a:endParaRPr>
          </a:p>
        </p:txBody>
      </p:sp>
      <p:sp>
        <p:nvSpPr>
          <p:cNvPr id="6"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Desarrollo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7" name="Título 5"/>
          <p:cNvSpPr txBox="1">
            <a:spLocks/>
          </p:cNvSpPr>
          <p:nvPr/>
        </p:nvSpPr>
        <p:spPr>
          <a:xfrm>
            <a:off x="92626" y="623141"/>
            <a:ext cx="4896544" cy="288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2000" b="1" dirty="0" smtClean="0">
                <a:latin typeface="Georgia" panose="02040502050405020303" pitchFamily="18" charset="0"/>
              </a:rPr>
              <a:t>Subsistema de recepción</a:t>
            </a:r>
            <a:endParaRPr lang="es-EC" sz="2000" b="1" i="1" dirty="0">
              <a:latin typeface="Georgia" panose="02040502050405020303" pitchFamily="18" charset="0"/>
            </a:endParaRPr>
          </a:p>
        </p:txBody>
      </p:sp>
      <p:pic>
        <p:nvPicPr>
          <p:cNvPr id="9" name="Imagen 8"/>
          <p:cNvPicPr/>
          <p:nvPr/>
        </p:nvPicPr>
        <p:blipFill>
          <a:blip r:embed="rId3"/>
          <a:stretch>
            <a:fillRect/>
          </a:stretch>
        </p:blipFill>
        <p:spPr>
          <a:xfrm>
            <a:off x="1840354" y="3505489"/>
            <a:ext cx="4698365" cy="2649855"/>
          </a:xfrm>
          <a:prstGeom prst="rect">
            <a:avLst/>
          </a:prstGeom>
        </p:spPr>
      </p:pic>
      <p:sp>
        <p:nvSpPr>
          <p:cNvPr id="10" name="CuadroTexto 9"/>
          <p:cNvSpPr txBox="1"/>
          <p:nvPr/>
        </p:nvSpPr>
        <p:spPr>
          <a:xfrm>
            <a:off x="0" y="6488668"/>
            <a:ext cx="705967" cy="369332"/>
          </a:xfrm>
          <a:prstGeom prst="rect">
            <a:avLst/>
          </a:prstGeom>
          <a:noFill/>
        </p:spPr>
        <p:txBody>
          <a:bodyPr wrap="square" rtlCol="0">
            <a:spAutoFit/>
          </a:bodyPr>
          <a:lstStyle/>
          <a:p>
            <a:r>
              <a:rPr lang="en-BZ" dirty="0" smtClean="0"/>
              <a:t>15</a:t>
            </a:r>
          </a:p>
        </p:txBody>
      </p:sp>
    </p:spTree>
    <p:extLst>
      <p:ext uri="{BB962C8B-B14F-4D97-AF65-F5344CB8AC3E}">
        <p14:creationId xmlns:p14="http://schemas.microsoft.com/office/powerpoint/2010/main" val="3379537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Desarrollo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smtClean="0"/>
              <a:t>12</a:t>
            </a:r>
          </a:p>
        </p:txBody>
      </p:sp>
      <p:sp>
        <p:nvSpPr>
          <p:cNvPr id="7" name="Título 5"/>
          <p:cNvSpPr txBox="1">
            <a:spLocks/>
          </p:cNvSpPr>
          <p:nvPr/>
        </p:nvSpPr>
        <p:spPr>
          <a:xfrm>
            <a:off x="251520" y="1221526"/>
            <a:ext cx="7416824" cy="4792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2000" b="1" dirty="0" smtClean="0">
                <a:latin typeface="Georgia" panose="02040502050405020303" pitchFamily="18" charset="0"/>
              </a:rPr>
              <a:t>Diagrama de Bloques para la Construcción del Medidor</a:t>
            </a:r>
            <a:endParaRPr lang="es-EC" sz="2000" b="1" dirty="0">
              <a:latin typeface="Georgia" panose="02040502050405020303" pitchFamily="18" charset="0"/>
            </a:endParaRPr>
          </a:p>
        </p:txBody>
      </p:sp>
      <p:pic>
        <p:nvPicPr>
          <p:cNvPr id="8" name="Google Shape;156;p26"/>
          <p:cNvPicPr preferRelativeResize="0"/>
          <p:nvPr/>
        </p:nvPicPr>
        <p:blipFill>
          <a:blip r:embed="rId2">
            <a:alphaModFix/>
          </a:blip>
          <a:stretch>
            <a:fillRect/>
          </a:stretch>
        </p:blipFill>
        <p:spPr>
          <a:xfrm>
            <a:off x="179512" y="2459846"/>
            <a:ext cx="8840101" cy="1833250"/>
          </a:xfrm>
          <a:prstGeom prst="rect">
            <a:avLst/>
          </a:prstGeom>
          <a:noFill/>
          <a:ln>
            <a:noFill/>
          </a:ln>
        </p:spPr>
      </p:pic>
    </p:spTree>
    <p:extLst>
      <p:ext uri="{BB962C8B-B14F-4D97-AF65-F5344CB8AC3E}">
        <p14:creationId xmlns:p14="http://schemas.microsoft.com/office/powerpoint/2010/main" val="4206134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Desarrollo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smtClean="0"/>
              <a:t>12</a:t>
            </a:r>
          </a:p>
        </p:txBody>
      </p:sp>
      <p:sp>
        <p:nvSpPr>
          <p:cNvPr id="7" name="Título 5"/>
          <p:cNvSpPr txBox="1">
            <a:spLocks/>
          </p:cNvSpPr>
          <p:nvPr/>
        </p:nvSpPr>
        <p:spPr>
          <a:xfrm>
            <a:off x="251520" y="1221526"/>
            <a:ext cx="7416824" cy="4792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2000" b="1" dirty="0" smtClean="0">
                <a:latin typeface="Georgia" panose="02040502050405020303" pitchFamily="18" charset="0"/>
              </a:rPr>
              <a:t>Esquema electrónico de la propuesta de medidor</a:t>
            </a:r>
            <a:endParaRPr lang="es-EC" sz="2000" b="1" dirty="0">
              <a:latin typeface="Georgia" panose="02040502050405020303" pitchFamily="18" charset="0"/>
            </a:endParaRPr>
          </a:p>
        </p:txBody>
      </p:sp>
      <p:pic>
        <p:nvPicPr>
          <p:cNvPr id="6" name="5 Imagen"/>
          <p:cNvPicPr/>
          <p:nvPr/>
        </p:nvPicPr>
        <p:blipFill>
          <a:blip r:embed="rId2">
            <a:extLst>
              <a:ext uri="{28A0092B-C50C-407E-A947-70E740481C1C}">
                <a14:useLocalDpi xmlns:a14="http://schemas.microsoft.com/office/drawing/2010/main"/>
              </a:ext>
            </a:extLst>
          </a:blip>
          <a:stretch>
            <a:fillRect/>
          </a:stretch>
        </p:blipFill>
        <p:spPr>
          <a:xfrm>
            <a:off x="1359407" y="1700808"/>
            <a:ext cx="6335712" cy="4844869"/>
          </a:xfrm>
          <a:prstGeom prst="rect">
            <a:avLst/>
          </a:prstGeom>
        </p:spPr>
      </p:pic>
    </p:spTree>
    <p:extLst>
      <p:ext uri="{BB962C8B-B14F-4D97-AF65-F5344CB8AC3E}">
        <p14:creationId xmlns:p14="http://schemas.microsoft.com/office/powerpoint/2010/main" val="1118378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p:cNvSpPr txBox="1">
            <a:spLocks/>
          </p:cNvSpPr>
          <p:nvPr/>
        </p:nvSpPr>
        <p:spPr>
          <a:xfrm>
            <a:off x="92626" y="623141"/>
            <a:ext cx="4896544" cy="28803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2000" b="1" dirty="0" smtClean="0">
                <a:latin typeface="Georgia" panose="02040502050405020303" pitchFamily="18" charset="0"/>
              </a:rPr>
              <a:t>Costos</a:t>
            </a:r>
            <a:endParaRPr lang="es-EC" sz="2000" b="1" i="1" dirty="0">
              <a:latin typeface="Georgia" panose="02040502050405020303" pitchFamily="18" charset="0"/>
            </a:endParaRPr>
          </a:p>
        </p:txBody>
      </p:sp>
      <p:sp>
        <p:nvSpPr>
          <p:cNvPr id="6" name="CuadroTexto 5"/>
          <p:cNvSpPr txBox="1"/>
          <p:nvPr/>
        </p:nvSpPr>
        <p:spPr>
          <a:xfrm>
            <a:off x="0" y="6488668"/>
            <a:ext cx="705967" cy="369332"/>
          </a:xfrm>
          <a:prstGeom prst="rect">
            <a:avLst/>
          </a:prstGeom>
          <a:noFill/>
        </p:spPr>
        <p:txBody>
          <a:bodyPr wrap="square" rtlCol="0">
            <a:spAutoFit/>
          </a:bodyPr>
          <a:lstStyle/>
          <a:p>
            <a:r>
              <a:rPr lang="en-BZ" dirty="0" smtClean="0"/>
              <a:t>14</a:t>
            </a:r>
            <a:endParaRPr lang="es-ES" dirty="0"/>
          </a:p>
        </p:txBody>
      </p:sp>
      <p:sp>
        <p:nvSpPr>
          <p:cNvPr id="9"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Desarrollo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58485244"/>
              </p:ext>
            </p:extLst>
          </p:nvPr>
        </p:nvGraphicFramePr>
        <p:xfrm>
          <a:off x="1691680" y="1480666"/>
          <a:ext cx="5753100" cy="3892550"/>
        </p:xfrm>
        <a:graphic>
          <a:graphicData uri="http://schemas.openxmlformats.org/drawingml/2006/table">
            <a:tbl>
              <a:tblPr firstRow="1" firstCol="1" bandRow="1"/>
              <a:tblGrid>
                <a:gridCol w="2755900"/>
                <a:gridCol w="1219200"/>
                <a:gridCol w="952500"/>
                <a:gridCol w="825500"/>
              </a:tblGrid>
              <a:tr h="203200">
                <a:tc>
                  <a:txBody>
                    <a:bodyPr/>
                    <a:lstStyle/>
                    <a:p>
                      <a:pPr algn="ctr">
                        <a:lnSpc>
                          <a:spcPct val="125000"/>
                        </a:lnSpc>
                        <a:spcAft>
                          <a:spcPts val="800"/>
                        </a:spcAft>
                      </a:pPr>
                      <a:r>
                        <a:rPr lang="es-EC" sz="1000" b="1" dirty="0">
                          <a:solidFill>
                            <a:srgbClr val="000000"/>
                          </a:solidFill>
                          <a:effectLst/>
                          <a:latin typeface="Times New Roman"/>
                          <a:ea typeface="Times New Roman"/>
                          <a:cs typeface="Times New Roman"/>
                        </a:rPr>
                        <a:t>NOMBRE</a:t>
                      </a:r>
                      <a:endParaRPr lang="es-EC" sz="1200" dirty="0">
                        <a:effectLst/>
                        <a:latin typeface="Times New Roman"/>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PRECIO</a:t>
                      </a:r>
                      <a:endParaRPr lang="es-EC" sz="1200">
                        <a:effectLst/>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CANTIDAD</a:t>
                      </a:r>
                      <a:endParaRPr lang="es-EC" sz="1200">
                        <a:effectLst/>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TOTAL</a:t>
                      </a:r>
                      <a:endParaRPr lang="es-EC" sz="1200">
                        <a:effectLst/>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355600">
                <a:tc>
                  <a:txBody>
                    <a:bodyPr/>
                    <a:lstStyle/>
                    <a:p>
                      <a:pPr>
                        <a:lnSpc>
                          <a:spcPct val="125000"/>
                        </a:lnSpc>
                        <a:spcAft>
                          <a:spcPts val="800"/>
                        </a:spcAft>
                      </a:pPr>
                      <a:r>
                        <a:rPr lang="es-EC" sz="1000">
                          <a:solidFill>
                            <a:srgbClr val="222222"/>
                          </a:solidFill>
                          <a:effectLst/>
                          <a:latin typeface="Times New Roman"/>
                          <a:ea typeface="Times New Roman"/>
                          <a:cs typeface="Times New Roman"/>
                        </a:rPr>
                        <a:t>Puerta de enlace LoRa IoT DRAGINO LG02 de doble canal</a:t>
                      </a:r>
                      <a:endParaRPr lang="es-EC" sz="1200">
                        <a:effectLst/>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25000"/>
                        </a:lnSpc>
                        <a:spcAft>
                          <a:spcPts val="800"/>
                        </a:spcAft>
                      </a:pPr>
                      <a:r>
                        <a:rPr lang="es-EC" sz="1000">
                          <a:solidFill>
                            <a:srgbClr val="000000"/>
                          </a:solidFill>
                          <a:effectLst/>
                          <a:latin typeface="Times New Roman"/>
                          <a:ea typeface="Times New Roman"/>
                          <a:cs typeface="Times New Roman"/>
                        </a:rPr>
                        <a:t> $                 147,60 </a:t>
                      </a:r>
                      <a:endParaRPr lang="es-EC" sz="1200">
                        <a:effectLst/>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ct val="125000"/>
                        </a:lnSpc>
                        <a:spcAft>
                          <a:spcPts val="800"/>
                        </a:spcAft>
                      </a:pPr>
                      <a:r>
                        <a:rPr lang="es-EC" sz="1000">
                          <a:solidFill>
                            <a:srgbClr val="000000"/>
                          </a:solidFill>
                          <a:effectLst/>
                          <a:latin typeface="Times New Roman"/>
                          <a:ea typeface="Times New Roman"/>
                          <a:cs typeface="Times New Roman"/>
                        </a:rPr>
                        <a:t>1</a:t>
                      </a:r>
                      <a:endParaRPr lang="es-EC" sz="1200">
                        <a:effectLst/>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25000"/>
                        </a:lnSpc>
                        <a:spcAft>
                          <a:spcPts val="800"/>
                        </a:spcAft>
                      </a:pPr>
                      <a:r>
                        <a:rPr lang="es-EC" sz="1000">
                          <a:solidFill>
                            <a:srgbClr val="000000"/>
                          </a:solidFill>
                          <a:effectLst/>
                          <a:latin typeface="Times New Roman"/>
                          <a:ea typeface="Times New Roman"/>
                          <a:cs typeface="Times New Roman"/>
                        </a:rPr>
                        <a:t> $       147,60 </a:t>
                      </a:r>
                      <a:endParaRPr lang="es-EC" sz="1200">
                        <a:effectLst/>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314325">
                <a:tc>
                  <a:txBody>
                    <a:bodyPr/>
                    <a:lstStyle/>
                    <a:p>
                      <a:pPr>
                        <a:lnSpc>
                          <a:spcPct val="125000"/>
                        </a:lnSpc>
                        <a:spcAft>
                          <a:spcPts val="800"/>
                        </a:spcAft>
                      </a:pPr>
                      <a:r>
                        <a:rPr lang="es-EC" sz="1000">
                          <a:solidFill>
                            <a:srgbClr val="000000"/>
                          </a:solidFill>
                          <a:effectLst/>
                          <a:latin typeface="Times New Roman"/>
                          <a:ea typeface="Times New Roman"/>
                          <a:cs typeface="Times New Roman"/>
                        </a:rPr>
                        <a:t>Dragino Lora Shield 915Mhz</a:t>
                      </a:r>
                      <a:endParaRPr lang="es-EC" sz="1200">
                        <a:effectLst/>
                        <a:latin typeface="Times New Roman"/>
                        <a:ea typeface="Times New Roman"/>
                        <a:cs typeface="Times New Roman"/>
                      </a:endParaRPr>
                    </a:p>
                  </a:txBody>
                  <a:tcPr marL="44450" marR="44450" marT="0" marB="0" anchor="ctr">
                    <a:lnL>
                      <a:noFill/>
                    </a:lnL>
                    <a:lnR>
                      <a:noFill/>
                    </a:lnR>
                    <a:lnT>
                      <a:noFill/>
                    </a:lnT>
                    <a:lnB>
                      <a:noFill/>
                    </a:lnB>
                    <a:solidFill>
                      <a:srgbClr val="FFFFFF"/>
                    </a:solidFill>
                  </a:tcPr>
                </a:tc>
                <a:tc>
                  <a:txBody>
                    <a:bodyPr/>
                    <a:lstStyle/>
                    <a:p>
                      <a:pPr>
                        <a:lnSpc>
                          <a:spcPct val="125000"/>
                        </a:lnSpc>
                        <a:spcAft>
                          <a:spcPts val="800"/>
                        </a:spcAft>
                      </a:pPr>
                      <a:r>
                        <a:rPr lang="es-EC" sz="1000">
                          <a:solidFill>
                            <a:srgbClr val="000000"/>
                          </a:solidFill>
                          <a:effectLst/>
                          <a:latin typeface="Times New Roman"/>
                          <a:ea typeface="Times New Roman"/>
                          <a:cs typeface="Times New Roman"/>
                        </a:rPr>
                        <a:t> $                   50,40 </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gn="r">
                        <a:lnSpc>
                          <a:spcPct val="125000"/>
                        </a:lnSpc>
                        <a:spcAft>
                          <a:spcPts val="800"/>
                        </a:spcAft>
                      </a:pPr>
                      <a:r>
                        <a:rPr lang="es-EC" sz="1000">
                          <a:solidFill>
                            <a:srgbClr val="000000"/>
                          </a:solidFill>
                          <a:effectLst/>
                          <a:latin typeface="Times New Roman"/>
                          <a:ea typeface="Times New Roman"/>
                          <a:cs typeface="Times New Roman"/>
                        </a:rPr>
                        <a:t>1</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nSpc>
                          <a:spcPct val="125000"/>
                        </a:lnSpc>
                        <a:spcAft>
                          <a:spcPts val="800"/>
                        </a:spcAft>
                      </a:pPr>
                      <a:r>
                        <a:rPr lang="es-EC" sz="1000">
                          <a:solidFill>
                            <a:srgbClr val="000000"/>
                          </a:solidFill>
                          <a:effectLst/>
                          <a:latin typeface="Times New Roman"/>
                          <a:ea typeface="Times New Roman"/>
                          <a:cs typeface="Times New Roman"/>
                        </a:rPr>
                        <a:t> $        50,40 </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r>
              <a:tr h="190500">
                <a:tc>
                  <a:txBody>
                    <a:bodyPr/>
                    <a:lstStyle/>
                    <a:p>
                      <a:pPr>
                        <a:lnSpc>
                          <a:spcPct val="125000"/>
                        </a:lnSpc>
                        <a:spcAft>
                          <a:spcPts val="800"/>
                        </a:spcAft>
                      </a:pPr>
                      <a:r>
                        <a:rPr lang="es-EC" sz="1000">
                          <a:solidFill>
                            <a:srgbClr val="000000"/>
                          </a:solidFill>
                          <a:effectLst/>
                          <a:latin typeface="Times New Roman"/>
                          <a:ea typeface="Times New Roman"/>
                          <a:cs typeface="Times New Roman"/>
                        </a:rPr>
                        <a:t>Módulo Arduino UNO</a:t>
                      </a:r>
                      <a:endParaRPr lang="es-EC" sz="1200">
                        <a:effectLst/>
                        <a:latin typeface="Times New Roman"/>
                        <a:ea typeface="Times New Roman"/>
                        <a:cs typeface="Times New Roman"/>
                      </a:endParaRPr>
                    </a:p>
                  </a:txBody>
                  <a:tcPr marL="44450" marR="44450" marT="0" marB="0" anchor="ctr">
                    <a:lnL>
                      <a:noFill/>
                    </a:lnL>
                    <a:lnR>
                      <a:noFill/>
                    </a:lnR>
                    <a:lnT>
                      <a:noFill/>
                    </a:lnT>
                    <a:lnB>
                      <a:noFill/>
                    </a:lnB>
                    <a:solidFill>
                      <a:srgbClr val="FFFFFF"/>
                    </a:solidFill>
                  </a:tcPr>
                </a:tc>
                <a:tc>
                  <a:txBody>
                    <a:bodyPr/>
                    <a:lstStyle/>
                    <a:p>
                      <a:pPr>
                        <a:lnSpc>
                          <a:spcPct val="125000"/>
                        </a:lnSpc>
                        <a:spcAft>
                          <a:spcPts val="800"/>
                        </a:spcAft>
                      </a:pPr>
                      <a:r>
                        <a:rPr lang="es-EC" sz="1000">
                          <a:solidFill>
                            <a:srgbClr val="000000"/>
                          </a:solidFill>
                          <a:effectLst/>
                          <a:latin typeface="Times New Roman"/>
                          <a:ea typeface="Times New Roman"/>
                          <a:cs typeface="Times New Roman"/>
                        </a:rPr>
                        <a:t> $                   15,00 </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gn="r">
                        <a:lnSpc>
                          <a:spcPct val="125000"/>
                        </a:lnSpc>
                        <a:spcAft>
                          <a:spcPts val="800"/>
                        </a:spcAft>
                      </a:pPr>
                      <a:r>
                        <a:rPr lang="es-EC" sz="1000">
                          <a:solidFill>
                            <a:srgbClr val="000000"/>
                          </a:solidFill>
                          <a:effectLst/>
                          <a:latin typeface="Times New Roman"/>
                          <a:ea typeface="Times New Roman"/>
                          <a:cs typeface="Times New Roman"/>
                        </a:rPr>
                        <a:t>1</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nSpc>
                          <a:spcPct val="125000"/>
                        </a:lnSpc>
                        <a:spcAft>
                          <a:spcPts val="800"/>
                        </a:spcAft>
                      </a:pPr>
                      <a:r>
                        <a:rPr lang="es-EC" sz="1000">
                          <a:solidFill>
                            <a:srgbClr val="000000"/>
                          </a:solidFill>
                          <a:effectLst/>
                          <a:latin typeface="Times New Roman"/>
                          <a:ea typeface="Times New Roman"/>
                          <a:cs typeface="Times New Roman"/>
                        </a:rPr>
                        <a:t> $        15,00 </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r>
              <a:tr h="190500">
                <a:tc>
                  <a:txBody>
                    <a:bodyPr/>
                    <a:lstStyle/>
                    <a:p>
                      <a:pPr>
                        <a:lnSpc>
                          <a:spcPct val="125000"/>
                        </a:lnSpc>
                        <a:spcAft>
                          <a:spcPts val="800"/>
                        </a:spcAft>
                      </a:pPr>
                      <a:r>
                        <a:rPr lang="es-EC" sz="1000">
                          <a:solidFill>
                            <a:srgbClr val="000000"/>
                          </a:solidFill>
                          <a:effectLst/>
                          <a:latin typeface="Times New Roman"/>
                          <a:ea typeface="Times New Roman"/>
                          <a:cs typeface="Times New Roman"/>
                        </a:rPr>
                        <a:t>Batería portable de 4000A/h</a:t>
                      </a:r>
                      <a:endParaRPr lang="es-EC" sz="1200">
                        <a:effectLst/>
                        <a:latin typeface="Times New Roman"/>
                        <a:ea typeface="Times New Roman"/>
                        <a:cs typeface="Times New Roman"/>
                      </a:endParaRPr>
                    </a:p>
                  </a:txBody>
                  <a:tcPr marL="44450" marR="44450" marT="0" marB="0" anchor="ctr">
                    <a:lnL>
                      <a:noFill/>
                    </a:lnL>
                    <a:lnR>
                      <a:noFill/>
                    </a:lnR>
                    <a:lnT>
                      <a:noFill/>
                    </a:lnT>
                    <a:lnB>
                      <a:noFill/>
                    </a:lnB>
                    <a:solidFill>
                      <a:srgbClr val="FFFFFF"/>
                    </a:solidFill>
                  </a:tcPr>
                </a:tc>
                <a:tc>
                  <a:txBody>
                    <a:bodyPr/>
                    <a:lstStyle/>
                    <a:p>
                      <a:pPr>
                        <a:lnSpc>
                          <a:spcPct val="125000"/>
                        </a:lnSpc>
                        <a:spcAft>
                          <a:spcPts val="800"/>
                        </a:spcAft>
                      </a:pPr>
                      <a:r>
                        <a:rPr lang="es-EC" sz="1000">
                          <a:solidFill>
                            <a:srgbClr val="000000"/>
                          </a:solidFill>
                          <a:effectLst/>
                          <a:latin typeface="Times New Roman"/>
                          <a:ea typeface="Times New Roman"/>
                          <a:cs typeface="Times New Roman"/>
                        </a:rPr>
                        <a:t> $                   25,00 </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gn="r">
                        <a:lnSpc>
                          <a:spcPct val="125000"/>
                        </a:lnSpc>
                        <a:spcAft>
                          <a:spcPts val="800"/>
                        </a:spcAft>
                      </a:pPr>
                      <a:r>
                        <a:rPr lang="es-EC" sz="1000">
                          <a:solidFill>
                            <a:srgbClr val="000000"/>
                          </a:solidFill>
                          <a:effectLst/>
                          <a:latin typeface="Times New Roman"/>
                          <a:ea typeface="Times New Roman"/>
                          <a:cs typeface="Times New Roman"/>
                        </a:rPr>
                        <a:t>1</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nSpc>
                          <a:spcPct val="125000"/>
                        </a:lnSpc>
                        <a:spcAft>
                          <a:spcPts val="800"/>
                        </a:spcAft>
                      </a:pPr>
                      <a:r>
                        <a:rPr lang="es-EC" sz="1000">
                          <a:solidFill>
                            <a:srgbClr val="000000"/>
                          </a:solidFill>
                          <a:effectLst/>
                          <a:latin typeface="Times New Roman"/>
                          <a:ea typeface="Times New Roman"/>
                          <a:cs typeface="Times New Roman"/>
                        </a:rPr>
                        <a:t> $        25,00 </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r>
              <a:tr h="352425">
                <a:tc>
                  <a:txBody>
                    <a:bodyPr/>
                    <a:lstStyle/>
                    <a:p>
                      <a:pPr>
                        <a:lnSpc>
                          <a:spcPct val="125000"/>
                        </a:lnSpc>
                        <a:spcAft>
                          <a:spcPts val="800"/>
                        </a:spcAft>
                      </a:pPr>
                      <a:r>
                        <a:rPr lang="es-EC" sz="1000" dirty="0" smtClean="0">
                          <a:solidFill>
                            <a:srgbClr val="000000"/>
                          </a:solidFill>
                          <a:effectLst/>
                          <a:latin typeface="Times New Roman"/>
                          <a:ea typeface="Times New Roman"/>
                          <a:cs typeface="Times New Roman"/>
                        </a:rPr>
                        <a:t>Computador i7 - 8GB RAM - 500HD SSD</a:t>
                      </a:r>
                      <a:endParaRPr lang="es-EC" sz="1200" dirty="0">
                        <a:effectLst/>
                        <a:latin typeface="Times New Roman"/>
                        <a:ea typeface="Times New Roman"/>
                        <a:cs typeface="Times New Roman"/>
                      </a:endParaRPr>
                    </a:p>
                  </a:txBody>
                  <a:tcPr marL="44450" marR="44450" marT="0" marB="0" anchor="ctr">
                    <a:lnL>
                      <a:noFill/>
                    </a:lnL>
                    <a:lnR>
                      <a:noFill/>
                    </a:lnR>
                    <a:lnT>
                      <a:noFill/>
                    </a:lnT>
                    <a:lnB>
                      <a:noFill/>
                    </a:lnB>
                    <a:solidFill>
                      <a:srgbClr val="FFFFFF"/>
                    </a:solidFill>
                  </a:tcPr>
                </a:tc>
                <a:tc>
                  <a:txBody>
                    <a:bodyPr/>
                    <a:lstStyle/>
                    <a:p>
                      <a:pPr>
                        <a:lnSpc>
                          <a:spcPct val="125000"/>
                        </a:lnSpc>
                        <a:spcAft>
                          <a:spcPts val="800"/>
                        </a:spcAft>
                      </a:pPr>
                      <a:r>
                        <a:rPr lang="es-EC" sz="1000" smtClean="0">
                          <a:solidFill>
                            <a:srgbClr val="000000"/>
                          </a:solidFill>
                          <a:effectLst/>
                          <a:latin typeface="Times New Roman"/>
                          <a:ea typeface="Times New Roman"/>
                          <a:cs typeface="Times New Roman"/>
                        </a:rPr>
                        <a:t> $                 700,00 </a:t>
                      </a:r>
                      <a:endParaRPr lang="es-EC" sz="1200" dirty="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gn="r">
                        <a:lnSpc>
                          <a:spcPct val="125000"/>
                        </a:lnSpc>
                        <a:spcAft>
                          <a:spcPts val="800"/>
                        </a:spcAft>
                      </a:pPr>
                      <a:r>
                        <a:rPr lang="es-EC" sz="1000" smtClean="0">
                          <a:solidFill>
                            <a:srgbClr val="000000"/>
                          </a:solidFill>
                          <a:effectLst/>
                          <a:latin typeface="Times New Roman"/>
                          <a:ea typeface="Times New Roman"/>
                          <a:cs typeface="Times New Roman"/>
                        </a:rPr>
                        <a:t>1</a:t>
                      </a:r>
                      <a:endParaRPr lang="es-EC" sz="1200" dirty="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nSpc>
                          <a:spcPct val="125000"/>
                        </a:lnSpc>
                        <a:spcAft>
                          <a:spcPts val="800"/>
                        </a:spcAft>
                      </a:pPr>
                      <a:r>
                        <a:rPr lang="es-EC" sz="1000" dirty="0" smtClean="0">
                          <a:solidFill>
                            <a:srgbClr val="000000"/>
                          </a:solidFill>
                          <a:effectLst/>
                          <a:latin typeface="Times New Roman"/>
                          <a:ea typeface="Times New Roman"/>
                          <a:cs typeface="Times New Roman"/>
                        </a:rPr>
                        <a:t> $       700,00 </a:t>
                      </a:r>
                      <a:endParaRPr lang="es-EC" sz="1200" dirty="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r>
              <a:tr h="190500">
                <a:tc>
                  <a:txBody>
                    <a:bodyPr/>
                    <a:lstStyle/>
                    <a:p>
                      <a:pPr>
                        <a:lnSpc>
                          <a:spcPct val="125000"/>
                        </a:lnSpc>
                        <a:spcAft>
                          <a:spcPts val="800"/>
                        </a:spcAft>
                      </a:pPr>
                      <a:r>
                        <a:rPr lang="es-EC" sz="1000">
                          <a:solidFill>
                            <a:srgbClr val="000000"/>
                          </a:solidFill>
                          <a:effectLst/>
                          <a:latin typeface="Times New Roman"/>
                          <a:ea typeface="Times New Roman"/>
                          <a:cs typeface="Times New Roman"/>
                        </a:rPr>
                        <a:t>Electroválvula de bola 12 VDC</a:t>
                      </a:r>
                      <a:endParaRPr lang="es-EC" sz="1200">
                        <a:effectLst/>
                        <a:latin typeface="Times New Roman"/>
                        <a:ea typeface="Times New Roman"/>
                        <a:cs typeface="Times New Roman"/>
                      </a:endParaRPr>
                    </a:p>
                  </a:txBody>
                  <a:tcPr marL="44450" marR="44450" marT="0" marB="0" anchor="ctr">
                    <a:lnL>
                      <a:noFill/>
                    </a:lnL>
                    <a:lnR>
                      <a:noFill/>
                    </a:lnR>
                    <a:lnT>
                      <a:noFill/>
                    </a:lnT>
                    <a:lnB>
                      <a:noFill/>
                    </a:lnB>
                    <a:solidFill>
                      <a:srgbClr val="FFFFFF"/>
                    </a:solidFill>
                  </a:tcPr>
                </a:tc>
                <a:tc>
                  <a:txBody>
                    <a:bodyPr/>
                    <a:lstStyle/>
                    <a:p>
                      <a:pPr>
                        <a:lnSpc>
                          <a:spcPct val="125000"/>
                        </a:lnSpc>
                        <a:spcAft>
                          <a:spcPts val="800"/>
                        </a:spcAft>
                      </a:pPr>
                      <a:r>
                        <a:rPr lang="es-EC" sz="1000">
                          <a:solidFill>
                            <a:srgbClr val="000000"/>
                          </a:solidFill>
                          <a:effectLst/>
                          <a:latin typeface="Times New Roman"/>
                          <a:ea typeface="Times New Roman"/>
                          <a:cs typeface="Times New Roman"/>
                        </a:rPr>
                        <a:t> $                   70,00 </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gn="r">
                        <a:lnSpc>
                          <a:spcPct val="125000"/>
                        </a:lnSpc>
                        <a:spcAft>
                          <a:spcPts val="800"/>
                        </a:spcAft>
                      </a:pPr>
                      <a:r>
                        <a:rPr lang="es-EC" sz="1000">
                          <a:solidFill>
                            <a:srgbClr val="000000"/>
                          </a:solidFill>
                          <a:effectLst/>
                          <a:latin typeface="Times New Roman"/>
                          <a:ea typeface="Times New Roman"/>
                          <a:cs typeface="Times New Roman"/>
                        </a:rPr>
                        <a:t>1</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nSpc>
                          <a:spcPct val="125000"/>
                        </a:lnSpc>
                        <a:spcAft>
                          <a:spcPts val="800"/>
                        </a:spcAft>
                      </a:pPr>
                      <a:r>
                        <a:rPr lang="es-EC" sz="1000">
                          <a:solidFill>
                            <a:srgbClr val="000000"/>
                          </a:solidFill>
                          <a:effectLst/>
                          <a:latin typeface="Times New Roman"/>
                          <a:ea typeface="Times New Roman"/>
                          <a:cs typeface="Times New Roman"/>
                        </a:rPr>
                        <a:t> $        70,00 </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r>
              <a:tr h="190500">
                <a:tc>
                  <a:txBody>
                    <a:bodyPr/>
                    <a:lstStyle/>
                    <a:p>
                      <a:pPr>
                        <a:lnSpc>
                          <a:spcPct val="125000"/>
                        </a:lnSpc>
                        <a:spcAft>
                          <a:spcPts val="800"/>
                        </a:spcAft>
                      </a:pPr>
                      <a:r>
                        <a:rPr lang="es-EC" sz="1000">
                          <a:solidFill>
                            <a:srgbClr val="000000"/>
                          </a:solidFill>
                          <a:effectLst/>
                          <a:latin typeface="Times New Roman"/>
                          <a:ea typeface="Times New Roman"/>
                          <a:cs typeface="Times New Roman"/>
                        </a:rPr>
                        <a:t>Sensor de flujo de agua Yf-s201c</a:t>
                      </a:r>
                      <a:endParaRPr lang="es-EC" sz="1200">
                        <a:effectLst/>
                        <a:latin typeface="Times New Roman"/>
                        <a:ea typeface="Times New Roman"/>
                        <a:cs typeface="Times New Roman"/>
                      </a:endParaRPr>
                    </a:p>
                  </a:txBody>
                  <a:tcPr marL="44450" marR="44450" marT="0" marB="0" anchor="ctr">
                    <a:lnL>
                      <a:noFill/>
                    </a:lnL>
                    <a:lnR>
                      <a:noFill/>
                    </a:lnR>
                    <a:lnT>
                      <a:noFill/>
                    </a:lnT>
                    <a:lnB>
                      <a:noFill/>
                    </a:lnB>
                    <a:solidFill>
                      <a:srgbClr val="FFFFFF"/>
                    </a:solidFill>
                  </a:tcPr>
                </a:tc>
                <a:tc>
                  <a:txBody>
                    <a:bodyPr/>
                    <a:lstStyle/>
                    <a:p>
                      <a:pPr>
                        <a:lnSpc>
                          <a:spcPct val="125000"/>
                        </a:lnSpc>
                        <a:spcAft>
                          <a:spcPts val="800"/>
                        </a:spcAft>
                      </a:pPr>
                      <a:r>
                        <a:rPr lang="es-EC" sz="1000">
                          <a:solidFill>
                            <a:srgbClr val="000000"/>
                          </a:solidFill>
                          <a:effectLst/>
                          <a:latin typeface="Times New Roman"/>
                          <a:ea typeface="Times New Roman"/>
                          <a:cs typeface="Times New Roman"/>
                        </a:rPr>
                        <a:t> $                   10,00 </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gn="r">
                        <a:lnSpc>
                          <a:spcPct val="125000"/>
                        </a:lnSpc>
                        <a:spcAft>
                          <a:spcPts val="800"/>
                        </a:spcAft>
                      </a:pPr>
                      <a:r>
                        <a:rPr lang="es-EC" sz="1000">
                          <a:solidFill>
                            <a:srgbClr val="000000"/>
                          </a:solidFill>
                          <a:effectLst/>
                          <a:latin typeface="Times New Roman"/>
                          <a:ea typeface="Times New Roman"/>
                          <a:cs typeface="Times New Roman"/>
                        </a:rPr>
                        <a:t>2</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nSpc>
                          <a:spcPct val="125000"/>
                        </a:lnSpc>
                        <a:spcAft>
                          <a:spcPts val="800"/>
                        </a:spcAft>
                      </a:pPr>
                      <a:r>
                        <a:rPr lang="es-EC" sz="1000">
                          <a:solidFill>
                            <a:srgbClr val="000000"/>
                          </a:solidFill>
                          <a:effectLst/>
                          <a:latin typeface="Times New Roman"/>
                          <a:ea typeface="Times New Roman"/>
                          <a:cs typeface="Times New Roman"/>
                        </a:rPr>
                        <a:t> $        20,00 </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r>
              <a:tr h="190500">
                <a:tc>
                  <a:txBody>
                    <a:bodyPr/>
                    <a:lstStyle/>
                    <a:p>
                      <a:pPr>
                        <a:lnSpc>
                          <a:spcPct val="125000"/>
                        </a:lnSpc>
                        <a:spcAft>
                          <a:spcPts val="800"/>
                        </a:spcAft>
                      </a:pPr>
                      <a:r>
                        <a:rPr lang="es-EC" sz="1000">
                          <a:solidFill>
                            <a:srgbClr val="000000"/>
                          </a:solidFill>
                          <a:effectLst/>
                          <a:latin typeface="Times New Roman"/>
                          <a:ea typeface="Times New Roman"/>
                          <a:cs typeface="Times New Roman"/>
                        </a:rPr>
                        <a:t>LCD 20x04</a:t>
                      </a:r>
                      <a:endParaRPr lang="es-EC" sz="1200">
                        <a:effectLst/>
                        <a:latin typeface="Times New Roman"/>
                        <a:ea typeface="Times New Roman"/>
                        <a:cs typeface="Times New Roman"/>
                      </a:endParaRPr>
                    </a:p>
                  </a:txBody>
                  <a:tcPr marL="44450" marR="44450" marT="0" marB="0" anchor="ctr">
                    <a:lnL>
                      <a:noFill/>
                    </a:lnL>
                    <a:lnR>
                      <a:noFill/>
                    </a:lnR>
                    <a:lnT>
                      <a:noFill/>
                    </a:lnT>
                    <a:lnB>
                      <a:noFill/>
                    </a:lnB>
                    <a:solidFill>
                      <a:srgbClr val="FFFFFF"/>
                    </a:solidFill>
                  </a:tcPr>
                </a:tc>
                <a:tc>
                  <a:txBody>
                    <a:bodyPr/>
                    <a:lstStyle/>
                    <a:p>
                      <a:pPr>
                        <a:lnSpc>
                          <a:spcPct val="125000"/>
                        </a:lnSpc>
                        <a:spcAft>
                          <a:spcPts val="800"/>
                        </a:spcAft>
                      </a:pPr>
                      <a:r>
                        <a:rPr lang="es-EC" sz="1000">
                          <a:solidFill>
                            <a:srgbClr val="000000"/>
                          </a:solidFill>
                          <a:effectLst/>
                          <a:latin typeface="Times New Roman"/>
                          <a:ea typeface="Times New Roman"/>
                          <a:cs typeface="Times New Roman"/>
                        </a:rPr>
                        <a:t> $                   15,00 </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gn="r">
                        <a:lnSpc>
                          <a:spcPct val="125000"/>
                        </a:lnSpc>
                        <a:spcAft>
                          <a:spcPts val="800"/>
                        </a:spcAft>
                      </a:pPr>
                      <a:r>
                        <a:rPr lang="es-EC" sz="1000">
                          <a:solidFill>
                            <a:srgbClr val="000000"/>
                          </a:solidFill>
                          <a:effectLst/>
                          <a:latin typeface="Times New Roman"/>
                          <a:ea typeface="Times New Roman"/>
                          <a:cs typeface="Times New Roman"/>
                        </a:rPr>
                        <a:t>2</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nSpc>
                          <a:spcPct val="125000"/>
                        </a:lnSpc>
                        <a:spcAft>
                          <a:spcPts val="800"/>
                        </a:spcAft>
                      </a:pPr>
                      <a:r>
                        <a:rPr lang="es-EC" sz="1000">
                          <a:solidFill>
                            <a:srgbClr val="000000"/>
                          </a:solidFill>
                          <a:effectLst/>
                          <a:latin typeface="Times New Roman"/>
                          <a:ea typeface="Times New Roman"/>
                          <a:cs typeface="Times New Roman"/>
                        </a:rPr>
                        <a:t> $        30,00 </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r>
              <a:tr h="190500">
                <a:tc>
                  <a:txBody>
                    <a:bodyPr/>
                    <a:lstStyle/>
                    <a:p>
                      <a:pPr>
                        <a:lnSpc>
                          <a:spcPct val="125000"/>
                        </a:lnSpc>
                        <a:spcAft>
                          <a:spcPts val="800"/>
                        </a:spcAft>
                      </a:pPr>
                      <a:r>
                        <a:rPr lang="es-EC" sz="1000">
                          <a:solidFill>
                            <a:srgbClr val="000000"/>
                          </a:solidFill>
                          <a:effectLst/>
                          <a:latin typeface="Times New Roman"/>
                          <a:ea typeface="Symbol"/>
                          <a:cs typeface="Symbol"/>
                        </a:rPr>
                        <a:t>Módulo adaptador I2C PCF8574</a:t>
                      </a:r>
                      <a:endParaRPr lang="es-EC" sz="1200">
                        <a:effectLst/>
                        <a:latin typeface="Times New Roman"/>
                        <a:ea typeface="Times New Roman"/>
                        <a:cs typeface="Times New Roman"/>
                      </a:endParaRPr>
                    </a:p>
                  </a:txBody>
                  <a:tcPr marL="44450" marR="44450" marT="0" marB="0" anchor="ctr">
                    <a:lnL>
                      <a:noFill/>
                    </a:lnL>
                    <a:lnR>
                      <a:noFill/>
                    </a:lnR>
                    <a:lnT>
                      <a:noFill/>
                    </a:lnT>
                    <a:lnB>
                      <a:noFill/>
                    </a:lnB>
                    <a:solidFill>
                      <a:srgbClr val="FFFFFF"/>
                    </a:solidFill>
                  </a:tcPr>
                </a:tc>
                <a:tc>
                  <a:txBody>
                    <a:bodyPr/>
                    <a:lstStyle/>
                    <a:p>
                      <a:pPr>
                        <a:lnSpc>
                          <a:spcPct val="125000"/>
                        </a:lnSpc>
                        <a:spcAft>
                          <a:spcPts val="800"/>
                        </a:spcAft>
                      </a:pPr>
                      <a:r>
                        <a:rPr lang="es-EC" sz="1000">
                          <a:solidFill>
                            <a:srgbClr val="000000"/>
                          </a:solidFill>
                          <a:effectLst/>
                          <a:latin typeface="Times New Roman"/>
                          <a:ea typeface="Times New Roman"/>
                          <a:cs typeface="Times New Roman"/>
                        </a:rPr>
                        <a:t> $                    2,50 </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gn="r">
                        <a:lnSpc>
                          <a:spcPct val="125000"/>
                        </a:lnSpc>
                        <a:spcAft>
                          <a:spcPts val="800"/>
                        </a:spcAft>
                      </a:pPr>
                      <a:r>
                        <a:rPr lang="es-EC" sz="1000">
                          <a:solidFill>
                            <a:srgbClr val="000000"/>
                          </a:solidFill>
                          <a:effectLst/>
                          <a:latin typeface="Times New Roman"/>
                          <a:ea typeface="Times New Roman"/>
                          <a:cs typeface="Times New Roman"/>
                        </a:rPr>
                        <a:t>1</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nSpc>
                          <a:spcPct val="125000"/>
                        </a:lnSpc>
                        <a:spcAft>
                          <a:spcPts val="800"/>
                        </a:spcAft>
                      </a:pPr>
                      <a:r>
                        <a:rPr lang="es-EC" sz="1000">
                          <a:solidFill>
                            <a:srgbClr val="000000"/>
                          </a:solidFill>
                          <a:effectLst/>
                          <a:latin typeface="Times New Roman"/>
                          <a:ea typeface="Times New Roman"/>
                          <a:cs typeface="Times New Roman"/>
                        </a:rPr>
                        <a:t> $          2,50 </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r>
              <a:tr h="190500">
                <a:tc>
                  <a:txBody>
                    <a:bodyPr/>
                    <a:lstStyle/>
                    <a:p>
                      <a:pPr>
                        <a:lnSpc>
                          <a:spcPct val="125000"/>
                        </a:lnSpc>
                        <a:spcAft>
                          <a:spcPts val="800"/>
                        </a:spcAft>
                      </a:pPr>
                      <a:r>
                        <a:rPr lang="es-EC" sz="1000">
                          <a:solidFill>
                            <a:srgbClr val="000000"/>
                          </a:solidFill>
                          <a:effectLst/>
                          <a:latin typeface="Times New Roman"/>
                          <a:ea typeface="Times New Roman"/>
                          <a:cs typeface="Times New Roman"/>
                        </a:rPr>
                        <a:t>Módulo de reloj Ds3231</a:t>
                      </a:r>
                      <a:endParaRPr lang="es-EC" sz="1200">
                        <a:effectLst/>
                        <a:latin typeface="Times New Roman"/>
                        <a:ea typeface="Times New Roman"/>
                        <a:cs typeface="Times New Roman"/>
                      </a:endParaRPr>
                    </a:p>
                  </a:txBody>
                  <a:tcPr marL="44450" marR="44450" marT="0" marB="0" anchor="ctr">
                    <a:lnL>
                      <a:noFill/>
                    </a:lnL>
                    <a:lnR>
                      <a:noFill/>
                    </a:lnR>
                    <a:lnT>
                      <a:noFill/>
                    </a:lnT>
                    <a:lnB>
                      <a:noFill/>
                    </a:lnB>
                    <a:solidFill>
                      <a:srgbClr val="FFFFFF"/>
                    </a:solidFill>
                  </a:tcPr>
                </a:tc>
                <a:tc>
                  <a:txBody>
                    <a:bodyPr/>
                    <a:lstStyle/>
                    <a:p>
                      <a:pPr>
                        <a:lnSpc>
                          <a:spcPct val="125000"/>
                        </a:lnSpc>
                        <a:spcAft>
                          <a:spcPts val="800"/>
                        </a:spcAft>
                      </a:pPr>
                      <a:r>
                        <a:rPr lang="es-EC" sz="1000">
                          <a:solidFill>
                            <a:srgbClr val="000000"/>
                          </a:solidFill>
                          <a:effectLst/>
                          <a:latin typeface="Times New Roman"/>
                          <a:ea typeface="Times New Roman"/>
                          <a:cs typeface="Times New Roman"/>
                        </a:rPr>
                        <a:t> $                    4,00 </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gn="r">
                        <a:lnSpc>
                          <a:spcPct val="125000"/>
                        </a:lnSpc>
                        <a:spcAft>
                          <a:spcPts val="800"/>
                        </a:spcAft>
                      </a:pPr>
                      <a:r>
                        <a:rPr lang="es-EC" sz="1000">
                          <a:solidFill>
                            <a:srgbClr val="000000"/>
                          </a:solidFill>
                          <a:effectLst/>
                          <a:latin typeface="Times New Roman"/>
                          <a:ea typeface="Times New Roman"/>
                          <a:cs typeface="Times New Roman"/>
                        </a:rPr>
                        <a:t>1</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nSpc>
                          <a:spcPct val="125000"/>
                        </a:lnSpc>
                        <a:spcAft>
                          <a:spcPts val="800"/>
                        </a:spcAft>
                      </a:pPr>
                      <a:r>
                        <a:rPr lang="es-EC" sz="1000">
                          <a:solidFill>
                            <a:srgbClr val="000000"/>
                          </a:solidFill>
                          <a:effectLst/>
                          <a:latin typeface="Times New Roman"/>
                          <a:ea typeface="Times New Roman"/>
                          <a:cs typeface="Times New Roman"/>
                        </a:rPr>
                        <a:t> $          4,00 </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r>
              <a:tr h="190500">
                <a:tc>
                  <a:txBody>
                    <a:bodyPr/>
                    <a:lstStyle/>
                    <a:p>
                      <a:pPr>
                        <a:lnSpc>
                          <a:spcPct val="125000"/>
                        </a:lnSpc>
                        <a:spcAft>
                          <a:spcPts val="800"/>
                        </a:spcAft>
                      </a:pPr>
                      <a:r>
                        <a:rPr lang="es-EC" sz="1000">
                          <a:solidFill>
                            <a:srgbClr val="000000"/>
                          </a:solidFill>
                          <a:effectLst/>
                          <a:latin typeface="Times New Roman"/>
                          <a:ea typeface="Times New Roman"/>
                          <a:cs typeface="Times New Roman"/>
                        </a:rPr>
                        <a:t>Protoboard 830 Puntos 1 Regleta</a:t>
                      </a:r>
                      <a:endParaRPr lang="es-EC" sz="1200">
                        <a:effectLst/>
                        <a:latin typeface="Times New Roman"/>
                        <a:ea typeface="Times New Roman"/>
                        <a:cs typeface="Times New Roman"/>
                      </a:endParaRPr>
                    </a:p>
                  </a:txBody>
                  <a:tcPr marL="44450" marR="44450" marT="0" marB="0" anchor="ctr">
                    <a:lnL>
                      <a:noFill/>
                    </a:lnL>
                    <a:lnR>
                      <a:noFill/>
                    </a:lnR>
                    <a:lnT>
                      <a:noFill/>
                    </a:lnT>
                    <a:lnB>
                      <a:noFill/>
                    </a:lnB>
                    <a:solidFill>
                      <a:srgbClr val="FFFFFF"/>
                    </a:solidFill>
                  </a:tcPr>
                </a:tc>
                <a:tc>
                  <a:txBody>
                    <a:bodyPr/>
                    <a:lstStyle/>
                    <a:p>
                      <a:pPr>
                        <a:lnSpc>
                          <a:spcPct val="125000"/>
                        </a:lnSpc>
                        <a:spcAft>
                          <a:spcPts val="800"/>
                        </a:spcAft>
                      </a:pPr>
                      <a:r>
                        <a:rPr lang="es-EC" sz="1000">
                          <a:solidFill>
                            <a:srgbClr val="000000"/>
                          </a:solidFill>
                          <a:effectLst/>
                          <a:latin typeface="Times New Roman"/>
                          <a:ea typeface="Times New Roman"/>
                          <a:cs typeface="Times New Roman"/>
                        </a:rPr>
                        <a:t> $                    4,00 </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gn="r">
                        <a:lnSpc>
                          <a:spcPct val="125000"/>
                        </a:lnSpc>
                        <a:spcAft>
                          <a:spcPts val="800"/>
                        </a:spcAft>
                      </a:pPr>
                      <a:r>
                        <a:rPr lang="es-EC" sz="1000">
                          <a:solidFill>
                            <a:srgbClr val="000000"/>
                          </a:solidFill>
                          <a:effectLst/>
                          <a:latin typeface="Times New Roman"/>
                          <a:ea typeface="Times New Roman"/>
                          <a:cs typeface="Times New Roman"/>
                        </a:rPr>
                        <a:t>3</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nSpc>
                          <a:spcPct val="125000"/>
                        </a:lnSpc>
                        <a:spcAft>
                          <a:spcPts val="800"/>
                        </a:spcAft>
                      </a:pPr>
                      <a:r>
                        <a:rPr lang="es-EC" sz="1000">
                          <a:solidFill>
                            <a:srgbClr val="000000"/>
                          </a:solidFill>
                          <a:effectLst/>
                          <a:latin typeface="Times New Roman"/>
                          <a:ea typeface="Times New Roman"/>
                          <a:cs typeface="Times New Roman"/>
                        </a:rPr>
                        <a:t> $        12,00 </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r>
              <a:tr h="190500">
                <a:tc>
                  <a:txBody>
                    <a:bodyPr/>
                    <a:lstStyle/>
                    <a:p>
                      <a:pPr>
                        <a:lnSpc>
                          <a:spcPct val="125000"/>
                        </a:lnSpc>
                        <a:spcAft>
                          <a:spcPts val="800"/>
                        </a:spcAft>
                      </a:pPr>
                      <a:r>
                        <a:rPr lang="es-EC" sz="1000">
                          <a:solidFill>
                            <a:srgbClr val="000000"/>
                          </a:solidFill>
                          <a:effectLst/>
                          <a:latin typeface="Times New Roman"/>
                          <a:ea typeface="Times New Roman"/>
                          <a:cs typeface="Times New Roman"/>
                        </a:rPr>
                        <a:t>Caja Plástica impermeable para exteriores</a:t>
                      </a:r>
                      <a:endParaRPr lang="es-EC" sz="1200">
                        <a:effectLst/>
                        <a:latin typeface="Times New Roman"/>
                        <a:ea typeface="Times New Roman"/>
                        <a:cs typeface="Times New Roman"/>
                      </a:endParaRPr>
                    </a:p>
                  </a:txBody>
                  <a:tcPr marL="44450" marR="44450" marT="0" marB="0" anchor="ctr">
                    <a:lnL>
                      <a:noFill/>
                    </a:lnL>
                    <a:lnR>
                      <a:noFill/>
                    </a:lnR>
                    <a:lnT>
                      <a:noFill/>
                    </a:lnT>
                    <a:lnB>
                      <a:noFill/>
                    </a:lnB>
                    <a:solidFill>
                      <a:srgbClr val="FFFFFF"/>
                    </a:solidFill>
                  </a:tcPr>
                </a:tc>
                <a:tc>
                  <a:txBody>
                    <a:bodyPr/>
                    <a:lstStyle/>
                    <a:p>
                      <a:pPr>
                        <a:lnSpc>
                          <a:spcPct val="125000"/>
                        </a:lnSpc>
                        <a:spcAft>
                          <a:spcPts val="800"/>
                        </a:spcAft>
                      </a:pPr>
                      <a:r>
                        <a:rPr lang="es-EC" sz="1000">
                          <a:solidFill>
                            <a:srgbClr val="000000"/>
                          </a:solidFill>
                          <a:effectLst/>
                          <a:latin typeface="Times New Roman"/>
                          <a:ea typeface="Times New Roman"/>
                          <a:cs typeface="Times New Roman"/>
                        </a:rPr>
                        <a:t> $                   20,00 </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gn="r">
                        <a:lnSpc>
                          <a:spcPct val="125000"/>
                        </a:lnSpc>
                        <a:spcAft>
                          <a:spcPts val="800"/>
                        </a:spcAft>
                      </a:pPr>
                      <a:r>
                        <a:rPr lang="es-EC" sz="1000">
                          <a:solidFill>
                            <a:srgbClr val="000000"/>
                          </a:solidFill>
                          <a:effectLst/>
                          <a:latin typeface="Times New Roman"/>
                          <a:ea typeface="Times New Roman"/>
                          <a:cs typeface="Times New Roman"/>
                        </a:rPr>
                        <a:t>1</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nSpc>
                          <a:spcPct val="125000"/>
                        </a:lnSpc>
                        <a:spcAft>
                          <a:spcPts val="800"/>
                        </a:spcAft>
                      </a:pPr>
                      <a:r>
                        <a:rPr lang="es-EC" sz="1000">
                          <a:solidFill>
                            <a:srgbClr val="000000"/>
                          </a:solidFill>
                          <a:effectLst/>
                          <a:latin typeface="Times New Roman"/>
                          <a:ea typeface="Times New Roman"/>
                          <a:cs typeface="Times New Roman"/>
                        </a:rPr>
                        <a:t> $        20,00 </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r>
              <a:tr h="355600">
                <a:tc>
                  <a:txBody>
                    <a:bodyPr/>
                    <a:lstStyle/>
                    <a:p>
                      <a:pPr>
                        <a:lnSpc>
                          <a:spcPct val="125000"/>
                        </a:lnSpc>
                        <a:spcAft>
                          <a:spcPts val="800"/>
                        </a:spcAft>
                      </a:pPr>
                      <a:r>
                        <a:rPr lang="es-EC" sz="1000">
                          <a:solidFill>
                            <a:srgbClr val="000000"/>
                          </a:solidFill>
                          <a:effectLst/>
                          <a:latin typeface="Times New Roman"/>
                          <a:ea typeface="Times New Roman"/>
                          <a:cs typeface="Times New Roman"/>
                        </a:rPr>
                        <a:t>Modulo Relé 5v 1 Canal 110-220vac 10a Optoacoplado</a:t>
                      </a:r>
                      <a:endParaRPr lang="es-EC" sz="1200">
                        <a:effectLst/>
                        <a:latin typeface="Times New Roman"/>
                        <a:ea typeface="Times New Roman"/>
                        <a:cs typeface="Times New Roman"/>
                      </a:endParaRPr>
                    </a:p>
                  </a:txBody>
                  <a:tcPr marL="44450" marR="44450" marT="0" marB="0" anchor="ctr">
                    <a:lnL>
                      <a:noFill/>
                    </a:lnL>
                    <a:lnR>
                      <a:noFill/>
                    </a:lnR>
                    <a:lnT>
                      <a:noFill/>
                    </a:lnT>
                    <a:lnB>
                      <a:noFill/>
                    </a:lnB>
                    <a:solidFill>
                      <a:srgbClr val="FFFFFF"/>
                    </a:solidFill>
                  </a:tcPr>
                </a:tc>
                <a:tc>
                  <a:txBody>
                    <a:bodyPr/>
                    <a:lstStyle/>
                    <a:p>
                      <a:pPr>
                        <a:lnSpc>
                          <a:spcPct val="125000"/>
                        </a:lnSpc>
                        <a:spcAft>
                          <a:spcPts val="800"/>
                        </a:spcAft>
                      </a:pPr>
                      <a:r>
                        <a:rPr lang="es-EC" sz="1000">
                          <a:solidFill>
                            <a:srgbClr val="000000"/>
                          </a:solidFill>
                          <a:effectLst/>
                          <a:latin typeface="Times New Roman"/>
                          <a:ea typeface="Times New Roman"/>
                          <a:cs typeface="Times New Roman"/>
                        </a:rPr>
                        <a:t> $                    2,00 </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gn="r">
                        <a:lnSpc>
                          <a:spcPct val="125000"/>
                        </a:lnSpc>
                        <a:spcAft>
                          <a:spcPts val="800"/>
                        </a:spcAft>
                      </a:pPr>
                      <a:r>
                        <a:rPr lang="es-EC" sz="1000">
                          <a:solidFill>
                            <a:srgbClr val="000000"/>
                          </a:solidFill>
                          <a:effectLst/>
                          <a:latin typeface="Times New Roman"/>
                          <a:ea typeface="Times New Roman"/>
                          <a:cs typeface="Times New Roman"/>
                        </a:rPr>
                        <a:t>4</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nSpc>
                          <a:spcPct val="125000"/>
                        </a:lnSpc>
                        <a:spcAft>
                          <a:spcPts val="800"/>
                        </a:spcAft>
                      </a:pPr>
                      <a:r>
                        <a:rPr lang="es-EC" sz="1000">
                          <a:solidFill>
                            <a:srgbClr val="000000"/>
                          </a:solidFill>
                          <a:effectLst/>
                          <a:latin typeface="Times New Roman"/>
                          <a:ea typeface="Times New Roman"/>
                          <a:cs typeface="Times New Roman"/>
                        </a:rPr>
                        <a:t> $          8,00 </a:t>
                      </a:r>
                      <a:endParaRPr lang="es-EC" sz="1200">
                        <a:effectLst/>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r>
              <a:tr h="355600">
                <a:tc>
                  <a:txBody>
                    <a:bodyPr/>
                    <a:lstStyle/>
                    <a:p>
                      <a:pPr>
                        <a:lnSpc>
                          <a:spcPct val="125000"/>
                        </a:lnSpc>
                      </a:pPr>
                      <a:endParaRPr lang="es-EC" sz="1050">
                        <a:effectLst/>
                        <a:latin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5000"/>
                        </a:lnSpc>
                        <a:spcAft>
                          <a:spcPts val="800"/>
                        </a:spcAft>
                      </a:pPr>
                      <a:r>
                        <a:rPr lang="es-EC" sz="1000">
                          <a:solidFill>
                            <a:srgbClr val="000000"/>
                          </a:solidFill>
                          <a:effectLst/>
                          <a:latin typeface="Times New Roman"/>
                          <a:ea typeface="Times New Roman"/>
                          <a:cs typeface="Times New Roman"/>
                        </a:rPr>
                        <a:t>                      </a:t>
                      </a:r>
                      <a:endParaRPr lang="es-EC" sz="1200">
                        <a:effectLst/>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5000"/>
                        </a:lnSpc>
                      </a:pPr>
                      <a:endParaRPr lang="es-EC" sz="1050">
                        <a:effectLst/>
                        <a:latin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5000"/>
                        </a:lnSpc>
                        <a:spcAft>
                          <a:spcPts val="800"/>
                        </a:spcAft>
                      </a:pPr>
                      <a:r>
                        <a:rPr lang="es-EC" sz="1000">
                          <a:solidFill>
                            <a:srgbClr val="000000"/>
                          </a:solidFill>
                          <a:effectLst/>
                          <a:latin typeface="Times New Roman"/>
                          <a:ea typeface="Times New Roman"/>
                          <a:cs typeface="Times New Roman"/>
                        </a:rPr>
                        <a:t> </a:t>
                      </a:r>
                      <a:endParaRPr lang="es-EC" sz="1200">
                        <a:effectLst/>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nSpc>
                          <a:spcPct val="125000"/>
                        </a:lnSpc>
                        <a:spcAft>
                          <a:spcPts val="800"/>
                        </a:spcAft>
                      </a:pPr>
                      <a:r>
                        <a:rPr lang="es-EC" sz="1000">
                          <a:solidFill>
                            <a:srgbClr val="000000"/>
                          </a:solidFill>
                          <a:effectLst/>
                          <a:latin typeface="Times New Roman"/>
                          <a:ea typeface="Times New Roman"/>
                          <a:cs typeface="Times New Roman"/>
                        </a:rPr>
                        <a:t> </a:t>
                      </a:r>
                      <a:endParaRPr lang="es-EC" sz="1200">
                        <a:effectLst/>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25000"/>
                        </a:lnSpc>
                        <a:spcAft>
                          <a:spcPts val="800"/>
                        </a:spcAft>
                      </a:pPr>
                      <a:r>
                        <a:rPr lang="es-EC" sz="1000">
                          <a:solidFill>
                            <a:srgbClr val="000000"/>
                          </a:solidFill>
                          <a:effectLst/>
                          <a:latin typeface="Times New Roman"/>
                          <a:ea typeface="Times New Roman"/>
                          <a:cs typeface="Times New Roman"/>
                        </a:rPr>
                        <a:t> </a:t>
                      </a:r>
                      <a:endParaRPr lang="es-EC" sz="1200">
                        <a:effectLst/>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25000"/>
                        </a:lnSpc>
                        <a:spcAft>
                          <a:spcPts val="800"/>
                        </a:spcAft>
                      </a:pPr>
                      <a:r>
                        <a:rPr lang="es-EC" sz="1000">
                          <a:solidFill>
                            <a:srgbClr val="000000"/>
                          </a:solidFill>
                          <a:effectLst/>
                          <a:latin typeface="Times New Roman"/>
                          <a:ea typeface="Times New Roman"/>
                          <a:cs typeface="Times New Roman"/>
                        </a:rPr>
                        <a:t> </a:t>
                      </a:r>
                      <a:endParaRPr lang="es-EC" sz="1200">
                        <a:effectLst/>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25000"/>
                        </a:lnSpc>
                        <a:spcAft>
                          <a:spcPts val="800"/>
                        </a:spcAft>
                      </a:pPr>
                      <a:r>
                        <a:rPr lang="es-EC" sz="1000" b="1" dirty="0">
                          <a:solidFill>
                            <a:srgbClr val="FF0000"/>
                          </a:solidFill>
                          <a:effectLst/>
                          <a:latin typeface="Times New Roman"/>
                          <a:ea typeface="Times New Roman"/>
                          <a:cs typeface="Times New Roman"/>
                        </a:rPr>
                        <a:t> $    1.104,50 </a:t>
                      </a:r>
                      <a:endParaRPr lang="es-EC" sz="1200" dirty="0">
                        <a:effectLst/>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bl>
          </a:graphicData>
        </a:graphic>
      </p:graphicFrame>
    </p:spTree>
    <p:extLst>
      <p:ext uri="{BB962C8B-B14F-4D97-AF65-F5344CB8AC3E}">
        <p14:creationId xmlns:p14="http://schemas.microsoft.com/office/powerpoint/2010/main" val="1517879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79512" y="3071"/>
            <a:ext cx="7772400" cy="1362075"/>
          </a:xfrm>
        </p:spPr>
        <p:txBody>
          <a:bodyPr/>
          <a:lstStyle/>
          <a:p>
            <a:r>
              <a:rPr lang="es-EC" i="0" dirty="0">
                <a:solidFill>
                  <a:schemeClr val="tx1"/>
                </a:solidFill>
                <a:latin typeface="Times New Roman" panose="02020603050405020304" pitchFamily="18" charset="0"/>
                <a:cs typeface="Times New Roman" panose="02020603050405020304" pitchFamily="18" charset="0"/>
              </a:rPr>
              <a:t>agenda</a:t>
            </a:r>
          </a:p>
        </p:txBody>
      </p:sp>
      <p:graphicFrame>
        <p:nvGraphicFramePr>
          <p:cNvPr id="5" name="Diagrama 4"/>
          <p:cNvGraphicFramePr/>
          <p:nvPr>
            <p:extLst>
              <p:ext uri="{D42A27DB-BD31-4B8C-83A1-F6EECF244321}">
                <p14:modId xmlns:p14="http://schemas.microsoft.com/office/powerpoint/2010/main" val="799970505"/>
              </p:ext>
            </p:extLst>
          </p:nvPr>
        </p:nvGraphicFramePr>
        <p:xfrm>
          <a:off x="683568" y="980728"/>
          <a:ext cx="799288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43734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p:cNvSpPr txBox="1">
            <a:spLocks/>
          </p:cNvSpPr>
          <p:nvPr/>
        </p:nvSpPr>
        <p:spPr>
          <a:xfrm>
            <a:off x="92626" y="623141"/>
            <a:ext cx="4896544" cy="28803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2000" b="1" dirty="0" smtClean="0">
                <a:latin typeface="Georgia" panose="02040502050405020303" pitchFamily="18" charset="0"/>
              </a:rPr>
              <a:t>Implementación</a:t>
            </a:r>
            <a:endParaRPr lang="es-EC" sz="2000" b="1" i="1" dirty="0">
              <a:latin typeface="Georgia" panose="02040502050405020303" pitchFamily="18" charset="0"/>
            </a:endParaRPr>
          </a:p>
        </p:txBody>
      </p:sp>
      <p:sp>
        <p:nvSpPr>
          <p:cNvPr id="6" name="CuadroTexto 5"/>
          <p:cNvSpPr txBox="1"/>
          <p:nvPr/>
        </p:nvSpPr>
        <p:spPr>
          <a:xfrm>
            <a:off x="0" y="6488668"/>
            <a:ext cx="705967" cy="369332"/>
          </a:xfrm>
          <a:prstGeom prst="rect">
            <a:avLst/>
          </a:prstGeom>
          <a:noFill/>
        </p:spPr>
        <p:txBody>
          <a:bodyPr wrap="square" rtlCol="0">
            <a:spAutoFit/>
          </a:bodyPr>
          <a:lstStyle/>
          <a:p>
            <a:r>
              <a:rPr lang="en-BZ" dirty="0" smtClean="0"/>
              <a:t>14</a:t>
            </a:r>
            <a:endParaRPr lang="es-ES" dirty="0"/>
          </a:p>
        </p:txBody>
      </p:sp>
      <p:sp>
        <p:nvSpPr>
          <p:cNvPr id="9"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Desarrollo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13" name="Título 5"/>
          <p:cNvSpPr txBox="1">
            <a:spLocks/>
          </p:cNvSpPr>
          <p:nvPr/>
        </p:nvSpPr>
        <p:spPr>
          <a:xfrm>
            <a:off x="1619672" y="1052736"/>
            <a:ext cx="4896544" cy="28803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s-EC" sz="2000" b="1" dirty="0" smtClean="0">
                <a:latin typeface="Georgia" panose="02040502050405020303" pitchFamily="18" charset="0"/>
              </a:rPr>
              <a:t>Calibración</a:t>
            </a:r>
            <a:endParaRPr lang="es-EC" sz="2000" b="1" i="1" dirty="0">
              <a:latin typeface="Georgia" panose="02040502050405020303" pitchFamily="18" charset="0"/>
            </a:endParaRPr>
          </a:p>
        </p:txBody>
      </p:sp>
      <p:pic>
        <p:nvPicPr>
          <p:cNvPr id="14" name="13 Imagen" descr="C:\Users\USUARIO\Downloads\WhatsApp Image 2021-02-02 at 5.48.33 PM.jpeg"/>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40052" y="1541443"/>
            <a:ext cx="2952328" cy="2150419"/>
          </a:xfrm>
          <a:prstGeom prst="rect">
            <a:avLst/>
          </a:prstGeom>
          <a:noFill/>
          <a:ln>
            <a:noFill/>
          </a:ln>
        </p:spPr>
      </p:pic>
      <p:pic>
        <p:nvPicPr>
          <p:cNvPr id="15" name="14 Imagen" descr="C:\Users\USUARIO\Downloads\WhatsApp Image 2021-02-02 at 5.48.33 PM (1).jpeg"/>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35688" y="3501008"/>
            <a:ext cx="3361055" cy="2524125"/>
          </a:xfrm>
          <a:prstGeom prst="rect">
            <a:avLst/>
          </a:prstGeom>
          <a:noFill/>
          <a:ln>
            <a:noFill/>
          </a:ln>
        </p:spPr>
      </p:pic>
      <p:pic>
        <p:nvPicPr>
          <p:cNvPr id="16" name="15 Imagen" descr="C:\Users\USUARIO\Downloads\WhatsApp Image 2021-02-02 at 5.48.31 PM.jpeg"/>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9552" y="1480702"/>
            <a:ext cx="3042467" cy="4414157"/>
          </a:xfrm>
          <a:prstGeom prst="rect">
            <a:avLst/>
          </a:prstGeom>
          <a:noFill/>
          <a:ln>
            <a:noFill/>
          </a:ln>
        </p:spPr>
      </p:pic>
    </p:spTree>
    <p:extLst>
      <p:ext uri="{BB962C8B-B14F-4D97-AF65-F5344CB8AC3E}">
        <p14:creationId xmlns:p14="http://schemas.microsoft.com/office/powerpoint/2010/main" val="3579352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p:cNvSpPr txBox="1">
            <a:spLocks/>
          </p:cNvSpPr>
          <p:nvPr/>
        </p:nvSpPr>
        <p:spPr>
          <a:xfrm>
            <a:off x="92626" y="623141"/>
            <a:ext cx="4896544" cy="28803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2000" b="1" dirty="0" smtClean="0">
                <a:latin typeface="Georgia" panose="02040502050405020303" pitchFamily="18" charset="0"/>
              </a:rPr>
              <a:t>Implementación</a:t>
            </a:r>
            <a:endParaRPr lang="es-EC" sz="2000" b="1" i="1" dirty="0">
              <a:latin typeface="Georgia" panose="02040502050405020303" pitchFamily="18" charset="0"/>
            </a:endParaRPr>
          </a:p>
        </p:txBody>
      </p:sp>
      <p:sp>
        <p:nvSpPr>
          <p:cNvPr id="6" name="CuadroTexto 5"/>
          <p:cNvSpPr txBox="1"/>
          <p:nvPr/>
        </p:nvSpPr>
        <p:spPr>
          <a:xfrm>
            <a:off x="0" y="6488668"/>
            <a:ext cx="705967" cy="369332"/>
          </a:xfrm>
          <a:prstGeom prst="rect">
            <a:avLst/>
          </a:prstGeom>
          <a:noFill/>
        </p:spPr>
        <p:txBody>
          <a:bodyPr wrap="square" rtlCol="0">
            <a:spAutoFit/>
          </a:bodyPr>
          <a:lstStyle/>
          <a:p>
            <a:r>
              <a:rPr lang="en-BZ" dirty="0" smtClean="0"/>
              <a:t>14</a:t>
            </a:r>
            <a:endParaRPr lang="es-ES" dirty="0"/>
          </a:p>
        </p:txBody>
      </p:sp>
      <p:sp>
        <p:nvSpPr>
          <p:cNvPr id="9"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Desarrollo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13" name="Título 5"/>
          <p:cNvSpPr txBox="1">
            <a:spLocks/>
          </p:cNvSpPr>
          <p:nvPr/>
        </p:nvSpPr>
        <p:spPr>
          <a:xfrm>
            <a:off x="1619672" y="1052736"/>
            <a:ext cx="4896544" cy="28803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s-EC" sz="2000" b="1" dirty="0" smtClean="0">
                <a:latin typeface="Georgia" panose="02040502050405020303" pitchFamily="18" charset="0"/>
              </a:rPr>
              <a:t>Calibración</a:t>
            </a:r>
            <a:endParaRPr lang="es-EC" sz="2000" b="1" i="1" dirty="0">
              <a:latin typeface="Georgia" panose="02040502050405020303" pitchFamily="18" charset="0"/>
            </a:endParaRPr>
          </a:p>
        </p:txBody>
      </p:sp>
      <p:pic>
        <p:nvPicPr>
          <p:cNvPr id="10" name="9 Imagen" descr="C:\Users\USUARIO\Downloads\WhatsApp Image 2021-02-02 at 5.48.30 PM.jpeg"/>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585" y="1722530"/>
            <a:ext cx="2660015" cy="3543300"/>
          </a:xfrm>
          <a:prstGeom prst="rect">
            <a:avLst/>
          </a:prstGeom>
          <a:noFill/>
          <a:ln>
            <a:noFill/>
          </a:ln>
        </p:spPr>
      </p:pic>
      <p:pic>
        <p:nvPicPr>
          <p:cNvPr id="11" name="10 Imagen" descr="C:\Users\USUARIO\Downloads\WhatsApp Image 2021-02-02 at 5.48.27 PM.jpeg"/>
          <p:cNvPicPr/>
          <p:nvPr/>
        </p:nvPicPr>
        <p:blipFill rotWithShape="1">
          <a:blip r:embed="rId3" cstate="screen">
            <a:extLst>
              <a:ext uri="{28A0092B-C50C-407E-A947-70E740481C1C}">
                <a14:useLocalDpi xmlns:a14="http://schemas.microsoft.com/office/drawing/2010/main"/>
              </a:ext>
            </a:extLst>
          </a:blip>
          <a:srcRect/>
          <a:stretch/>
        </p:blipFill>
        <p:spPr bwMode="auto">
          <a:xfrm>
            <a:off x="2727600" y="2508681"/>
            <a:ext cx="2579494" cy="1970998"/>
          </a:xfrm>
          <a:prstGeom prst="rect">
            <a:avLst/>
          </a:prstGeom>
          <a:noFill/>
          <a:ln>
            <a:noFill/>
          </a:ln>
          <a:extLst>
            <a:ext uri="{53640926-AAD7-44D8-BBD7-CCE9431645EC}">
              <a14:shadowObscured xmlns:a14="http://schemas.microsoft.com/office/drawing/2010/main"/>
            </a:ext>
          </a:extLst>
        </p:spPr>
      </p:pic>
      <p:graphicFrame>
        <p:nvGraphicFramePr>
          <p:cNvPr id="12" name="11 Tabla"/>
          <p:cNvGraphicFramePr>
            <a:graphicFrameLocks noGrp="1"/>
          </p:cNvGraphicFramePr>
          <p:nvPr>
            <p:extLst>
              <p:ext uri="{D42A27DB-BD31-4B8C-83A1-F6EECF244321}">
                <p14:modId xmlns:p14="http://schemas.microsoft.com/office/powerpoint/2010/main" val="4100508644"/>
              </p:ext>
            </p:extLst>
          </p:nvPr>
        </p:nvGraphicFramePr>
        <p:xfrm>
          <a:off x="5148064" y="1819481"/>
          <a:ext cx="3864610" cy="3619500"/>
        </p:xfrm>
        <a:graphic>
          <a:graphicData uri="http://schemas.openxmlformats.org/drawingml/2006/table">
            <a:tbl>
              <a:tblPr firstRow="1" firstCol="1" bandRow="1"/>
              <a:tblGrid>
                <a:gridCol w="762000"/>
                <a:gridCol w="1572260"/>
                <a:gridCol w="1530350"/>
              </a:tblGrid>
              <a:tr h="381000">
                <a:tc>
                  <a:txBody>
                    <a:bodyPr/>
                    <a:lstStyle/>
                    <a:p>
                      <a:pPr algn="ctr">
                        <a:lnSpc>
                          <a:spcPct val="125000"/>
                        </a:lnSpc>
                        <a:spcAft>
                          <a:spcPts val="800"/>
                        </a:spcAft>
                      </a:pPr>
                      <a:r>
                        <a:rPr lang="es-EC" sz="1000" b="1" dirty="0">
                          <a:solidFill>
                            <a:srgbClr val="000000"/>
                          </a:solidFill>
                          <a:effectLst/>
                          <a:latin typeface="Times New Roman"/>
                          <a:ea typeface="Times New Roman"/>
                          <a:cs typeface="Times New Roman"/>
                        </a:rPr>
                        <a:t>Prueba N°</a:t>
                      </a:r>
                      <a:endParaRPr lang="es-EC" sz="1200" dirty="0">
                        <a:effectLst/>
                        <a:latin typeface="Times New Roman"/>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Cantidad de pulsos en 20 L</a:t>
                      </a:r>
                      <a:endParaRPr lang="es-EC" sz="1200">
                        <a:effectLst/>
                        <a:latin typeface="Times New Roman"/>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es-EC" sz="1000" b="1" dirty="0">
                          <a:solidFill>
                            <a:srgbClr val="000000"/>
                          </a:solidFill>
                          <a:effectLst/>
                          <a:latin typeface="Times New Roman"/>
                          <a:ea typeface="Times New Roman"/>
                          <a:cs typeface="Times New Roman"/>
                        </a:rPr>
                        <a:t>Cantidad de pulsos en </a:t>
                      </a:r>
                      <a:r>
                        <a:rPr lang="es-EC" sz="1000" b="1" dirty="0" smtClean="0">
                          <a:solidFill>
                            <a:srgbClr val="000000"/>
                          </a:solidFill>
                          <a:effectLst/>
                          <a:latin typeface="Times New Roman"/>
                          <a:ea typeface="Times New Roman"/>
                          <a:cs typeface="Times New Roman"/>
                        </a:rPr>
                        <a:t>1 </a:t>
                      </a:r>
                      <a:r>
                        <a:rPr lang="es-EC" sz="1000" b="1" dirty="0">
                          <a:solidFill>
                            <a:srgbClr val="000000"/>
                          </a:solidFill>
                          <a:effectLst/>
                          <a:latin typeface="Times New Roman"/>
                          <a:ea typeface="Times New Roman"/>
                          <a:cs typeface="Times New Roman"/>
                        </a:rPr>
                        <a:t>L</a:t>
                      </a:r>
                      <a:endParaRPr lang="es-EC" sz="1200" dirty="0">
                        <a:effectLst/>
                        <a:latin typeface="Times New Roman"/>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r h="190500">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1</a:t>
                      </a:r>
                      <a:endParaRPr lang="es-EC" sz="1200">
                        <a:effectLst/>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8604</a:t>
                      </a:r>
                      <a:endParaRPr lang="es-EC" sz="1200">
                        <a:effectLst/>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25000"/>
                        </a:lnSpc>
                        <a:spcAft>
                          <a:spcPts val="800"/>
                        </a:spcAft>
                      </a:pPr>
                      <a:r>
                        <a:rPr lang="es-EC" sz="1000" b="1" dirty="0">
                          <a:solidFill>
                            <a:srgbClr val="000000"/>
                          </a:solidFill>
                          <a:effectLst/>
                          <a:latin typeface="Times New Roman"/>
                          <a:ea typeface="Times New Roman"/>
                          <a:cs typeface="Times New Roman"/>
                        </a:rPr>
                        <a:t>430,20</a:t>
                      </a:r>
                      <a:endParaRPr lang="es-EC" sz="1200" dirty="0">
                        <a:effectLst/>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190500">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2</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8728</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436,40</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r>
              <a:tr h="190500">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3</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8633</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431,65</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r>
              <a:tr h="190500">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4</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8685</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434,25</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r>
              <a:tr h="190500">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5</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8775</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438,75</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r>
              <a:tr h="190500">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6</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8616</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430,80</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r>
              <a:tr h="190500">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7</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8878</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443,90</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r>
              <a:tr h="190500">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8</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8717</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435,85</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r>
              <a:tr h="190500">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9</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8867</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443,35</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r>
              <a:tr h="190500">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10</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ctr">
                        <a:lnSpc>
                          <a:spcPct val="125000"/>
                        </a:lnSpc>
                        <a:spcAft>
                          <a:spcPts val="800"/>
                        </a:spcAft>
                      </a:pPr>
                      <a:r>
                        <a:rPr lang="es-EC" sz="1000" b="1" dirty="0">
                          <a:solidFill>
                            <a:srgbClr val="000000"/>
                          </a:solidFill>
                          <a:effectLst/>
                          <a:latin typeface="Times New Roman"/>
                          <a:ea typeface="Times New Roman"/>
                          <a:cs typeface="Times New Roman"/>
                        </a:rPr>
                        <a:t>8611</a:t>
                      </a:r>
                      <a:endParaRPr lang="es-EC" sz="1200" dirty="0">
                        <a:effectLst/>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430,55</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r>
              <a:tr h="190500">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11</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8850</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442,50</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r>
              <a:tr h="190500">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12</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8856</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442,80</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r>
              <a:tr h="190500">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13</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9142</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457,10</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r>
              <a:tr h="190500">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14</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8826</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441,30</a:t>
                      </a:r>
                      <a:endParaRPr lang="es-EC" sz="1200">
                        <a:effectLst/>
                        <a:latin typeface="Times New Roman"/>
                        <a:ea typeface="Times New Roman"/>
                        <a:cs typeface="Times New Roman"/>
                      </a:endParaRPr>
                    </a:p>
                  </a:txBody>
                  <a:tcPr marL="44450" marR="44450" marT="0" marB="0" anchor="ctr">
                    <a:lnL>
                      <a:noFill/>
                    </a:lnL>
                    <a:lnR>
                      <a:noFill/>
                    </a:lnR>
                    <a:lnT>
                      <a:noFill/>
                    </a:lnT>
                    <a:lnB>
                      <a:noFill/>
                    </a:lnB>
                  </a:tcPr>
                </a:tc>
              </a:tr>
              <a:tr h="190500">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15</a:t>
                      </a:r>
                      <a:endParaRPr lang="es-EC" sz="1200">
                        <a:effectLst/>
                        <a:latin typeface="Times New Roman"/>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8585</a:t>
                      </a:r>
                      <a:endParaRPr lang="es-EC" sz="1200">
                        <a:effectLst/>
                        <a:latin typeface="Times New Roman"/>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429,25</a:t>
                      </a:r>
                      <a:endParaRPr lang="es-EC" sz="1200">
                        <a:effectLst/>
                        <a:latin typeface="Times New Roman"/>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r h="381000">
                <a:tc gridSpan="2">
                  <a:txBody>
                    <a:bodyPr/>
                    <a:lstStyle/>
                    <a:p>
                      <a:pPr algn="ctr">
                        <a:lnSpc>
                          <a:spcPct val="125000"/>
                        </a:lnSpc>
                        <a:spcAft>
                          <a:spcPts val="800"/>
                        </a:spcAft>
                      </a:pPr>
                      <a:r>
                        <a:rPr lang="es-EC" sz="1000" b="1">
                          <a:solidFill>
                            <a:srgbClr val="000000"/>
                          </a:solidFill>
                          <a:effectLst/>
                          <a:latin typeface="Times New Roman"/>
                          <a:ea typeface="Times New Roman"/>
                          <a:cs typeface="Times New Roman"/>
                        </a:rPr>
                        <a:t>Promedio del </a:t>
                      </a:r>
                      <a:br>
                        <a:rPr lang="es-EC" sz="1000" b="1">
                          <a:solidFill>
                            <a:srgbClr val="000000"/>
                          </a:solidFill>
                          <a:effectLst/>
                          <a:latin typeface="Times New Roman"/>
                          <a:ea typeface="Times New Roman"/>
                          <a:cs typeface="Times New Roman"/>
                        </a:rPr>
                      </a:br>
                      <a:r>
                        <a:rPr lang="es-EC" sz="1000" b="1">
                          <a:solidFill>
                            <a:srgbClr val="000000"/>
                          </a:solidFill>
                          <a:effectLst/>
                          <a:latin typeface="Times New Roman"/>
                          <a:ea typeface="Times New Roman"/>
                          <a:cs typeface="Times New Roman"/>
                        </a:rPr>
                        <a:t># de pulsos en 1L</a:t>
                      </a:r>
                      <a:endParaRPr lang="es-EC" sz="1200">
                        <a:effectLst/>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a:txBody>
                    <a:bodyPr/>
                    <a:lstStyle/>
                    <a:p>
                      <a:pPr indent="4445" algn="ctr">
                        <a:lnSpc>
                          <a:spcPct val="125000"/>
                        </a:lnSpc>
                        <a:spcAft>
                          <a:spcPts val="800"/>
                        </a:spcAft>
                      </a:pPr>
                      <a:r>
                        <a:rPr lang="es-EC" sz="1000" b="1" dirty="0">
                          <a:solidFill>
                            <a:srgbClr val="000000"/>
                          </a:solidFill>
                          <a:effectLst/>
                          <a:latin typeface="Times New Roman"/>
                          <a:ea typeface="Times New Roman"/>
                          <a:cs typeface="Times New Roman"/>
                        </a:rPr>
                        <a:t>437,91</a:t>
                      </a:r>
                      <a:endParaRPr lang="es-EC" sz="1200" dirty="0">
                        <a:effectLst/>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3861021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p:cNvSpPr txBox="1">
            <a:spLocks/>
          </p:cNvSpPr>
          <p:nvPr/>
        </p:nvSpPr>
        <p:spPr>
          <a:xfrm>
            <a:off x="92626" y="623141"/>
            <a:ext cx="4896544" cy="28803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2000" b="1" dirty="0" smtClean="0">
                <a:latin typeface="Georgia" panose="02040502050405020303" pitchFamily="18" charset="0"/>
              </a:rPr>
              <a:t>Implementación</a:t>
            </a:r>
            <a:endParaRPr lang="es-EC" sz="2000" b="1" i="1" dirty="0">
              <a:latin typeface="Georgia" panose="02040502050405020303" pitchFamily="18" charset="0"/>
            </a:endParaRPr>
          </a:p>
        </p:txBody>
      </p:sp>
      <p:sp>
        <p:nvSpPr>
          <p:cNvPr id="6" name="CuadroTexto 5"/>
          <p:cNvSpPr txBox="1"/>
          <p:nvPr/>
        </p:nvSpPr>
        <p:spPr>
          <a:xfrm>
            <a:off x="0" y="6488668"/>
            <a:ext cx="705967" cy="369332"/>
          </a:xfrm>
          <a:prstGeom prst="rect">
            <a:avLst/>
          </a:prstGeom>
          <a:noFill/>
        </p:spPr>
        <p:txBody>
          <a:bodyPr wrap="square" rtlCol="0">
            <a:spAutoFit/>
          </a:bodyPr>
          <a:lstStyle/>
          <a:p>
            <a:r>
              <a:rPr lang="en-BZ" dirty="0" smtClean="0"/>
              <a:t>14</a:t>
            </a:r>
            <a:endParaRPr lang="es-ES" dirty="0"/>
          </a:p>
        </p:txBody>
      </p:sp>
      <p:sp>
        <p:nvSpPr>
          <p:cNvPr id="9"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Desarrollo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13" name="Título 5"/>
          <p:cNvSpPr txBox="1">
            <a:spLocks/>
          </p:cNvSpPr>
          <p:nvPr/>
        </p:nvSpPr>
        <p:spPr>
          <a:xfrm>
            <a:off x="1619672" y="1052736"/>
            <a:ext cx="4896544" cy="28803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s-EC" sz="2000" b="1" dirty="0" smtClean="0">
                <a:latin typeface="Georgia" panose="02040502050405020303" pitchFamily="18" charset="0"/>
              </a:rPr>
              <a:t>Ensamblado</a:t>
            </a:r>
            <a:endParaRPr lang="es-EC" sz="2000" b="1" i="1" dirty="0">
              <a:latin typeface="Georgia" panose="02040502050405020303" pitchFamily="18" charset="0"/>
            </a:endParaRPr>
          </a:p>
        </p:txBody>
      </p:sp>
      <p:pic>
        <p:nvPicPr>
          <p:cNvPr id="14" name="13 Imagen"/>
          <p:cNvPicPr/>
          <p:nvPr/>
        </p:nvPicPr>
        <p:blipFill rotWithShape="1">
          <a:blip r:embed="rId2" cstate="screen">
            <a:extLst>
              <a:ext uri="{28A0092B-C50C-407E-A947-70E740481C1C}">
                <a14:useLocalDpi xmlns:a14="http://schemas.microsoft.com/office/drawing/2010/main"/>
              </a:ext>
            </a:extLst>
          </a:blip>
          <a:srcRect/>
          <a:stretch/>
        </p:blipFill>
        <p:spPr bwMode="auto">
          <a:xfrm>
            <a:off x="300544" y="2060848"/>
            <a:ext cx="3619500" cy="2625725"/>
          </a:xfrm>
          <a:prstGeom prst="rect">
            <a:avLst/>
          </a:prstGeom>
          <a:ln>
            <a:noFill/>
          </a:ln>
          <a:extLst>
            <a:ext uri="{53640926-AAD7-44D8-BBD7-CCE9431645EC}">
              <a14:shadowObscured xmlns:a14="http://schemas.microsoft.com/office/drawing/2010/main"/>
            </a:ext>
          </a:extLst>
        </p:spPr>
      </p:pic>
      <p:pic>
        <p:nvPicPr>
          <p:cNvPr id="15" name="14 Imagen"/>
          <p:cNvPicPr/>
          <p:nvPr/>
        </p:nvPicPr>
        <p:blipFill rotWithShape="1">
          <a:blip r:embed="rId3" cstate="screen">
            <a:extLst>
              <a:ext uri="{28A0092B-C50C-407E-A947-70E740481C1C}">
                <a14:useLocalDpi xmlns:a14="http://schemas.microsoft.com/office/drawing/2010/main"/>
              </a:ext>
            </a:extLst>
          </a:blip>
          <a:srcRect/>
          <a:stretch/>
        </p:blipFill>
        <p:spPr bwMode="auto">
          <a:xfrm>
            <a:off x="4906342" y="1528405"/>
            <a:ext cx="3840480" cy="2153920"/>
          </a:xfrm>
          <a:prstGeom prst="rect">
            <a:avLst/>
          </a:prstGeom>
          <a:ln>
            <a:noFill/>
          </a:ln>
          <a:extLst>
            <a:ext uri="{53640926-AAD7-44D8-BBD7-CCE9431645EC}">
              <a14:shadowObscured xmlns:a14="http://schemas.microsoft.com/office/drawing/2010/main"/>
            </a:ext>
          </a:extLst>
        </p:spPr>
      </p:pic>
      <p:pic>
        <p:nvPicPr>
          <p:cNvPr id="16" name="15 Imagen"/>
          <p:cNvPicPr/>
          <p:nvPr/>
        </p:nvPicPr>
        <p:blipFill>
          <a:blip r:embed="rId4" cstate="screen">
            <a:extLst>
              <a:ext uri="{28A0092B-C50C-407E-A947-70E740481C1C}">
                <a14:useLocalDpi xmlns:a14="http://schemas.microsoft.com/office/drawing/2010/main"/>
              </a:ext>
            </a:extLst>
          </a:blip>
          <a:stretch>
            <a:fillRect/>
          </a:stretch>
        </p:blipFill>
        <p:spPr>
          <a:xfrm>
            <a:off x="4925464" y="3861048"/>
            <a:ext cx="3821357" cy="2213863"/>
          </a:xfrm>
          <a:prstGeom prst="rect">
            <a:avLst/>
          </a:prstGeom>
        </p:spPr>
      </p:pic>
    </p:spTree>
    <p:extLst>
      <p:ext uri="{BB962C8B-B14F-4D97-AF65-F5344CB8AC3E}">
        <p14:creationId xmlns:p14="http://schemas.microsoft.com/office/powerpoint/2010/main" val="2485163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p:cNvSpPr txBox="1">
            <a:spLocks/>
          </p:cNvSpPr>
          <p:nvPr/>
        </p:nvSpPr>
        <p:spPr>
          <a:xfrm>
            <a:off x="92626" y="623141"/>
            <a:ext cx="4896544" cy="28803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2000" b="1" dirty="0" smtClean="0">
                <a:latin typeface="Georgia" panose="02040502050405020303" pitchFamily="18" charset="0"/>
              </a:rPr>
              <a:t>Implementación</a:t>
            </a:r>
            <a:endParaRPr lang="es-EC" sz="2000" b="1" i="1" dirty="0">
              <a:latin typeface="Georgia" panose="02040502050405020303" pitchFamily="18" charset="0"/>
            </a:endParaRPr>
          </a:p>
        </p:txBody>
      </p:sp>
      <p:sp>
        <p:nvSpPr>
          <p:cNvPr id="6" name="CuadroTexto 5"/>
          <p:cNvSpPr txBox="1"/>
          <p:nvPr/>
        </p:nvSpPr>
        <p:spPr>
          <a:xfrm>
            <a:off x="0" y="6488668"/>
            <a:ext cx="705967" cy="369332"/>
          </a:xfrm>
          <a:prstGeom prst="rect">
            <a:avLst/>
          </a:prstGeom>
          <a:noFill/>
        </p:spPr>
        <p:txBody>
          <a:bodyPr wrap="square" rtlCol="0">
            <a:spAutoFit/>
          </a:bodyPr>
          <a:lstStyle/>
          <a:p>
            <a:r>
              <a:rPr lang="en-BZ" dirty="0" smtClean="0"/>
              <a:t>14</a:t>
            </a:r>
            <a:endParaRPr lang="es-ES" dirty="0"/>
          </a:p>
        </p:txBody>
      </p:sp>
      <p:sp>
        <p:nvSpPr>
          <p:cNvPr id="9"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Desarrollo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13" name="Título 5"/>
          <p:cNvSpPr txBox="1">
            <a:spLocks/>
          </p:cNvSpPr>
          <p:nvPr/>
        </p:nvSpPr>
        <p:spPr>
          <a:xfrm>
            <a:off x="1619672" y="1052736"/>
            <a:ext cx="4896544" cy="28803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s-EC" sz="2000" b="1" dirty="0" smtClean="0">
                <a:latin typeface="Georgia" panose="02040502050405020303" pitchFamily="18" charset="0"/>
              </a:rPr>
              <a:t>Ensamblado</a:t>
            </a:r>
            <a:endParaRPr lang="es-EC" sz="2000" b="1" i="1" dirty="0">
              <a:latin typeface="Georgia" panose="02040502050405020303" pitchFamily="18" charset="0"/>
            </a:endParaRPr>
          </a:p>
        </p:txBody>
      </p:sp>
      <p:pic>
        <p:nvPicPr>
          <p:cNvPr id="10" name="9 Imagen"/>
          <p:cNvPicPr/>
          <p:nvPr/>
        </p:nvPicPr>
        <p:blipFill>
          <a:blip r:embed="rId2"/>
          <a:stretch>
            <a:fillRect/>
          </a:stretch>
        </p:blipFill>
        <p:spPr>
          <a:xfrm>
            <a:off x="1619672" y="1916832"/>
            <a:ext cx="6179866" cy="3748451"/>
          </a:xfrm>
          <a:prstGeom prst="rect">
            <a:avLst/>
          </a:prstGeom>
        </p:spPr>
      </p:pic>
    </p:spTree>
    <p:extLst>
      <p:ext uri="{BB962C8B-B14F-4D97-AF65-F5344CB8AC3E}">
        <p14:creationId xmlns:p14="http://schemas.microsoft.com/office/powerpoint/2010/main" val="2717483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p:cNvSpPr txBox="1">
            <a:spLocks/>
          </p:cNvSpPr>
          <p:nvPr/>
        </p:nvSpPr>
        <p:spPr>
          <a:xfrm>
            <a:off x="92626" y="623141"/>
            <a:ext cx="4896544" cy="28803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2000" b="1" dirty="0" smtClean="0">
                <a:latin typeface="Georgia" panose="02040502050405020303" pitchFamily="18" charset="0"/>
              </a:rPr>
              <a:t>Implementación</a:t>
            </a:r>
            <a:endParaRPr lang="es-EC" sz="2000" b="1" i="1" dirty="0">
              <a:latin typeface="Georgia" panose="02040502050405020303" pitchFamily="18" charset="0"/>
            </a:endParaRPr>
          </a:p>
        </p:txBody>
      </p:sp>
      <p:sp>
        <p:nvSpPr>
          <p:cNvPr id="6" name="CuadroTexto 5"/>
          <p:cNvSpPr txBox="1"/>
          <p:nvPr/>
        </p:nvSpPr>
        <p:spPr>
          <a:xfrm>
            <a:off x="0" y="6488668"/>
            <a:ext cx="705967" cy="369332"/>
          </a:xfrm>
          <a:prstGeom prst="rect">
            <a:avLst/>
          </a:prstGeom>
          <a:noFill/>
        </p:spPr>
        <p:txBody>
          <a:bodyPr wrap="square" rtlCol="0">
            <a:spAutoFit/>
          </a:bodyPr>
          <a:lstStyle/>
          <a:p>
            <a:r>
              <a:rPr lang="en-BZ" dirty="0" smtClean="0"/>
              <a:t>14</a:t>
            </a:r>
            <a:endParaRPr lang="es-ES" dirty="0"/>
          </a:p>
        </p:txBody>
      </p:sp>
      <p:sp>
        <p:nvSpPr>
          <p:cNvPr id="9"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Desarrollo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13" name="Título 5"/>
          <p:cNvSpPr txBox="1">
            <a:spLocks/>
          </p:cNvSpPr>
          <p:nvPr/>
        </p:nvSpPr>
        <p:spPr>
          <a:xfrm>
            <a:off x="1619672" y="1052736"/>
            <a:ext cx="4896544" cy="28803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s-EC" sz="2000" b="1" dirty="0" smtClean="0">
                <a:latin typeface="Georgia" panose="02040502050405020303" pitchFamily="18" charset="0"/>
              </a:rPr>
              <a:t>Ensamblado</a:t>
            </a:r>
            <a:endParaRPr lang="es-EC" sz="2000" b="1" i="1" dirty="0">
              <a:latin typeface="Georgia" panose="02040502050405020303" pitchFamily="18" charset="0"/>
            </a:endParaRPr>
          </a:p>
        </p:txBody>
      </p:sp>
      <p:pic>
        <p:nvPicPr>
          <p:cNvPr id="7" name="6 Imagen"/>
          <p:cNvPicPr/>
          <p:nvPr/>
        </p:nvPicPr>
        <p:blipFill>
          <a:blip r:embed="rId2" cstate="screen">
            <a:extLst>
              <a:ext uri="{28A0092B-C50C-407E-A947-70E740481C1C}">
                <a14:useLocalDpi xmlns:a14="http://schemas.microsoft.com/office/drawing/2010/main"/>
              </a:ext>
            </a:extLst>
          </a:blip>
          <a:stretch>
            <a:fillRect/>
          </a:stretch>
        </p:blipFill>
        <p:spPr>
          <a:xfrm>
            <a:off x="2699792" y="1466334"/>
            <a:ext cx="2931160" cy="5207000"/>
          </a:xfrm>
          <a:prstGeom prst="rect">
            <a:avLst/>
          </a:prstGeom>
        </p:spPr>
      </p:pic>
    </p:spTree>
    <p:extLst>
      <p:ext uri="{BB962C8B-B14F-4D97-AF65-F5344CB8AC3E}">
        <p14:creationId xmlns:p14="http://schemas.microsoft.com/office/powerpoint/2010/main" val="1324305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6488668"/>
            <a:ext cx="705967" cy="369332"/>
          </a:xfrm>
          <a:prstGeom prst="rect">
            <a:avLst/>
          </a:prstGeom>
          <a:noFill/>
        </p:spPr>
        <p:txBody>
          <a:bodyPr wrap="square" rtlCol="0">
            <a:spAutoFit/>
          </a:bodyPr>
          <a:lstStyle/>
          <a:p>
            <a:r>
              <a:rPr lang="en-BZ" dirty="0" smtClean="0"/>
              <a:t>16</a:t>
            </a:r>
            <a:endParaRPr lang="es-ES" dirty="0"/>
          </a:p>
        </p:txBody>
      </p:sp>
      <p:sp>
        <p:nvSpPr>
          <p:cNvPr id="4"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Desarrollo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5" name="Título 5"/>
          <p:cNvSpPr txBox="1">
            <a:spLocks/>
          </p:cNvSpPr>
          <p:nvPr/>
        </p:nvSpPr>
        <p:spPr>
          <a:xfrm>
            <a:off x="149666" y="678810"/>
            <a:ext cx="6150525" cy="3019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2000" b="1" dirty="0" smtClean="0">
                <a:latin typeface="Georgia" panose="02040502050405020303" pitchFamily="18" charset="0"/>
              </a:rPr>
              <a:t>Diseño de la aplicación web en </a:t>
            </a:r>
            <a:r>
              <a:rPr lang="es-EC" sz="2000" b="1" dirty="0" err="1" smtClean="0">
                <a:latin typeface="Georgia" panose="02040502050405020303" pitchFamily="18" charset="0"/>
              </a:rPr>
              <a:t>Ubidots</a:t>
            </a:r>
            <a:endParaRPr lang="es-EC" sz="2000" b="1" i="1" dirty="0">
              <a:latin typeface="Georgia" panose="02040502050405020303" pitchFamily="18"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1340768"/>
            <a:ext cx="9187463" cy="4388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7657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6488668"/>
            <a:ext cx="705967" cy="369332"/>
          </a:xfrm>
          <a:prstGeom prst="rect">
            <a:avLst/>
          </a:prstGeom>
          <a:noFill/>
        </p:spPr>
        <p:txBody>
          <a:bodyPr wrap="square" rtlCol="0">
            <a:spAutoFit/>
          </a:bodyPr>
          <a:lstStyle/>
          <a:p>
            <a:r>
              <a:rPr lang="en-BZ" dirty="0" smtClean="0"/>
              <a:t>16</a:t>
            </a:r>
            <a:endParaRPr lang="es-ES" dirty="0"/>
          </a:p>
        </p:txBody>
      </p:sp>
      <p:sp>
        <p:nvSpPr>
          <p:cNvPr id="4"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Desarrollo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5" name="Título 5"/>
          <p:cNvSpPr txBox="1">
            <a:spLocks/>
          </p:cNvSpPr>
          <p:nvPr/>
        </p:nvSpPr>
        <p:spPr>
          <a:xfrm>
            <a:off x="149666" y="678810"/>
            <a:ext cx="6150525" cy="3019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2000" b="1" dirty="0" smtClean="0">
                <a:latin typeface="Georgia" panose="02040502050405020303" pitchFamily="18" charset="0"/>
              </a:rPr>
              <a:t>Diseño de la aplicación web en </a:t>
            </a:r>
            <a:r>
              <a:rPr lang="es-EC" sz="2000" b="1" dirty="0" err="1" smtClean="0">
                <a:latin typeface="Georgia" panose="02040502050405020303" pitchFamily="18" charset="0"/>
              </a:rPr>
              <a:t>Ubidots</a:t>
            </a:r>
            <a:endParaRPr lang="es-EC" sz="2000" b="1" i="1" dirty="0">
              <a:latin typeface="Georgia" panose="02040502050405020303" pitchFamily="18"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2132856"/>
            <a:ext cx="9020664" cy="2826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253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107504" y="1040349"/>
            <a:ext cx="7488832" cy="5040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2000" b="1" dirty="0" smtClean="0">
                <a:latin typeface="Georgia" panose="02040502050405020303" pitchFamily="18" charset="0"/>
              </a:rPr>
              <a:t>Consumo de agua diario del mes de febrero</a:t>
            </a:r>
            <a:endParaRPr lang="es-EC" sz="2000" dirty="0" smtClean="0">
              <a:latin typeface="Georgia" panose="02040502050405020303" pitchFamily="18" charset="0"/>
            </a:endParaRPr>
          </a:p>
          <a:p>
            <a:pPr fontAlgn="auto">
              <a:spcAft>
                <a:spcPts val="0"/>
              </a:spcAft>
            </a:pPr>
            <a:endParaRPr lang="es-EC" sz="2000" b="1" i="1" dirty="0">
              <a:latin typeface="Georgia" panose="02040502050405020303" pitchFamily="18" charset="0"/>
            </a:endParaRPr>
          </a:p>
        </p:txBody>
      </p:sp>
      <p:sp>
        <p:nvSpPr>
          <p:cNvPr id="6" name="Título 5"/>
          <p:cNvSpPr txBox="1">
            <a:spLocks/>
          </p:cNvSpPr>
          <p:nvPr/>
        </p:nvSpPr>
        <p:spPr>
          <a:xfrm>
            <a:off x="539552" y="53752"/>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Resultados</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8" name="CuadroTexto 7"/>
          <p:cNvSpPr txBox="1"/>
          <p:nvPr/>
        </p:nvSpPr>
        <p:spPr>
          <a:xfrm>
            <a:off x="0" y="6488668"/>
            <a:ext cx="705967" cy="369332"/>
          </a:xfrm>
          <a:prstGeom prst="rect">
            <a:avLst/>
          </a:prstGeom>
          <a:noFill/>
        </p:spPr>
        <p:txBody>
          <a:bodyPr wrap="square" rtlCol="0">
            <a:spAutoFit/>
          </a:bodyPr>
          <a:lstStyle/>
          <a:p>
            <a:r>
              <a:rPr lang="en-BZ" dirty="0" smtClean="0"/>
              <a:t>24</a:t>
            </a:r>
          </a:p>
        </p:txBody>
      </p:sp>
      <p:graphicFrame>
        <p:nvGraphicFramePr>
          <p:cNvPr id="9" name="8 Gráfico"/>
          <p:cNvGraphicFramePr/>
          <p:nvPr>
            <p:extLst>
              <p:ext uri="{D42A27DB-BD31-4B8C-83A1-F6EECF244321}">
                <p14:modId xmlns:p14="http://schemas.microsoft.com/office/powerpoint/2010/main" val="3870360465"/>
              </p:ext>
            </p:extLst>
          </p:nvPr>
        </p:nvGraphicFramePr>
        <p:xfrm>
          <a:off x="107504" y="2458672"/>
          <a:ext cx="5450205" cy="23571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2812308661"/>
              </p:ext>
            </p:extLst>
          </p:nvPr>
        </p:nvGraphicFramePr>
        <p:xfrm>
          <a:off x="5724128" y="1988840"/>
          <a:ext cx="3126105" cy="3048000"/>
        </p:xfrm>
        <a:graphic>
          <a:graphicData uri="http://schemas.openxmlformats.org/drawingml/2006/table">
            <a:tbl>
              <a:tblPr firstRow="1" firstCol="1" bandRow="1"/>
              <a:tblGrid>
                <a:gridCol w="824865"/>
                <a:gridCol w="762000"/>
                <a:gridCol w="777240"/>
                <a:gridCol w="762000"/>
              </a:tblGrid>
              <a:tr h="381000">
                <a:tc>
                  <a:txBody>
                    <a:bodyPr/>
                    <a:lstStyle/>
                    <a:p>
                      <a:pPr algn="ctr">
                        <a:lnSpc>
                          <a:spcPct val="125000"/>
                        </a:lnSpc>
                        <a:spcAft>
                          <a:spcPts val="800"/>
                        </a:spcAft>
                      </a:pPr>
                      <a:r>
                        <a:rPr lang="es-ES" sz="1000" b="1" dirty="0">
                          <a:solidFill>
                            <a:srgbClr val="000000"/>
                          </a:solidFill>
                          <a:effectLst/>
                          <a:latin typeface="Calibri"/>
                          <a:ea typeface="Times New Roman"/>
                          <a:cs typeface="Times New Roman"/>
                        </a:rPr>
                        <a:t>Día</a:t>
                      </a:r>
                      <a:endParaRPr lang="es-EC" sz="1200" dirty="0">
                        <a:effectLst/>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es-ES" sz="1000" b="1">
                          <a:solidFill>
                            <a:srgbClr val="000000"/>
                          </a:solidFill>
                          <a:effectLst/>
                          <a:latin typeface="Calibri"/>
                          <a:ea typeface="Times New Roman"/>
                          <a:cs typeface="Times New Roman"/>
                        </a:rPr>
                        <a:t>Hora</a:t>
                      </a:r>
                      <a:endParaRPr lang="es-EC" sz="1200">
                        <a:effectLst/>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es-ES" sz="1000" b="1">
                          <a:solidFill>
                            <a:srgbClr val="000000"/>
                          </a:solidFill>
                          <a:effectLst/>
                          <a:latin typeface="Calibri"/>
                          <a:ea typeface="Times New Roman"/>
                          <a:cs typeface="Times New Roman"/>
                        </a:rPr>
                        <a:t>Consumo acumulado</a:t>
                      </a:r>
                      <a:endParaRPr lang="es-EC" sz="1200">
                        <a:effectLst/>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es-ES" sz="1000" b="1">
                          <a:solidFill>
                            <a:srgbClr val="000000"/>
                          </a:solidFill>
                          <a:effectLst/>
                          <a:latin typeface="Calibri"/>
                          <a:ea typeface="Times New Roman"/>
                          <a:cs typeface="Times New Roman"/>
                        </a:rPr>
                        <a:t>Consumo </a:t>
                      </a:r>
                      <a:br>
                        <a:rPr lang="es-ES" sz="1000" b="1">
                          <a:solidFill>
                            <a:srgbClr val="000000"/>
                          </a:solidFill>
                          <a:effectLst/>
                          <a:latin typeface="Calibri"/>
                          <a:ea typeface="Times New Roman"/>
                          <a:cs typeface="Times New Roman"/>
                        </a:rPr>
                      </a:br>
                      <a:r>
                        <a:rPr lang="es-ES" sz="1000" b="1">
                          <a:solidFill>
                            <a:srgbClr val="000000"/>
                          </a:solidFill>
                          <a:effectLst/>
                          <a:latin typeface="Calibri"/>
                          <a:ea typeface="Times New Roman"/>
                          <a:cs typeface="Times New Roman"/>
                        </a:rPr>
                        <a:t>diario</a:t>
                      </a:r>
                      <a:endParaRPr lang="es-EC" sz="1200">
                        <a:effectLst/>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190500">
                <a:tc>
                  <a:txBody>
                    <a:bodyPr/>
                    <a:lstStyle/>
                    <a:p>
                      <a:pPr algn="ctr">
                        <a:lnSpc>
                          <a:spcPct val="125000"/>
                        </a:lnSpc>
                        <a:spcAft>
                          <a:spcPts val="800"/>
                        </a:spcAft>
                      </a:pPr>
                      <a:r>
                        <a:rPr lang="es-ES" sz="1000">
                          <a:solidFill>
                            <a:srgbClr val="000000"/>
                          </a:solidFill>
                          <a:effectLst/>
                          <a:latin typeface="Calibri"/>
                          <a:ea typeface="Times New Roman"/>
                          <a:cs typeface="Times New Roman"/>
                        </a:rPr>
                        <a:t>16/02/2021</a:t>
                      </a:r>
                      <a:endParaRPr lang="es-EC" sz="1200">
                        <a:effectLst/>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25000"/>
                        </a:lnSpc>
                        <a:spcAft>
                          <a:spcPts val="800"/>
                        </a:spcAft>
                      </a:pPr>
                      <a:r>
                        <a:rPr lang="es-ES" sz="1000">
                          <a:solidFill>
                            <a:srgbClr val="000000"/>
                          </a:solidFill>
                          <a:effectLst/>
                          <a:latin typeface="Calibri"/>
                          <a:ea typeface="Times New Roman"/>
                          <a:cs typeface="Times New Roman"/>
                        </a:rPr>
                        <a:t>23:59:29</a:t>
                      </a:r>
                      <a:endParaRPr lang="es-EC" sz="1200">
                        <a:effectLst/>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25000"/>
                        </a:lnSpc>
                        <a:spcAft>
                          <a:spcPts val="800"/>
                        </a:spcAft>
                      </a:pPr>
                      <a:r>
                        <a:rPr lang="es-ES" sz="1000">
                          <a:solidFill>
                            <a:srgbClr val="000000"/>
                          </a:solidFill>
                          <a:effectLst/>
                          <a:latin typeface="Calibri"/>
                          <a:ea typeface="Times New Roman"/>
                          <a:cs typeface="Times New Roman"/>
                        </a:rPr>
                        <a:t>0,42</a:t>
                      </a:r>
                      <a:endParaRPr lang="es-EC" sz="1200">
                        <a:effectLst/>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25000"/>
                        </a:lnSpc>
                        <a:spcAft>
                          <a:spcPts val="800"/>
                        </a:spcAft>
                      </a:pPr>
                      <a:r>
                        <a:rPr lang="es-ES" sz="1000">
                          <a:solidFill>
                            <a:srgbClr val="000000"/>
                          </a:solidFill>
                          <a:effectLst/>
                          <a:latin typeface="Calibri"/>
                          <a:ea typeface="Times New Roman"/>
                          <a:cs typeface="Times New Roman"/>
                        </a:rPr>
                        <a:t>0,42</a:t>
                      </a:r>
                      <a:endParaRPr lang="es-EC" sz="1200">
                        <a:effectLst/>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190500">
                <a:tc>
                  <a:txBody>
                    <a:bodyPr/>
                    <a:lstStyle/>
                    <a:p>
                      <a:pPr algn="ctr">
                        <a:lnSpc>
                          <a:spcPct val="125000"/>
                        </a:lnSpc>
                        <a:spcAft>
                          <a:spcPts val="800"/>
                        </a:spcAft>
                      </a:pPr>
                      <a:r>
                        <a:rPr lang="es-ES" sz="1000">
                          <a:solidFill>
                            <a:srgbClr val="000000"/>
                          </a:solidFill>
                          <a:effectLst/>
                          <a:latin typeface="Calibri"/>
                          <a:ea typeface="Times New Roman"/>
                          <a:cs typeface="Times New Roman"/>
                        </a:rPr>
                        <a:t>17/02/2021</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lnSpc>
                          <a:spcPct val="125000"/>
                        </a:lnSpc>
                        <a:spcAft>
                          <a:spcPts val="800"/>
                        </a:spcAft>
                      </a:pPr>
                      <a:r>
                        <a:rPr lang="es-ES" sz="1000">
                          <a:solidFill>
                            <a:srgbClr val="000000"/>
                          </a:solidFill>
                          <a:effectLst/>
                          <a:latin typeface="Calibri"/>
                          <a:ea typeface="Times New Roman"/>
                          <a:cs typeface="Times New Roman"/>
                        </a:rPr>
                        <a:t>23:59:09</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25000"/>
                        </a:lnSpc>
                        <a:spcAft>
                          <a:spcPts val="800"/>
                        </a:spcAft>
                      </a:pPr>
                      <a:r>
                        <a:rPr lang="es-ES" sz="1000">
                          <a:solidFill>
                            <a:srgbClr val="000000"/>
                          </a:solidFill>
                          <a:effectLst/>
                          <a:latin typeface="Calibri"/>
                          <a:ea typeface="Times New Roman"/>
                          <a:cs typeface="Times New Roman"/>
                        </a:rPr>
                        <a:t>0,95</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25000"/>
                        </a:lnSpc>
                        <a:spcAft>
                          <a:spcPts val="800"/>
                        </a:spcAft>
                      </a:pPr>
                      <a:r>
                        <a:rPr lang="es-ES" sz="1000">
                          <a:solidFill>
                            <a:srgbClr val="000000"/>
                          </a:solidFill>
                          <a:effectLst/>
                          <a:latin typeface="Calibri"/>
                          <a:ea typeface="Times New Roman"/>
                          <a:cs typeface="Times New Roman"/>
                        </a:rPr>
                        <a:t>0,53</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r>
              <a:tr h="190500">
                <a:tc>
                  <a:txBody>
                    <a:bodyPr/>
                    <a:lstStyle/>
                    <a:p>
                      <a:pPr algn="ctr">
                        <a:lnSpc>
                          <a:spcPct val="125000"/>
                        </a:lnSpc>
                        <a:spcAft>
                          <a:spcPts val="800"/>
                        </a:spcAft>
                      </a:pPr>
                      <a:r>
                        <a:rPr lang="es-ES" sz="1000">
                          <a:solidFill>
                            <a:srgbClr val="000000"/>
                          </a:solidFill>
                          <a:effectLst/>
                          <a:latin typeface="Calibri"/>
                          <a:ea typeface="Times New Roman"/>
                          <a:cs typeface="Times New Roman"/>
                        </a:rPr>
                        <a:t>18/02/2021</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lnSpc>
                          <a:spcPct val="125000"/>
                        </a:lnSpc>
                        <a:spcAft>
                          <a:spcPts val="800"/>
                        </a:spcAft>
                      </a:pPr>
                      <a:r>
                        <a:rPr lang="es-ES" sz="1000">
                          <a:solidFill>
                            <a:srgbClr val="000000"/>
                          </a:solidFill>
                          <a:effectLst/>
                          <a:latin typeface="Calibri"/>
                          <a:ea typeface="Times New Roman"/>
                          <a:cs typeface="Times New Roman"/>
                        </a:rPr>
                        <a:t>23:59:03</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25000"/>
                        </a:lnSpc>
                        <a:spcAft>
                          <a:spcPts val="800"/>
                        </a:spcAft>
                      </a:pPr>
                      <a:r>
                        <a:rPr lang="es-ES" sz="1000">
                          <a:solidFill>
                            <a:srgbClr val="000000"/>
                          </a:solidFill>
                          <a:effectLst/>
                          <a:latin typeface="Calibri"/>
                          <a:ea typeface="Times New Roman"/>
                          <a:cs typeface="Times New Roman"/>
                        </a:rPr>
                        <a:t>1,43</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25000"/>
                        </a:lnSpc>
                        <a:spcAft>
                          <a:spcPts val="800"/>
                        </a:spcAft>
                      </a:pPr>
                      <a:r>
                        <a:rPr lang="es-ES" sz="1000">
                          <a:solidFill>
                            <a:srgbClr val="000000"/>
                          </a:solidFill>
                          <a:effectLst/>
                          <a:latin typeface="Calibri"/>
                          <a:ea typeface="Times New Roman"/>
                          <a:cs typeface="Times New Roman"/>
                        </a:rPr>
                        <a:t>0,48</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r>
              <a:tr h="190500">
                <a:tc>
                  <a:txBody>
                    <a:bodyPr/>
                    <a:lstStyle/>
                    <a:p>
                      <a:pPr algn="ctr">
                        <a:lnSpc>
                          <a:spcPct val="125000"/>
                        </a:lnSpc>
                        <a:spcAft>
                          <a:spcPts val="800"/>
                        </a:spcAft>
                      </a:pPr>
                      <a:r>
                        <a:rPr lang="es-ES" sz="1000">
                          <a:solidFill>
                            <a:srgbClr val="000000"/>
                          </a:solidFill>
                          <a:effectLst/>
                          <a:latin typeface="Calibri"/>
                          <a:ea typeface="Times New Roman"/>
                          <a:cs typeface="Times New Roman"/>
                        </a:rPr>
                        <a:t>19/02/2021</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lnSpc>
                          <a:spcPct val="125000"/>
                        </a:lnSpc>
                        <a:spcAft>
                          <a:spcPts val="800"/>
                        </a:spcAft>
                      </a:pPr>
                      <a:r>
                        <a:rPr lang="es-ES" sz="1000">
                          <a:solidFill>
                            <a:srgbClr val="000000"/>
                          </a:solidFill>
                          <a:effectLst/>
                          <a:latin typeface="Calibri"/>
                          <a:ea typeface="Times New Roman"/>
                          <a:cs typeface="Times New Roman"/>
                        </a:rPr>
                        <a:t>23:59:57</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25000"/>
                        </a:lnSpc>
                        <a:spcAft>
                          <a:spcPts val="800"/>
                        </a:spcAft>
                      </a:pPr>
                      <a:r>
                        <a:rPr lang="es-ES" sz="1000">
                          <a:solidFill>
                            <a:srgbClr val="000000"/>
                          </a:solidFill>
                          <a:effectLst/>
                          <a:latin typeface="Calibri"/>
                          <a:ea typeface="Times New Roman"/>
                          <a:cs typeface="Times New Roman"/>
                        </a:rPr>
                        <a:t>1,81</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25000"/>
                        </a:lnSpc>
                        <a:spcAft>
                          <a:spcPts val="800"/>
                        </a:spcAft>
                      </a:pPr>
                      <a:r>
                        <a:rPr lang="es-ES" sz="1000">
                          <a:solidFill>
                            <a:srgbClr val="000000"/>
                          </a:solidFill>
                          <a:effectLst/>
                          <a:latin typeface="Calibri"/>
                          <a:ea typeface="Times New Roman"/>
                          <a:cs typeface="Times New Roman"/>
                        </a:rPr>
                        <a:t>0,38</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r>
              <a:tr h="190500">
                <a:tc>
                  <a:txBody>
                    <a:bodyPr/>
                    <a:lstStyle/>
                    <a:p>
                      <a:pPr algn="ctr">
                        <a:lnSpc>
                          <a:spcPct val="125000"/>
                        </a:lnSpc>
                        <a:spcAft>
                          <a:spcPts val="800"/>
                        </a:spcAft>
                      </a:pPr>
                      <a:r>
                        <a:rPr lang="es-ES" sz="1000">
                          <a:solidFill>
                            <a:srgbClr val="000000"/>
                          </a:solidFill>
                          <a:effectLst/>
                          <a:latin typeface="Calibri"/>
                          <a:ea typeface="Times New Roman"/>
                          <a:cs typeface="Times New Roman"/>
                        </a:rPr>
                        <a:t>20/02/2021</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lnSpc>
                          <a:spcPct val="125000"/>
                        </a:lnSpc>
                        <a:spcAft>
                          <a:spcPts val="800"/>
                        </a:spcAft>
                      </a:pPr>
                      <a:r>
                        <a:rPr lang="es-ES" sz="1000">
                          <a:solidFill>
                            <a:srgbClr val="000000"/>
                          </a:solidFill>
                          <a:effectLst/>
                          <a:latin typeface="Calibri"/>
                          <a:ea typeface="Times New Roman"/>
                          <a:cs typeface="Times New Roman"/>
                        </a:rPr>
                        <a:t>23:59:27</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25000"/>
                        </a:lnSpc>
                        <a:spcAft>
                          <a:spcPts val="800"/>
                        </a:spcAft>
                      </a:pPr>
                      <a:r>
                        <a:rPr lang="es-ES" sz="1000">
                          <a:solidFill>
                            <a:srgbClr val="000000"/>
                          </a:solidFill>
                          <a:effectLst/>
                          <a:latin typeface="Calibri"/>
                          <a:ea typeface="Times New Roman"/>
                          <a:cs typeface="Times New Roman"/>
                        </a:rPr>
                        <a:t>2,33</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25000"/>
                        </a:lnSpc>
                        <a:spcAft>
                          <a:spcPts val="800"/>
                        </a:spcAft>
                      </a:pPr>
                      <a:r>
                        <a:rPr lang="es-ES" sz="1000">
                          <a:solidFill>
                            <a:srgbClr val="000000"/>
                          </a:solidFill>
                          <a:effectLst/>
                          <a:latin typeface="Calibri"/>
                          <a:ea typeface="Times New Roman"/>
                          <a:cs typeface="Times New Roman"/>
                        </a:rPr>
                        <a:t>0,52</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r>
              <a:tr h="190500">
                <a:tc>
                  <a:txBody>
                    <a:bodyPr/>
                    <a:lstStyle/>
                    <a:p>
                      <a:pPr algn="ctr">
                        <a:lnSpc>
                          <a:spcPct val="125000"/>
                        </a:lnSpc>
                        <a:spcAft>
                          <a:spcPts val="800"/>
                        </a:spcAft>
                      </a:pPr>
                      <a:r>
                        <a:rPr lang="es-ES" sz="1000">
                          <a:solidFill>
                            <a:srgbClr val="000000"/>
                          </a:solidFill>
                          <a:effectLst/>
                          <a:latin typeface="Calibri"/>
                          <a:ea typeface="Times New Roman"/>
                          <a:cs typeface="Times New Roman"/>
                        </a:rPr>
                        <a:t>21/02/2021</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lnSpc>
                          <a:spcPct val="125000"/>
                        </a:lnSpc>
                        <a:spcAft>
                          <a:spcPts val="800"/>
                        </a:spcAft>
                      </a:pPr>
                      <a:r>
                        <a:rPr lang="es-ES" sz="1000">
                          <a:solidFill>
                            <a:srgbClr val="000000"/>
                          </a:solidFill>
                          <a:effectLst/>
                          <a:latin typeface="Calibri"/>
                          <a:ea typeface="Times New Roman"/>
                          <a:cs typeface="Times New Roman"/>
                        </a:rPr>
                        <a:t>23:59:39</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25000"/>
                        </a:lnSpc>
                        <a:spcAft>
                          <a:spcPts val="800"/>
                        </a:spcAft>
                      </a:pPr>
                      <a:r>
                        <a:rPr lang="es-ES" sz="1000">
                          <a:solidFill>
                            <a:srgbClr val="000000"/>
                          </a:solidFill>
                          <a:effectLst/>
                          <a:latin typeface="Calibri"/>
                          <a:ea typeface="Times New Roman"/>
                          <a:cs typeface="Times New Roman"/>
                        </a:rPr>
                        <a:t>2,81</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25000"/>
                        </a:lnSpc>
                        <a:spcAft>
                          <a:spcPts val="800"/>
                        </a:spcAft>
                      </a:pPr>
                      <a:r>
                        <a:rPr lang="es-ES" sz="1000">
                          <a:solidFill>
                            <a:srgbClr val="000000"/>
                          </a:solidFill>
                          <a:effectLst/>
                          <a:latin typeface="Calibri"/>
                          <a:ea typeface="Times New Roman"/>
                          <a:cs typeface="Times New Roman"/>
                        </a:rPr>
                        <a:t>0,48</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r>
              <a:tr h="190500">
                <a:tc>
                  <a:txBody>
                    <a:bodyPr/>
                    <a:lstStyle/>
                    <a:p>
                      <a:pPr algn="ctr">
                        <a:lnSpc>
                          <a:spcPct val="125000"/>
                        </a:lnSpc>
                        <a:spcAft>
                          <a:spcPts val="800"/>
                        </a:spcAft>
                      </a:pPr>
                      <a:r>
                        <a:rPr lang="es-ES" sz="1000">
                          <a:solidFill>
                            <a:srgbClr val="000000"/>
                          </a:solidFill>
                          <a:effectLst/>
                          <a:latin typeface="Calibri"/>
                          <a:ea typeface="Times New Roman"/>
                          <a:cs typeface="Times New Roman"/>
                        </a:rPr>
                        <a:t>22/02/2021</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lnSpc>
                          <a:spcPct val="125000"/>
                        </a:lnSpc>
                        <a:spcAft>
                          <a:spcPts val="800"/>
                        </a:spcAft>
                      </a:pPr>
                      <a:r>
                        <a:rPr lang="es-ES" sz="1000">
                          <a:solidFill>
                            <a:srgbClr val="000000"/>
                          </a:solidFill>
                          <a:effectLst/>
                          <a:latin typeface="Calibri"/>
                          <a:ea typeface="Times New Roman"/>
                          <a:cs typeface="Times New Roman"/>
                        </a:rPr>
                        <a:t>23:59:51</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25000"/>
                        </a:lnSpc>
                        <a:spcAft>
                          <a:spcPts val="800"/>
                        </a:spcAft>
                      </a:pPr>
                      <a:r>
                        <a:rPr lang="es-ES" sz="1000">
                          <a:solidFill>
                            <a:srgbClr val="000000"/>
                          </a:solidFill>
                          <a:effectLst/>
                          <a:latin typeface="Calibri"/>
                          <a:ea typeface="Times New Roman"/>
                          <a:cs typeface="Times New Roman"/>
                        </a:rPr>
                        <a:t>3,73</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25000"/>
                        </a:lnSpc>
                        <a:spcAft>
                          <a:spcPts val="800"/>
                        </a:spcAft>
                      </a:pPr>
                      <a:r>
                        <a:rPr lang="es-ES" sz="1000">
                          <a:solidFill>
                            <a:srgbClr val="000000"/>
                          </a:solidFill>
                          <a:effectLst/>
                          <a:latin typeface="Calibri"/>
                          <a:ea typeface="Times New Roman"/>
                          <a:cs typeface="Times New Roman"/>
                        </a:rPr>
                        <a:t>0,92</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r>
              <a:tr h="190500">
                <a:tc>
                  <a:txBody>
                    <a:bodyPr/>
                    <a:lstStyle/>
                    <a:p>
                      <a:pPr algn="ctr">
                        <a:lnSpc>
                          <a:spcPct val="125000"/>
                        </a:lnSpc>
                        <a:spcAft>
                          <a:spcPts val="800"/>
                        </a:spcAft>
                      </a:pPr>
                      <a:r>
                        <a:rPr lang="es-ES" sz="1000">
                          <a:solidFill>
                            <a:srgbClr val="000000"/>
                          </a:solidFill>
                          <a:effectLst/>
                          <a:latin typeface="Calibri"/>
                          <a:ea typeface="Times New Roman"/>
                          <a:cs typeface="Times New Roman"/>
                        </a:rPr>
                        <a:t>23/02/2021</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lnSpc>
                          <a:spcPct val="125000"/>
                        </a:lnSpc>
                        <a:spcAft>
                          <a:spcPts val="800"/>
                        </a:spcAft>
                      </a:pPr>
                      <a:r>
                        <a:rPr lang="es-ES" sz="1000">
                          <a:solidFill>
                            <a:srgbClr val="000000"/>
                          </a:solidFill>
                          <a:effectLst/>
                          <a:latin typeface="Calibri"/>
                          <a:ea typeface="Times New Roman"/>
                          <a:cs typeface="Times New Roman"/>
                        </a:rPr>
                        <a:t>23:59:24</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25000"/>
                        </a:lnSpc>
                        <a:spcAft>
                          <a:spcPts val="800"/>
                        </a:spcAft>
                      </a:pPr>
                      <a:r>
                        <a:rPr lang="es-ES" sz="1000">
                          <a:solidFill>
                            <a:srgbClr val="000000"/>
                          </a:solidFill>
                          <a:effectLst/>
                          <a:latin typeface="Calibri"/>
                          <a:ea typeface="Times New Roman"/>
                          <a:cs typeface="Times New Roman"/>
                        </a:rPr>
                        <a:t>4,97</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25000"/>
                        </a:lnSpc>
                        <a:spcAft>
                          <a:spcPts val="800"/>
                        </a:spcAft>
                      </a:pPr>
                      <a:r>
                        <a:rPr lang="es-ES" sz="1000">
                          <a:solidFill>
                            <a:srgbClr val="000000"/>
                          </a:solidFill>
                          <a:effectLst/>
                          <a:latin typeface="Calibri"/>
                          <a:ea typeface="Times New Roman"/>
                          <a:cs typeface="Times New Roman"/>
                        </a:rPr>
                        <a:t>1,24</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r>
              <a:tr h="190500">
                <a:tc>
                  <a:txBody>
                    <a:bodyPr/>
                    <a:lstStyle/>
                    <a:p>
                      <a:pPr algn="ctr">
                        <a:lnSpc>
                          <a:spcPct val="125000"/>
                        </a:lnSpc>
                        <a:spcAft>
                          <a:spcPts val="800"/>
                        </a:spcAft>
                      </a:pPr>
                      <a:r>
                        <a:rPr lang="es-ES" sz="1000">
                          <a:solidFill>
                            <a:srgbClr val="000000"/>
                          </a:solidFill>
                          <a:effectLst/>
                          <a:latin typeface="Calibri"/>
                          <a:ea typeface="Times New Roman"/>
                          <a:cs typeface="Times New Roman"/>
                        </a:rPr>
                        <a:t>24/02/2021</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lnSpc>
                          <a:spcPct val="125000"/>
                        </a:lnSpc>
                        <a:spcAft>
                          <a:spcPts val="800"/>
                        </a:spcAft>
                      </a:pPr>
                      <a:r>
                        <a:rPr lang="es-ES" sz="1000">
                          <a:solidFill>
                            <a:srgbClr val="000000"/>
                          </a:solidFill>
                          <a:effectLst/>
                          <a:latin typeface="Calibri"/>
                          <a:ea typeface="Times New Roman"/>
                          <a:cs typeface="Times New Roman"/>
                        </a:rPr>
                        <a:t>23:59:20</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25000"/>
                        </a:lnSpc>
                        <a:spcAft>
                          <a:spcPts val="800"/>
                        </a:spcAft>
                      </a:pPr>
                      <a:r>
                        <a:rPr lang="es-ES" sz="1000">
                          <a:solidFill>
                            <a:srgbClr val="000000"/>
                          </a:solidFill>
                          <a:effectLst/>
                          <a:latin typeface="Calibri"/>
                          <a:ea typeface="Times New Roman"/>
                          <a:cs typeface="Times New Roman"/>
                        </a:rPr>
                        <a:t>5,90</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25000"/>
                        </a:lnSpc>
                        <a:spcAft>
                          <a:spcPts val="800"/>
                        </a:spcAft>
                      </a:pPr>
                      <a:r>
                        <a:rPr lang="es-ES" sz="1000">
                          <a:solidFill>
                            <a:srgbClr val="000000"/>
                          </a:solidFill>
                          <a:effectLst/>
                          <a:latin typeface="Calibri"/>
                          <a:ea typeface="Times New Roman"/>
                          <a:cs typeface="Times New Roman"/>
                        </a:rPr>
                        <a:t>0,93</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r>
              <a:tr h="190500">
                <a:tc>
                  <a:txBody>
                    <a:bodyPr/>
                    <a:lstStyle/>
                    <a:p>
                      <a:pPr algn="ctr">
                        <a:lnSpc>
                          <a:spcPct val="125000"/>
                        </a:lnSpc>
                        <a:spcAft>
                          <a:spcPts val="800"/>
                        </a:spcAft>
                      </a:pPr>
                      <a:r>
                        <a:rPr lang="es-ES" sz="1000">
                          <a:solidFill>
                            <a:srgbClr val="000000"/>
                          </a:solidFill>
                          <a:effectLst/>
                          <a:latin typeface="Calibri"/>
                          <a:ea typeface="Times New Roman"/>
                          <a:cs typeface="Times New Roman"/>
                        </a:rPr>
                        <a:t>25/02/2021</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lnSpc>
                          <a:spcPct val="125000"/>
                        </a:lnSpc>
                        <a:spcAft>
                          <a:spcPts val="800"/>
                        </a:spcAft>
                      </a:pPr>
                      <a:r>
                        <a:rPr lang="es-ES" sz="1000">
                          <a:solidFill>
                            <a:srgbClr val="000000"/>
                          </a:solidFill>
                          <a:effectLst/>
                          <a:latin typeface="Calibri"/>
                          <a:ea typeface="Times New Roman"/>
                          <a:cs typeface="Times New Roman"/>
                        </a:rPr>
                        <a:t>23:59:20</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25000"/>
                        </a:lnSpc>
                        <a:spcAft>
                          <a:spcPts val="800"/>
                        </a:spcAft>
                      </a:pPr>
                      <a:r>
                        <a:rPr lang="es-ES" sz="1000">
                          <a:solidFill>
                            <a:srgbClr val="000000"/>
                          </a:solidFill>
                          <a:effectLst/>
                          <a:latin typeface="Calibri"/>
                          <a:ea typeface="Times New Roman"/>
                          <a:cs typeface="Times New Roman"/>
                        </a:rPr>
                        <a:t>6,80</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25000"/>
                        </a:lnSpc>
                        <a:spcAft>
                          <a:spcPts val="800"/>
                        </a:spcAft>
                      </a:pPr>
                      <a:r>
                        <a:rPr lang="es-ES" sz="1000">
                          <a:solidFill>
                            <a:srgbClr val="000000"/>
                          </a:solidFill>
                          <a:effectLst/>
                          <a:latin typeface="Calibri"/>
                          <a:ea typeface="Times New Roman"/>
                          <a:cs typeface="Times New Roman"/>
                        </a:rPr>
                        <a:t>0,90</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r>
              <a:tr h="190500">
                <a:tc>
                  <a:txBody>
                    <a:bodyPr/>
                    <a:lstStyle/>
                    <a:p>
                      <a:pPr algn="ctr">
                        <a:lnSpc>
                          <a:spcPct val="125000"/>
                        </a:lnSpc>
                        <a:spcAft>
                          <a:spcPts val="800"/>
                        </a:spcAft>
                      </a:pPr>
                      <a:r>
                        <a:rPr lang="es-ES" sz="1000">
                          <a:solidFill>
                            <a:srgbClr val="000000"/>
                          </a:solidFill>
                          <a:effectLst/>
                          <a:latin typeface="Calibri"/>
                          <a:ea typeface="Times New Roman"/>
                          <a:cs typeface="Times New Roman"/>
                        </a:rPr>
                        <a:t>26/02/2021</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lnSpc>
                          <a:spcPct val="125000"/>
                        </a:lnSpc>
                        <a:spcAft>
                          <a:spcPts val="800"/>
                        </a:spcAft>
                      </a:pPr>
                      <a:r>
                        <a:rPr lang="es-ES" sz="1000">
                          <a:solidFill>
                            <a:srgbClr val="000000"/>
                          </a:solidFill>
                          <a:effectLst/>
                          <a:latin typeface="Calibri"/>
                          <a:ea typeface="Times New Roman"/>
                          <a:cs typeface="Times New Roman"/>
                        </a:rPr>
                        <a:t>23:59:25</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25000"/>
                        </a:lnSpc>
                        <a:spcAft>
                          <a:spcPts val="800"/>
                        </a:spcAft>
                      </a:pPr>
                      <a:r>
                        <a:rPr lang="es-ES" sz="1000">
                          <a:solidFill>
                            <a:srgbClr val="000000"/>
                          </a:solidFill>
                          <a:effectLst/>
                          <a:latin typeface="Calibri"/>
                          <a:ea typeface="Times New Roman"/>
                          <a:cs typeface="Times New Roman"/>
                        </a:rPr>
                        <a:t>7,77</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25000"/>
                        </a:lnSpc>
                        <a:spcAft>
                          <a:spcPts val="800"/>
                        </a:spcAft>
                      </a:pPr>
                      <a:r>
                        <a:rPr lang="es-ES" sz="1000">
                          <a:solidFill>
                            <a:srgbClr val="000000"/>
                          </a:solidFill>
                          <a:effectLst/>
                          <a:latin typeface="Calibri"/>
                          <a:ea typeface="Times New Roman"/>
                          <a:cs typeface="Times New Roman"/>
                        </a:rPr>
                        <a:t>0,97</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r>
              <a:tr h="190500">
                <a:tc>
                  <a:txBody>
                    <a:bodyPr/>
                    <a:lstStyle/>
                    <a:p>
                      <a:pPr algn="ctr">
                        <a:lnSpc>
                          <a:spcPct val="125000"/>
                        </a:lnSpc>
                        <a:spcAft>
                          <a:spcPts val="800"/>
                        </a:spcAft>
                      </a:pPr>
                      <a:r>
                        <a:rPr lang="es-ES" sz="1000">
                          <a:solidFill>
                            <a:srgbClr val="000000"/>
                          </a:solidFill>
                          <a:effectLst/>
                          <a:latin typeface="Calibri"/>
                          <a:ea typeface="Times New Roman"/>
                          <a:cs typeface="Times New Roman"/>
                        </a:rPr>
                        <a:t>27/02/2021</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lnSpc>
                          <a:spcPct val="125000"/>
                        </a:lnSpc>
                        <a:spcAft>
                          <a:spcPts val="800"/>
                        </a:spcAft>
                      </a:pPr>
                      <a:r>
                        <a:rPr lang="es-ES" sz="1000">
                          <a:solidFill>
                            <a:srgbClr val="000000"/>
                          </a:solidFill>
                          <a:effectLst/>
                          <a:latin typeface="Calibri"/>
                          <a:ea typeface="Times New Roman"/>
                          <a:cs typeface="Times New Roman"/>
                        </a:rPr>
                        <a:t>23:59:34</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25000"/>
                        </a:lnSpc>
                        <a:spcAft>
                          <a:spcPts val="800"/>
                        </a:spcAft>
                      </a:pPr>
                      <a:r>
                        <a:rPr lang="es-ES" sz="1000">
                          <a:solidFill>
                            <a:srgbClr val="000000"/>
                          </a:solidFill>
                          <a:effectLst/>
                          <a:latin typeface="Calibri"/>
                          <a:ea typeface="Times New Roman"/>
                          <a:cs typeface="Times New Roman"/>
                        </a:rPr>
                        <a:t>8,56</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25000"/>
                        </a:lnSpc>
                        <a:spcAft>
                          <a:spcPts val="800"/>
                        </a:spcAft>
                      </a:pPr>
                      <a:r>
                        <a:rPr lang="es-ES" sz="1000">
                          <a:solidFill>
                            <a:srgbClr val="000000"/>
                          </a:solidFill>
                          <a:effectLst/>
                          <a:latin typeface="Calibri"/>
                          <a:ea typeface="Times New Roman"/>
                          <a:cs typeface="Times New Roman"/>
                        </a:rPr>
                        <a:t>0,79</a:t>
                      </a:r>
                      <a:endParaRPr lang="es-EC" sz="1200">
                        <a:effectLst/>
                        <a:latin typeface="Times New Roman"/>
                        <a:ea typeface="Times New Roman"/>
                        <a:cs typeface="Times New Roman"/>
                      </a:endParaRPr>
                    </a:p>
                  </a:txBody>
                  <a:tcPr marL="44450" marR="44450" marT="0" marB="0" anchor="b">
                    <a:lnL>
                      <a:noFill/>
                    </a:lnL>
                    <a:lnR>
                      <a:noFill/>
                    </a:lnR>
                    <a:lnT>
                      <a:noFill/>
                    </a:lnT>
                    <a:lnB>
                      <a:noFill/>
                    </a:lnB>
                  </a:tcPr>
                </a:tc>
              </a:tr>
              <a:tr h="190500">
                <a:tc>
                  <a:txBody>
                    <a:bodyPr/>
                    <a:lstStyle/>
                    <a:p>
                      <a:pPr algn="ctr">
                        <a:lnSpc>
                          <a:spcPct val="125000"/>
                        </a:lnSpc>
                        <a:spcAft>
                          <a:spcPts val="800"/>
                        </a:spcAft>
                      </a:pPr>
                      <a:r>
                        <a:rPr lang="es-ES" sz="1000">
                          <a:solidFill>
                            <a:srgbClr val="000000"/>
                          </a:solidFill>
                          <a:effectLst/>
                          <a:latin typeface="Calibri"/>
                          <a:ea typeface="Times New Roman"/>
                          <a:cs typeface="Times New Roman"/>
                        </a:rPr>
                        <a:t>28/02/2021</a:t>
                      </a:r>
                      <a:endParaRPr lang="es-EC" sz="1200">
                        <a:effectLst/>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es-ES" sz="1000">
                          <a:solidFill>
                            <a:srgbClr val="000000"/>
                          </a:solidFill>
                          <a:effectLst/>
                          <a:latin typeface="Calibri"/>
                          <a:ea typeface="Times New Roman"/>
                          <a:cs typeface="Times New Roman"/>
                        </a:rPr>
                        <a:t>20:22:41</a:t>
                      </a:r>
                      <a:endParaRPr lang="es-EC" sz="1200">
                        <a:effectLst/>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25000"/>
                        </a:lnSpc>
                        <a:spcAft>
                          <a:spcPts val="800"/>
                        </a:spcAft>
                      </a:pPr>
                      <a:r>
                        <a:rPr lang="es-ES" sz="1000">
                          <a:solidFill>
                            <a:srgbClr val="000000"/>
                          </a:solidFill>
                          <a:effectLst/>
                          <a:latin typeface="Calibri"/>
                          <a:ea typeface="Times New Roman"/>
                          <a:cs typeface="Times New Roman"/>
                        </a:rPr>
                        <a:t>9,55</a:t>
                      </a:r>
                      <a:endParaRPr lang="es-EC" sz="1200">
                        <a:effectLst/>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25000"/>
                        </a:lnSpc>
                        <a:spcAft>
                          <a:spcPts val="800"/>
                        </a:spcAft>
                      </a:pPr>
                      <a:r>
                        <a:rPr lang="es-ES" sz="1000">
                          <a:solidFill>
                            <a:srgbClr val="000000"/>
                          </a:solidFill>
                          <a:effectLst/>
                          <a:latin typeface="Calibri"/>
                          <a:ea typeface="Times New Roman"/>
                          <a:cs typeface="Times New Roman"/>
                        </a:rPr>
                        <a:t>0,99</a:t>
                      </a:r>
                      <a:endParaRPr lang="es-EC" sz="1200">
                        <a:effectLst/>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190500">
                <a:tc gridSpan="3">
                  <a:txBody>
                    <a:bodyPr/>
                    <a:lstStyle/>
                    <a:p>
                      <a:pPr algn="ctr">
                        <a:lnSpc>
                          <a:spcPct val="125000"/>
                        </a:lnSpc>
                        <a:spcAft>
                          <a:spcPts val="800"/>
                        </a:spcAft>
                      </a:pPr>
                      <a:r>
                        <a:rPr lang="es-ES" sz="1000">
                          <a:solidFill>
                            <a:srgbClr val="000000"/>
                          </a:solidFill>
                          <a:effectLst/>
                          <a:latin typeface="Calibri"/>
                          <a:ea typeface="Times New Roman"/>
                          <a:cs typeface="Times New Roman"/>
                        </a:rPr>
                        <a:t>Total</a:t>
                      </a:r>
                      <a:endParaRPr lang="es-EC" sz="1200">
                        <a:effectLst/>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a:txBody>
                    <a:bodyPr/>
                    <a:lstStyle/>
                    <a:p>
                      <a:pPr algn="ctr">
                        <a:lnSpc>
                          <a:spcPct val="125000"/>
                        </a:lnSpc>
                        <a:spcAft>
                          <a:spcPts val="800"/>
                        </a:spcAft>
                      </a:pPr>
                      <a:r>
                        <a:rPr lang="es-ES" sz="1000" b="1" dirty="0">
                          <a:solidFill>
                            <a:srgbClr val="FF0000"/>
                          </a:solidFill>
                          <a:effectLst/>
                          <a:latin typeface="Calibri"/>
                          <a:ea typeface="Times New Roman"/>
                          <a:cs typeface="Times New Roman"/>
                        </a:rPr>
                        <a:t>9,55</a:t>
                      </a:r>
                      <a:endParaRPr lang="es-EC" sz="1200" dirty="0">
                        <a:effectLst/>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11521852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32170"/>
            <a:ext cx="9144000" cy="5146045"/>
          </a:xfrm>
          <a:prstGeom prst="rect">
            <a:avLst/>
          </a:prstGeom>
        </p:spPr>
      </p:pic>
      <mc:AlternateContent xmlns:mc="http://schemas.openxmlformats.org/markup-compatibility/2006" xmlns:a14="http://schemas.microsoft.com/office/drawing/2010/main">
        <mc:Choice Requires="a14">
          <p:sp>
            <p:nvSpPr>
              <p:cNvPr id="8" name="CuadroTexto 7"/>
              <p:cNvSpPr txBox="1"/>
              <p:nvPr/>
            </p:nvSpPr>
            <p:spPr>
              <a:xfrm>
                <a:off x="-36512" y="1628800"/>
                <a:ext cx="4608512" cy="1200329"/>
              </a:xfrm>
              <a:prstGeom prst="rect">
                <a:avLst/>
              </a:prstGeom>
              <a:noFill/>
            </p:spPr>
            <p:txBody>
              <a:bodyPr wrap="square" rtlCol="0">
                <a:spAutoFit/>
              </a:bodyPr>
              <a:lstStyle/>
              <a:p>
                <a:r>
                  <a:rPr lang="es-EC" b="1" dirty="0" smtClean="0">
                    <a:ln w="6600">
                      <a:solidFill>
                        <a:schemeClr val="accent2"/>
                      </a:solidFill>
                      <a:prstDash val="solid"/>
                    </a:ln>
                    <a:solidFill>
                      <a:srgbClr val="FFFFFF"/>
                    </a:solidFill>
                    <a:effectLst>
                      <a:outerShdw dist="38100" dir="2700000" algn="tl" rotWithShape="0">
                        <a:schemeClr val="accent2"/>
                      </a:outerShdw>
                    </a:effectLst>
                  </a:rPr>
                  <a:t>Área de cobertura: </a:t>
                </a:r>
                <a14:m>
                  <m:oMath xmlns:m="http://schemas.openxmlformats.org/officeDocument/2006/math">
                    <m:r>
                      <a:rPr lang="es-EC" b="1" i="1" smtClean="0">
                        <a:ln w="6600">
                          <a:solidFill>
                            <a:schemeClr val="accent2"/>
                          </a:solidFill>
                          <a:prstDash val="solid"/>
                        </a:ln>
                        <a:solidFill>
                          <a:srgbClr val="FFFFFF"/>
                        </a:solidFill>
                        <a:effectLst>
                          <a:outerShdw dist="38100" dir="2700000" algn="tl" rotWithShape="0">
                            <a:schemeClr val="accent2"/>
                          </a:outerShdw>
                        </a:effectLst>
                        <a:latin typeface="Cambria Math" panose="02040503050406030204" pitchFamily="18" charset="0"/>
                      </a:rPr>
                      <m:t>𝟎</m:t>
                    </m:r>
                    <m:r>
                      <a:rPr lang="es-EC" b="1" i="1" smtClean="0">
                        <a:ln w="6600">
                          <a:solidFill>
                            <a:schemeClr val="accent2"/>
                          </a:solidFill>
                          <a:prstDash val="solid"/>
                        </a:ln>
                        <a:solidFill>
                          <a:srgbClr val="FFFFFF"/>
                        </a:solidFill>
                        <a:effectLst>
                          <a:outerShdw dist="38100" dir="2700000" algn="tl" rotWithShape="0">
                            <a:schemeClr val="accent2"/>
                          </a:outerShdw>
                        </a:effectLst>
                        <a:latin typeface="Cambria Math" panose="02040503050406030204" pitchFamily="18" charset="0"/>
                      </a:rPr>
                      <m:t>,</m:t>
                    </m:r>
                    <m:r>
                      <a:rPr lang="es-EC" b="1" i="1" smtClean="0">
                        <a:ln w="6600">
                          <a:solidFill>
                            <a:schemeClr val="accent2"/>
                          </a:solidFill>
                          <a:prstDash val="solid"/>
                        </a:ln>
                        <a:solidFill>
                          <a:srgbClr val="FFFFFF"/>
                        </a:solidFill>
                        <a:effectLst>
                          <a:outerShdw dist="38100" dir="2700000" algn="tl" rotWithShape="0">
                            <a:schemeClr val="accent2"/>
                          </a:outerShdw>
                        </a:effectLst>
                        <a:latin typeface="Cambria Math" panose="02040503050406030204" pitchFamily="18" charset="0"/>
                      </a:rPr>
                      <m:t>𝟕𝟕</m:t>
                    </m:r>
                    <m:sSup>
                      <m:sSupPr>
                        <m:ctrlPr>
                          <a:rPr lang="es-EC" b="1" i="1" smtClean="0">
                            <a:ln w="6600">
                              <a:solidFill>
                                <a:schemeClr val="accent2"/>
                              </a:solidFill>
                              <a:prstDash val="solid"/>
                            </a:ln>
                            <a:solidFill>
                              <a:srgbClr val="FFFFFF"/>
                            </a:solidFill>
                            <a:effectLst>
                              <a:outerShdw dist="38100" dir="2700000" algn="tl" rotWithShape="0">
                                <a:schemeClr val="accent2"/>
                              </a:outerShdw>
                            </a:effectLst>
                            <a:latin typeface="Cambria Math"/>
                          </a:rPr>
                        </m:ctrlPr>
                      </m:sSupPr>
                      <m:e>
                        <m:r>
                          <a:rPr lang="es-EC" b="1" i="1" smtClean="0">
                            <a:ln w="6600">
                              <a:solidFill>
                                <a:schemeClr val="accent2"/>
                              </a:solidFill>
                              <a:prstDash val="solid"/>
                            </a:ln>
                            <a:solidFill>
                              <a:srgbClr val="FFFFFF"/>
                            </a:solidFill>
                            <a:effectLst>
                              <a:outerShdw dist="38100" dir="2700000" algn="tl" rotWithShape="0">
                                <a:schemeClr val="accent2"/>
                              </a:outerShdw>
                            </a:effectLst>
                            <a:latin typeface="Cambria Math" panose="02040503050406030204" pitchFamily="18" charset="0"/>
                          </a:rPr>
                          <m:t>𝒌𝒎</m:t>
                        </m:r>
                      </m:e>
                      <m:sup>
                        <m:r>
                          <a:rPr lang="es-EC" b="1" i="1" smtClean="0">
                            <a:ln w="6600">
                              <a:solidFill>
                                <a:schemeClr val="accent2"/>
                              </a:solidFill>
                              <a:prstDash val="solid"/>
                            </a:ln>
                            <a:solidFill>
                              <a:srgbClr val="FFFFFF"/>
                            </a:solidFill>
                            <a:effectLst>
                              <a:outerShdw dist="38100" dir="2700000" algn="tl" rotWithShape="0">
                                <a:schemeClr val="accent2"/>
                              </a:outerShdw>
                            </a:effectLst>
                            <a:latin typeface="Cambria Math" panose="02040503050406030204" pitchFamily="18" charset="0"/>
                          </a:rPr>
                          <m:t>𝟐</m:t>
                        </m:r>
                      </m:sup>
                    </m:sSup>
                  </m:oMath>
                </a14:m>
                <a:endParaRPr lang="es-EC" b="1" dirty="0" smtClean="0">
                  <a:ln w="6600">
                    <a:solidFill>
                      <a:schemeClr val="accent2"/>
                    </a:solidFill>
                    <a:prstDash val="solid"/>
                  </a:ln>
                  <a:solidFill>
                    <a:srgbClr val="FFFFFF"/>
                  </a:solidFill>
                  <a:effectLst>
                    <a:outerShdw dist="38100" dir="2700000" algn="tl" rotWithShape="0">
                      <a:schemeClr val="accent2"/>
                    </a:outerShdw>
                  </a:effectLst>
                </a:endParaRPr>
              </a:p>
              <a:p>
                <a:r>
                  <a:rPr lang="es-EC" b="1" dirty="0" smtClean="0">
                    <a:ln w="6600">
                      <a:solidFill>
                        <a:schemeClr val="accent2"/>
                      </a:solidFill>
                      <a:prstDash val="solid"/>
                    </a:ln>
                    <a:solidFill>
                      <a:srgbClr val="FFFFFF"/>
                    </a:solidFill>
                    <a:effectLst>
                      <a:outerShdw dist="38100" dir="2700000" algn="tl" rotWithShape="0">
                        <a:schemeClr val="accent2"/>
                      </a:outerShdw>
                    </a:effectLst>
                  </a:rPr>
                  <a:t>Perímetro: 3,95 km</a:t>
                </a:r>
              </a:p>
              <a:p>
                <a:r>
                  <a:rPr lang="es-EC" b="1" dirty="0" smtClean="0">
                    <a:ln w="6600">
                      <a:solidFill>
                        <a:schemeClr val="accent2"/>
                      </a:solidFill>
                      <a:prstDash val="solid"/>
                    </a:ln>
                    <a:solidFill>
                      <a:srgbClr val="FFFFFF"/>
                    </a:solidFill>
                    <a:effectLst>
                      <a:outerShdw dist="38100" dir="2700000" algn="tl" rotWithShape="0">
                        <a:schemeClr val="accent2"/>
                      </a:outerShdw>
                    </a:effectLst>
                  </a:rPr>
                  <a:t>Retardo promedio 19s</a:t>
                </a:r>
              </a:p>
              <a:p>
                <a:endParaRPr lang="es-EC" b="1" dirty="0">
                  <a:ln w="6600">
                    <a:solidFill>
                      <a:schemeClr val="accent2"/>
                    </a:solidFill>
                    <a:prstDash val="solid"/>
                  </a:ln>
                  <a:solidFill>
                    <a:srgbClr val="FFFFFF"/>
                  </a:solidFill>
                  <a:effectLst>
                    <a:outerShdw dist="38100" dir="2700000" algn="tl" rotWithShape="0">
                      <a:schemeClr val="accent2"/>
                    </a:outerShdw>
                  </a:effectLst>
                </a:endParaRPr>
              </a:p>
            </p:txBody>
          </p:sp>
        </mc:Choice>
        <mc:Fallback xmlns="">
          <p:sp>
            <p:nvSpPr>
              <p:cNvPr id="8" name="CuadroTexto 7"/>
              <p:cNvSpPr txBox="1">
                <a:spLocks noRot="1" noChangeAspect="1" noMove="1" noResize="1" noEditPoints="1" noAdjustHandles="1" noChangeArrowheads="1" noChangeShapeType="1" noTextEdit="1"/>
              </p:cNvSpPr>
              <p:nvPr/>
            </p:nvSpPr>
            <p:spPr>
              <a:xfrm>
                <a:off x="-36512" y="1628800"/>
                <a:ext cx="4608512" cy="1200329"/>
              </a:xfrm>
              <a:prstGeom prst="rect">
                <a:avLst/>
              </a:prstGeom>
              <a:blipFill>
                <a:blip r:embed="rId4"/>
                <a:stretch>
                  <a:fillRect/>
                </a:stretch>
              </a:blipFill>
            </p:spPr>
            <p:txBody>
              <a:bodyPr/>
              <a:lstStyle/>
              <a:p>
                <a:r>
                  <a:rPr lang="es-EC">
                    <a:noFill/>
                  </a:rPr>
                  <a:t> </a:t>
                </a:r>
              </a:p>
            </p:txBody>
          </p:sp>
        </mc:Fallback>
      </mc:AlternateContent>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Resultados</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6" name="CuadroTexto 5"/>
          <p:cNvSpPr txBox="1"/>
          <p:nvPr/>
        </p:nvSpPr>
        <p:spPr>
          <a:xfrm>
            <a:off x="0" y="6488668"/>
            <a:ext cx="705967" cy="369332"/>
          </a:xfrm>
          <a:prstGeom prst="rect">
            <a:avLst/>
          </a:prstGeom>
          <a:noFill/>
        </p:spPr>
        <p:txBody>
          <a:bodyPr wrap="square" rtlCol="0">
            <a:spAutoFit/>
          </a:bodyPr>
          <a:lstStyle/>
          <a:p>
            <a:r>
              <a:rPr lang="en-BZ" dirty="0" smtClean="0"/>
              <a:t>26</a:t>
            </a:r>
          </a:p>
        </p:txBody>
      </p:sp>
    </p:spTree>
    <p:extLst>
      <p:ext uri="{BB962C8B-B14F-4D97-AF65-F5344CB8AC3E}">
        <p14:creationId xmlns:p14="http://schemas.microsoft.com/office/powerpoint/2010/main" val="3522904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6488668"/>
            <a:ext cx="705967" cy="369332"/>
          </a:xfrm>
          <a:prstGeom prst="rect">
            <a:avLst/>
          </a:prstGeom>
          <a:noFill/>
        </p:spPr>
        <p:txBody>
          <a:bodyPr wrap="square" rtlCol="0">
            <a:spAutoFit/>
          </a:bodyPr>
          <a:lstStyle/>
          <a:p>
            <a:r>
              <a:rPr lang="en-BZ" dirty="0" smtClean="0"/>
              <a:t>27</a:t>
            </a:r>
            <a:endParaRPr lang="es-ES" dirty="0"/>
          </a:p>
        </p:txBody>
      </p:sp>
      <p:sp>
        <p:nvSpPr>
          <p:cNvPr id="4" name="Título 5"/>
          <p:cNvSpPr>
            <a:spLocks noGrp="1"/>
          </p:cNvSpPr>
          <p:nvPr>
            <p:ph type="title"/>
          </p:nvPr>
        </p:nvSpPr>
        <p:spPr>
          <a:xfrm>
            <a:off x="539552" y="28978"/>
            <a:ext cx="8229600" cy="1143000"/>
          </a:xfrm>
        </p:spPr>
        <p:txBody>
          <a:bodyPr/>
          <a:lstStyle/>
          <a:p>
            <a:r>
              <a:rPr lang="es-EC" i="0" dirty="0" smtClean="0">
                <a:solidFill>
                  <a:srgbClr val="00B050"/>
                </a:solidFill>
                <a:latin typeface="Times New Roman" panose="02020603050405020304" pitchFamily="18" charset="0"/>
                <a:cs typeface="Times New Roman" panose="02020603050405020304" pitchFamily="18" charset="0"/>
              </a:rPr>
              <a:t>Conclusiones</a:t>
            </a:r>
            <a:r>
              <a:rPr lang="es-EC" i="0" dirty="0" smtClean="0">
                <a:latin typeface="Times New Roman" panose="02020603050405020304" pitchFamily="18" charset="0"/>
                <a:cs typeface="Times New Roman" panose="02020603050405020304" pitchFamily="18" charset="0"/>
              </a:rPr>
              <a:t/>
            </a:r>
            <a:br>
              <a:rPr lang="es-EC" i="0" dirty="0" smtClean="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sp>
        <p:nvSpPr>
          <p:cNvPr id="6" name="5 CuadroTexto"/>
          <p:cNvSpPr txBox="1"/>
          <p:nvPr/>
        </p:nvSpPr>
        <p:spPr>
          <a:xfrm>
            <a:off x="74105" y="1124744"/>
            <a:ext cx="8962391" cy="5355312"/>
          </a:xfrm>
          <a:prstGeom prst="rect">
            <a:avLst/>
          </a:prstGeom>
          <a:noFill/>
        </p:spPr>
        <p:txBody>
          <a:bodyPr wrap="square" rtlCol="0">
            <a:spAutoFit/>
          </a:bodyPr>
          <a:lstStyle/>
          <a:p>
            <a:pPr marL="285750" indent="-285750" algn="just">
              <a:lnSpc>
                <a:spcPct val="150000"/>
              </a:lnSpc>
              <a:spcBef>
                <a:spcPts val="600"/>
              </a:spcBef>
              <a:spcAft>
                <a:spcPts val="600"/>
              </a:spcAft>
              <a:buFont typeface="Arial" pitchFamily="34" charset="0"/>
              <a:buChar char="•"/>
            </a:pPr>
            <a:r>
              <a:rPr lang="es-ES" sz="1600" dirty="0"/>
              <a:t>Se determinó de manera correcta los elementos electrónicos para la monitorización y control interno de un domicilio, así como los componentes y tecnología para la transmisión y recepción de datos basados en un estudio del arte de la tecnología LoRa y sus aplicaciones en el Internet de las Cosas – IoT y ciudades inteligentes o Smart </a:t>
            </a:r>
            <a:r>
              <a:rPr lang="es-ES" sz="1600" dirty="0" err="1"/>
              <a:t>Cities</a:t>
            </a:r>
            <a:r>
              <a:rPr lang="es-ES" sz="1600" dirty="0"/>
              <a:t>.</a:t>
            </a:r>
            <a:endParaRPr lang="es-EC" sz="1600" dirty="0"/>
          </a:p>
          <a:p>
            <a:pPr marL="285750" indent="-285750" algn="just">
              <a:lnSpc>
                <a:spcPct val="150000"/>
              </a:lnSpc>
              <a:spcBef>
                <a:spcPts val="600"/>
              </a:spcBef>
              <a:spcAft>
                <a:spcPts val="600"/>
              </a:spcAft>
              <a:buFont typeface="Arial" pitchFamily="34" charset="0"/>
              <a:buChar char="•"/>
            </a:pPr>
            <a:r>
              <a:rPr lang="es-ES" sz="1600" dirty="0"/>
              <a:t>Se implementó un respaldo de energía basado en un banco de baterías de 4000mAh, el cual dota de autonomía al sistema por 10 horas en condiciones ideales. Las dimensiones de la batería no implicaron un problema al momento de implementar y montar el sistema en la caja de proyectos. </a:t>
            </a:r>
            <a:endParaRPr lang="es-EC" sz="1600" dirty="0"/>
          </a:p>
          <a:p>
            <a:pPr marL="285750" indent="-285750" algn="just">
              <a:lnSpc>
                <a:spcPct val="150000"/>
              </a:lnSpc>
              <a:spcBef>
                <a:spcPts val="600"/>
              </a:spcBef>
              <a:spcAft>
                <a:spcPts val="600"/>
              </a:spcAft>
              <a:buFont typeface="Arial" pitchFamily="34" charset="0"/>
              <a:buChar char="•"/>
            </a:pPr>
            <a:r>
              <a:rPr lang="es-ES" sz="1600" dirty="0"/>
              <a:t>La aplicación web, así como su configuración se desarrolló correctamente y de una forma amigable para el usuario. Su uso gratuito y </a:t>
            </a:r>
            <a:r>
              <a:rPr lang="es-ES" sz="1600" dirty="0" err="1"/>
              <a:t>renderización</a:t>
            </a:r>
            <a:r>
              <a:rPr lang="es-ES" sz="1600" dirty="0"/>
              <a:t> permite utilizarla sobre cualquier dispositivo inteligente lo que significó un ahorro de recursos económicos y de tiempo al no tener que desarrollar una aplicación móvil.</a:t>
            </a:r>
            <a:endParaRPr lang="es-EC" sz="1600" dirty="0"/>
          </a:p>
          <a:p>
            <a:pPr marL="285750" indent="-285750" algn="just">
              <a:lnSpc>
                <a:spcPct val="150000"/>
              </a:lnSpc>
              <a:spcBef>
                <a:spcPts val="600"/>
              </a:spcBef>
              <a:spcAft>
                <a:spcPts val="600"/>
              </a:spcAft>
              <a:buFont typeface="Arial" pitchFamily="34" charset="0"/>
              <a:buChar char="•"/>
            </a:pPr>
            <a:endParaRPr lang="es-EC" sz="1600" dirty="0"/>
          </a:p>
        </p:txBody>
      </p:sp>
    </p:spTree>
    <p:extLst>
      <p:ext uri="{BB962C8B-B14F-4D97-AF65-F5344CB8AC3E}">
        <p14:creationId xmlns:p14="http://schemas.microsoft.com/office/powerpoint/2010/main" val="758265584"/>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690613"/>
            <a:ext cx="6876256" cy="461665"/>
          </a:xfrm>
          <a:prstGeom prst="rect">
            <a:avLst/>
          </a:prstGeom>
          <a:noFill/>
        </p:spPr>
        <p:txBody>
          <a:bodyPr wrap="square" rtlCol="0">
            <a:spAutoFit/>
          </a:bodyPr>
          <a:lstStyle/>
          <a:p>
            <a:r>
              <a:rPr lang="es-ES" sz="2400" b="1" dirty="0" smtClean="0">
                <a:latin typeface="Times New Roman" panose="02020603050405020304" pitchFamily="18" charset="0"/>
                <a:cs typeface="Times New Roman" panose="02020603050405020304" pitchFamily="18" charset="0"/>
              </a:rPr>
              <a:t>Antecedentes</a:t>
            </a:r>
            <a:endParaRPr lang="es-ES" sz="2400" b="1" dirty="0">
              <a:latin typeface="Times New Roman" panose="02020603050405020304" pitchFamily="18" charset="0"/>
              <a:cs typeface="Times New Roman" panose="02020603050405020304" pitchFamily="18" charset="0"/>
            </a:endParaRPr>
          </a:p>
        </p:txBody>
      </p:sp>
      <p:sp>
        <p:nvSpPr>
          <p:cNvPr id="15" name="Título 5"/>
          <p:cNvSpPr>
            <a:spLocks noGrp="1"/>
          </p:cNvSpPr>
          <p:nvPr>
            <p:ph type="title"/>
          </p:nvPr>
        </p:nvSpPr>
        <p:spPr>
          <a:xfrm>
            <a:off x="678764" y="0"/>
            <a:ext cx="8229600" cy="690613"/>
          </a:xfrm>
        </p:spPr>
        <p:txBody>
          <a:bodyPr/>
          <a:lstStyle/>
          <a:p>
            <a:r>
              <a:rPr lang="es-EC" i="0" dirty="0">
                <a:solidFill>
                  <a:srgbClr val="00B050"/>
                </a:solidFill>
                <a:latin typeface="Times New Roman" panose="02020603050405020304" pitchFamily="18" charset="0"/>
                <a:cs typeface="Times New Roman" panose="02020603050405020304" pitchFamily="18" charset="0"/>
              </a:rPr>
              <a:t>Introducción</a:t>
            </a:r>
          </a:p>
        </p:txBody>
      </p:sp>
      <p:sp>
        <p:nvSpPr>
          <p:cNvPr id="18" name="CuadroTexto 17"/>
          <p:cNvSpPr txBox="1"/>
          <p:nvPr/>
        </p:nvSpPr>
        <p:spPr>
          <a:xfrm>
            <a:off x="0" y="6493174"/>
            <a:ext cx="705967" cy="369332"/>
          </a:xfrm>
          <a:prstGeom prst="rect">
            <a:avLst/>
          </a:prstGeom>
          <a:noFill/>
        </p:spPr>
        <p:txBody>
          <a:bodyPr wrap="square" rtlCol="0">
            <a:spAutoFit/>
          </a:bodyPr>
          <a:lstStyle/>
          <a:p>
            <a:r>
              <a:rPr lang="en-BZ" dirty="0" smtClean="0"/>
              <a:t>1</a:t>
            </a:r>
            <a:endParaRPr lang="es-ES" dirty="0"/>
          </a:p>
        </p:txBody>
      </p:sp>
      <p:sp>
        <p:nvSpPr>
          <p:cNvPr id="7" name="6 CuadroTexto"/>
          <p:cNvSpPr txBox="1"/>
          <p:nvPr/>
        </p:nvSpPr>
        <p:spPr>
          <a:xfrm>
            <a:off x="325987" y="1618922"/>
            <a:ext cx="8278461" cy="3970318"/>
          </a:xfrm>
          <a:prstGeom prst="rect">
            <a:avLst/>
          </a:prstGeom>
          <a:noFill/>
        </p:spPr>
        <p:txBody>
          <a:bodyPr wrap="square" rtlCol="0">
            <a:spAutoFit/>
          </a:bodyPr>
          <a:lstStyle/>
          <a:p>
            <a:pPr marL="285750" indent="-285750" algn="just">
              <a:buFont typeface="Arial" pitchFamily="34" charset="0"/>
              <a:buChar char="•"/>
            </a:pPr>
            <a:r>
              <a:rPr lang="es-ES" dirty="0"/>
              <a:t>El agua es un recurso natural no renovable, esencial para la vida, la productividad y salud de las personas. </a:t>
            </a:r>
            <a:endParaRPr lang="es-ES" dirty="0" smtClean="0"/>
          </a:p>
          <a:p>
            <a:pPr marL="285750" indent="-285750" algn="just">
              <a:buFont typeface="Arial" pitchFamily="34" charset="0"/>
              <a:buChar char="•"/>
            </a:pPr>
            <a:endParaRPr lang="es-ES" dirty="0"/>
          </a:p>
          <a:p>
            <a:pPr marL="285750" indent="-285750" algn="just">
              <a:buFont typeface="Arial" pitchFamily="34" charset="0"/>
              <a:buChar char="•"/>
            </a:pPr>
            <a:r>
              <a:rPr lang="es-ES" dirty="0"/>
              <a:t>En una vivienda se requiere de un monitoreo y control dado que se pueden producir fallas internas en las tuberías o derivaciones clandestinas, lo cual requiere de un cierre de forma local o remota de emergencia para poder solucionar estos inconvenientes. </a:t>
            </a:r>
            <a:endParaRPr lang="es-ES" dirty="0" smtClean="0"/>
          </a:p>
          <a:p>
            <a:pPr marL="285750" indent="-285750" algn="just">
              <a:buFont typeface="Arial" pitchFamily="34" charset="0"/>
              <a:buChar char="•"/>
            </a:pPr>
            <a:endParaRPr lang="es-ES" dirty="0"/>
          </a:p>
          <a:p>
            <a:pPr marL="285750" indent="-285750" algn="just">
              <a:buFont typeface="Arial" pitchFamily="34" charset="0"/>
              <a:buChar char="•"/>
            </a:pPr>
            <a:r>
              <a:rPr lang="es-ES" dirty="0"/>
              <a:t>Los medidores inteligentes y la lectura remota de los mismos se realizan a través de una red de transmisión. Esta red debe ser robusta para evitar pérdida de paquetes, debe tener gran cobertura y distancias de transmisión y debe consumir baja potencia para evitar el cambio de baterías en los medidores. </a:t>
            </a:r>
          </a:p>
          <a:p>
            <a:pPr marL="285750" indent="-285750" algn="just">
              <a:buFont typeface="Arial" pitchFamily="34" charset="0"/>
              <a:buChar char="•"/>
            </a:pPr>
            <a:endParaRPr lang="es-EC" dirty="0"/>
          </a:p>
        </p:txBody>
      </p:sp>
    </p:spTree>
    <p:extLst>
      <p:ext uri="{BB962C8B-B14F-4D97-AF65-F5344CB8AC3E}">
        <p14:creationId xmlns:p14="http://schemas.microsoft.com/office/powerpoint/2010/main" val="2780316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6488668"/>
            <a:ext cx="705967" cy="369332"/>
          </a:xfrm>
          <a:prstGeom prst="rect">
            <a:avLst/>
          </a:prstGeom>
          <a:noFill/>
        </p:spPr>
        <p:txBody>
          <a:bodyPr wrap="square" rtlCol="0">
            <a:spAutoFit/>
          </a:bodyPr>
          <a:lstStyle/>
          <a:p>
            <a:r>
              <a:rPr lang="en-BZ" dirty="0" smtClean="0"/>
              <a:t>28</a:t>
            </a:r>
            <a:endParaRPr lang="es-ES" dirty="0"/>
          </a:p>
        </p:txBody>
      </p:sp>
      <p:sp>
        <p:nvSpPr>
          <p:cNvPr id="4" name="Título 5"/>
          <p:cNvSpPr>
            <a:spLocks noGrp="1"/>
          </p:cNvSpPr>
          <p:nvPr>
            <p:ph type="title"/>
          </p:nvPr>
        </p:nvSpPr>
        <p:spPr>
          <a:xfrm>
            <a:off x="539552" y="28978"/>
            <a:ext cx="8229600" cy="1143000"/>
          </a:xfrm>
        </p:spPr>
        <p:txBody>
          <a:bodyPr/>
          <a:lstStyle/>
          <a:p>
            <a:r>
              <a:rPr lang="es-EC" i="0" dirty="0" smtClean="0">
                <a:solidFill>
                  <a:srgbClr val="00B050"/>
                </a:solidFill>
                <a:latin typeface="Times New Roman" panose="02020603050405020304" pitchFamily="18" charset="0"/>
                <a:cs typeface="Times New Roman" panose="02020603050405020304" pitchFamily="18" charset="0"/>
              </a:rPr>
              <a:t>Conclusiones</a:t>
            </a:r>
            <a:r>
              <a:rPr lang="es-EC" i="0" dirty="0" smtClean="0">
                <a:latin typeface="Times New Roman" panose="02020603050405020304" pitchFamily="18" charset="0"/>
                <a:cs typeface="Times New Roman" panose="02020603050405020304" pitchFamily="18" charset="0"/>
              </a:rPr>
              <a:t/>
            </a:r>
            <a:br>
              <a:rPr lang="es-EC" i="0" dirty="0" smtClean="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sp>
        <p:nvSpPr>
          <p:cNvPr id="6" name="5 CuadroTexto"/>
          <p:cNvSpPr txBox="1"/>
          <p:nvPr/>
        </p:nvSpPr>
        <p:spPr>
          <a:xfrm>
            <a:off x="352983" y="1382486"/>
            <a:ext cx="8644904" cy="4462760"/>
          </a:xfrm>
          <a:prstGeom prst="rect">
            <a:avLst/>
          </a:prstGeom>
          <a:noFill/>
        </p:spPr>
        <p:txBody>
          <a:bodyPr wrap="square" rtlCol="0">
            <a:spAutoFit/>
          </a:bodyPr>
          <a:lstStyle/>
          <a:p>
            <a:pPr marL="285750" indent="-285750" algn="just">
              <a:lnSpc>
                <a:spcPct val="150000"/>
              </a:lnSpc>
              <a:spcBef>
                <a:spcPts val="600"/>
              </a:spcBef>
              <a:spcAft>
                <a:spcPts val="600"/>
              </a:spcAft>
              <a:buFont typeface="Arial" pitchFamily="34" charset="0"/>
              <a:buChar char="•"/>
            </a:pPr>
            <a:r>
              <a:rPr lang="es-ES" sz="1600" dirty="0"/>
              <a:t>El desarrollo de los algoritmos para el monitoreo, cálculo de consumo y control de agua potable, transmisión y recepción de datos se lo realizó en bloques y con funciones para su correcta implementación y comprensión permitiendo un funcionamiento óptimo del dispositivo.</a:t>
            </a:r>
            <a:endParaRPr lang="es-EC" sz="1600" dirty="0"/>
          </a:p>
          <a:p>
            <a:pPr marL="285750" indent="-285750" algn="just">
              <a:lnSpc>
                <a:spcPct val="150000"/>
              </a:lnSpc>
              <a:spcBef>
                <a:spcPts val="600"/>
              </a:spcBef>
              <a:spcAft>
                <a:spcPts val="600"/>
              </a:spcAft>
              <a:buFont typeface="Arial" pitchFamily="34" charset="0"/>
              <a:buChar char="•"/>
            </a:pPr>
            <a:r>
              <a:rPr lang="es-ES" sz="1600" dirty="0"/>
              <a:t>Se realizó la calibración del dispositivo a través de un laboratorio especializado en medidores de agua. La calibración se la realizó con el objetivo de determinar el número de pulsos que genera el sensor de caudal por cada litro de agua para tener un cálculo más real de flujo de agua.</a:t>
            </a:r>
            <a:endParaRPr lang="es-EC" sz="1600" dirty="0"/>
          </a:p>
          <a:p>
            <a:pPr marL="285750" indent="-285750" algn="just">
              <a:lnSpc>
                <a:spcPct val="150000"/>
              </a:lnSpc>
              <a:spcBef>
                <a:spcPts val="600"/>
              </a:spcBef>
              <a:spcAft>
                <a:spcPts val="600"/>
              </a:spcAft>
              <a:buFont typeface="Arial" pitchFamily="34" charset="0"/>
              <a:buChar char="•"/>
            </a:pPr>
            <a:r>
              <a:rPr lang="es-ES" sz="1600" dirty="0"/>
              <a:t>Finalmente se validó el funcionamiento del dispositivo en un domicilio, logrando generar estadísticas diarias y semanales del consumo interno de un hogar determinando el valor promedio en metros cúbicos de agua que consume una familia</a:t>
            </a:r>
            <a:r>
              <a:rPr lang="es-ES" sz="1600" dirty="0" smtClean="0"/>
              <a:t>.</a:t>
            </a:r>
            <a:endParaRPr lang="es-EC" sz="1600" dirty="0"/>
          </a:p>
        </p:txBody>
      </p:sp>
    </p:spTree>
    <p:extLst>
      <p:ext uri="{BB962C8B-B14F-4D97-AF65-F5344CB8AC3E}">
        <p14:creationId xmlns:p14="http://schemas.microsoft.com/office/powerpoint/2010/main" val="1975670810"/>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53867" y="1373867"/>
            <a:ext cx="8784183" cy="830997"/>
          </a:xfrm>
          <a:prstGeom prst="rect">
            <a:avLst/>
          </a:prstGeom>
          <a:noFill/>
        </p:spPr>
        <p:txBody>
          <a:bodyPr wrap="square">
            <a:spAutoFit/>
          </a:bodyPr>
          <a:lstStyle/>
          <a:p>
            <a:pPr algn="ctr">
              <a:defRPr/>
            </a:pPr>
            <a:r>
              <a:rPr lang="es-ES" sz="2400" b="1" dirty="0">
                <a:solidFill>
                  <a:srgbClr val="336600"/>
                </a:solidFill>
                <a:latin typeface="Times New Roman" panose="02020603050405020304" pitchFamily="18" charset="0"/>
                <a:cs typeface="Times New Roman" panose="02020603050405020304" pitchFamily="18" charset="0"/>
              </a:rPr>
              <a:t>DEPARTAMENTO DE </a:t>
            </a:r>
            <a:r>
              <a:rPr lang="es-ES" sz="2400" b="1" dirty="0" smtClean="0">
                <a:solidFill>
                  <a:srgbClr val="336600"/>
                </a:solidFill>
                <a:latin typeface="Times New Roman" panose="02020603050405020304" pitchFamily="18" charset="0"/>
                <a:cs typeface="Times New Roman" panose="02020603050405020304" pitchFamily="18" charset="0"/>
              </a:rPr>
              <a:t>ELÉCTRICA, ELECTRÓNICA Y TELECOMUNICACIONES</a:t>
            </a:r>
            <a:endParaRPr lang="es-ES" sz="2400" b="1" dirty="0">
              <a:solidFill>
                <a:srgbClr val="336600"/>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1488019" y="4203527"/>
            <a:ext cx="6743722" cy="461665"/>
          </a:xfrm>
          <a:prstGeom prst="rect">
            <a:avLst/>
          </a:prstGeom>
          <a:noFill/>
        </p:spPr>
        <p:txBody>
          <a:bodyPr wrap="square">
            <a:spAutoFit/>
          </a:bodyPr>
          <a:lstStyle/>
          <a:p>
            <a:pPr algn="ctr">
              <a:defRPr/>
            </a:pPr>
            <a:r>
              <a:rPr lang="es-ES" sz="2400" b="1" dirty="0" smtClean="0">
                <a:solidFill>
                  <a:srgbClr val="336600"/>
                </a:solidFill>
                <a:latin typeface="Times New Roman" panose="02020603050405020304" pitchFamily="18" charset="0"/>
                <a:cs typeface="Times New Roman" panose="02020603050405020304" pitchFamily="18" charset="0"/>
              </a:rPr>
              <a:t>Autor: </a:t>
            </a:r>
            <a:r>
              <a:rPr lang="es-ES" sz="2400" b="1" dirty="0" smtClean="0">
                <a:latin typeface="Times New Roman" panose="02020603050405020304" pitchFamily="18" charset="0"/>
                <a:cs typeface="Times New Roman" panose="02020603050405020304" pitchFamily="18" charset="0"/>
              </a:rPr>
              <a:t>Alberto Gerardo Borja Pozo</a:t>
            </a:r>
            <a:endParaRPr lang="es-ES" sz="2400" b="1" dirty="0">
              <a:latin typeface="Times New Roman" panose="02020603050405020304" pitchFamily="18" charset="0"/>
              <a:cs typeface="Times New Roman" panose="02020603050405020304" pitchFamily="18" charset="0"/>
            </a:endParaRPr>
          </a:p>
        </p:txBody>
      </p:sp>
      <p:sp>
        <p:nvSpPr>
          <p:cNvPr id="6" name="5 CuadroTexto"/>
          <p:cNvSpPr txBox="1"/>
          <p:nvPr/>
        </p:nvSpPr>
        <p:spPr>
          <a:xfrm>
            <a:off x="1835692" y="2332836"/>
            <a:ext cx="6048375" cy="830997"/>
          </a:xfrm>
          <a:prstGeom prst="rect">
            <a:avLst/>
          </a:prstGeom>
          <a:noFill/>
        </p:spPr>
        <p:txBody>
          <a:bodyPr>
            <a:spAutoFit/>
          </a:bodyPr>
          <a:lstStyle/>
          <a:p>
            <a:pPr algn="ctr">
              <a:defRPr/>
            </a:pPr>
            <a:r>
              <a:rPr lang="es-EC" sz="2400" b="1" dirty="0">
                <a:solidFill>
                  <a:srgbClr val="336600"/>
                </a:solidFill>
                <a:latin typeface="Times New Roman" panose="02020603050405020304" pitchFamily="18" charset="0"/>
                <a:cs typeface="Times New Roman" panose="02020603050405020304" pitchFamily="18" charset="0"/>
              </a:rPr>
              <a:t>Carrera de Ingeniería </a:t>
            </a:r>
            <a:r>
              <a:rPr lang="es-EC" sz="2400" b="1" dirty="0" smtClean="0">
                <a:solidFill>
                  <a:srgbClr val="336600"/>
                </a:solidFill>
                <a:latin typeface="Times New Roman" panose="02020603050405020304" pitchFamily="18" charset="0"/>
                <a:cs typeface="Times New Roman" panose="02020603050405020304" pitchFamily="18" charset="0"/>
              </a:rPr>
              <a:t>en </a:t>
            </a:r>
            <a:r>
              <a:rPr lang="es-EC" sz="2400" b="1" dirty="0">
                <a:solidFill>
                  <a:srgbClr val="336600"/>
                </a:solidFill>
                <a:latin typeface="Times New Roman" panose="02020603050405020304" pitchFamily="18" charset="0"/>
                <a:cs typeface="Times New Roman" panose="02020603050405020304" pitchFamily="18" charset="0"/>
              </a:rPr>
              <a:t>Electrónica y Telecomunicaciones</a:t>
            </a:r>
            <a:endParaRPr lang="en-US" sz="2400" b="1" dirty="0">
              <a:solidFill>
                <a:srgbClr val="336600"/>
              </a:solidFill>
              <a:latin typeface="Times New Roman" panose="02020603050405020304" pitchFamily="18" charset="0"/>
              <a:cs typeface="Times New Roman" panose="02020603050405020304" pitchFamily="18" charset="0"/>
            </a:endParaRPr>
          </a:p>
        </p:txBody>
      </p:sp>
      <p:sp>
        <p:nvSpPr>
          <p:cNvPr id="7" name="2 CuadroTexto"/>
          <p:cNvSpPr txBox="1"/>
          <p:nvPr/>
        </p:nvSpPr>
        <p:spPr>
          <a:xfrm>
            <a:off x="1488019" y="4747405"/>
            <a:ext cx="6743722" cy="1015663"/>
          </a:xfrm>
          <a:prstGeom prst="rect">
            <a:avLst/>
          </a:prstGeom>
          <a:noFill/>
        </p:spPr>
        <p:txBody>
          <a:bodyPr wrap="square">
            <a:spAutoFit/>
          </a:bodyPr>
          <a:lstStyle/>
          <a:p>
            <a:pPr algn="ctr">
              <a:defRPr/>
            </a:pPr>
            <a:r>
              <a:rPr lang="es-ES" sz="2000" b="1" dirty="0" smtClean="0">
                <a:solidFill>
                  <a:srgbClr val="336600"/>
                </a:solidFill>
                <a:latin typeface="Times New Roman" panose="02020603050405020304" pitchFamily="18" charset="0"/>
                <a:cs typeface="Times New Roman" panose="02020603050405020304" pitchFamily="18" charset="0"/>
              </a:rPr>
              <a:t>Director: </a:t>
            </a:r>
            <a:r>
              <a:rPr lang="es-US" sz="2000" b="1" dirty="0">
                <a:latin typeface="Times New Roman" panose="02020603050405020304" pitchFamily="18" charset="0"/>
                <a:ea typeface="Ebrima" panose="02000000000000000000" pitchFamily="2" charset="0"/>
                <a:cs typeface="Times New Roman" panose="02020603050405020304" pitchFamily="18" charset="0"/>
              </a:rPr>
              <a:t>Ing. </a:t>
            </a:r>
            <a:r>
              <a:rPr lang="es-US" sz="2000" b="1" dirty="0" smtClean="0">
                <a:latin typeface="Times New Roman" panose="02020603050405020304" pitchFamily="18" charset="0"/>
                <a:ea typeface="Ebrima" panose="02000000000000000000" pitchFamily="2" charset="0"/>
                <a:cs typeface="Times New Roman" panose="02020603050405020304" pitchFamily="18" charset="0"/>
              </a:rPr>
              <a:t>Luis Montoya</a:t>
            </a:r>
          </a:p>
          <a:p>
            <a:pPr algn="ctr">
              <a:defRPr/>
            </a:pPr>
            <a:r>
              <a:rPr lang="es-ES" sz="2000" b="1" dirty="0" smtClean="0">
                <a:solidFill>
                  <a:srgbClr val="336600"/>
                </a:solidFill>
                <a:latin typeface="Times New Roman" panose="02020603050405020304" pitchFamily="18" charset="0"/>
                <a:cs typeface="Times New Roman" panose="02020603050405020304" pitchFamily="18" charset="0"/>
              </a:rPr>
              <a:t>Oponente:</a:t>
            </a:r>
            <a:r>
              <a:rPr lang="es-ES" sz="2000" b="1" dirty="0" smtClean="0">
                <a:latin typeface="Times New Roman" panose="02020603050405020304" pitchFamily="18" charset="0"/>
                <a:cs typeface="Times New Roman" panose="02020603050405020304" pitchFamily="18" charset="0"/>
              </a:rPr>
              <a:t>Ing. Darwin Aguilar</a:t>
            </a:r>
            <a:endParaRPr lang="es-ES" sz="2000" b="1" dirty="0">
              <a:solidFill>
                <a:srgbClr val="336600"/>
              </a:solidFill>
              <a:latin typeface="Times New Roman" panose="02020603050405020304" pitchFamily="18" charset="0"/>
              <a:cs typeface="Times New Roman" panose="02020603050405020304" pitchFamily="18" charset="0"/>
            </a:endParaRPr>
          </a:p>
          <a:p>
            <a:pPr algn="ctr">
              <a:defRPr/>
            </a:pPr>
            <a:endParaRPr lang="es-ES" sz="2000" b="1" dirty="0">
              <a:solidFill>
                <a:srgbClr val="336600"/>
              </a:solidFill>
              <a:latin typeface="Times New Roman" panose="02020603050405020304" pitchFamily="18" charset="0"/>
              <a:cs typeface="Times New Roman" panose="02020603050405020304" pitchFamily="18" charset="0"/>
            </a:endParaRPr>
          </a:p>
        </p:txBody>
      </p:sp>
      <p:sp>
        <p:nvSpPr>
          <p:cNvPr id="4" name="CuadroTexto 3"/>
          <p:cNvSpPr txBox="1"/>
          <p:nvPr/>
        </p:nvSpPr>
        <p:spPr>
          <a:xfrm>
            <a:off x="1043608" y="3140968"/>
            <a:ext cx="8064896" cy="892552"/>
          </a:xfrm>
          <a:prstGeom prst="rect">
            <a:avLst/>
          </a:prstGeom>
          <a:noFill/>
        </p:spPr>
        <p:txBody>
          <a:bodyPr wrap="square" rtlCol="0">
            <a:spAutoFit/>
          </a:bodyPr>
          <a:lstStyle/>
          <a:p>
            <a:pPr algn="ctr"/>
            <a:r>
              <a:rPr lang="es-EC" sz="1600" b="1" dirty="0">
                <a:solidFill>
                  <a:srgbClr val="336600"/>
                </a:solidFill>
              </a:rPr>
              <a:t> </a:t>
            </a:r>
            <a:endParaRPr lang="es-ES" b="1" dirty="0">
              <a:solidFill>
                <a:srgbClr val="336600"/>
              </a:solidFill>
              <a:latin typeface="Times New Roman" panose="02020603050405020304" pitchFamily="18" charset="0"/>
            </a:endParaRPr>
          </a:p>
          <a:p>
            <a:pPr algn="ctr"/>
            <a:r>
              <a:rPr lang="es-ES" b="1" dirty="0">
                <a:solidFill>
                  <a:srgbClr val="336600"/>
                </a:solidFill>
                <a:latin typeface="Times New Roman" panose="02020603050405020304" pitchFamily="18" charset="0"/>
              </a:rPr>
              <a:t> </a:t>
            </a:r>
            <a:r>
              <a:rPr lang="es-ES" b="1" dirty="0"/>
              <a:t>IMPLEMENTACIÓN DE UNA RED LPWAN PARA EL CONTROL DE CONSUMO DE AGUA POTABLE UTILIZANDO TECNOLOGÍA LORA</a:t>
            </a:r>
            <a:r>
              <a:rPr lang="es-ES" sz="1600" b="1" dirty="0" smtClean="0">
                <a:latin typeface="Times New Roman" panose="02020603050405020304" pitchFamily="18" charset="0"/>
              </a:rPr>
              <a:t>. </a:t>
            </a:r>
            <a:r>
              <a:rPr lang="es-ES" sz="1600" b="1" dirty="0">
                <a:solidFill>
                  <a:srgbClr val="336600"/>
                </a:solidFill>
                <a:latin typeface="Times New Roman" panose="02020603050405020304" pitchFamily="18" charset="0"/>
              </a:rPr>
              <a:t>	</a:t>
            </a:r>
          </a:p>
        </p:txBody>
      </p:sp>
    </p:spTree>
    <p:extLst>
      <p:ext uri="{BB962C8B-B14F-4D97-AF65-F5344CB8AC3E}">
        <p14:creationId xmlns:p14="http://schemas.microsoft.com/office/powerpoint/2010/main" val="36942196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50"/>
                                        <p:tgtEl>
                                          <p:spTgt spid="2"/>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250"/>
                                        <p:tgtEl>
                                          <p:spTgt spid="6"/>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250"/>
                                        <p:tgtEl>
                                          <p:spTgt spid="4"/>
                                        </p:tgtEl>
                                      </p:cBhvr>
                                    </p:animEffect>
                                  </p:childTnLst>
                                </p:cTn>
                              </p:par>
                            </p:childTnLst>
                          </p:cTn>
                        </p:par>
                        <p:par>
                          <p:cTn id="16" fill="hold">
                            <p:stCondLst>
                              <p:cond delay="75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50"/>
                                        <p:tgtEl>
                                          <p:spTgt spid="7"/>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07504" y="807095"/>
            <a:ext cx="6876256" cy="461665"/>
          </a:xfrm>
          <a:prstGeom prst="rect">
            <a:avLst/>
          </a:prstGeom>
          <a:noFill/>
        </p:spPr>
        <p:txBody>
          <a:bodyPr wrap="square" rtlCol="0">
            <a:spAutoFit/>
          </a:bodyPr>
          <a:lstStyle/>
          <a:p>
            <a:pPr marL="0" lvl="1"/>
            <a:r>
              <a:rPr lang="en-US" sz="2400" b="1" dirty="0" err="1" smtClean="0"/>
              <a:t>Planteamiento</a:t>
            </a:r>
            <a:r>
              <a:rPr lang="en-US" sz="2400" b="1" dirty="0" smtClean="0"/>
              <a:t> del </a:t>
            </a:r>
            <a:r>
              <a:rPr lang="en-US" sz="2400" b="1" dirty="0" err="1" smtClean="0"/>
              <a:t>problema</a:t>
            </a:r>
            <a:endParaRPr lang="en-US" sz="2400" b="1" dirty="0"/>
          </a:p>
        </p:txBody>
      </p:sp>
      <p:sp>
        <p:nvSpPr>
          <p:cNvPr id="15" name="Título 5"/>
          <p:cNvSpPr>
            <a:spLocks noGrp="1"/>
          </p:cNvSpPr>
          <p:nvPr>
            <p:ph type="title"/>
          </p:nvPr>
        </p:nvSpPr>
        <p:spPr>
          <a:xfrm>
            <a:off x="678764" y="0"/>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Introducción</a:t>
            </a:r>
          </a:p>
        </p:txBody>
      </p:sp>
      <p:sp>
        <p:nvSpPr>
          <p:cNvPr id="18" name="CuadroTexto 17"/>
          <p:cNvSpPr txBox="1"/>
          <p:nvPr/>
        </p:nvSpPr>
        <p:spPr>
          <a:xfrm>
            <a:off x="0" y="6493174"/>
            <a:ext cx="705967" cy="369332"/>
          </a:xfrm>
          <a:prstGeom prst="rect">
            <a:avLst/>
          </a:prstGeom>
          <a:noFill/>
        </p:spPr>
        <p:txBody>
          <a:bodyPr wrap="square" rtlCol="0">
            <a:spAutoFit/>
          </a:bodyPr>
          <a:lstStyle/>
          <a:p>
            <a:r>
              <a:rPr lang="en-BZ" dirty="0"/>
              <a:t>2</a:t>
            </a:r>
            <a:endParaRPr lang="es-ES" dirty="0"/>
          </a:p>
        </p:txBody>
      </p:sp>
      <p:sp>
        <p:nvSpPr>
          <p:cNvPr id="4" name="3 Rectángulo"/>
          <p:cNvSpPr/>
          <p:nvPr/>
        </p:nvSpPr>
        <p:spPr>
          <a:xfrm>
            <a:off x="607024" y="1674673"/>
            <a:ext cx="7848872" cy="2308324"/>
          </a:xfrm>
          <a:prstGeom prst="rect">
            <a:avLst/>
          </a:prstGeom>
        </p:spPr>
        <p:txBody>
          <a:bodyPr wrap="square">
            <a:spAutoFit/>
          </a:bodyPr>
          <a:lstStyle/>
          <a:p>
            <a:pPr algn="just">
              <a:lnSpc>
                <a:spcPct val="200000"/>
              </a:lnSpc>
            </a:pPr>
            <a:r>
              <a:rPr lang="es-EC" dirty="0"/>
              <a:t>Se </a:t>
            </a:r>
            <a:r>
              <a:rPr lang="es-EC" dirty="0" smtClean="0"/>
              <a:t>cubre la </a:t>
            </a:r>
            <a:r>
              <a:rPr lang="es-EC" dirty="0"/>
              <a:t>necesidad de </a:t>
            </a:r>
            <a:r>
              <a:rPr lang="es-EC" dirty="0" smtClean="0"/>
              <a:t>tener el </a:t>
            </a:r>
            <a:r>
              <a:rPr lang="es-EC" dirty="0"/>
              <a:t>control del consumo de </a:t>
            </a:r>
            <a:r>
              <a:rPr lang="es-EC" dirty="0" smtClean="0"/>
              <a:t>agua mediante la generación de </a:t>
            </a:r>
            <a:r>
              <a:rPr lang="es-EC" dirty="0"/>
              <a:t>reportes mensuales y a su vez permitir el corte y reactivación del suministro interno de forma remota en caso de ruptura o arreglos en las tuberías al interior de la propiedad.</a:t>
            </a:r>
          </a:p>
        </p:txBody>
      </p:sp>
    </p:spTree>
    <p:extLst>
      <p:ext uri="{BB962C8B-B14F-4D97-AF65-F5344CB8AC3E}">
        <p14:creationId xmlns:p14="http://schemas.microsoft.com/office/powerpoint/2010/main" val="4273240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07504" y="807095"/>
            <a:ext cx="6876256" cy="461665"/>
          </a:xfrm>
          <a:prstGeom prst="rect">
            <a:avLst/>
          </a:prstGeom>
          <a:noFill/>
        </p:spPr>
        <p:txBody>
          <a:bodyPr wrap="square" rtlCol="0">
            <a:spAutoFit/>
          </a:bodyPr>
          <a:lstStyle/>
          <a:p>
            <a:pPr marL="0" lvl="1"/>
            <a:r>
              <a:rPr lang="en-US" sz="2400" b="1" dirty="0" err="1" smtClean="0"/>
              <a:t>Justificación</a:t>
            </a:r>
            <a:endParaRPr lang="en-US" sz="2400" b="1" dirty="0"/>
          </a:p>
        </p:txBody>
      </p:sp>
      <p:sp>
        <p:nvSpPr>
          <p:cNvPr id="15" name="Título 5"/>
          <p:cNvSpPr>
            <a:spLocks noGrp="1"/>
          </p:cNvSpPr>
          <p:nvPr>
            <p:ph type="title"/>
          </p:nvPr>
        </p:nvSpPr>
        <p:spPr>
          <a:xfrm>
            <a:off x="678764" y="0"/>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Introducción</a:t>
            </a:r>
          </a:p>
        </p:txBody>
      </p:sp>
      <p:sp>
        <p:nvSpPr>
          <p:cNvPr id="18" name="CuadroTexto 17"/>
          <p:cNvSpPr txBox="1"/>
          <p:nvPr/>
        </p:nvSpPr>
        <p:spPr>
          <a:xfrm>
            <a:off x="0" y="6493174"/>
            <a:ext cx="705967" cy="369332"/>
          </a:xfrm>
          <a:prstGeom prst="rect">
            <a:avLst/>
          </a:prstGeom>
          <a:noFill/>
        </p:spPr>
        <p:txBody>
          <a:bodyPr wrap="square" rtlCol="0">
            <a:spAutoFit/>
          </a:bodyPr>
          <a:lstStyle/>
          <a:p>
            <a:r>
              <a:rPr lang="en-BZ" dirty="0"/>
              <a:t>2</a:t>
            </a:r>
            <a:endParaRPr lang="es-ES" dirty="0"/>
          </a:p>
        </p:txBody>
      </p:sp>
      <p:sp>
        <p:nvSpPr>
          <p:cNvPr id="6" name="1 CuadroTexto"/>
          <p:cNvSpPr txBox="1"/>
          <p:nvPr/>
        </p:nvSpPr>
        <p:spPr>
          <a:xfrm>
            <a:off x="467544" y="1597510"/>
            <a:ext cx="8208911" cy="4185761"/>
          </a:xfrm>
          <a:prstGeom prst="rect">
            <a:avLst/>
          </a:prstGeom>
          <a:noFill/>
          <a:ln>
            <a:noFill/>
          </a:ln>
        </p:spPr>
        <p:txBody>
          <a:bodyPr wrap="square" rtlCol="0">
            <a:spAutoFit/>
          </a:bodyPr>
          <a:lstStyle/>
          <a:p>
            <a:pPr marL="285750" indent="-285750" algn="just">
              <a:buFont typeface="Arial" pitchFamily="34" charset="0"/>
              <a:buChar char="•"/>
            </a:pPr>
            <a:r>
              <a:rPr lang="es-ES" sz="1600" dirty="0"/>
              <a:t>Durante los meses de pandemia muchos ciudadanos recibieron sus planillas con valores elevados y diferentes a los que habían pagado en meses anteriores a la pandemia. Este problema generó molestias y reclamos en las diferentes empresas municipales y alcaldías que gestionan el suministro y cobro de agua potable</a:t>
            </a:r>
            <a:r>
              <a:rPr lang="es-ES" sz="1600" dirty="0" smtClean="0"/>
              <a:t>.</a:t>
            </a:r>
          </a:p>
          <a:p>
            <a:pPr marL="285750" indent="-285750" algn="just">
              <a:buFont typeface="Arial" pitchFamily="34" charset="0"/>
              <a:buChar char="•"/>
            </a:pPr>
            <a:endParaRPr lang="es-EC" sz="1600" dirty="0"/>
          </a:p>
          <a:p>
            <a:pPr marL="285750" indent="-285750" algn="just">
              <a:buFont typeface="Arial" pitchFamily="34" charset="0"/>
              <a:buChar char="•"/>
            </a:pPr>
            <a:r>
              <a:rPr lang="es-ES" sz="1600" dirty="0" smtClean="0"/>
              <a:t>Las </a:t>
            </a:r>
            <a:r>
              <a:rPr lang="es-ES" sz="1600" dirty="0"/>
              <a:t>tecnologías de la Información y comunicación ofrece una alternativa a solucionar estos problemas, específicamente en el marco de las ciudades inteligentes como es el despliegue de una red de área extendida y bajo consumo de potencia – LPWAN (Alliance L, 2015) interconectando dispositivos electrónicos que permitan realizar el cálculo del consumo de agua potable de forma remota y la transmisión de la información a una plataforma de visualización (</a:t>
            </a:r>
            <a:r>
              <a:rPr lang="es-ES" sz="1600" dirty="0" err="1"/>
              <a:t>Mogrovejo</a:t>
            </a:r>
            <a:r>
              <a:rPr lang="es-ES" sz="1600" dirty="0"/>
              <a:t> </a:t>
            </a:r>
            <a:r>
              <a:rPr lang="es-ES" sz="1600" dirty="0" err="1"/>
              <a:t>Narvaez</a:t>
            </a:r>
            <a:r>
              <a:rPr lang="es-ES" sz="1600" dirty="0"/>
              <a:t>, 2019).</a:t>
            </a:r>
            <a:endParaRPr lang="es-EC" sz="1600" dirty="0"/>
          </a:p>
          <a:p>
            <a:pPr marL="285750" indent="-285750" algn="just">
              <a:buFont typeface="Arial" pitchFamily="34" charset="0"/>
              <a:buChar char="•"/>
            </a:pPr>
            <a:endParaRPr lang="es-ES" sz="1600" dirty="0"/>
          </a:p>
          <a:p>
            <a:pPr marL="285750" indent="-285750" algn="just">
              <a:buFont typeface="Arial" pitchFamily="34" charset="0"/>
              <a:buChar char="•"/>
            </a:pPr>
            <a:r>
              <a:rPr lang="es-ES" sz="1600" dirty="0" smtClean="0"/>
              <a:t>Mediante </a:t>
            </a:r>
            <a:r>
              <a:rPr lang="es-ES" sz="1600" dirty="0"/>
              <a:t>la implementación y evaluación de esta red se pretende obtener los datos de consumo de agua potable en tiempo real, cortar o habilitar el servicio debido a falta de pago, daño o mantenimiento como una alternativa a la lectura tradicional de medidores</a:t>
            </a:r>
            <a:endParaRPr lang="es-EC" sz="1600" dirty="0"/>
          </a:p>
        </p:txBody>
      </p:sp>
    </p:spTree>
    <p:extLst>
      <p:ext uri="{BB962C8B-B14F-4D97-AF65-F5344CB8AC3E}">
        <p14:creationId xmlns:p14="http://schemas.microsoft.com/office/powerpoint/2010/main" val="2759552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07504" y="807095"/>
            <a:ext cx="6876256" cy="461665"/>
          </a:xfrm>
          <a:prstGeom prst="rect">
            <a:avLst/>
          </a:prstGeom>
          <a:noFill/>
        </p:spPr>
        <p:txBody>
          <a:bodyPr wrap="square" rtlCol="0">
            <a:spAutoFit/>
          </a:bodyPr>
          <a:lstStyle/>
          <a:p>
            <a:pPr marL="0" lvl="1"/>
            <a:r>
              <a:rPr lang="en-US" sz="2400" b="1" dirty="0" smtClean="0"/>
              <a:t>Marco </a:t>
            </a:r>
            <a:r>
              <a:rPr lang="en-US" sz="2400" b="1" dirty="0" err="1" smtClean="0"/>
              <a:t>metodológico</a:t>
            </a:r>
            <a:endParaRPr lang="en-US" sz="2400" b="1" dirty="0"/>
          </a:p>
        </p:txBody>
      </p:sp>
      <p:sp>
        <p:nvSpPr>
          <p:cNvPr id="15" name="Título 5"/>
          <p:cNvSpPr>
            <a:spLocks noGrp="1"/>
          </p:cNvSpPr>
          <p:nvPr>
            <p:ph type="title"/>
          </p:nvPr>
        </p:nvSpPr>
        <p:spPr>
          <a:xfrm>
            <a:off x="678764" y="0"/>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Introducción</a:t>
            </a:r>
          </a:p>
        </p:txBody>
      </p:sp>
      <p:sp>
        <p:nvSpPr>
          <p:cNvPr id="18" name="CuadroTexto 17"/>
          <p:cNvSpPr txBox="1"/>
          <p:nvPr/>
        </p:nvSpPr>
        <p:spPr>
          <a:xfrm>
            <a:off x="0" y="6493174"/>
            <a:ext cx="705967" cy="369332"/>
          </a:xfrm>
          <a:prstGeom prst="rect">
            <a:avLst/>
          </a:prstGeom>
          <a:noFill/>
        </p:spPr>
        <p:txBody>
          <a:bodyPr wrap="square" rtlCol="0">
            <a:spAutoFit/>
          </a:bodyPr>
          <a:lstStyle/>
          <a:p>
            <a:r>
              <a:rPr lang="en-BZ" dirty="0"/>
              <a:t>2</a:t>
            </a:r>
            <a:endParaRPr lang="es-ES" dirty="0"/>
          </a:p>
        </p:txBody>
      </p:sp>
      <p:sp>
        <p:nvSpPr>
          <p:cNvPr id="7" name="6 CuadroTexto"/>
          <p:cNvSpPr txBox="1"/>
          <p:nvPr/>
        </p:nvSpPr>
        <p:spPr>
          <a:xfrm>
            <a:off x="107505" y="1643743"/>
            <a:ext cx="8784976" cy="3539430"/>
          </a:xfrm>
          <a:prstGeom prst="rect">
            <a:avLst/>
          </a:prstGeom>
          <a:noFill/>
        </p:spPr>
        <p:txBody>
          <a:bodyPr wrap="square" rtlCol="0">
            <a:spAutoFit/>
          </a:bodyPr>
          <a:lstStyle/>
          <a:p>
            <a:r>
              <a:rPr lang="es-EC" sz="1600" dirty="0"/>
              <a:t>Para el desarrollo del presente proyecto se lo ha dividido en 5 fases: </a:t>
            </a:r>
            <a:endParaRPr lang="es-EC" sz="1600" dirty="0" smtClean="0"/>
          </a:p>
          <a:p>
            <a:endParaRPr lang="es-EC" sz="1600" dirty="0"/>
          </a:p>
          <a:p>
            <a:pPr marL="285750" lvl="0" indent="-285750">
              <a:buFont typeface="Arial" pitchFamily="34" charset="0"/>
              <a:buChar char="•"/>
            </a:pPr>
            <a:r>
              <a:rPr lang="es-EC" sz="1600" dirty="0"/>
              <a:t>La primera fase consiste en una recopilación bibliográfica referente a redes LPWAN, redes LORA, casos de uso y dispositivos utilizados</a:t>
            </a:r>
            <a:r>
              <a:rPr lang="es-EC" sz="1600" dirty="0" smtClean="0"/>
              <a:t>.</a:t>
            </a:r>
          </a:p>
          <a:p>
            <a:pPr marL="285750" lvl="0" indent="-285750">
              <a:buFont typeface="Arial" pitchFamily="34" charset="0"/>
              <a:buChar char="•"/>
            </a:pPr>
            <a:endParaRPr lang="es-EC" sz="1600" dirty="0"/>
          </a:p>
          <a:p>
            <a:pPr marL="285750" lvl="0" indent="-285750">
              <a:buFont typeface="Arial" pitchFamily="34" charset="0"/>
              <a:buChar char="•"/>
            </a:pPr>
            <a:r>
              <a:rPr lang="es-EC" sz="1600" dirty="0"/>
              <a:t>La segunda fase se </a:t>
            </a:r>
            <a:r>
              <a:rPr lang="es-EC" sz="1600" dirty="0" smtClean="0"/>
              <a:t>implementó </a:t>
            </a:r>
            <a:r>
              <a:rPr lang="es-EC" sz="1600" dirty="0"/>
              <a:t>los dispositivos de medición y lectura, se </a:t>
            </a:r>
            <a:r>
              <a:rPr lang="es-EC" sz="1600" dirty="0" smtClean="0"/>
              <a:t>realizaron </a:t>
            </a:r>
            <a:r>
              <a:rPr lang="es-EC" sz="1600" dirty="0"/>
              <a:t>las pruebas de funcionamiento. </a:t>
            </a:r>
            <a:endParaRPr lang="es-EC" sz="1600" dirty="0" smtClean="0"/>
          </a:p>
          <a:p>
            <a:pPr marL="285750" lvl="0" indent="-285750">
              <a:buFont typeface="Arial" pitchFamily="34" charset="0"/>
              <a:buChar char="•"/>
            </a:pPr>
            <a:endParaRPr lang="es-EC" sz="1600" dirty="0"/>
          </a:p>
          <a:p>
            <a:pPr marL="285750" lvl="0" indent="-285750">
              <a:buFont typeface="Arial" pitchFamily="34" charset="0"/>
              <a:buChar char="•"/>
            </a:pPr>
            <a:r>
              <a:rPr lang="es-EC" sz="1600" dirty="0"/>
              <a:t>En la fase 3 se </a:t>
            </a:r>
            <a:r>
              <a:rPr lang="es-EC" sz="1600" dirty="0" smtClean="0"/>
              <a:t>implementó </a:t>
            </a:r>
            <a:r>
              <a:rPr lang="es-EC" sz="1600" dirty="0"/>
              <a:t>la red y sus diferentes elementos como nodos y </a:t>
            </a:r>
            <a:r>
              <a:rPr lang="es-EC" sz="1600" dirty="0" err="1"/>
              <a:t>gateway</a:t>
            </a:r>
            <a:r>
              <a:rPr lang="es-EC" sz="1600" dirty="0"/>
              <a:t>. </a:t>
            </a:r>
            <a:endParaRPr lang="es-EC" sz="1600" dirty="0" smtClean="0"/>
          </a:p>
          <a:p>
            <a:pPr marL="285750" lvl="0" indent="-285750">
              <a:buFont typeface="Arial" pitchFamily="34" charset="0"/>
              <a:buChar char="•"/>
            </a:pPr>
            <a:endParaRPr lang="es-EC" sz="1600" dirty="0"/>
          </a:p>
          <a:p>
            <a:pPr marL="285750" lvl="0" indent="-285750">
              <a:buFont typeface="Arial" pitchFamily="34" charset="0"/>
              <a:buChar char="•"/>
            </a:pPr>
            <a:r>
              <a:rPr lang="es-EC" sz="1600" dirty="0"/>
              <a:t>Durante la fase 4 se </a:t>
            </a:r>
            <a:r>
              <a:rPr lang="es-EC" sz="1600" dirty="0" smtClean="0"/>
              <a:t>realizaron </a:t>
            </a:r>
            <a:r>
              <a:rPr lang="es-EC" sz="1600" dirty="0"/>
              <a:t>las pruebas de campo y la evaluación de la red. En esta fase se </a:t>
            </a:r>
            <a:r>
              <a:rPr lang="es-EC" sz="1600" dirty="0" smtClean="0"/>
              <a:t>eligió  </a:t>
            </a:r>
            <a:r>
              <a:rPr lang="es-EC" sz="1600" dirty="0"/>
              <a:t>el sitio </a:t>
            </a:r>
            <a:r>
              <a:rPr lang="es-EC" sz="1600" dirty="0" smtClean="0"/>
              <a:t>a implementar </a:t>
            </a:r>
            <a:r>
              <a:rPr lang="es-EC" sz="1600" dirty="0"/>
              <a:t>la red</a:t>
            </a:r>
            <a:r>
              <a:rPr lang="es-EC" sz="1600" dirty="0" smtClean="0"/>
              <a:t>.</a:t>
            </a:r>
          </a:p>
          <a:p>
            <a:pPr marL="285750" lvl="0" indent="-285750">
              <a:buFont typeface="Arial" pitchFamily="34" charset="0"/>
              <a:buChar char="•"/>
            </a:pPr>
            <a:endParaRPr lang="es-EC" sz="1600" dirty="0"/>
          </a:p>
          <a:p>
            <a:pPr marL="285750" indent="-285750">
              <a:buFont typeface="Arial" pitchFamily="34" charset="0"/>
              <a:buChar char="•"/>
            </a:pPr>
            <a:r>
              <a:rPr lang="es-EC" sz="1600" dirty="0"/>
              <a:t>La fase número 5 </a:t>
            </a:r>
            <a:r>
              <a:rPr lang="es-EC" sz="1600" dirty="0" smtClean="0"/>
              <a:t>fue </a:t>
            </a:r>
            <a:r>
              <a:rPr lang="es-EC" sz="1600" dirty="0"/>
              <a:t>netamente para la redacción de resultados y el informe </a:t>
            </a:r>
            <a:r>
              <a:rPr lang="es-EC" sz="1600" dirty="0" smtClean="0"/>
              <a:t>técnico.</a:t>
            </a:r>
            <a:endParaRPr lang="es-EC" sz="1600" dirty="0"/>
          </a:p>
        </p:txBody>
      </p:sp>
    </p:spTree>
    <p:extLst>
      <p:ext uri="{BB962C8B-B14F-4D97-AF65-F5344CB8AC3E}">
        <p14:creationId xmlns:p14="http://schemas.microsoft.com/office/powerpoint/2010/main" val="210715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a:xfrm>
            <a:off x="87016" y="588120"/>
            <a:ext cx="8698160" cy="5867980"/>
          </a:xfrm>
        </p:spPr>
        <p:txBody>
          <a:bodyPr/>
          <a:lstStyle/>
          <a:p>
            <a:pPr marL="0" indent="0" algn="just">
              <a:buNone/>
            </a:pPr>
            <a:r>
              <a:rPr lang="es-EC" b="1" dirty="0">
                <a:solidFill>
                  <a:srgbClr val="336600"/>
                </a:solidFill>
                <a:latin typeface="Times New Roman" panose="02020603050405020304" pitchFamily="18" charset="0"/>
                <a:cs typeface="Times New Roman" panose="02020603050405020304" pitchFamily="18" charset="0"/>
              </a:rPr>
              <a:t>Objetivo General</a:t>
            </a:r>
          </a:p>
          <a:p>
            <a:pPr marL="0" indent="0" algn="just">
              <a:buNone/>
            </a:pPr>
            <a:endParaRPr lang="es-EC" sz="1500" dirty="0">
              <a:solidFill>
                <a:srgbClr val="336600"/>
              </a:solidFill>
            </a:endParaRPr>
          </a:p>
          <a:p>
            <a:pPr marL="0" indent="0" algn="just">
              <a:buNone/>
            </a:pPr>
            <a:r>
              <a:rPr lang="es-ES" sz="2000" dirty="0">
                <a:solidFill>
                  <a:schemeClr val="tx1"/>
                </a:solidFill>
                <a:latin typeface="Times New Roman" panose="02020603050405020304" pitchFamily="18" charset="0"/>
                <a:cs typeface="Times New Roman" panose="02020603050405020304" pitchFamily="18" charset="0"/>
              </a:rPr>
              <a:t>Implementar una red LPWAN para el control de consumo de agua potable utilizando tecnología </a:t>
            </a:r>
            <a:r>
              <a:rPr lang="es-ES" sz="2000" dirty="0" smtClean="0">
                <a:solidFill>
                  <a:schemeClr val="tx1"/>
                </a:solidFill>
                <a:latin typeface="Times New Roman" panose="02020603050405020304" pitchFamily="18" charset="0"/>
                <a:cs typeface="Times New Roman" panose="02020603050405020304" pitchFamily="18" charset="0"/>
              </a:rPr>
              <a:t>LoRa.</a:t>
            </a:r>
          </a:p>
          <a:p>
            <a:pPr marL="0" indent="0" algn="just">
              <a:buNone/>
            </a:pPr>
            <a:endParaRPr lang="es-ES" sz="1500"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es-EC" b="1" dirty="0" smtClean="0">
                <a:solidFill>
                  <a:srgbClr val="336600"/>
                </a:solidFill>
                <a:latin typeface="Times New Roman" panose="02020603050405020304" pitchFamily="18" charset="0"/>
                <a:cs typeface="Times New Roman" panose="02020603050405020304" pitchFamily="18" charset="0"/>
              </a:rPr>
              <a:t>Objetivos Específicos</a:t>
            </a:r>
            <a:endParaRPr lang="es-EC" b="1" dirty="0">
              <a:solidFill>
                <a:srgbClr val="336600"/>
              </a:solidFill>
              <a:latin typeface="Times New Roman" panose="02020603050405020304" pitchFamily="18" charset="0"/>
              <a:cs typeface="Times New Roman" panose="02020603050405020304" pitchFamily="18" charset="0"/>
            </a:endParaRPr>
          </a:p>
          <a:p>
            <a:pPr marL="0" indent="0" algn="just">
              <a:buNone/>
            </a:pPr>
            <a:endParaRPr lang="es-ES" sz="1500" dirty="0">
              <a:solidFill>
                <a:schemeClr val="tx1"/>
              </a:solidFill>
              <a:latin typeface="Times New Roman" panose="02020603050405020304" pitchFamily="18" charset="0"/>
              <a:cs typeface="Times New Roman" panose="02020603050405020304" pitchFamily="18" charset="0"/>
            </a:endParaRPr>
          </a:p>
          <a:p>
            <a:pPr lvl="0" algn="just">
              <a:lnSpc>
                <a:spcPct val="115000"/>
              </a:lnSpc>
              <a:spcBef>
                <a:spcPts val="0"/>
              </a:spcBef>
              <a:spcAft>
                <a:spcPts val="0"/>
              </a:spcAft>
              <a:buFont typeface="Symbol" panose="05050102010706020507" pitchFamily="18" charset="2"/>
              <a:buChar char=""/>
              <a:tabLst>
                <a:tab pos="891540" algn="l"/>
              </a:tabLst>
            </a:pPr>
            <a:r>
              <a:rPr lang="es-E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Realizar un estudio del estado del arte sobre la tecnología LoRa.</a:t>
            </a:r>
          </a:p>
          <a:p>
            <a:pPr lvl="0" algn="just">
              <a:lnSpc>
                <a:spcPct val="115000"/>
              </a:lnSpc>
              <a:spcBef>
                <a:spcPts val="0"/>
              </a:spcBef>
              <a:spcAft>
                <a:spcPts val="0"/>
              </a:spcAft>
              <a:buFont typeface="Symbol" panose="05050102010706020507" pitchFamily="18" charset="2"/>
              <a:buChar char=""/>
              <a:tabLst>
                <a:tab pos="891540" algn="l"/>
              </a:tabLst>
            </a:pPr>
            <a:r>
              <a:rPr lang="es-E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Dimensionar los dispositivos electrónicos a utilizar en la construcción del dispositivo de control de flujo de agua.</a:t>
            </a:r>
          </a:p>
          <a:p>
            <a:pPr lvl="0" algn="just">
              <a:lnSpc>
                <a:spcPct val="115000"/>
              </a:lnSpc>
              <a:spcBef>
                <a:spcPts val="0"/>
              </a:spcBef>
              <a:spcAft>
                <a:spcPts val="0"/>
              </a:spcAft>
              <a:buFont typeface="Symbol" panose="05050102010706020507" pitchFamily="18" charset="2"/>
              <a:buChar char=""/>
              <a:tabLst>
                <a:tab pos="891540" algn="l"/>
              </a:tabLst>
            </a:pPr>
            <a:r>
              <a:rPr lang="es-E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Diseñar e implementar un circuito para la adquisición de los datos sobre el consumo de agua potable.</a:t>
            </a:r>
          </a:p>
          <a:p>
            <a:pPr lvl="0" algn="just">
              <a:lnSpc>
                <a:spcPct val="115000"/>
              </a:lnSpc>
              <a:spcBef>
                <a:spcPts val="0"/>
              </a:spcBef>
              <a:spcAft>
                <a:spcPts val="0"/>
              </a:spcAft>
              <a:buFont typeface="Symbol" panose="05050102010706020507" pitchFamily="18" charset="2"/>
              <a:buChar char=""/>
              <a:tabLst>
                <a:tab pos="891540" algn="l"/>
              </a:tabLst>
            </a:pPr>
            <a:r>
              <a:rPr lang="es-E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Configurar los equipos de radio, nodo y Gateway LoRa para la transmisión de los datos de consumo de agua. </a:t>
            </a:r>
          </a:p>
          <a:p>
            <a:pPr lvl="0" algn="just">
              <a:lnSpc>
                <a:spcPct val="115000"/>
              </a:lnSpc>
              <a:spcBef>
                <a:spcPts val="0"/>
              </a:spcBef>
              <a:spcAft>
                <a:spcPts val="1000"/>
              </a:spcAft>
              <a:buFont typeface="Symbol" panose="05050102010706020507" pitchFamily="18" charset="2"/>
              <a:buChar char=""/>
              <a:tabLst>
                <a:tab pos="891540" algn="l"/>
              </a:tabLst>
            </a:pPr>
            <a:endParaRPr lang="es-ES" sz="20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s-EC" sz="1000" dirty="0">
              <a:solidFill>
                <a:schemeClr val="tx1"/>
              </a:solidFill>
              <a:latin typeface="Times New Roman" panose="02020603050405020304" pitchFamily="18" charset="0"/>
              <a:cs typeface="Times New Roman" panose="02020603050405020304" pitchFamily="18" charset="0"/>
            </a:endParaRPr>
          </a:p>
        </p:txBody>
      </p:sp>
      <p:sp>
        <p:nvSpPr>
          <p:cNvPr id="3" name="CuadroTexto 2"/>
          <p:cNvSpPr txBox="1"/>
          <p:nvPr/>
        </p:nvSpPr>
        <p:spPr>
          <a:xfrm>
            <a:off x="0" y="6488668"/>
            <a:ext cx="705967" cy="369332"/>
          </a:xfrm>
          <a:prstGeom prst="rect">
            <a:avLst/>
          </a:prstGeom>
          <a:noFill/>
        </p:spPr>
        <p:txBody>
          <a:bodyPr wrap="square" rtlCol="0">
            <a:spAutoFit/>
          </a:bodyPr>
          <a:lstStyle/>
          <a:p>
            <a:r>
              <a:rPr lang="en-BZ" dirty="0"/>
              <a:t>6</a:t>
            </a:r>
            <a:endParaRPr lang="es-ES" dirty="0"/>
          </a:p>
        </p:txBody>
      </p:sp>
      <p:sp>
        <p:nvSpPr>
          <p:cNvPr id="4" name="Título 5"/>
          <p:cNvSpPr>
            <a:spLocks noGrp="1"/>
          </p:cNvSpPr>
          <p:nvPr>
            <p:ph type="title"/>
          </p:nvPr>
        </p:nvSpPr>
        <p:spPr>
          <a:xfrm>
            <a:off x="539552" y="28978"/>
            <a:ext cx="8229600" cy="1143000"/>
          </a:xfrm>
        </p:spPr>
        <p:txBody>
          <a:bodyPr/>
          <a:lstStyle/>
          <a:p>
            <a:r>
              <a:rPr lang="es-EC" i="0" dirty="0" smtClean="0">
                <a:solidFill>
                  <a:srgbClr val="00B050"/>
                </a:solidFill>
                <a:latin typeface="Times New Roman" panose="02020603050405020304" pitchFamily="18" charset="0"/>
                <a:cs typeface="Times New Roman" panose="02020603050405020304" pitchFamily="18" charset="0"/>
              </a:rPr>
              <a:t>Objetivos</a:t>
            </a:r>
            <a:r>
              <a:rPr lang="es-EC" i="0" dirty="0" smtClean="0">
                <a:latin typeface="Times New Roman" panose="02020603050405020304" pitchFamily="18" charset="0"/>
                <a:cs typeface="Times New Roman" panose="02020603050405020304" pitchFamily="18" charset="0"/>
              </a:rPr>
              <a:t/>
            </a:r>
            <a:br>
              <a:rPr lang="es-EC" i="0" dirty="0" smtClean="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0964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a:xfrm>
            <a:off x="70992" y="990020"/>
            <a:ext cx="8698160" cy="5867980"/>
          </a:xfrm>
        </p:spPr>
        <p:txBody>
          <a:bodyPr/>
          <a:lstStyle/>
          <a:p>
            <a:pPr marL="0" indent="0" algn="just">
              <a:buNone/>
            </a:pPr>
            <a:endParaRPr lang="es-ES" sz="1500"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es-EC" b="1" dirty="0" smtClean="0">
                <a:solidFill>
                  <a:srgbClr val="336600"/>
                </a:solidFill>
                <a:latin typeface="Times New Roman" panose="02020603050405020304" pitchFamily="18" charset="0"/>
                <a:cs typeface="Times New Roman" panose="02020603050405020304" pitchFamily="18" charset="0"/>
              </a:rPr>
              <a:t>Objetivos Específicos</a:t>
            </a:r>
            <a:endParaRPr lang="es-EC" b="1" dirty="0">
              <a:solidFill>
                <a:srgbClr val="336600"/>
              </a:solidFill>
              <a:latin typeface="Times New Roman" panose="02020603050405020304" pitchFamily="18" charset="0"/>
              <a:cs typeface="Times New Roman" panose="02020603050405020304" pitchFamily="18" charset="0"/>
            </a:endParaRPr>
          </a:p>
          <a:p>
            <a:pPr marL="0" indent="0" algn="just">
              <a:buNone/>
            </a:pPr>
            <a:endParaRPr lang="es-ES" sz="1500" dirty="0">
              <a:solidFill>
                <a:schemeClr val="tx1"/>
              </a:solidFill>
              <a:latin typeface="Times New Roman" panose="02020603050405020304" pitchFamily="18" charset="0"/>
              <a:cs typeface="Times New Roman" panose="02020603050405020304" pitchFamily="18" charset="0"/>
            </a:endParaRPr>
          </a:p>
          <a:p>
            <a:pPr lvl="0" algn="just">
              <a:lnSpc>
                <a:spcPct val="115000"/>
              </a:lnSpc>
              <a:spcBef>
                <a:spcPts val="0"/>
              </a:spcBef>
              <a:spcAft>
                <a:spcPts val="0"/>
              </a:spcAft>
              <a:buFont typeface="Symbol" panose="05050102010706020507" pitchFamily="18" charset="2"/>
              <a:buChar char=""/>
              <a:tabLst>
                <a:tab pos="891540" algn="l"/>
              </a:tabLst>
            </a:pPr>
            <a:r>
              <a:rPr lang="es-E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Implementar una red “LoRa” con topología en estrella entre el nodo y Gateway que se comunica con el servidor.</a:t>
            </a:r>
          </a:p>
          <a:p>
            <a:pPr lvl="0" algn="just">
              <a:lnSpc>
                <a:spcPct val="115000"/>
              </a:lnSpc>
              <a:spcBef>
                <a:spcPts val="0"/>
              </a:spcBef>
              <a:spcAft>
                <a:spcPts val="0"/>
              </a:spcAft>
              <a:buFont typeface="Symbol" panose="05050102010706020507" pitchFamily="18" charset="2"/>
              <a:buChar char=""/>
              <a:tabLst>
                <a:tab pos="891540" algn="l"/>
              </a:tabLst>
            </a:pPr>
            <a:r>
              <a:rPr lang="es-E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Desarrollar un aplicativo Web con conexión al servidor para realizar el monitoreo y almacenamiento de información enviada por el Gateway.</a:t>
            </a:r>
          </a:p>
          <a:p>
            <a:pPr lvl="0" algn="just">
              <a:lnSpc>
                <a:spcPct val="115000"/>
              </a:lnSpc>
              <a:spcBef>
                <a:spcPts val="0"/>
              </a:spcBef>
              <a:spcAft>
                <a:spcPts val="0"/>
              </a:spcAft>
              <a:buFont typeface="Symbol" panose="05050102010706020507" pitchFamily="18" charset="2"/>
              <a:buChar char=""/>
              <a:tabLst>
                <a:tab pos="891540" algn="l"/>
              </a:tabLst>
            </a:pPr>
            <a:r>
              <a:rPr lang="es-E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Validar el funcionamiento del sistema a través de un protocolo de </a:t>
            </a:r>
            <a:r>
              <a:rPr lang="es-E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pruebas</a:t>
            </a:r>
            <a:r>
              <a:rPr lang="es-EC"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s-EC"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Bef>
                <a:spcPts val="0"/>
              </a:spcBef>
              <a:spcAft>
                <a:spcPts val="1000"/>
              </a:spcAft>
              <a:buNone/>
              <a:tabLst>
                <a:tab pos="891540" algn="l"/>
              </a:tabLst>
            </a:pPr>
            <a:endParaRPr lang="es-EC"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Bef>
                <a:spcPts val="0"/>
              </a:spcBef>
              <a:spcAft>
                <a:spcPts val="1000"/>
              </a:spcAft>
              <a:buFont typeface="Symbol" panose="05050102010706020507" pitchFamily="18" charset="2"/>
              <a:buChar char=""/>
              <a:tabLst>
                <a:tab pos="891540" algn="l"/>
              </a:tabLst>
            </a:pPr>
            <a:endParaRPr lang="es-ES" sz="20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s-EC" sz="1000" dirty="0">
              <a:solidFill>
                <a:schemeClr val="tx1"/>
              </a:solidFill>
              <a:latin typeface="Times New Roman" panose="02020603050405020304" pitchFamily="18" charset="0"/>
              <a:cs typeface="Times New Roman" panose="02020603050405020304" pitchFamily="18" charset="0"/>
            </a:endParaRPr>
          </a:p>
        </p:txBody>
      </p:sp>
      <p:sp>
        <p:nvSpPr>
          <p:cNvPr id="3" name="CuadroTexto 2"/>
          <p:cNvSpPr txBox="1"/>
          <p:nvPr/>
        </p:nvSpPr>
        <p:spPr>
          <a:xfrm>
            <a:off x="0" y="6488668"/>
            <a:ext cx="705967" cy="369332"/>
          </a:xfrm>
          <a:prstGeom prst="rect">
            <a:avLst/>
          </a:prstGeom>
          <a:noFill/>
        </p:spPr>
        <p:txBody>
          <a:bodyPr wrap="square" rtlCol="0">
            <a:spAutoFit/>
          </a:bodyPr>
          <a:lstStyle/>
          <a:p>
            <a:r>
              <a:rPr lang="en-BZ" dirty="0"/>
              <a:t>7</a:t>
            </a:r>
            <a:endParaRPr lang="es-ES" dirty="0"/>
          </a:p>
        </p:txBody>
      </p:sp>
      <p:sp>
        <p:nvSpPr>
          <p:cNvPr id="4" name="Título 5"/>
          <p:cNvSpPr>
            <a:spLocks noGrp="1"/>
          </p:cNvSpPr>
          <p:nvPr>
            <p:ph type="title"/>
          </p:nvPr>
        </p:nvSpPr>
        <p:spPr>
          <a:xfrm>
            <a:off x="539552" y="28978"/>
            <a:ext cx="8229600" cy="1143000"/>
          </a:xfrm>
        </p:spPr>
        <p:txBody>
          <a:bodyPr/>
          <a:lstStyle/>
          <a:p>
            <a:r>
              <a:rPr lang="es-EC" i="0" dirty="0" smtClean="0">
                <a:solidFill>
                  <a:srgbClr val="00B050"/>
                </a:solidFill>
                <a:latin typeface="Times New Roman" panose="02020603050405020304" pitchFamily="18" charset="0"/>
                <a:cs typeface="Times New Roman" panose="02020603050405020304" pitchFamily="18" charset="0"/>
              </a:rPr>
              <a:t>Objetivos</a:t>
            </a:r>
            <a:r>
              <a:rPr lang="es-EC" i="0" dirty="0" smtClean="0">
                <a:latin typeface="Times New Roman" panose="02020603050405020304" pitchFamily="18" charset="0"/>
                <a:cs typeface="Times New Roman" panose="02020603050405020304" pitchFamily="18" charset="0"/>
              </a:rPr>
              <a:t/>
            </a:r>
            <a:br>
              <a:rPr lang="es-EC" i="0" dirty="0" smtClean="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5987734"/>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07504" y="807095"/>
            <a:ext cx="6876256" cy="461665"/>
          </a:xfrm>
          <a:prstGeom prst="rect">
            <a:avLst/>
          </a:prstGeom>
          <a:noFill/>
        </p:spPr>
        <p:txBody>
          <a:bodyPr wrap="square" rtlCol="0">
            <a:spAutoFit/>
          </a:bodyPr>
          <a:lstStyle/>
          <a:p>
            <a:pPr marL="0" lvl="1"/>
            <a:r>
              <a:rPr lang="en-US" sz="2400" b="1" dirty="0" smtClean="0"/>
              <a:t>Marco </a:t>
            </a:r>
            <a:r>
              <a:rPr lang="en-US" sz="2400" b="1" dirty="0" err="1" smtClean="0"/>
              <a:t>teórico</a:t>
            </a:r>
            <a:endParaRPr lang="en-US" sz="2400" b="1" dirty="0"/>
          </a:p>
        </p:txBody>
      </p:sp>
      <p:sp>
        <p:nvSpPr>
          <p:cNvPr id="15" name="Título 5"/>
          <p:cNvSpPr>
            <a:spLocks noGrp="1"/>
          </p:cNvSpPr>
          <p:nvPr>
            <p:ph type="title"/>
          </p:nvPr>
        </p:nvSpPr>
        <p:spPr>
          <a:xfrm>
            <a:off x="678764" y="0"/>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Introducción</a:t>
            </a:r>
          </a:p>
        </p:txBody>
      </p:sp>
      <p:sp>
        <p:nvSpPr>
          <p:cNvPr id="18" name="CuadroTexto 17"/>
          <p:cNvSpPr txBox="1"/>
          <p:nvPr/>
        </p:nvSpPr>
        <p:spPr>
          <a:xfrm>
            <a:off x="0" y="6493174"/>
            <a:ext cx="705967" cy="369332"/>
          </a:xfrm>
          <a:prstGeom prst="rect">
            <a:avLst/>
          </a:prstGeom>
          <a:noFill/>
        </p:spPr>
        <p:txBody>
          <a:bodyPr wrap="square" rtlCol="0">
            <a:spAutoFit/>
          </a:bodyPr>
          <a:lstStyle/>
          <a:p>
            <a:r>
              <a:rPr lang="en-BZ" dirty="0"/>
              <a:t>2</a:t>
            </a:r>
            <a:endParaRPr lang="es-ES" dirty="0"/>
          </a:p>
        </p:txBody>
      </p:sp>
      <p:sp>
        <p:nvSpPr>
          <p:cNvPr id="6" name="Google Shape;66;p15"/>
          <p:cNvSpPr txBox="1">
            <a:spLocks/>
          </p:cNvSpPr>
          <p:nvPr/>
        </p:nvSpPr>
        <p:spPr>
          <a:xfrm>
            <a:off x="227864" y="1424036"/>
            <a:ext cx="8520600" cy="572700"/>
          </a:xfrm>
          <a:prstGeom prst="rect">
            <a:avLst/>
          </a:prstGeom>
        </p:spPr>
        <p:txBody>
          <a:bodyPr spcFirstLastPara="1" wrap="square" lIns="91425" tIns="91425" rIns="91425" bIns="91425" anchor="t" anchorCtr="0">
            <a:noAutofit/>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spcBef>
                <a:spcPts val="0"/>
              </a:spcBef>
              <a:spcAft>
                <a:spcPts val="0"/>
              </a:spcAft>
            </a:pPr>
            <a:r>
              <a:rPr lang="es-EC" sz="2400" i="0" dirty="0" smtClean="0">
                <a:solidFill>
                  <a:schemeClr val="tx1"/>
                </a:solidFill>
              </a:rPr>
              <a:t>Tecnología LoRa y </a:t>
            </a:r>
            <a:r>
              <a:rPr lang="es-EC" sz="2400" i="0" dirty="0" err="1" smtClean="0">
                <a:solidFill>
                  <a:schemeClr val="tx1"/>
                </a:solidFill>
              </a:rPr>
              <a:t>LoRaWAN</a:t>
            </a:r>
            <a:endParaRPr lang="es-EC" sz="2400" i="0" dirty="0">
              <a:solidFill>
                <a:schemeClr val="tx1"/>
              </a:solidFill>
            </a:endParaRPr>
          </a:p>
        </p:txBody>
      </p:sp>
      <p:sp>
        <p:nvSpPr>
          <p:cNvPr id="8" name="Google Shape;67;p15"/>
          <p:cNvSpPr txBox="1">
            <a:spLocks/>
          </p:cNvSpPr>
          <p:nvPr/>
        </p:nvSpPr>
        <p:spPr>
          <a:xfrm>
            <a:off x="227864" y="2131486"/>
            <a:ext cx="8520600" cy="3745500"/>
          </a:xfrm>
          <a:prstGeom prst="rect">
            <a:avLst/>
          </a:prstGeom>
        </p:spPr>
        <p:txBody>
          <a:bodyPr spcFirstLastPara="1" vert="horz" wrap="square" lIns="91425" tIns="91425" rIns="91425" bIns="91425" rtlCol="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36550" algn="just">
              <a:lnSpc>
                <a:spcPct val="115000"/>
              </a:lnSpc>
              <a:buSzPts val="1700"/>
              <a:buFont typeface="Arial" panose="020B0604020202020204" pitchFamily="34" charset="0"/>
              <a:buChar char="●"/>
            </a:pPr>
            <a:r>
              <a:rPr lang="es-ES" sz="1700" dirty="0" smtClean="0"/>
              <a:t>LoRa es una tecnología inalámbrica (al igual que </a:t>
            </a:r>
            <a:r>
              <a:rPr lang="es-ES" sz="1700" dirty="0" err="1" smtClean="0"/>
              <a:t>WiFi</a:t>
            </a:r>
            <a:r>
              <a:rPr lang="es-ES" sz="1700" dirty="0" smtClean="0"/>
              <a:t>, Bluetooth, LTE, SigFox o </a:t>
            </a:r>
            <a:r>
              <a:rPr lang="es-ES" sz="1700" dirty="0" err="1" smtClean="0"/>
              <a:t>Zigbee</a:t>
            </a:r>
            <a:r>
              <a:rPr lang="es-ES" sz="1700" dirty="0" smtClean="0"/>
              <a:t>)</a:t>
            </a:r>
          </a:p>
          <a:p>
            <a:pPr marL="0" indent="0" algn="just">
              <a:lnSpc>
                <a:spcPct val="115000"/>
              </a:lnSpc>
              <a:spcBef>
                <a:spcPts val="1200"/>
              </a:spcBef>
              <a:buFont typeface="Arial" panose="020B0604020202020204" pitchFamily="34" charset="0"/>
              <a:buNone/>
            </a:pPr>
            <a:endParaRPr lang="es-ES" sz="1700" dirty="0" smtClean="0"/>
          </a:p>
          <a:p>
            <a:pPr marL="0" indent="0" algn="just">
              <a:lnSpc>
                <a:spcPct val="115000"/>
              </a:lnSpc>
              <a:spcBef>
                <a:spcPts val="1200"/>
              </a:spcBef>
              <a:buFont typeface="Arial" panose="020B0604020202020204" pitchFamily="34" charset="0"/>
              <a:buNone/>
            </a:pPr>
            <a:endParaRPr lang="es-ES" sz="1700" dirty="0" smtClean="0"/>
          </a:p>
          <a:p>
            <a:pPr marL="0" indent="0" algn="just">
              <a:lnSpc>
                <a:spcPct val="115000"/>
              </a:lnSpc>
              <a:spcBef>
                <a:spcPts val="1200"/>
              </a:spcBef>
              <a:buFont typeface="Arial" panose="020B0604020202020204" pitchFamily="34" charset="0"/>
              <a:buNone/>
            </a:pPr>
            <a:endParaRPr lang="es-ES" sz="1700" dirty="0" smtClean="0"/>
          </a:p>
          <a:p>
            <a:pPr marL="457200" indent="-336550" algn="just">
              <a:lnSpc>
                <a:spcPct val="115000"/>
              </a:lnSpc>
              <a:spcBef>
                <a:spcPts val="1200"/>
              </a:spcBef>
              <a:buSzPts val="1700"/>
              <a:buFont typeface="Arial" panose="020B0604020202020204" pitchFamily="34" charset="0"/>
              <a:buChar char="●"/>
            </a:pPr>
            <a:r>
              <a:rPr lang="es-ES" sz="1700" dirty="0" smtClean="0"/>
              <a:t>Emplea un tipo de modulación en radiofrecuencia patentado por </a:t>
            </a:r>
            <a:r>
              <a:rPr lang="es-ES" sz="1700" dirty="0" err="1" smtClean="0"/>
              <a:t>Semtech</a:t>
            </a:r>
            <a:r>
              <a:rPr lang="es-ES" sz="1700" dirty="0" smtClean="0"/>
              <a:t>, una importante empresa fabricante de chips de radio. </a:t>
            </a:r>
          </a:p>
          <a:p>
            <a:pPr marL="457200" indent="-336550" algn="just">
              <a:lnSpc>
                <a:spcPct val="115000"/>
              </a:lnSpc>
              <a:spcBef>
                <a:spcPts val="1200"/>
              </a:spcBef>
              <a:spcAft>
                <a:spcPts val="1200"/>
              </a:spcAft>
              <a:buSzPts val="1700"/>
              <a:buFont typeface="Arial" panose="020B0604020202020204" pitchFamily="34" charset="0"/>
              <a:buChar char="●"/>
            </a:pPr>
            <a:r>
              <a:rPr lang="es-ES" sz="1700" dirty="0" smtClean="0"/>
              <a:t>La tecnología de modulación se denomina </a:t>
            </a:r>
            <a:r>
              <a:rPr lang="es-ES" sz="1700" dirty="0" err="1" smtClean="0"/>
              <a:t>Chirp</a:t>
            </a:r>
            <a:r>
              <a:rPr lang="es-ES" sz="1700" dirty="0" smtClean="0"/>
              <a:t> Spread </a:t>
            </a:r>
            <a:r>
              <a:rPr lang="es-ES" sz="1700" dirty="0" err="1" smtClean="0"/>
              <a:t>Spectrum</a:t>
            </a:r>
            <a:r>
              <a:rPr lang="es-ES" sz="1700" dirty="0" smtClean="0"/>
              <a:t> (o CSS) y se emplea en comunicaciones militares y espaciales desde hace décadas.</a:t>
            </a:r>
            <a:endParaRPr lang="es-ES" sz="1700" dirty="0"/>
          </a:p>
        </p:txBody>
      </p:sp>
      <p:pic>
        <p:nvPicPr>
          <p:cNvPr id="9" name="Google Shape;68;p1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675339" y="3154032"/>
            <a:ext cx="1101499" cy="793450"/>
          </a:xfrm>
          <a:prstGeom prst="rect">
            <a:avLst/>
          </a:prstGeom>
          <a:noFill/>
          <a:ln>
            <a:noFill/>
          </a:ln>
        </p:spPr>
      </p:pic>
      <p:pic>
        <p:nvPicPr>
          <p:cNvPr id="10" name="Google Shape;69;p1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116839" y="3044086"/>
            <a:ext cx="1013351" cy="1013351"/>
          </a:xfrm>
          <a:prstGeom prst="rect">
            <a:avLst/>
          </a:prstGeom>
          <a:noFill/>
          <a:ln>
            <a:noFill/>
          </a:ln>
        </p:spPr>
      </p:pic>
      <p:pic>
        <p:nvPicPr>
          <p:cNvPr id="11" name="Google Shape;70;p1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468037" y="3187324"/>
            <a:ext cx="1101501" cy="726867"/>
          </a:xfrm>
          <a:prstGeom prst="rect">
            <a:avLst/>
          </a:prstGeom>
          <a:noFill/>
          <a:ln>
            <a:noFill/>
          </a:ln>
        </p:spPr>
      </p:pic>
      <p:pic>
        <p:nvPicPr>
          <p:cNvPr id="12" name="Google Shape;71;p1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905564" y="3044079"/>
            <a:ext cx="2200942" cy="1013350"/>
          </a:xfrm>
          <a:prstGeom prst="rect">
            <a:avLst/>
          </a:prstGeom>
          <a:noFill/>
          <a:ln>
            <a:noFill/>
          </a:ln>
        </p:spPr>
      </p:pic>
      <p:pic>
        <p:nvPicPr>
          <p:cNvPr id="13" name="Google Shape;72;p15"/>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7442536" y="3021761"/>
            <a:ext cx="742455" cy="1058001"/>
          </a:xfrm>
          <a:prstGeom prst="rect">
            <a:avLst/>
          </a:prstGeom>
          <a:noFill/>
          <a:ln>
            <a:noFill/>
          </a:ln>
        </p:spPr>
      </p:pic>
    </p:spTree>
    <p:extLst>
      <p:ext uri="{BB962C8B-B14F-4D97-AF65-F5344CB8AC3E}">
        <p14:creationId xmlns:p14="http://schemas.microsoft.com/office/powerpoint/2010/main" val="2777032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20155</TotalTime>
  <Words>1773</Words>
  <Application>Microsoft Office PowerPoint</Application>
  <PresentationFormat>Presentación en pantalla (4:3)</PresentationFormat>
  <Paragraphs>361</Paragraphs>
  <Slides>31</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33" baseType="lpstr">
      <vt:lpstr>Diseño predeterminado</vt:lpstr>
      <vt:lpstr>CorelDRAW</vt:lpstr>
      <vt:lpstr>Presentación de PowerPoint</vt:lpstr>
      <vt:lpstr>agenda</vt:lpstr>
      <vt:lpstr>Introducción</vt:lpstr>
      <vt:lpstr>Introducción</vt:lpstr>
      <vt:lpstr>Introducción</vt:lpstr>
      <vt:lpstr>Introducción</vt:lpstr>
      <vt:lpstr>Objetivos </vt:lpstr>
      <vt:lpstr>Objetivos </vt:lpstr>
      <vt:lpstr>Introducción</vt:lpstr>
      <vt:lpstr>Introducción</vt:lpstr>
      <vt:lpstr>Introducción</vt:lpstr>
      <vt:lpstr>Presentación de PowerPoint</vt:lpstr>
      <vt:lpstr>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vt:lpstr>
      <vt:lpstr>Conclusiones </vt:lpstr>
      <vt:lpstr>Presentación de PowerPoint</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Luis</cp:lastModifiedBy>
  <cp:revision>932</cp:revision>
  <dcterms:created xsi:type="dcterms:W3CDTF">2008-02-13T16:07:44Z</dcterms:created>
  <dcterms:modified xsi:type="dcterms:W3CDTF">2021-09-17T19:24:48Z</dcterms:modified>
</cp:coreProperties>
</file>