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2"/>
  </p:notesMasterIdLst>
  <p:sldIdLst>
    <p:sldId id="256" r:id="rId2"/>
    <p:sldId id="275" r:id="rId3"/>
    <p:sldId id="307" r:id="rId4"/>
    <p:sldId id="327" r:id="rId5"/>
    <p:sldId id="308" r:id="rId6"/>
    <p:sldId id="276" r:id="rId7"/>
    <p:sldId id="356" r:id="rId8"/>
    <p:sldId id="328" r:id="rId9"/>
    <p:sldId id="320" r:id="rId10"/>
    <p:sldId id="329" r:id="rId11"/>
    <p:sldId id="322" r:id="rId12"/>
    <p:sldId id="330" r:id="rId13"/>
    <p:sldId id="331" r:id="rId14"/>
    <p:sldId id="323" r:id="rId15"/>
    <p:sldId id="332" r:id="rId16"/>
    <p:sldId id="296" r:id="rId17"/>
    <p:sldId id="333" r:id="rId18"/>
    <p:sldId id="334" r:id="rId19"/>
    <p:sldId id="335" r:id="rId20"/>
    <p:sldId id="337" r:id="rId21"/>
    <p:sldId id="339" r:id="rId22"/>
    <p:sldId id="338" r:id="rId23"/>
    <p:sldId id="364" r:id="rId24"/>
    <p:sldId id="340" r:id="rId25"/>
    <p:sldId id="341" r:id="rId26"/>
    <p:sldId id="359" r:id="rId27"/>
    <p:sldId id="345" r:id="rId28"/>
    <p:sldId id="361" r:id="rId29"/>
    <p:sldId id="358" r:id="rId30"/>
    <p:sldId id="362" r:id="rId31"/>
    <p:sldId id="344" r:id="rId32"/>
    <p:sldId id="363" r:id="rId33"/>
    <p:sldId id="347" r:id="rId34"/>
    <p:sldId id="348" r:id="rId35"/>
    <p:sldId id="349" r:id="rId36"/>
    <p:sldId id="350" r:id="rId37"/>
    <p:sldId id="351" r:id="rId38"/>
    <p:sldId id="353" r:id="rId39"/>
    <p:sldId id="354" r:id="rId40"/>
    <p:sldId id="355" r:id="rId4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y Cisneros" initials="GC" lastIdx="1" clrIdx="0">
    <p:extLst>
      <p:ext uri="{19B8F6BF-5375-455C-9EA6-DF929625EA0E}">
        <p15:presenceInfo xmlns:p15="http://schemas.microsoft.com/office/powerpoint/2012/main" userId="03ba2164fd9d8a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C5206"/>
    <a:srgbClr val="81B214"/>
    <a:srgbClr val="C5EE68"/>
    <a:srgbClr val="2AB014"/>
    <a:srgbClr val="F3F0D7"/>
    <a:srgbClr val="CEE5D0"/>
    <a:srgbClr val="FF8761"/>
    <a:srgbClr val="B62020"/>
    <a:srgbClr val="A0D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1065" autoAdjust="0"/>
  </p:normalViewPr>
  <p:slideViewPr>
    <p:cSldViewPr snapToGrid="0">
      <p:cViewPr varScale="1">
        <p:scale>
          <a:sx n="80" d="100"/>
          <a:sy n="80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_SPCL_GLPS\PROYECCIONES\RESULTADOS\EXCEL\MODULOS_LINEALES_FIN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_SPCL_GLPS\PROYECCIONES\RESULTADOS\EXCEL\MODULOS_LINEALES_FINA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_SPCL_GLPS\PROYECCIONES\RESULTADOS\EXCEL\COORD_PROYECCION_DI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_SPCL_GLPS\PROYECCIONES\RESULTADOS\EXCEL\COORD_PROYECCION_DI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Porcentaje de Cumplimiento de L para Escala 1:5000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Hoja1!$D$39</c:f>
              <c:strCache>
                <c:ptCount val="1"/>
                <c:pt idx="0">
                  <c:v>Norma INEN (%)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Hoja1!$C$40:$C$48</c:f>
              <c:strCache>
                <c:ptCount val="9"/>
                <c:pt idx="0">
                  <c:v>Mercator Elipsoidal</c:v>
                </c:pt>
                <c:pt idx="1">
                  <c:v>Estereográfica Ecuatorial</c:v>
                </c:pt>
                <c:pt idx="2">
                  <c:v>Estereográfica Oblicua</c:v>
                </c:pt>
                <c:pt idx="3">
                  <c:v>Cilíndrica Sec. Isógona</c:v>
                </c:pt>
                <c:pt idx="4">
                  <c:v>UTM</c:v>
                </c:pt>
                <c:pt idx="5">
                  <c:v>LTM</c:v>
                </c:pt>
                <c:pt idx="6">
                  <c:v>Gauss-Kruger Modificado</c:v>
                </c:pt>
                <c:pt idx="7">
                  <c:v>Oblicua de Mercator</c:v>
                </c:pt>
                <c:pt idx="8">
                  <c:v>Ejidal</c:v>
                </c:pt>
              </c:strCache>
            </c:strRef>
          </c:cat>
          <c:val>
            <c:numRef>
              <c:f>Hoja1!$D$40:$D$48</c:f>
              <c:numCache>
                <c:formatCode>General</c:formatCode>
                <c:ptCount val="9"/>
                <c:pt idx="0">
                  <c:v>74.849999999999994</c:v>
                </c:pt>
                <c:pt idx="1">
                  <c:v>48.96</c:v>
                </c:pt>
                <c:pt idx="2">
                  <c:v>38.17</c:v>
                </c:pt>
                <c:pt idx="3">
                  <c:v>86.44</c:v>
                </c:pt>
                <c:pt idx="4">
                  <c:v>36.67</c:v>
                </c:pt>
                <c:pt idx="5">
                  <c:v>82.97</c:v>
                </c:pt>
                <c:pt idx="6">
                  <c:v>86.9</c:v>
                </c:pt>
                <c:pt idx="7">
                  <c:v>25.93</c:v>
                </c:pt>
                <c:pt idx="8">
                  <c:v>85.45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1-4B56-84EC-7B2A6CB69A2C}"/>
            </c:ext>
          </c:extLst>
        </c:ser>
        <c:ser>
          <c:idx val="1"/>
          <c:order val="1"/>
          <c:tx>
            <c:strRef>
              <c:f>Hoja1!$E$39</c:f>
              <c:strCache>
                <c:ptCount val="1"/>
                <c:pt idx="0">
                  <c:v>Norma IGM (%)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Hoja1!$C$40:$C$48</c:f>
              <c:strCache>
                <c:ptCount val="9"/>
                <c:pt idx="0">
                  <c:v>Mercator Elipsoidal</c:v>
                </c:pt>
                <c:pt idx="1">
                  <c:v>Estereográfica Ecuatorial</c:v>
                </c:pt>
                <c:pt idx="2">
                  <c:v>Estereográfica Oblicua</c:v>
                </c:pt>
                <c:pt idx="3">
                  <c:v>Cilíndrica Sec. Isógona</c:v>
                </c:pt>
                <c:pt idx="4">
                  <c:v>UTM</c:v>
                </c:pt>
                <c:pt idx="5">
                  <c:v>LTM</c:v>
                </c:pt>
                <c:pt idx="6">
                  <c:v>Gauss-Kruger Modificado</c:v>
                </c:pt>
                <c:pt idx="7">
                  <c:v>Oblicua de Mercator</c:v>
                </c:pt>
                <c:pt idx="8">
                  <c:v>Ejidal</c:v>
                </c:pt>
              </c:strCache>
            </c:strRef>
          </c:cat>
          <c:val>
            <c:numRef>
              <c:f>Hoja1!$E$40:$E$48</c:f>
              <c:numCache>
                <c:formatCode>General</c:formatCode>
                <c:ptCount val="9"/>
                <c:pt idx="0">
                  <c:v>59.86</c:v>
                </c:pt>
                <c:pt idx="1">
                  <c:v>19.989999999999998</c:v>
                </c:pt>
                <c:pt idx="2">
                  <c:v>25.67</c:v>
                </c:pt>
                <c:pt idx="3">
                  <c:v>72.540000000000006</c:v>
                </c:pt>
                <c:pt idx="4">
                  <c:v>20.96</c:v>
                </c:pt>
                <c:pt idx="5">
                  <c:v>62.52</c:v>
                </c:pt>
                <c:pt idx="6">
                  <c:v>69.27</c:v>
                </c:pt>
                <c:pt idx="7">
                  <c:v>15.36</c:v>
                </c:pt>
                <c:pt idx="8">
                  <c:v>68.25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1-4B56-84EC-7B2A6CB69A2C}"/>
            </c:ext>
          </c:extLst>
        </c:ser>
        <c:ser>
          <c:idx val="2"/>
          <c:order val="2"/>
          <c:tx>
            <c:strRef>
              <c:f>Hoja1!$F$39</c:f>
              <c:strCache>
                <c:ptCount val="1"/>
                <c:pt idx="0">
                  <c:v>No cumple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Hoja1!$C$40:$C$48</c:f>
              <c:strCache>
                <c:ptCount val="9"/>
                <c:pt idx="0">
                  <c:v>Mercator Elipsoidal</c:v>
                </c:pt>
                <c:pt idx="1">
                  <c:v>Estereográfica Ecuatorial</c:v>
                </c:pt>
                <c:pt idx="2">
                  <c:v>Estereográfica Oblicua</c:v>
                </c:pt>
                <c:pt idx="3">
                  <c:v>Cilíndrica Sec. Isógona</c:v>
                </c:pt>
                <c:pt idx="4">
                  <c:v>UTM</c:v>
                </c:pt>
                <c:pt idx="5">
                  <c:v>LTM</c:v>
                </c:pt>
                <c:pt idx="6">
                  <c:v>Gauss-Kruger Modificado</c:v>
                </c:pt>
                <c:pt idx="7">
                  <c:v>Oblicua de Mercator</c:v>
                </c:pt>
                <c:pt idx="8">
                  <c:v>Ejidal</c:v>
                </c:pt>
              </c:strCache>
            </c:strRef>
          </c:cat>
          <c:val>
            <c:numRef>
              <c:f>Hoja1!$F$40:$F$48</c:f>
              <c:numCache>
                <c:formatCode>General</c:formatCode>
                <c:ptCount val="9"/>
                <c:pt idx="0">
                  <c:v>25.15</c:v>
                </c:pt>
                <c:pt idx="1">
                  <c:v>51.04</c:v>
                </c:pt>
                <c:pt idx="2">
                  <c:v>61.83</c:v>
                </c:pt>
                <c:pt idx="3">
                  <c:v>13.56</c:v>
                </c:pt>
                <c:pt idx="4">
                  <c:v>63.33</c:v>
                </c:pt>
                <c:pt idx="5">
                  <c:v>17.03</c:v>
                </c:pt>
                <c:pt idx="6">
                  <c:v>13.1</c:v>
                </c:pt>
                <c:pt idx="7">
                  <c:v>74.069999999999993</c:v>
                </c:pt>
                <c:pt idx="8">
                  <c:v>14.55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1-4B56-84EC-7B2A6CB69A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0945967"/>
        <c:axId val="1740946383"/>
      </c:barChart>
      <c:catAx>
        <c:axId val="174094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0946383"/>
        <c:crosses val="autoZero"/>
        <c:auto val="1"/>
        <c:lblAlgn val="ctr"/>
        <c:lblOffset val="100"/>
        <c:noMultiLvlLbl val="0"/>
      </c:catAx>
      <c:valAx>
        <c:axId val="1740946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09459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Porcentaje de Cumplimiento de L para Escala 1:1000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[Libro1]Hoja1!$B$2</c:f>
              <c:strCache>
                <c:ptCount val="1"/>
                <c:pt idx="0">
                  <c:v>Norma INEN (%)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62165963431792E-2"/>
                  <c:y val="0.194152391975308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A1-405C-8599-F717E04D60D4}"/>
                </c:ext>
              </c:extLst>
            </c:dLbl>
            <c:dLbl>
              <c:idx val="1"/>
              <c:layout>
                <c:manualLayout>
                  <c:x val="-2.6793248945147681E-2"/>
                  <c:y val="5.11516203703702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A1-405C-8599-F717E04D60D4}"/>
                </c:ext>
              </c:extLst>
            </c:dLbl>
            <c:dLbl>
              <c:idx val="2"/>
              <c:layout>
                <c:manualLayout>
                  <c:x val="-2.8281762775433716E-2"/>
                  <c:y val="2.50119598765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A1-405C-8599-F717E04D60D4}"/>
                </c:ext>
              </c:extLst>
            </c:dLbl>
            <c:dLbl>
              <c:idx val="3"/>
              <c:layout>
                <c:manualLayout>
                  <c:x val="-2.2327707454289789E-2"/>
                  <c:y val="0.125140432098765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A1-405C-8599-F717E04D60D4}"/>
                </c:ext>
              </c:extLst>
            </c:dLbl>
            <c:dLbl>
              <c:idx val="4"/>
              <c:layout>
                <c:manualLayout>
                  <c:x val="-1.6373652133145802E-2"/>
                  <c:y val="3.6497685185185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A1-405C-8599-F717E04D60D4}"/>
                </c:ext>
              </c:extLst>
            </c:dLbl>
            <c:dLbl>
              <c:idx val="5"/>
              <c:layout>
                <c:manualLayout>
                  <c:x val="-2.2327707454289733E-2"/>
                  <c:y val="0.138876543209876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A1-405C-8599-F717E04D60D4}"/>
                </c:ext>
              </c:extLst>
            </c:dLbl>
            <c:dLbl>
              <c:idx val="6"/>
              <c:layout>
                <c:manualLayout>
                  <c:x val="-2.083919362400375E-2"/>
                  <c:y val="0.17131790123456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A1-405C-8599-F717E04D60D4}"/>
                </c:ext>
              </c:extLst>
            </c:dLbl>
            <c:dLbl>
              <c:idx val="7"/>
              <c:layout>
                <c:manualLayout>
                  <c:x val="-1.9350679793717879E-2"/>
                  <c:y val="2.80455246913579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A1-405C-8599-F717E04D60D4}"/>
                </c:ext>
              </c:extLst>
            </c:dLbl>
            <c:dLbl>
              <c:idx val="8"/>
              <c:layout>
                <c:manualLayout>
                  <c:x val="-2.2327707454289622E-2"/>
                  <c:y val="0.168303626543209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A1-405C-8599-F717E04D60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[4]Hoja1!$A$3:$A$11</c:f>
              <c:strCache>
                <c:ptCount val="9"/>
                <c:pt idx="0">
                  <c:v>Mercator Elipsoidal</c:v>
                </c:pt>
                <c:pt idx="1">
                  <c:v>Estereográfica Ecuatorial</c:v>
                </c:pt>
                <c:pt idx="2">
                  <c:v>Estereográfica Oblicua</c:v>
                </c:pt>
                <c:pt idx="3">
                  <c:v>Cilíndrica Sec. Isógona</c:v>
                </c:pt>
                <c:pt idx="4">
                  <c:v>UTM</c:v>
                </c:pt>
                <c:pt idx="5">
                  <c:v>LTM</c:v>
                </c:pt>
                <c:pt idx="6">
                  <c:v>Gauss-Kruger</c:v>
                </c:pt>
                <c:pt idx="7">
                  <c:v>Oblicua de Mercator</c:v>
                </c:pt>
                <c:pt idx="8">
                  <c:v>Ejidal</c:v>
                </c:pt>
              </c:strCache>
            </c:strRef>
          </c:cat>
          <c:val>
            <c:numRef>
              <c:f>[4]Hoja1!$B$3:$B$11</c:f>
              <c:numCache>
                <c:formatCode>General</c:formatCode>
                <c:ptCount val="9"/>
                <c:pt idx="0">
                  <c:v>36.380000000000003</c:v>
                </c:pt>
                <c:pt idx="1">
                  <c:v>9.32</c:v>
                </c:pt>
                <c:pt idx="2">
                  <c:v>5.45</c:v>
                </c:pt>
                <c:pt idx="3">
                  <c:v>23.73</c:v>
                </c:pt>
                <c:pt idx="4">
                  <c:v>6.65</c:v>
                </c:pt>
                <c:pt idx="5">
                  <c:v>26.95</c:v>
                </c:pt>
                <c:pt idx="6">
                  <c:v>31.63</c:v>
                </c:pt>
                <c:pt idx="7">
                  <c:v>5.1100000000000003</c:v>
                </c:pt>
                <c:pt idx="8">
                  <c:v>43.03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D-4D17-A0D7-0B84E05A433C}"/>
            </c:ext>
          </c:extLst>
        </c:ser>
        <c:ser>
          <c:idx val="1"/>
          <c:order val="1"/>
          <c:tx>
            <c:strRef>
              <c:f>[Libro1]Hoja1!$C$2</c:f>
              <c:strCache>
                <c:ptCount val="1"/>
                <c:pt idx="0">
                  <c:v>Norma IGM (%)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8.9310829817158925E-3"/>
                  <c:y val="-4.8996913580246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A1-405C-8599-F717E04D60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[4]Hoja1!$A$3:$A$11</c:f>
              <c:strCache>
                <c:ptCount val="9"/>
                <c:pt idx="0">
                  <c:v>Mercator Elipsoidal</c:v>
                </c:pt>
                <c:pt idx="1">
                  <c:v>Estereográfica Ecuatorial</c:v>
                </c:pt>
                <c:pt idx="2">
                  <c:v>Estereográfica Oblicua</c:v>
                </c:pt>
                <c:pt idx="3">
                  <c:v>Cilíndrica Sec. Isógona</c:v>
                </c:pt>
                <c:pt idx="4">
                  <c:v>UTM</c:v>
                </c:pt>
                <c:pt idx="5">
                  <c:v>LTM</c:v>
                </c:pt>
                <c:pt idx="6">
                  <c:v>Gauss-Kruger</c:v>
                </c:pt>
                <c:pt idx="7">
                  <c:v>Oblicua de Mercator</c:v>
                </c:pt>
                <c:pt idx="8">
                  <c:v>Ejidal</c:v>
                </c:pt>
              </c:strCache>
            </c:strRef>
          </c:cat>
          <c:val>
            <c:numRef>
              <c:f>[4]Hoja1!$C$3:$C$11</c:f>
              <c:numCache>
                <c:formatCode>General</c:formatCode>
                <c:ptCount val="9"/>
                <c:pt idx="0">
                  <c:v>31.18</c:v>
                </c:pt>
                <c:pt idx="1">
                  <c:v>5.28</c:v>
                </c:pt>
                <c:pt idx="2">
                  <c:v>5.44</c:v>
                </c:pt>
                <c:pt idx="3">
                  <c:v>13.75</c:v>
                </c:pt>
                <c:pt idx="4">
                  <c:v>4.13</c:v>
                </c:pt>
                <c:pt idx="5">
                  <c:v>23.29</c:v>
                </c:pt>
                <c:pt idx="6">
                  <c:v>35.9</c:v>
                </c:pt>
                <c:pt idx="7">
                  <c:v>2.94</c:v>
                </c:pt>
                <c:pt idx="8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D-4D17-A0D7-0B84E05A433C}"/>
            </c:ext>
          </c:extLst>
        </c:ser>
        <c:ser>
          <c:idx val="2"/>
          <c:order val="2"/>
          <c:tx>
            <c:strRef>
              <c:f>[Libro1]Hoja1!$D$2</c:f>
              <c:strCache>
                <c:ptCount val="1"/>
                <c:pt idx="0">
                  <c:v>No cumple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[4]Hoja1!$A$3:$A$11</c:f>
              <c:strCache>
                <c:ptCount val="9"/>
                <c:pt idx="0">
                  <c:v>Mercator Elipsoidal</c:v>
                </c:pt>
                <c:pt idx="1">
                  <c:v>Estereográfica Ecuatorial</c:v>
                </c:pt>
                <c:pt idx="2">
                  <c:v>Estereográfica Oblicua</c:v>
                </c:pt>
                <c:pt idx="3">
                  <c:v>Cilíndrica Sec. Isógona</c:v>
                </c:pt>
                <c:pt idx="4">
                  <c:v>UTM</c:v>
                </c:pt>
                <c:pt idx="5">
                  <c:v>LTM</c:v>
                </c:pt>
                <c:pt idx="6">
                  <c:v>Gauss-Kruger</c:v>
                </c:pt>
                <c:pt idx="7">
                  <c:v>Oblicua de Mercator</c:v>
                </c:pt>
                <c:pt idx="8">
                  <c:v>Ejidal</c:v>
                </c:pt>
              </c:strCache>
            </c:strRef>
          </c:cat>
          <c:val>
            <c:numRef>
              <c:f>[4]Hoja1!$D$3:$D$11</c:f>
              <c:numCache>
                <c:formatCode>General</c:formatCode>
                <c:ptCount val="9"/>
                <c:pt idx="0">
                  <c:v>63.62</c:v>
                </c:pt>
                <c:pt idx="1">
                  <c:v>90.68</c:v>
                </c:pt>
                <c:pt idx="2">
                  <c:v>91.21</c:v>
                </c:pt>
                <c:pt idx="3">
                  <c:v>76.28</c:v>
                </c:pt>
                <c:pt idx="4">
                  <c:v>93.5</c:v>
                </c:pt>
                <c:pt idx="5">
                  <c:v>66.77</c:v>
                </c:pt>
                <c:pt idx="6">
                  <c:v>57.02</c:v>
                </c:pt>
                <c:pt idx="7">
                  <c:v>94.74</c:v>
                </c:pt>
                <c:pt idx="8">
                  <c:v>56.97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D-4D17-A0D7-0B84E05A43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7673311"/>
        <c:axId val="947674143"/>
      </c:barChart>
      <c:catAx>
        <c:axId val="94767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7674143"/>
        <c:crosses val="autoZero"/>
        <c:auto val="1"/>
        <c:lblAlgn val="ctr"/>
        <c:lblOffset val="100"/>
        <c:noMultiLvlLbl val="0"/>
      </c:catAx>
      <c:valAx>
        <c:axId val="94767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76733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RMSE EN MÓDULOS DE DEFORMACIÓN LINEAL</a:t>
            </a:r>
          </a:p>
        </c:rich>
      </c:tx>
      <c:layout>
        <c:manualLayout>
          <c:xMode val="edge"/>
          <c:yMode val="edge"/>
          <c:x val="0.23019777663024776"/>
          <c:y val="7.4725441394696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39216086802306"/>
          <c:y val="0.10915124847202336"/>
          <c:w val="0.80115199200550413"/>
          <c:h val="0.6094632278346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LGLPS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SECANTE ISÓGONA</c:v>
                </c:pt>
                <c:pt idx="1">
                  <c:v>GAUSS-KRUGER MODIFICADO</c:v>
                </c:pt>
                <c:pt idx="2">
                  <c:v>LTM</c:v>
                </c:pt>
                <c:pt idx="3">
                  <c:v>EJIDAL</c:v>
                </c:pt>
              </c:strCache>
            </c:strRef>
          </c:cat>
          <c:val>
            <c:numRef>
              <c:f>Hoja1!$B$2:$B$5</c:f>
              <c:numCache>
                <c:formatCode>0.000000</c:formatCode>
                <c:ptCount val="4"/>
                <c:pt idx="0">
                  <c:v>3.5912472333909775E-5</c:v>
                </c:pt>
                <c:pt idx="1">
                  <c:v>3.0366430970172222E-5</c:v>
                </c:pt>
                <c:pt idx="2">
                  <c:v>4.1191343222887163E-5</c:v>
                </c:pt>
                <c:pt idx="3">
                  <c:v>4.4947469943832446E-5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8-4639-B239-99D8552BFB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LICEC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SECANTE ISÓGONA</c:v>
                </c:pt>
                <c:pt idx="1">
                  <c:v>GAUSS-KRUGER MODIFICADO</c:v>
                </c:pt>
                <c:pt idx="2">
                  <c:v>LTM</c:v>
                </c:pt>
                <c:pt idx="3">
                  <c:v>EJIDAL</c:v>
                </c:pt>
              </c:strCache>
            </c:strRef>
          </c:cat>
          <c:val>
            <c:numRef>
              <c:f>Hoja1!$C$2:$C$5</c:f>
              <c:numCache>
                <c:formatCode>0.000000</c:formatCode>
                <c:ptCount val="4"/>
                <c:pt idx="0">
                  <c:v>5.7176774318469291E-5</c:v>
                </c:pt>
                <c:pt idx="1">
                  <c:v>3.6185551279446233E-5</c:v>
                </c:pt>
                <c:pt idx="2">
                  <c:v>8.2958739798112487E-5</c:v>
                </c:pt>
                <c:pt idx="3">
                  <c:v>1.1089574774053171E-4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8-4639-B239-99D8552BFB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8926239"/>
        <c:axId val="1508927071"/>
      </c:barChart>
      <c:catAx>
        <c:axId val="15089262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Proyecciones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8927071"/>
        <c:crosses val="autoZero"/>
        <c:auto val="1"/>
        <c:lblAlgn val="ctr"/>
        <c:lblOffset val="100"/>
        <c:noMultiLvlLbl val="0"/>
      </c:catAx>
      <c:valAx>
        <c:axId val="150892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RMSE</a:t>
                </a:r>
              </a:p>
            </c:rich>
          </c:tx>
          <c:layout>
            <c:manualLayout>
              <c:xMode val="edge"/>
              <c:yMode val="edge"/>
              <c:x val="1.6385767790262171E-2"/>
              <c:y val="0.34567901234567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892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RMSE EN ERRORES DE DISTANCIAS</a:t>
            </a:r>
          </a:p>
        </c:rich>
      </c:tx>
      <c:layout>
        <c:manualLayout>
          <c:xMode val="edge"/>
          <c:yMode val="edge"/>
          <c:x val="0.32335597028922886"/>
          <c:y val="1.8764936604274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35538870550277"/>
          <c:y val="0.10914164861240071"/>
          <c:w val="0.80381010912995965"/>
          <c:h val="0.60949757556999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Hoja1!$B$27</c:f>
              <c:strCache>
                <c:ptCount val="1"/>
                <c:pt idx="0">
                  <c:v>GLPS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Hoja1!$A$28:$A$31</c:f>
              <c:strCache>
                <c:ptCount val="4"/>
                <c:pt idx="0">
                  <c:v>SECANTE ISÓGONA</c:v>
                </c:pt>
                <c:pt idx="1">
                  <c:v>GAUSS-KRUGER MODIFICADO</c:v>
                </c:pt>
                <c:pt idx="2">
                  <c:v>LTM</c:v>
                </c:pt>
                <c:pt idx="3">
                  <c:v>EJIDAL</c:v>
                </c:pt>
              </c:strCache>
            </c:strRef>
          </c:cat>
          <c:val>
            <c:numRef>
              <c:f>Hoja1!$B$28:$B$31</c:f>
              <c:numCache>
                <c:formatCode>0.000000</c:formatCode>
                <c:ptCount val="4"/>
                <c:pt idx="0">
                  <c:v>0.35912472333913242</c:v>
                </c:pt>
                <c:pt idx="1">
                  <c:v>0.30366430970167074</c:v>
                </c:pt>
                <c:pt idx="2">
                  <c:v>0.4119134322288287</c:v>
                </c:pt>
                <c:pt idx="3">
                  <c:v>0.44947469943823642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D-43EC-A4C3-09B1199BD517}"/>
            </c:ext>
          </c:extLst>
        </c:ser>
        <c:ser>
          <c:idx val="1"/>
          <c:order val="1"/>
          <c:tx>
            <c:strRef>
              <c:f>Hoja1!$C$27</c:f>
              <c:strCache>
                <c:ptCount val="1"/>
                <c:pt idx="0">
                  <c:v>ICEC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Hoja1!$A$28:$A$31</c:f>
              <c:strCache>
                <c:ptCount val="4"/>
                <c:pt idx="0">
                  <c:v>SECANTE ISÓGONA</c:v>
                </c:pt>
                <c:pt idx="1">
                  <c:v>GAUSS-KRUGER MODIFICADO</c:v>
                </c:pt>
                <c:pt idx="2">
                  <c:v>LTM</c:v>
                </c:pt>
                <c:pt idx="3">
                  <c:v>EJIDAL</c:v>
                </c:pt>
              </c:strCache>
            </c:strRef>
          </c:cat>
          <c:val>
            <c:numRef>
              <c:f>Hoja1!$C$28:$C$31</c:f>
              <c:numCache>
                <c:formatCode>0.000000</c:formatCode>
                <c:ptCount val="4"/>
                <c:pt idx="0">
                  <c:v>0.57176774318474854</c:v>
                </c:pt>
                <c:pt idx="1">
                  <c:v>0.36185551279455475</c:v>
                </c:pt>
                <c:pt idx="2">
                  <c:v>0.82958739798116132</c:v>
                </c:pt>
                <c:pt idx="3">
                  <c:v>1.1089574774055513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D-43EC-A4C3-09B1199BD5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8708831"/>
        <c:axId val="1528709247"/>
      </c:barChart>
      <c:catAx>
        <c:axId val="1528708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Proyecciones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709247"/>
        <c:crosses val="autoZero"/>
        <c:auto val="1"/>
        <c:lblAlgn val="ctr"/>
        <c:lblOffset val="100"/>
        <c:noMultiLvlLbl val="0"/>
      </c:catAx>
      <c:valAx>
        <c:axId val="152870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RMSE (m/10Km)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70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C3AE0-B25D-4692-B958-857E19DC3BA1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9CE02A3-21D4-41BC-BD26-A54128A07C20}">
      <dgm:prSet phldrT="[Texto]" custT="1"/>
      <dgm:spPr>
        <a:gradFill flip="none" rotWithShape="1">
          <a:gsLst>
            <a:gs pos="0">
              <a:srgbClr val="81B214"/>
            </a:gs>
            <a:gs pos="48000">
              <a:srgbClr val="A0DD19"/>
            </a:gs>
            <a:gs pos="100000">
              <a:srgbClr val="C5EE68"/>
            </a:gs>
          </a:gsLst>
          <a:lin ang="16200000" scaled="1"/>
          <a:tileRect/>
        </a:gradFill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Constantia" panose="02030602050306030303" pitchFamily="18" charset="0"/>
            </a:rPr>
            <a:t>1. INTRODUCCIÓN</a:t>
          </a:r>
          <a:endParaRPr lang="es-EC" sz="24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A85C1652-566E-47FD-A961-08A8373ACDF2}" type="parTrans" cxnId="{1D8021C6-F0E2-4B7A-A28E-86C12C5795A4}">
      <dgm:prSet/>
      <dgm:spPr/>
      <dgm:t>
        <a:bodyPr/>
        <a:lstStyle/>
        <a:p>
          <a:endParaRPr lang="es-EC"/>
        </a:p>
      </dgm:t>
    </dgm:pt>
    <dgm:pt modelId="{E36028CF-DAA0-4BE6-9DC2-9273E2A7EE51}" type="sibTrans" cxnId="{1D8021C6-F0E2-4B7A-A28E-86C12C5795A4}">
      <dgm:prSet/>
      <dgm:spPr/>
      <dgm:t>
        <a:bodyPr/>
        <a:lstStyle/>
        <a:p>
          <a:endParaRPr lang="es-EC"/>
        </a:p>
      </dgm:t>
    </dgm:pt>
    <dgm:pt modelId="{18238A15-3387-4074-AA91-5A14DD4C1603}">
      <dgm:prSet phldrT="[Texto]" custT="1"/>
      <dgm:spPr/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2. METODOLOGÍA</a:t>
          </a:r>
          <a:endParaRPr lang="es-EC" sz="2000" dirty="0">
            <a:latin typeface="Constantia" panose="02030602050306030303" pitchFamily="18" charset="0"/>
          </a:endParaRPr>
        </a:p>
      </dgm:t>
    </dgm:pt>
    <dgm:pt modelId="{2AB5D368-52E5-42C6-B87A-7B5C3C23A5E4}" type="parTrans" cxnId="{113FAC6B-5143-465D-AD97-CF56A7199A19}">
      <dgm:prSet/>
      <dgm:spPr/>
      <dgm:t>
        <a:bodyPr/>
        <a:lstStyle/>
        <a:p>
          <a:endParaRPr lang="es-EC"/>
        </a:p>
      </dgm:t>
    </dgm:pt>
    <dgm:pt modelId="{4895E9F1-6825-4978-A426-43D829B73130}" type="sibTrans" cxnId="{113FAC6B-5143-465D-AD97-CF56A7199A19}">
      <dgm:prSet/>
      <dgm:spPr/>
      <dgm:t>
        <a:bodyPr/>
        <a:lstStyle/>
        <a:p>
          <a:endParaRPr lang="es-EC" dirty="0"/>
        </a:p>
      </dgm:t>
    </dgm:pt>
    <dgm:pt modelId="{00C5B7DE-65CE-4BFD-AB5D-1F00DA646C68}">
      <dgm:prSet phldrT="[Texto]" custT="1"/>
      <dgm:spPr/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3. ANÁLISIS Y DISCUSIÓN DE RESULTADOS</a:t>
          </a:r>
          <a:endParaRPr lang="es-EC" sz="2000" dirty="0">
            <a:latin typeface="Constantia" panose="02030602050306030303" pitchFamily="18" charset="0"/>
          </a:endParaRPr>
        </a:p>
      </dgm:t>
    </dgm:pt>
    <dgm:pt modelId="{B6F13A9C-2956-4C92-831F-9BA24EA30F7B}" type="parTrans" cxnId="{AEED9C25-0186-45CB-998D-1E48573E9FBD}">
      <dgm:prSet/>
      <dgm:spPr/>
      <dgm:t>
        <a:bodyPr/>
        <a:lstStyle/>
        <a:p>
          <a:endParaRPr lang="es-EC"/>
        </a:p>
      </dgm:t>
    </dgm:pt>
    <dgm:pt modelId="{ECDFCDF2-BF3D-447B-AAD5-961E6EB50E9F}" type="sibTrans" cxnId="{AEED9C25-0186-45CB-998D-1E48573E9FBD}">
      <dgm:prSet/>
      <dgm:spPr/>
      <dgm:t>
        <a:bodyPr/>
        <a:lstStyle/>
        <a:p>
          <a:endParaRPr lang="es-EC"/>
        </a:p>
      </dgm:t>
    </dgm:pt>
    <dgm:pt modelId="{F00720C3-C168-47FC-9ABD-565768AF5606}">
      <dgm:prSet phldrT="[Texto]" custT="1"/>
      <dgm:spPr/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4. CONCLUSIONES Y RECOMENDACIONES</a:t>
          </a:r>
          <a:endParaRPr lang="es-EC" sz="2000" dirty="0">
            <a:latin typeface="Constantia" panose="02030602050306030303" pitchFamily="18" charset="0"/>
          </a:endParaRPr>
        </a:p>
      </dgm:t>
    </dgm:pt>
    <dgm:pt modelId="{F514763B-8986-462D-9D29-7CEFFB9B255C}" type="parTrans" cxnId="{2DDE670F-7482-49CB-A8D4-845A842830E7}">
      <dgm:prSet/>
      <dgm:spPr/>
      <dgm:t>
        <a:bodyPr/>
        <a:lstStyle/>
        <a:p>
          <a:endParaRPr lang="es-EC"/>
        </a:p>
      </dgm:t>
    </dgm:pt>
    <dgm:pt modelId="{3EC6D9C0-05E2-4711-8CC3-14F4FC779342}" type="sibTrans" cxnId="{2DDE670F-7482-49CB-A8D4-845A842830E7}">
      <dgm:prSet/>
      <dgm:spPr/>
      <dgm:t>
        <a:bodyPr/>
        <a:lstStyle/>
        <a:p>
          <a:endParaRPr lang="es-EC"/>
        </a:p>
      </dgm:t>
    </dgm:pt>
    <dgm:pt modelId="{72AA6E65-2DA8-4076-A3DB-9D80E7E0A734}">
      <dgm:prSet phldrT="[Texto]" custT="1"/>
      <dgm:spPr/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5. BIBLIOGRAFÍA</a:t>
          </a:r>
          <a:endParaRPr lang="es-EC" sz="2000" dirty="0">
            <a:latin typeface="Constantia" panose="02030602050306030303" pitchFamily="18" charset="0"/>
          </a:endParaRPr>
        </a:p>
      </dgm:t>
    </dgm:pt>
    <dgm:pt modelId="{0E082132-ECE6-4379-84E2-2EFEB127D354}" type="parTrans" cxnId="{54610757-DF92-448E-B468-D1D6767BF2D1}">
      <dgm:prSet/>
      <dgm:spPr/>
      <dgm:t>
        <a:bodyPr/>
        <a:lstStyle/>
        <a:p>
          <a:endParaRPr lang="es-EC"/>
        </a:p>
      </dgm:t>
    </dgm:pt>
    <dgm:pt modelId="{B1041FDD-08BB-49EF-9F6B-9330281E7B93}" type="sibTrans" cxnId="{54610757-DF92-448E-B468-D1D6767BF2D1}">
      <dgm:prSet/>
      <dgm:spPr/>
      <dgm:t>
        <a:bodyPr/>
        <a:lstStyle/>
        <a:p>
          <a:endParaRPr lang="es-EC"/>
        </a:p>
      </dgm:t>
    </dgm:pt>
    <dgm:pt modelId="{57264700-3911-4DF9-B7FF-77E3ABB5CC73}" type="pres">
      <dgm:prSet presAssocID="{C42C3AE0-B25D-4692-B958-857E19DC3BA1}" presName="outerComposite" presStyleCnt="0">
        <dgm:presLayoutVars>
          <dgm:chMax val="5"/>
          <dgm:dir/>
          <dgm:resizeHandles val="exact"/>
        </dgm:presLayoutVars>
      </dgm:prSet>
      <dgm:spPr/>
    </dgm:pt>
    <dgm:pt modelId="{0252918D-545E-47FE-9C18-7E52C1E79EE4}" type="pres">
      <dgm:prSet presAssocID="{C42C3AE0-B25D-4692-B958-857E19DC3BA1}" presName="dummyMaxCanvas" presStyleCnt="0">
        <dgm:presLayoutVars/>
      </dgm:prSet>
      <dgm:spPr/>
    </dgm:pt>
    <dgm:pt modelId="{0273DD5F-29D9-4DF9-AD00-2E3146A70EBA}" type="pres">
      <dgm:prSet presAssocID="{C42C3AE0-B25D-4692-B958-857E19DC3BA1}" presName="FiveNodes_1" presStyleLbl="node1" presStyleIdx="0" presStyleCnt="5">
        <dgm:presLayoutVars>
          <dgm:bulletEnabled val="1"/>
        </dgm:presLayoutVars>
      </dgm:prSet>
      <dgm:spPr/>
    </dgm:pt>
    <dgm:pt modelId="{24B4BB29-1A91-4865-8CA6-B80FE9ABD9F8}" type="pres">
      <dgm:prSet presAssocID="{C42C3AE0-B25D-4692-B958-857E19DC3BA1}" presName="FiveNodes_2" presStyleLbl="node1" presStyleIdx="1" presStyleCnt="5">
        <dgm:presLayoutVars>
          <dgm:bulletEnabled val="1"/>
        </dgm:presLayoutVars>
      </dgm:prSet>
      <dgm:spPr/>
    </dgm:pt>
    <dgm:pt modelId="{CAD205AA-B398-40BD-B525-5FF343E965EC}" type="pres">
      <dgm:prSet presAssocID="{C42C3AE0-B25D-4692-B958-857E19DC3BA1}" presName="FiveNodes_3" presStyleLbl="node1" presStyleIdx="2" presStyleCnt="5">
        <dgm:presLayoutVars>
          <dgm:bulletEnabled val="1"/>
        </dgm:presLayoutVars>
      </dgm:prSet>
      <dgm:spPr/>
    </dgm:pt>
    <dgm:pt modelId="{FE62CDCA-B50E-42A7-8461-8F658C9F3394}" type="pres">
      <dgm:prSet presAssocID="{C42C3AE0-B25D-4692-B958-857E19DC3BA1}" presName="FiveNodes_4" presStyleLbl="node1" presStyleIdx="3" presStyleCnt="5">
        <dgm:presLayoutVars>
          <dgm:bulletEnabled val="1"/>
        </dgm:presLayoutVars>
      </dgm:prSet>
      <dgm:spPr/>
    </dgm:pt>
    <dgm:pt modelId="{343A8352-8E21-47E2-9E09-FB2704762A1D}" type="pres">
      <dgm:prSet presAssocID="{C42C3AE0-B25D-4692-B958-857E19DC3BA1}" presName="FiveNodes_5" presStyleLbl="node1" presStyleIdx="4" presStyleCnt="5">
        <dgm:presLayoutVars>
          <dgm:bulletEnabled val="1"/>
        </dgm:presLayoutVars>
      </dgm:prSet>
      <dgm:spPr/>
    </dgm:pt>
    <dgm:pt modelId="{76CECEA9-2A58-4D04-B4F6-B28371000916}" type="pres">
      <dgm:prSet presAssocID="{C42C3AE0-B25D-4692-B958-857E19DC3BA1}" presName="FiveConn_1-2" presStyleLbl="fgAccFollowNode1" presStyleIdx="0" presStyleCnt="4">
        <dgm:presLayoutVars>
          <dgm:bulletEnabled val="1"/>
        </dgm:presLayoutVars>
      </dgm:prSet>
      <dgm:spPr/>
    </dgm:pt>
    <dgm:pt modelId="{E5424211-1725-43DE-9C5E-298E152A6301}" type="pres">
      <dgm:prSet presAssocID="{C42C3AE0-B25D-4692-B958-857E19DC3BA1}" presName="FiveConn_2-3" presStyleLbl="fgAccFollowNode1" presStyleIdx="1" presStyleCnt="4">
        <dgm:presLayoutVars>
          <dgm:bulletEnabled val="1"/>
        </dgm:presLayoutVars>
      </dgm:prSet>
      <dgm:spPr/>
    </dgm:pt>
    <dgm:pt modelId="{5F395960-2D75-4219-9946-4A0C8BEC9D71}" type="pres">
      <dgm:prSet presAssocID="{C42C3AE0-B25D-4692-B958-857E19DC3BA1}" presName="FiveConn_3-4" presStyleLbl="fgAccFollowNode1" presStyleIdx="2" presStyleCnt="4">
        <dgm:presLayoutVars>
          <dgm:bulletEnabled val="1"/>
        </dgm:presLayoutVars>
      </dgm:prSet>
      <dgm:spPr/>
    </dgm:pt>
    <dgm:pt modelId="{21909A72-9FBB-4EB2-BCDF-F9469853C635}" type="pres">
      <dgm:prSet presAssocID="{C42C3AE0-B25D-4692-B958-857E19DC3BA1}" presName="FiveConn_4-5" presStyleLbl="fgAccFollowNode1" presStyleIdx="3" presStyleCnt="4">
        <dgm:presLayoutVars>
          <dgm:bulletEnabled val="1"/>
        </dgm:presLayoutVars>
      </dgm:prSet>
      <dgm:spPr/>
    </dgm:pt>
    <dgm:pt modelId="{EFCE4776-211A-400E-85E5-A8ABF2C34DE5}" type="pres">
      <dgm:prSet presAssocID="{C42C3AE0-B25D-4692-B958-857E19DC3BA1}" presName="FiveNodes_1_text" presStyleLbl="node1" presStyleIdx="4" presStyleCnt="5">
        <dgm:presLayoutVars>
          <dgm:bulletEnabled val="1"/>
        </dgm:presLayoutVars>
      </dgm:prSet>
      <dgm:spPr/>
    </dgm:pt>
    <dgm:pt modelId="{A1A43A02-5391-4726-B192-6CDF271458EE}" type="pres">
      <dgm:prSet presAssocID="{C42C3AE0-B25D-4692-B958-857E19DC3BA1}" presName="FiveNodes_2_text" presStyleLbl="node1" presStyleIdx="4" presStyleCnt="5">
        <dgm:presLayoutVars>
          <dgm:bulletEnabled val="1"/>
        </dgm:presLayoutVars>
      </dgm:prSet>
      <dgm:spPr/>
    </dgm:pt>
    <dgm:pt modelId="{DC5C72DC-C0AB-46D4-A1D6-3073A1B547DB}" type="pres">
      <dgm:prSet presAssocID="{C42C3AE0-B25D-4692-B958-857E19DC3BA1}" presName="FiveNodes_3_text" presStyleLbl="node1" presStyleIdx="4" presStyleCnt="5">
        <dgm:presLayoutVars>
          <dgm:bulletEnabled val="1"/>
        </dgm:presLayoutVars>
      </dgm:prSet>
      <dgm:spPr/>
    </dgm:pt>
    <dgm:pt modelId="{1BE101D9-EAEE-43D0-BE42-2C26666D706E}" type="pres">
      <dgm:prSet presAssocID="{C42C3AE0-B25D-4692-B958-857E19DC3BA1}" presName="FiveNodes_4_text" presStyleLbl="node1" presStyleIdx="4" presStyleCnt="5">
        <dgm:presLayoutVars>
          <dgm:bulletEnabled val="1"/>
        </dgm:presLayoutVars>
      </dgm:prSet>
      <dgm:spPr/>
    </dgm:pt>
    <dgm:pt modelId="{9DED6F0A-B43F-4558-A2C9-E1C480BA107B}" type="pres">
      <dgm:prSet presAssocID="{C42C3AE0-B25D-4692-B958-857E19DC3B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216A60D-3A77-4E77-85DF-F88EA1B1D19A}" type="presOf" srcId="{ECDFCDF2-BF3D-447B-AAD5-961E6EB50E9F}" destId="{5F395960-2D75-4219-9946-4A0C8BEC9D71}" srcOrd="0" destOrd="0" presId="urn:microsoft.com/office/officeart/2005/8/layout/vProcess5"/>
    <dgm:cxn modelId="{2DDE670F-7482-49CB-A8D4-845A842830E7}" srcId="{C42C3AE0-B25D-4692-B958-857E19DC3BA1}" destId="{F00720C3-C168-47FC-9ABD-565768AF5606}" srcOrd="3" destOrd="0" parTransId="{F514763B-8986-462D-9D29-7CEFFB9B255C}" sibTransId="{3EC6D9C0-05E2-4711-8CC3-14F4FC779342}"/>
    <dgm:cxn modelId="{AC6BBA1A-2EF9-4E47-B231-049618F4A912}" type="presOf" srcId="{E36028CF-DAA0-4BE6-9DC2-9273E2A7EE51}" destId="{76CECEA9-2A58-4D04-B4F6-B28371000916}" srcOrd="0" destOrd="0" presId="urn:microsoft.com/office/officeart/2005/8/layout/vProcess5"/>
    <dgm:cxn modelId="{AEED9C25-0186-45CB-998D-1E48573E9FBD}" srcId="{C42C3AE0-B25D-4692-B958-857E19DC3BA1}" destId="{00C5B7DE-65CE-4BFD-AB5D-1F00DA646C68}" srcOrd="2" destOrd="0" parTransId="{B6F13A9C-2956-4C92-831F-9BA24EA30F7B}" sibTransId="{ECDFCDF2-BF3D-447B-AAD5-961E6EB50E9F}"/>
    <dgm:cxn modelId="{FE35C464-051B-4F92-99BF-8F0CD794DDBB}" type="presOf" srcId="{29CE02A3-21D4-41BC-BD26-A54128A07C20}" destId="{0273DD5F-29D9-4DF9-AD00-2E3146A70EBA}" srcOrd="0" destOrd="0" presId="urn:microsoft.com/office/officeart/2005/8/layout/vProcess5"/>
    <dgm:cxn modelId="{A9408766-03F6-42F7-BCB2-7D1D393601BB}" type="presOf" srcId="{72AA6E65-2DA8-4076-A3DB-9D80E7E0A734}" destId="{343A8352-8E21-47E2-9E09-FB2704762A1D}" srcOrd="0" destOrd="0" presId="urn:microsoft.com/office/officeart/2005/8/layout/vProcess5"/>
    <dgm:cxn modelId="{113FAC6B-5143-465D-AD97-CF56A7199A19}" srcId="{C42C3AE0-B25D-4692-B958-857E19DC3BA1}" destId="{18238A15-3387-4074-AA91-5A14DD4C1603}" srcOrd="1" destOrd="0" parTransId="{2AB5D368-52E5-42C6-B87A-7B5C3C23A5E4}" sibTransId="{4895E9F1-6825-4978-A426-43D829B73130}"/>
    <dgm:cxn modelId="{54610757-DF92-448E-B468-D1D6767BF2D1}" srcId="{C42C3AE0-B25D-4692-B958-857E19DC3BA1}" destId="{72AA6E65-2DA8-4076-A3DB-9D80E7E0A734}" srcOrd="4" destOrd="0" parTransId="{0E082132-ECE6-4379-84E2-2EFEB127D354}" sibTransId="{B1041FDD-08BB-49EF-9F6B-9330281E7B93}"/>
    <dgm:cxn modelId="{E8E49284-DB77-4B3B-A4FC-2A23BB415D81}" type="presOf" srcId="{18238A15-3387-4074-AA91-5A14DD4C1603}" destId="{A1A43A02-5391-4726-B192-6CDF271458EE}" srcOrd="1" destOrd="0" presId="urn:microsoft.com/office/officeart/2005/8/layout/vProcess5"/>
    <dgm:cxn modelId="{CF71249E-A8D6-451B-B55E-8E525E4C87D8}" type="presOf" srcId="{00C5B7DE-65CE-4BFD-AB5D-1F00DA646C68}" destId="{CAD205AA-B398-40BD-B525-5FF343E965EC}" srcOrd="0" destOrd="0" presId="urn:microsoft.com/office/officeart/2005/8/layout/vProcess5"/>
    <dgm:cxn modelId="{BE4483A5-35C8-4073-A403-846E9F42DD28}" type="presOf" srcId="{C42C3AE0-B25D-4692-B958-857E19DC3BA1}" destId="{57264700-3911-4DF9-B7FF-77E3ABB5CC73}" srcOrd="0" destOrd="0" presId="urn:microsoft.com/office/officeart/2005/8/layout/vProcess5"/>
    <dgm:cxn modelId="{25CA3FA8-5DC0-4C5C-8A30-0AE1C233E389}" type="presOf" srcId="{72AA6E65-2DA8-4076-A3DB-9D80E7E0A734}" destId="{9DED6F0A-B43F-4558-A2C9-E1C480BA107B}" srcOrd="1" destOrd="0" presId="urn:microsoft.com/office/officeart/2005/8/layout/vProcess5"/>
    <dgm:cxn modelId="{BA1B13A9-2F36-4231-8D65-ECFBFE964A8B}" type="presOf" srcId="{18238A15-3387-4074-AA91-5A14DD4C1603}" destId="{24B4BB29-1A91-4865-8CA6-B80FE9ABD9F8}" srcOrd="0" destOrd="0" presId="urn:microsoft.com/office/officeart/2005/8/layout/vProcess5"/>
    <dgm:cxn modelId="{66E2ADBA-3F16-4D57-86EA-80FD21611FAC}" type="presOf" srcId="{3EC6D9C0-05E2-4711-8CC3-14F4FC779342}" destId="{21909A72-9FBB-4EB2-BCDF-F9469853C635}" srcOrd="0" destOrd="0" presId="urn:microsoft.com/office/officeart/2005/8/layout/vProcess5"/>
    <dgm:cxn modelId="{1D8021C6-F0E2-4B7A-A28E-86C12C5795A4}" srcId="{C42C3AE0-B25D-4692-B958-857E19DC3BA1}" destId="{29CE02A3-21D4-41BC-BD26-A54128A07C20}" srcOrd="0" destOrd="0" parTransId="{A85C1652-566E-47FD-A961-08A8373ACDF2}" sibTransId="{E36028CF-DAA0-4BE6-9DC2-9273E2A7EE51}"/>
    <dgm:cxn modelId="{1996C0C7-0FA1-43F4-92A0-A9AD0287CCAA}" type="presOf" srcId="{F00720C3-C168-47FC-9ABD-565768AF5606}" destId="{1BE101D9-EAEE-43D0-BE42-2C26666D706E}" srcOrd="1" destOrd="0" presId="urn:microsoft.com/office/officeart/2005/8/layout/vProcess5"/>
    <dgm:cxn modelId="{0C8B0CCD-47F0-4DD7-89F0-F757EB4B0E3F}" type="presOf" srcId="{29CE02A3-21D4-41BC-BD26-A54128A07C20}" destId="{EFCE4776-211A-400E-85E5-A8ABF2C34DE5}" srcOrd="1" destOrd="0" presId="urn:microsoft.com/office/officeart/2005/8/layout/vProcess5"/>
    <dgm:cxn modelId="{06A380CD-5A25-4CDD-898C-C98703852A39}" type="presOf" srcId="{00C5B7DE-65CE-4BFD-AB5D-1F00DA646C68}" destId="{DC5C72DC-C0AB-46D4-A1D6-3073A1B547DB}" srcOrd="1" destOrd="0" presId="urn:microsoft.com/office/officeart/2005/8/layout/vProcess5"/>
    <dgm:cxn modelId="{265147DF-D56A-4B4F-8648-83587C3FA327}" type="presOf" srcId="{F00720C3-C168-47FC-9ABD-565768AF5606}" destId="{FE62CDCA-B50E-42A7-8461-8F658C9F3394}" srcOrd="0" destOrd="0" presId="urn:microsoft.com/office/officeart/2005/8/layout/vProcess5"/>
    <dgm:cxn modelId="{A144DAE1-1793-4600-A6A2-5686482975C2}" type="presOf" srcId="{4895E9F1-6825-4978-A426-43D829B73130}" destId="{E5424211-1725-43DE-9C5E-298E152A6301}" srcOrd="0" destOrd="0" presId="urn:microsoft.com/office/officeart/2005/8/layout/vProcess5"/>
    <dgm:cxn modelId="{D48A76B4-8DCE-45A7-870E-13D5159C267E}" type="presParOf" srcId="{57264700-3911-4DF9-B7FF-77E3ABB5CC73}" destId="{0252918D-545E-47FE-9C18-7E52C1E79EE4}" srcOrd="0" destOrd="0" presId="urn:microsoft.com/office/officeart/2005/8/layout/vProcess5"/>
    <dgm:cxn modelId="{174B6144-5516-4274-A5D8-259057BF6AD0}" type="presParOf" srcId="{57264700-3911-4DF9-B7FF-77E3ABB5CC73}" destId="{0273DD5F-29D9-4DF9-AD00-2E3146A70EBA}" srcOrd="1" destOrd="0" presId="urn:microsoft.com/office/officeart/2005/8/layout/vProcess5"/>
    <dgm:cxn modelId="{E247B125-6D03-4A07-B106-7DC8E5A2411F}" type="presParOf" srcId="{57264700-3911-4DF9-B7FF-77E3ABB5CC73}" destId="{24B4BB29-1A91-4865-8CA6-B80FE9ABD9F8}" srcOrd="2" destOrd="0" presId="urn:microsoft.com/office/officeart/2005/8/layout/vProcess5"/>
    <dgm:cxn modelId="{CB882F40-FC62-4BD2-8740-8B37994C40DE}" type="presParOf" srcId="{57264700-3911-4DF9-B7FF-77E3ABB5CC73}" destId="{CAD205AA-B398-40BD-B525-5FF343E965EC}" srcOrd="3" destOrd="0" presId="urn:microsoft.com/office/officeart/2005/8/layout/vProcess5"/>
    <dgm:cxn modelId="{81E94329-D5AC-4E97-9565-2E88A7FF5ACE}" type="presParOf" srcId="{57264700-3911-4DF9-B7FF-77E3ABB5CC73}" destId="{FE62CDCA-B50E-42A7-8461-8F658C9F3394}" srcOrd="4" destOrd="0" presId="urn:microsoft.com/office/officeart/2005/8/layout/vProcess5"/>
    <dgm:cxn modelId="{178116B1-9EA1-4D7C-8F35-79E0A5A34E52}" type="presParOf" srcId="{57264700-3911-4DF9-B7FF-77E3ABB5CC73}" destId="{343A8352-8E21-47E2-9E09-FB2704762A1D}" srcOrd="5" destOrd="0" presId="urn:microsoft.com/office/officeart/2005/8/layout/vProcess5"/>
    <dgm:cxn modelId="{D49C667F-C5C6-4737-81C7-3CCDAD9CABE0}" type="presParOf" srcId="{57264700-3911-4DF9-B7FF-77E3ABB5CC73}" destId="{76CECEA9-2A58-4D04-B4F6-B28371000916}" srcOrd="6" destOrd="0" presId="urn:microsoft.com/office/officeart/2005/8/layout/vProcess5"/>
    <dgm:cxn modelId="{9BB75D45-25C3-4053-ACD7-402E7E4DCACF}" type="presParOf" srcId="{57264700-3911-4DF9-B7FF-77E3ABB5CC73}" destId="{E5424211-1725-43DE-9C5E-298E152A6301}" srcOrd="7" destOrd="0" presId="urn:microsoft.com/office/officeart/2005/8/layout/vProcess5"/>
    <dgm:cxn modelId="{07520552-7519-4030-8FB6-13C2937B2955}" type="presParOf" srcId="{57264700-3911-4DF9-B7FF-77E3ABB5CC73}" destId="{5F395960-2D75-4219-9946-4A0C8BEC9D71}" srcOrd="8" destOrd="0" presId="urn:microsoft.com/office/officeart/2005/8/layout/vProcess5"/>
    <dgm:cxn modelId="{5848B02B-96E7-4481-839B-8E2CE1693E72}" type="presParOf" srcId="{57264700-3911-4DF9-B7FF-77E3ABB5CC73}" destId="{21909A72-9FBB-4EB2-BCDF-F9469853C635}" srcOrd="9" destOrd="0" presId="urn:microsoft.com/office/officeart/2005/8/layout/vProcess5"/>
    <dgm:cxn modelId="{4494ED75-7A1D-46C7-81D2-1B665BAE552D}" type="presParOf" srcId="{57264700-3911-4DF9-B7FF-77E3ABB5CC73}" destId="{EFCE4776-211A-400E-85E5-A8ABF2C34DE5}" srcOrd="10" destOrd="0" presId="urn:microsoft.com/office/officeart/2005/8/layout/vProcess5"/>
    <dgm:cxn modelId="{27AC1DF8-1EC5-4DCA-8574-00CB6B1D8648}" type="presParOf" srcId="{57264700-3911-4DF9-B7FF-77E3ABB5CC73}" destId="{A1A43A02-5391-4726-B192-6CDF271458EE}" srcOrd="11" destOrd="0" presId="urn:microsoft.com/office/officeart/2005/8/layout/vProcess5"/>
    <dgm:cxn modelId="{65B7C1DA-9B99-41DF-B386-AB8B08243C4D}" type="presParOf" srcId="{57264700-3911-4DF9-B7FF-77E3ABB5CC73}" destId="{DC5C72DC-C0AB-46D4-A1D6-3073A1B547DB}" srcOrd="12" destOrd="0" presId="urn:microsoft.com/office/officeart/2005/8/layout/vProcess5"/>
    <dgm:cxn modelId="{8D4E33EF-AF40-4998-85C8-F7037E246A4E}" type="presParOf" srcId="{57264700-3911-4DF9-B7FF-77E3ABB5CC73}" destId="{1BE101D9-EAEE-43D0-BE42-2C26666D706E}" srcOrd="13" destOrd="0" presId="urn:microsoft.com/office/officeart/2005/8/layout/vProcess5"/>
    <dgm:cxn modelId="{973B721B-918B-47EE-96DF-F81D24E015EE}" type="presParOf" srcId="{57264700-3911-4DF9-B7FF-77E3ABB5CC73}" destId="{9DED6F0A-B43F-4558-A2C9-E1C480BA107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1B7D3E-B458-4709-8664-F30E63E5985A}" type="doc">
      <dgm:prSet loTypeId="urn:microsoft.com/office/officeart/2005/8/layout/b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B7ACAEF-B965-4897-945C-0037BE6355D0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Se propusieron nueve proyecciones isógonas que podían adaptarse a la configuración de las Islas Galápagos. </a:t>
          </a:r>
        </a:p>
      </dgm:t>
    </dgm:pt>
    <dgm:pt modelId="{AC83DA7F-1251-42B1-A3DF-E0B0DF72EFD8}" type="parTrans" cxnId="{A8497495-87C0-4A0D-876E-B7D57A98986E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3352E-0C12-43F7-BA1E-F49A85F857F9}" type="sibTrans" cxnId="{A8497495-87C0-4A0D-876E-B7D57A98986E}">
      <dgm:prSet custT="1"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5ABA0-227F-4D12-B664-D29F33B53D1C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  <a:latin typeface="Constantia" panose="02030602050306030303" pitchFamily="18" charset="0"/>
            </a:rPr>
            <a:t>El análisis teórico matemático demostró que, cuatro proyecciones presentaron los valores más bajos en su RMSE en los módulos de deformación lineal.</a:t>
          </a:r>
          <a:endParaRPr lang="es-EC" sz="1400" dirty="0">
            <a:solidFill>
              <a:schemeClr val="tx1"/>
            </a:solidFill>
            <a:latin typeface="Constantia" panose="02030602050306030303" pitchFamily="18" charset="0"/>
            <a:cs typeface="Arial" panose="020B0604020202020204" pitchFamily="34" charset="0"/>
          </a:endParaRPr>
        </a:p>
      </dgm:t>
    </dgm:pt>
    <dgm:pt modelId="{0E75A212-CBD5-4554-88DA-3C084B8F6894}" type="parTrans" cxnId="{F0C84800-70CC-4155-B517-47831140893E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0EECF-5689-47DB-869F-9F93DDE52523}" type="sibTrans" cxnId="{F0C84800-70CC-4155-B517-47831140893E}">
      <dgm:prSet custT="1"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74F30-5112-41C2-AB5B-20C70AD0F2AF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validación del SPCL-Galápagos  se realizó a partir del elenco de coordenadas obtenidas de la red geodésica. Se determinaron precisiones, módulos de deformación y errores para distancias y superficies. </a:t>
          </a:r>
        </a:p>
      </dgm:t>
    </dgm:pt>
    <dgm:pt modelId="{D101111C-D491-43F5-8073-5AA0B45B46B5}" type="parTrans" cxnId="{E2202DDA-5BE2-4696-9114-79F17B7A2A20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9E64C-E63E-49B8-B290-5B0EEEA85AC1}" type="sibTrans" cxnId="{E2202DDA-5BE2-4696-9114-79F17B7A2A20}">
      <dgm:prSet custT="1"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32B7E-B480-4B2D-8F18-8970C736B00C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aplicación de la proyección UTM no es adecuada para la zona de estudio. </a:t>
          </a:r>
          <a:endParaRPr lang="es-EC" sz="1050" dirty="0">
            <a:solidFill>
              <a:schemeClr val="tx1"/>
            </a:solidFill>
            <a:latin typeface="Constantia" panose="02030602050306030303" pitchFamily="18" charset="0"/>
            <a:cs typeface="Arial" panose="020B0604020202020204" pitchFamily="34" charset="0"/>
          </a:endParaRPr>
        </a:p>
      </dgm:t>
    </dgm:pt>
    <dgm:pt modelId="{3C7D8E35-5E66-46E7-AD15-1A441A4B6464}" type="parTrans" cxnId="{059ADAD2-3A80-4D38-959E-34C80209DC98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1B5B3-35ED-4B9A-8F6E-CD48F514A43F}" type="sibTrans" cxnId="{059ADAD2-3A80-4D38-959E-34C80209DC98}">
      <dgm:prSet custT="1"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212E4-87C9-48B2-934A-A6AB0C33AC52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proyección que presenta mejores precisiones y la única con errores admisibles en distancias es Gauss Kruger Modificado.</a:t>
          </a:r>
        </a:p>
      </dgm:t>
    </dgm:pt>
    <dgm:pt modelId="{63FD877B-662E-43DD-8E88-966D89CFFA2E}" type="parTrans" cxnId="{12208839-FBFB-4C60-A207-0C4BE3490D39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177A7-5F9E-47F3-B4D4-6959B75A8F04}" type="sibTrans" cxnId="{12208839-FBFB-4C60-A207-0C4BE3490D39}">
      <dgm:prSet custT="1"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A4EE5-3E4D-467D-9FE0-8AF125962638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Proyección Gauss Kruger modificado para las Islas Galápagos es idónea para la representación de las Islas. </a:t>
          </a:r>
        </a:p>
      </dgm:t>
    </dgm:pt>
    <dgm:pt modelId="{2F2AC94F-4424-4843-8AB6-BA9CDC148E70}" type="parTrans" cxnId="{D6B764F2-1CA6-4FAF-9D0B-A63DA22EFB8C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A8807-F813-4F82-BFBF-A3E7E2D76FE6}" type="sibTrans" cxnId="{D6B764F2-1CA6-4FAF-9D0B-A63DA22EFB8C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23268-B258-42EA-815C-26C0F2C5F59E}" type="pres">
      <dgm:prSet presAssocID="{001B7D3E-B458-4709-8664-F30E63E5985A}" presName="Name0" presStyleCnt="0">
        <dgm:presLayoutVars>
          <dgm:dir/>
          <dgm:resizeHandles val="exact"/>
        </dgm:presLayoutVars>
      </dgm:prSet>
      <dgm:spPr/>
    </dgm:pt>
    <dgm:pt modelId="{D3D6C7B6-EAC5-4AFD-9588-0572DA9CC6BA}" type="pres">
      <dgm:prSet presAssocID="{FB7ACAEF-B965-4897-945C-0037BE6355D0}" presName="node" presStyleLbl="node1" presStyleIdx="0" presStyleCnt="6">
        <dgm:presLayoutVars>
          <dgm:bulletEnabled val="1"/>
        </dgm:presLayoutVars>
      </dgm:prSet>
      <dgm:spPr/>
    </dgm:pt>
    <dgm:pt modelId="{6F293A33-30DA-4106-AF97-89CF763C42B4}" type="pres">
      <dgm:prSet presAssocID="{BDB3352E-0C12-43F7-BA1E-F49A85F857F9}" presName="sibTrans" presStyleLbl="sibTrans1D1" presStyleIdx="0" presStyleCnt="5"/>
      <dgm:spPr/>
    </dgm:pt>
    <dgm:pt modelId="{2C7322C0-1F26-4F04-AAA6-031DA3263636}" type="pres">
      <dgm:prSet presAssocID="{BDB3352E-0C12-43F7-BA1E-F49A85F857F9}" presName="connectorText" presStyleLbl="sibTrans1D1" presStyleIdx="0" presStyleCnt="5"/>
      <dgm:spPr/>
    </dgm:pt>
    <dgm:pt modelId="{9DB40888-4D22-4202-B503-0648E3638092}" type="pres">
      <dgm:prSet presAssocID="{E305ABA0-227F-4D12-B664-D29F33B53D1C}" presName="node" presStyleLbl="node1" presStyleIdx="1" presStyleCnt="6">
        <dgm:presLayoutVars>
          <dgm:bulletEnabled val="1"/>
        </dgm:presLayoutVars>
      </dgm:prSet>
      <dgm:spPr/>
    </dgm:pt>
    <dgm:pt modelId="{A0086A59-31A4-4F2B-897A-C2F848A74CB2}" type="pres">
      <dgm:prSet presAssocID="{E5F0EECF-5689-47DB-869F-9F93DDE52523}" presName="sibTrans" presStyleLbl="sibTrans1D1" presStyleIdx="1" presStyleCnt="5"/>
      <dgm:spPr/>
    </dgm:pt>
    <dgm:pt modelId="{ED6B2A99-00B4-40F6-850D-D17F5FBDBE1A}" type="pres">
      <dgm:prSet presAssocID="{E5F0EECF-5689-47DB-869F-9F93DDE52523}" presName="connectorText" presStyleLbl="sibTrans1D1" presStyleIdx="1" presStyleCnt="5"/>
      <dgm:spPr/>
    </dgm:pt>
    <dgm:pt modelId="{2ADC4AAB-6590-41B6-A42D-FC63C525FA44}" type="pres">
      <dgm:prSet presAssocID="{B2C32B7E-B480-4B2D-8F18-8970C736B00C}" presName="node" presStyleLbl="node1" presStyleIdx="2" presStyleCnt="6">
        <dgm:presLayoutVars>
          <dgm:bulletEnabled val="1"/>
        </dgm:presLayoutVars>
      </dgm:prSet>
      <dgm:spPr/>
    </dgm:pt>
    <dgm:pt modelId="{B2CB9E6B-FE3E-40B7-9ED7-AE5148564728}" type="pres">
      <dgm:prSet presAssocID="{04B1B5B3-35ED-4B9A-8F6E-CD48F514A43F}" presName="sibTrans" presStyleLbl="sibTrans1D1" presStyleIdx="2" presStyleCnt="5"/>
      <dgm:spPr/>
    </dgm:pt>
    <dgm:pt modelId="{08C4F909-FEAC-4B4D-A813-107A2BFFAF60}" type="pres">
      <dgm:prSet presAssocID="{04B1B5B3-35ED-4B9A-8F6E-CD48F514A43F}" presName="connectorText" presStyleLbl="sibTrans1D1" presStyleIdx="2" presStyleCnt="5"/>
      <dgm:spPr/>
    </dgm:pt>
    <dgm:pt modelId="{D4C689A9-0996-4082-92BC-B76637735EB7}" type="pres">
      <dgm:prSet presAssocID="{54F212E4-87C9-48B2-934A-A6AB0C33AC52}" presName="node" presStyleLbl="node1" presStyleIdx="3" presStyleCnt="6">
        <dgm:presLayoutVars>
          <dgm:bulletEnabled val="1"/>
        </dgm:presLayoutVars>
      </dgm:prSet>
      <dgm:spPr/>
    </dgm:pt>
    <dgm:pt modelId="{8FCF0D57-2B9F-469B-AE78-7D1022F0C03A}" type="pres">
      <dgm:prSet presAssocID="{508177A7-5F9E-47F3-B4D4-6959B75A8F04}" presName="sibTrans" presStyleLbl="sibTrans1D1" presStyleIdx="3" presStyleCnt="5"/>
      <dgm:spPr/>
    </dgm:pt>
    <dgm:pt modelId="{A449AF73-BA05-48BE-B124-69D8AF4DAD64}" type="pres">
      <dgm:prSet presAssocID="{508177A7-5F9E-47F3-B4D4-6959B75A8F04}" presName="connectorText" presStyleLbl="sibTrans1D1" presStyleIdx="3" presStyleCnt="5"/>
      <dgm:spPr/>
    </dgm:pt>
    <dgm:pt modelId="{029034A1-3A51-4339-9248-9EBCEED39227}" type="pres">
      <dgm:prSet presAssocID="{C8F74F30-5112-41C2-AB5B-20C70AD0F2AF}" presName="node" presStyleLbl="node1" presStyleIdx="4" presStyleCnt="6">
        <dgm:presLayoutVars>
          <dgm:bulletEnabled val="1"/>
        </dgm:presLayoutVars>
      </dgm:prSet>
      <dgm:spPr/>
    </dgm:pt>
    <dgm:pt modelId="{33FBAC8D-7039-42D4-9CC7-AFC759826AE8}" type="pres">
      <dgm:prSet presAssocID="{0CF9E64C-E63E-49B8-B290-5B0EEEA85AC1}" presName="sibTrans" presStyleLbl="sibTrans1D1" presStyleIdx="4" presStyleCnt="5"/>
      <dgm:spPr/>
    </dgm:pt>
    <dgm:pt modelId="{831181B4-2483-4150-A523-5530A816F7C8}" type="pres">
      <dgm:prSet presAssocID="{0CF9E64C-E63E-49B8-B290-5B0EEEA85AC1}" presName="connectorText" presStyleLbl="sibTrans1D1" presStyleIdx="4" presStyleCnt="5"/>
      <dgm:spPr/>
    </dgm:pt>
    <dgm:pt modelId="{3A539E72-0339-49D8-A9B9-4E9346AA8380}" type="pres">
      <dgm:prSet presAssocID="{91BA4EE5-3E4D-467D-9FE0-8AF125962638}" presName="node" presStyleLbl="node1" presStyleIdx="5" presStyleCnt="6">
        <dgm:presLayoutVars>
          <dgm:bulletEnabled val="1"/>
        </dgm:presLayoutVars>
      </dgm:prSet>
      <dgm:spPr/>
    </dgm:pt>
  </dgm:ptLst>
  <dgm:cxnLst>
    <dgm:cxn modelId="{F0C84800-70CC-4155-B517-47831140893E}" srcId="{001B7D3E-B458-4709-8664-F30E63E5985A}" destId="{E305ABA0-227F-4D12-B664-D29F33B53D1C}" srcOrd="1" destOrd="0" parTransId="{0E75A212-CBD5-4554-88DA-3C084B8F6894}" sibTransId="{E5F0EECF-5689-47DB-869F-9F93DDE52523}"/>
    <dgm:cxn modelId="{8ED98701-F29F-47D3-9D95-4205DCA2FA15}" type="presOf" srcId="{0CF9E64C-E63E-49B8-B290-5B0EEEA85AC1}" destId="{831181B4-2483-4150-A523-5530A816F7C8}" srcOrd="1" destOrd="0" presId="urn:microsoft.com/office/officeart/2005/8/layout/bProcess3"/>
    <dgm:cxn modelId="{EAFA3C05-BBD8-4D39-8CD4-0C5663D6E1BD}" type="presOf" srcId="{508177A7-5F9E-47F3-B4D4-6959B75A8F04}" destId="{8FCF0D57-2B9F-469B-AE78-7D1022F0C03A}" srcOrd="0" destOrd="0" presId="urn:microsoft.com/office/officeart/2005/8/layout/bProcess3"/>
    <dgm:cxn modelId="{29881A07-2875-4993-93DE-12E8D0F178BB}" type="presOf" srcId="{54F212E4-87C9-48B2-934A-A6AB0C33AC52}" destId="{D4C689A9-0996-4082-92BC-B76637735EB7}" srcOrd="0" destOrd="0" presId="urn:microsoft.com/office/officeart/2005/8/layout/bProcess3"/>
    <dgm:cxn modelId="{444EAD17-0F33-488C-BFE9-D56E0148B69B}" type="presOf" srcId="{04B1B5B3-35ED-4B9A-8F6E-CD48F514A43F}" destId="{08C4F909-FEAC-4B4D-A813-107A2BFFAF60}" srcOrd="1" destOrd="0" presId="urn:microsoft.com/office/officeart/2005/8/layout/bProcess3"/>
    <dgm:cxn modelId="{141D0136-1433-43D5-8A5E-B3880E9E601E}" type="presOf" srcId="{001B7D3E-B458-4709-8664-F30E63E5985A}" destId="{F0823268-B258-42EA-815C-26C0F2C5F59E}" srcOrd="0" destOrd="0" presId="urn:microsoft.com/office/officeart/2005/8/layout/bProcess3"/>
    <dgm:cxn modelId="{12208839-FBFB-4C60-A207-0C4BE3490D39}" srcId="{001B7D3E-B458-4709-8664-F30E63E5985A}" destId="{54F212E4-87C9-48B2-934A-A6AB0C33AC52}" srcOrd="3" destOrd="0" parTransId="{63FD877B-662E-43DD-8E88-966D89CFFA2E}" sibTransId="{508177A7-5F9E-47F3-B4D4-6959B75A8F04}"/>
    <dgm:cxn modelId="{3EA80E5B-8149-4084-9CC0-78E3080F123B}" type="presOf" srcId="{C8F74F30-5112-41C2-AB5B-20C70AD0F2AF}" destId="{029034A1-3A51-4339-9248-9EBCEED39227}" srcOrd="0" destOrd="0" presId="urn:microsoft.com/office/officeart/2005/8/layout/bProcess3"/>
    <dgm:cxn modelId="{ABF0885B-FFC8-4D81-821B-828B578B00CA}" type="presOf" srcId="{E305ABA0-227F-4D12-B664-D29F33B53D1C}" destId="{9DB40888-4D22-4202-B503-0648E3638092}" srcOrd="0" destOrd="0" presId="urn:microsoft.com/office/officeart/2005/8/layout/bProcess3"/>
    <dgm:cxn modelId="{17064543-CC91-4F43-98E4-7F16BA337590}" type="presOf" srcId="{E5F0EECF-5689-47DB-869F-9F93DDE52523}" destId="{ED6B2A99-00B4-40F6-850D-D17F5FBDBE1A}" srcOrd="1" destOrd="0" presId="urn:microsoft.com/office/officeart/2005/8/layout/bProcess3"/>
    <dgm:cxn modelId="{46F2F365-E884-4E9A-84F7-C916F6039D62}" type="presOf" srcId="{BDB3352E-0C12-43F7-BA1E-F49A85F857F9}" destId="{6F293A33-30DA-4106-AF97-89CF763C42B4}" srcOrd="0" destOrd="0" presId="urn:microsoft.com/office/officeart/2005/8/layout/bProcess3"/>
    <dgm:cxn modelId="{76B9224E-EA1E-4BE4-AEAE-43674E0B5316}" type="presOf" srcId="{0CF9E64C-E63E-49B8-B290-5B0EEEA85AC1}" destId="{33FBAC8D-7039-42D4-9CC7-AFC759826AE8}" srcOrd="0" destOrd="0" presId="urn:microsoft.com/office/officeart/2005/8/layout/bProcess3"/>
    <dgm:cxn modelId="{834C4F88-9BBD-403D-8A06-D1D96C5E0AE3}" type="presOf" srcId="{04B1B5B3-35ED-4B9A-8F6E-CD48F514A43F}" destId="{B2CB9E6B-FE3E-40B7-9ED7-AE5148564728}" srcOrd="0" destOrd="0" presId="urn:microsoft.com/office/officeart/2005/8/layout/bProcess3"/>
    <dgm:cxn modelId="{8C543789-5E1E-472B-A084-97E7CE415236}" type="presOf" srcId="{BDB3352E-0C12-43F7-BA1E-F49A85F857F9}" destId="{2C7322C0-1F26-4F04-AAA6-031DA3263636}" srcOrd="1" destOrd="0" presId="urn:microsoft.com/office/officeart/2005/8/layout/bProcess3"/>
    <dgm:cxn modelId="{A8497495-87C0-4A0D-876E-B7D57A98986E}" srcId="{001B7D3E-B458-4709-8664-F30E63E5985A}" destId="{FB7ACAEF-B965-4897-945C-0037BE6355D0}" srcOrd="0" destOrd="0" parTransId="{AC83DA7F-1251-42B1-A3DF-E0B0DF72EFD8}" sibTransId="{BDB3352E-0C12-43F7-BA1E-F49A85F857F9}"/>
    <dgm:cxn modelId="{6AACD7A3-3B84-45DB-841B-B559A77BE403}" type="presOf" srcId="{E5F0EECF-5689-47DB-869F-9F93DDE52523}" destId="{A0086A59-31A4-4F2B-897A-C2F848A74CB2}" srcOrd="0" destOrd="0" presId="urn:microsoft.com/office/officeart/2005/8/layout/bProcess3"/>
    <dgm:cxn modelId="{5E84EDC1-1052-46E9-9684-2FCCB808924C}" type="presOf" srcId="{508177A7-5F9E-47F3-B4D4-6959B75A8F04}" destId="{A449AF73-BA05-48BE-B124-69D8AF4DAD64}" srcOrd="1" destOrd="0" presId="urn:microsoft.com/office/officeart/2005/8/layout/bProcess3"/>
    <dgm:cxn modelId="{F71ACDCD-6A39-4157-A46E-61CAA9635C1D}" type="presOf" srcId="{FB7ACAEF-B965-4897-945C-0037BE6355D0}" destId="{D3D6C7B6-EAC5-4AFD-9588-0572DA9CC6BA}" srcOrd="0" destOrd="0" presId="urn:microsoft.com/office/officeart/2005/8/layout/bProcess3"/>
    <dgm:cxn modelId="{059ADAD2-3A80-4D38-959E-34C80209DC98}" srcId="{001B7D3E-B458-4709-8664-F30E63E5985A}" destId="{B2C32B7E-B480-4B2D-8F18-8970C736B00C}" srcOrd="2" destOrd="0" parTransId="{3C7D8E35-5E66-46E7-AD15-1A441A4B6464}" sibTransId="{04B1B5B3-35ED-4B9A-8F6E-CD48F514A43F}"/>
    <dgm:cxn modelId="{E2202DDA-5BE2-4696-9114-79F17B7A2A20}" srcId="{001B7D3E-B458-4709-8664-F30E63E5985A}" destId="{C8F74F30-5112-41C2-AB5B-20C70AD0F2AF}" srcOrd="4" destOrd="0" parTransId="{D101111C-D491-43F5-8073-5AA0B45B46B5}" sibTransId="{0CF9E64C-E63E-49B8-B290-5B0EEEA85AC1}"/>
    <dgm:cxn modelId="{D6B764F2-1CA6-4FAF-9D0B-A63DA22EFB8C}" srcId="{001B7D3E-B458-4709-8664-F30E63E5985A}" destId="{91BA4EE5-3E4D-467D-9FE0-8AF125962638}" srcOrd="5" destOrd="0" parTransId="{2F2AC94F-4424-4843-8AB6-BA9CDC148E70}" sibTransId="{700A8807-F813-4F82-BFBF-A3E7E2D76FE6}"/>
    <dgm:cxn modelId="{8E7AC2F3-AB3A-41F6-84A5-D96C439871AF}" type="presOf" srcId="{B2C32B7E-B480-4B2D-8F18-8970C736B00C}" destId="{2ADC4AAB-6590-41B6-A42D-FC63C525FA44}" srcOrd="0" destOrd="0" presId="urn:microsoft.com/office/officeart/2005/8/layout/bProcess3"/>
    <dgm:cxn modelId="{DF2207F9-CC5F-4F68-905F-D176AC2FC8CD}" type="presOf" srcId="{91BA4EE5-3E4D-467D-9FE0-8AF125962638}" destId="{3A539E72-0339-49D8-A9B9-4E9346AA8380}" srcOrd="0" destOrd="0" presId="urn:microsoft.com/office/officeart/2005/8/layout/bProcess3"/>
    <dgm:cxn modelId="{E1E29A41-274C-446F-BC81-E2CE4C646F88}" type="presParOf" srcId="{F0823268-B258-42EA-815C-26C0F2C5F59E}" destId="{D3D6C7B6-EAC5-4AFD-9588-0572DA9CC6BA}" srcOrd="0" destOrd="0" presId="urn:microsoft.com/office/officeart/2005/8/layout/bProcess3"/>
    <dgm:cxn modelId="{B398769E-89E3-4DAB-A9D5-BD4AF6D4C232}" type="presParOf" srcId="{F0823268-B258-42EA-815C-26C0F2C5F59E}" destId="{6F293A33-30DA-4106-AF97-89CF763C42B4}" srcOrd="1" destOrd="0" presId="urn:microsoft.com/office/officeart/2005/8/layout/bProcess3"/>
    <dgm:cxn modelId="{906599FE-1043-4D4D-9707-2275E1D8258D}" type="presParOf" srcId="{6F293A33-30DA-4106-AF97-89CF763C42B4}" destId="{2C7322C0-1F26-4F04-AAA6-031DA3263636}" srcOrd="0" destOrd="0" presId="urn:microsoft.com/office/officeart/2005/8/layout/bProcess3"/>
    <dgm:cxn modelId="{CA5945AB-8521-4F92-A670-8CECD4F5C679}" type="presParOf" srcId="{F0823268-B258-42EA-815C-26C0F2C5F59E}" destId="{9DB40888-4D22-4202-B503-0648E3638092}" srcOrd="2" destOrd="0" presId="urn:microsoft.com/office/officeart/2005/8/layout/bProcess3"/>
    <dgm:cxn modelId="{BD321B26-7CF7-431D-874F-A27B24C36BA2}" type="presParOf" srcId="{F0823268-B258-42EA-815C-26C0F2C5F59E}" destId="{A0086A59-31A4-4F2B-897A-C2F848A74CB2}" srcOrd="3" destOrd="0" presId="urn:microsoft.com/office/officeart/2005/8/layout/bProcess3"/>
    <dgm:cxn modelId="{7D6542C4-E18D-4A6C-BD21-2F3CAFBC7F5C}" type="presParOf" srcId="{A0086A59-31A4-4F2B-897A-C2F848A74CB2}" destId="{ED6B2A99-00B4-40F6-850D-D17F5FBDBE1A}" srcOrd="0" destOrd="0" presId="urn:microsoft.com/office/officeart/2005/8/layout/bProcess3"/>
    <dgm:cxn modelId="{8AB5CBE4-A2B8-41E3-9D06-8CC826A19AC9}" type="presParOf" srcId="{F0823268-B258-42EA-815C-26C0F2C5F59E}" destId="{2ADC4AAB-6590-41B6-A42D-FC63C525FA44}" srcOrd="4" destOrd="0" presId="urn:microsoft.com/office/officeart/2005/8/layout/bProcess3"/>
    <dgm:cxn modelId="{968FF974-2112-448B-BEE9-F3829ED309ED}" type="presParOf" srcId="{F0823268-B258-42EA-815C-26C0F2C5F59E}" destId="{B2CB9E6B-FE3E-40B7-9ED7-AE5148564728}" srcOrd="5" destOrd="0" presId="urn:microsoft.com/office/officeart/2005/8/layout/bProcess3"/>
    <dgm:cxn modelId="{E21D9CFB-4D2E-4B65-BC12-C03614381C55}" type="presParOf" srcId="{B2CB9E6B-FE3E-40B7-9ED7-AE5148564728}" destId="{08C4F909-FEAC-4B4D-A813-107A2BFFAF60}" srcOrd="0" destOrd="0" presId="urn:microsoft.com/office/officeart/2005/8/layout/bProcess3"/>
    <dgm:cxn modelId="{98D38EDB-179C-4D42-A55C-547CAB6283DD}" type="presParOf" srcId="{F0823268-B258-42EA-815C-26C0F2C5F59E}" destId="{D4C689A9-0996-4082-92BC-B76637735EB7}" srcOrd="6" destOrd="0" presId="urn:microsoft.com/office/officeart/2005/8/layout/bProcess3"/>
    <dgm:cxn modelId="{2A2A0700-71BF-4D68-BE1B-C4293B6EE248}" type="presParOf" srcId="{F0823268-B258-42EA-815C-26C0F2C5F59E}" destId="{8FCF0D57-2B9F-469B-AE78-7D1022F0C03A}" srcOrd="7" destOrd="0" presId="urn:microsoft.com/office/officeart/2005/8/layout/bProcess3"/>
    <dgm:cxn modelId="{04DFD048-320A-4C4D-BD18-C11DD5619BBC}" type="presParOf" srcId="{8FCF0D57-2B9F-469B-AE78-7D1022F0C03A}" destId="{A449AF73-BA05-48BE-B124-69D8AF4DAD64}" srcOrd="0" destOrd="0" presId="urn:microsoft.com/office/officeart/2005/8/layout/bProcess3"/>
    <dgm:cxn modelId="{9B1F4BCD-7969-47F6-BD78-9C3D79171A21}" type="presParOf" srcId="{F0823268-B258-42EA-815C-26C0F2C5F59E}" destId="{029034A1-3A51-4339-9248-9EBCEED39227}" srcOrd="8" destOrd="0" presId="urn:microsoft.com/office/officeart/2005/8/layout/bProcess3"/>
    <dgm:cxn modelId="{40D7E6F1-61EA-4CA4-A47A-6B68E49E95DB}" type="presParOf" srcId="{F0823268-B258-42EA-815C-26C0F2C5F59E}" destId="{33FBAC8D-7039-42D4-9CC7-AFC759826AE8}" srcOrd="9" destOrd="0" presId="urn:microsoft.com/office/officeart/2005/8/layout/bProcess3"/>
    <dgm:cxn modelId="{504ABF16-3492-4A89-B6BF-CA6EF6F9AE7E}" type="presParOf" srcId="{33FBAC8D-7039-42D4-9CC7-AFC759826AE8}" destId="{831181B4-2483-4150-A523-5530A816F7C8}" srcOrd="0" destOrd="0" presId="urn:microsoft.com/office/officeart/2005/8/layout/bProcess3"/>
    <dgm:cxn modelId="{617BBE0C-3310-4061-8161-950C315CDA4F}" type="presParOf" srcId="{F0823268-B258-42EA-815C-26C0F2C5F59E}" destId="{3A539E72-0339-49D8-A9B9-4E9346AA838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1B7D3E-B458-4709-8664-F30E63E5985A}" type="doc">
      <dgm:prSet loTypeId="urn:microsoft.com/office/officeart/2005/8/layout/b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2A83EE1-38B8-4697-AD24-A86D32B29AF0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nstantia" panose="02030602050306030303" pitchFamily="18" charset="0"/>
            </a:rPr>
            <a:t>Se recomienda el uso de proyecciones cartográficas conformes, pues facilita la corrección de distancias y áreas proyectadas a partir de artificios como el factor de escala. </a:t>
          </a:r>
        </a:p>
      </dgm:t>
    </dgm:pt>
    <dgm:pt modelId="{195A3814-40B1-4554-A8BF-C9C89A65C84A}" type="parTrans" cxnId="{ACA8F094-CA60-4C9B-A36B-4F83C15220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1865BD-577A-4EFE-A0D4-6A9394EAE1F9}" type="sibTrans" cxnId="{ACA8F094-CA60-4C9B-A36B-4F83C15220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D7B619-217C-40F0-8CD3-DDF207AEE08B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nstantia" panose="02030602050306030303" pitchFamily="18" charset="0"/>
            </a:rPr>
            <a:t>La aplicación de la proyección UTM debería quedar totalmente descartada para proyectos realizados a escalas grandes en las Islas Galápagos.</a:t>
          </a:r>
        </a:p>
      </dgm:t>
    </dgm:pt>
    <dgm:pt modelId="{5B43E82E-BA03-46ED-9DDA-0D6D58C65927}" type="parTrans" cxnId="{A62F32D9-5DDC-4174-BD64-4FC5D039A0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8CDD23-1B4D-4E60-94DB-647E137680E3}" type="sibTrans" cxnId="{A62F32D9-5DDC-4174-BD64-4FC5D039A0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339189-163F-4831-B893-1CC2ED9E4310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nstantia" panose="02030602050306030303" pitchFamily="18" charset="0"/>
            </a:rPr>
            <a:t>Sería importante desarrollar una red geodésica más densificada.  </a:t>
          </a:r>
        </a:p>
      </dgm:t>
    </dgm:pt>
    <dgm:pt modelId="{B7BB6EED-3EB5-4E1B-A3DD-824087BB910F}" type="parTrans" cxnId="{A19C826F-84DB-4EB0-ADA1-C04239F348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69BA78-C566-44F1-987C-0F33CDFBDF5B}" type="sibTrans" cxnId="{A19C826F-84DB-4EB0-ADA1-C04239F348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A7B575-2AA6-4A38-B686-6B2A92B61F83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nstantia" panose="02030602050306030303" pitchFamily="18" charset="0"/>
            </a:rPr>
            <a:t>Se recomienda aplicar un PTL en donde se considere un factor de escala de acuerdo a la altitud media de la zona.</a:t>
          </a:r>
        </a:p>
      </dgm:t>
    </dgm:pt>
    <dgm:pt modelId="{44439ADA-91D4-49DD-9658-2ED62408B7C7}" type="parTrans" cxnId="{D7BF2CF0-E0B9-46EF-8CC0-9F899FA48A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AD9E29-8346-4197-8E3E-54F006344517}" type="sibTrans" cxnId="{D7BF2CF0-E0B9-46EF-8CC0-9F899FA48A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1CBB90-6934-411E-8572-5C6E06C82DFA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nstantia" panose="02030602050306030303" pitchFamily="18" charset="0"/>
            </a:rPr>
            <a:t>Se recomienda la adopción y aplicación de la proyección para trabajos a escalas grandes (1:1000 y 1:5000), por medio de la calculadora de transformación de coordenadas y de la herramienta SIG. </a:t>
          </a:r>
        </a:p>
      </dgm:t>
    </dgm:pt>
    <dgm:pt modelId="{DF41B7A2-72E7-4A13-90E8-8684EDAA6524}" type="parTrans" cxnId="{30EBF435-B14C-44A2-AA37-365FDD6B00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C8E480-4337-4FA3-9BB4-F8EE67D5106E}" type="sibTrans" cxnId="{30EBF435-B14C-44A2-AA37-365FDD6B00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823268-B258-42EA-815C-26C0F2C5F59E}" type="pres">
      <dgm:prSet presAssocID="{001B7D3E-B458-4709-8664-F30E63E5985A}" presName="Name0" presStyleCnt="0">
        <dgm:presLayoutVars>
          <dgm:dir/>
          <dgm:resizeHandles val="exact"/>
        </dgm:presLayoutVars>
      </dgm:prSet>
      <dgm:spPr/>
    </dgm:pt>
    <dgm:pt modelId="{930EA736-CC28-4BCF-906F-BEA07D3142DD}" type="pres">
      <dgm:prSet presAssocID="{02A83EE1-38B8-4697-AD24-A86D32B29AF0}" presName="node" presStyleLbl="node1" presStyleIdx="0" presStyleCnt="5">
        <dgm:presLayoutVars>
          <dgm:bulletEnabled val="1"/>
        </dgm:presLayoutVars>
      </dgm:prSet>
      <dgm:spPr/>
    </dgm:pt>
    <dgm:pt modelId="{5FCEA00A-D448-4E6B-893B-C9445F8AF64B}" type="pres">
      <dgm:prSet presAssocID="{B81865BD-577A-4EFE-A0D4-6A9394EAE1F9}" presName="sibTrans" presStyleLbl="sibTrans1D1" presStyleIdx="0" presStyleCnt="4"/>
      <dgm:spPr/>
    </dgm:pt>
    <dgm:pt modelId="{DDFFDD37-1368-4DA9-94F6-CE14B6A89E7D}" type="pres">
      <dgm:prSet presAssocID="{B81865BD-577A-4EFE-A0D4-6A9394EAE1F9}" presName="connectorText" presStyleLbl="sibTrans1D1" presStyleIdx="0" presStyleCnt="4"/>
      <dgm:spPr/>
    </dgm:pt>
    <dgm:pt modelId="{747D8B93-317B-45AD-835F-BFB4F8B824B3}" type="pres">
      <dgm:prSet presAssocID="{8BD7B619-217C-40F0-8CD3-DDF207AEE08B}" presName="node" presStyleLbl="node1" presStyleIdx="1" presStyleCnt="5">
        <dgm:presLayoutVars>
          <dgm:bulletEnabled val="1"/>
        </dgm:presLayoutVars>
      </dgm:prSet>
      <dgm:spPr/>
    </dgm:pt>
    <dgm:pt modelId="{D47877B5-AF8F-41C1-9DF2-1DD974612769}" type="pres">
      <dgm:prSet presAssocID="{718CDD23-1B4D-4E60-94DB-647E137680E3}" presName="sibTrans" presStyleLbl="sibTrans1D1" presStyleIdx="1" presStyleCnt="4"/>
      <dgm:spPr/>
    </dgm:pt>
    <dgm:pt modelId="{04CF1DEB-CFBB-4250-AD6D-FF0738077C1B}" type="pres">
      <dgm:prSet presAssocID="{718CDD23-1B4D-4E60-94DB-647E137680E3}" presName="connectorText" presStyleLbl="sibTrans1D1" presStyleIdx="1" presStyleCnt="4"/>
      <dgm:spPr/>
    </dgm:pt>
    <dgm:pt modelId="{928A7BD4-A05E-4DE9-8A38-779F1A4D0B36}" type="pres">
      <dgm:prSet presAssocID="{C8339189-163F-4831-B893-1CC2ED9E4310}" presName="node" presStyleLbl="node1" presStyleIdx="2" presStyleCnt="5">
        <dgm:presLayoutVars>
          <dgm:bulletEnabled val="1"/>
        </dgm:presLayoutVars>
      </dgm:prSet>
      <dgm:spPr/>
    </dgm:pt>
    <dgm:pt modelId="{FC4B3230-C22A-4E54-BFAA-B41ED2938B49}" type="pres">
      <dgm:prSet presAssocID="{4669BA78-C566-44F1-987C-0F33CDFBDF5B}" presName="sibTrans" presStyleLbl="sibTrans1D1" presStyleIdx="2" presStyleCnt="4"/>
      <dgm:spPr/>
    </dgm:pt>
    <dgm:pt modelId="{D35A2E79-A8E8-4D40-B08D-35AC132D8A60}" type="pres">
      <dgm:prSet presAssocID="{4669BA78-C566-44F1-987C-0F33CDFBDF5B}" presName="connectorText" presStyleLbl="sibTrans1D1" presStyleIdx="2" presStyleCnt="4"/>
      <dgm:spPr/>
    </dgm:pt>
    <dgm:pt modelId="{5FEE8192-87BA-4A77-8B65-2D4D4B9986F3}" type="pres">
      <dgm:prSet presAssocID="{62A7B575-2AA6-4A38-B686-6B2A92B61F83}" presName="node" presStyleLbl="node1" presStyleIdx="3" presStyleCnt="5">
        <dgm:presLayoutVars>
          <dgm:bulletEnabled val="1"/>
        </dgm:presLayoutVars>
      </dgm:prSet>
      <dgm:spPr/>
    </dgm:pt>
    <dgm:pt modelId="{DA8FDC6A-DD30-4DE7-BFCC-437A14C417C1}" type="pres">
      <dgm:prSet presAssocID="{97AD9E29-8346-4197-8E3E-54F006344517}" presName="sibTrans" presStyleLbl="sibTrans1D1" presStyleIdx="3" presStyleCnt="4"/>
      <dgm:spPr/>
    </dgm:pt>
    <dgm:pt modelId="{14A7C91C-480A-4443-84D6-810B8BE73BBB}" type="pres">
      <dgm:prSet presAssocID="{97AD9E29-8346-4197-8E3E-54F006344517}" presName="connectorText" presStyleLbl="sibTrans1D1" presStyleIdx="3" presStyleCnt="4"/>
      <dgm:spPr/>
    </dgm:pt>
    <dgm:pt modelId="{AD190176-46E4-4860-B37C-D7ACD5F6A9EC}" type="pres">
      <dgm:prSet presAssocID="{681CBB90-6934-411E-8572-5C6E06C82DFA}" presName="node" presStyleLbl="node1" presStyleIdx="4" presStyleCnt="5">
        <dgm:presLayoutVars>
          <dgm:bulletEnabled val="1"/>
        </dgm:presLayoutVars>
      </dgm:prSet>
      <dgm:spPr/>
    </dgm:pt>
  </dgm:ptLst>
  <dgm:cxnLst>
    <dgm:cxn modelId="{30EBF435-B14C-44A2-AA37-365FDD6B0003}" srcId="{001B7D3E-B458-4709-8664-F30E63E5985A}" destId="{681CBB90-6934-411E-8572-5C6E06C82DFA}" srcOrd="4" destOrd="0" parTransId="{DF41B7A2-72E7-4A13-90E8-8684EDAA6524}" sibTransId="{EFC8E480-4337-4FA3-9BB4-F8EE67D5106E}"/>
    <dgm:cxn modelId="{141D0136-1433-43D5-8A5E-B3880E9E601E}" type="presOf" srcId="{001B7D3E-B458-4709-8664-F30E63E5985A}" destId="{F0823268-B258-42EA-815C-26C0F2C5F59E}" srcOrd="0" destOrd="0" presId="urn:microsoft.com/office/officeart/2005/8/layout/bProcess3"/>
    <dgm:cxn modelId="{F1B69D6E-A881-483F-956D-5B722A6AC027}" type="presOf" srcId="{02A83EE1-38B8-4697-AD24-A86D32B29AF0}" destId="{930EA736-CC28-4BCF-906F-BEA07D3142DD}" srcOrd="0" destOrd="0" presId="urn:microsoft.com/office/officeart/2005/8/layout/bProcess3"/>
    <dgm:cxn modelId="{A19C826F-84DB-4EB0-ADA1-C04239F34856}" srcId="{001B7D3E-B458-4709-8664-F30E63E5985A}" destId="{C8339189-163F-4831-B893-1CC2ED9E4310}" srcOrd="2" destOrd="0" parTransId="{B7BB6EED-3EB5-4E1B-A3DD-824087BB910F}" sibTransId="{4669BA78-C566-44F1-987C-0F33CDFBDF5B}"/>
    <dgm:cxn modelId="{CBD0EC50-0176-494E-A22E-0186F1875CC2}" type="presOf" srcId="{681CBB90-6934-411E-8572-5C6E06C82DFA}" destId="{AD190176-46E4-4860-B37C-D7ACD5F6A9EC}" srcOrd="0" destOrd="0" presId="urn:microsoft.com/office/officeart/2005/8/layout/bProcess3"/>
    <dgm:cxn modelId="{FC4EEC54-A43C-4098-B9A9-465E7428F148}" type="presOf" srcId="{C8339189-163F-4831-B893-1CC2ED9E4310}" destId="{928A7BD4-A05E-4DE9-8A38-779F1A4D0B36}" srcOrd="0" destOrd="0" presId="urn:microsoft.com/office/officeart/2005/8/layout/bProcess3"/>
    <dgm:cxn modelId="{A772D279-1533-46EA-B10E-3FEB973A2D8E}" type="presOf" srcId="{B81865BD-577A-4EFE-A0D4-6A9394EAE1F9}" destId="{5FCEA00A-D448-4E6B-893B-C9445F8AF64B}" srcOrd="0" destOrd="0" presId="urn:microsoft.com/office/officeart/2005/8/layout/bProcess3"/>
    <dgm:cxn modelId="{0222D58A-D52F-4EF7-998A-DB78FBB7F374}" type="presOf" srcId="{718CDD23-1B4D-4E60-94DB-647E137680E3}" destId="{04CF1DEB-CFBB-4250-AD6D-FF0738077C1B}" srcOrd="1" destOrd="0" presId="urn:microsoft.com/office/officeart/2005/8/layout/bProcess3"/>
    <dgm:cxn modelId="{9F15608B-FFE8-4C1F-B178-708BBD94E894}" type="presOf" srcId="{4669BA78-C566-44F1-987C-0F33CDFBDF5B}" destId="{D35A2E79-A8E8-4D40-B08D-35AC132D8A60}" srcOrd="1" destOrd="0" presId="urn:microsoft.com/office/officeart/2005/8/layout/bProcess3"/>
    <dgm:cxn modelId="{F84F798E-516F-412E-9790-4FE180B21786}" type="presOf" srcId="{8BD7B619-217C-40F0-8CD3-DDF207AEE08B}" destId="{747D8B93-317B-45AD-835F-BFB4F8B824B3}" srcOrd="0" destOrd="0" presId="urn:microsoft.com/office/officeart/2005/8/layout/bProcess3"/>
    <dgm:cxn modelId="{ACA8F094-CA60-4C9B-A36B-4F83C152203D}" srcId="{001B7D3E-B458-4709-8664-F30E63E5985A}" destId="{02A83EE1-38B8-4697-AD24-A86D32B29AF0}" srcOrd="0" destOrd="0" parTransId="{195A3814-40B1-4554-A8BF-C9C89A65C84A}" sibTransId="{B81865BD-577A-4EFE-A0D4-6A9394EAE1F9}"/>
    <dgm:cxn modelId="{F22E649F-FBD4-49E9-B9FF-9FD0CB4205FE}" type="presOf" srcId="{62A7B575-2AA6-4A38-B686-6B2A92B61F83}" destId="{5FEE8192-87BA-4A77-8B65-2D4D4B9986F3}" srcOrd="0" destOrd="0" presId="urn:microsoft.com/office/officeart/2005/8/layout/bProcess3"/>
    <dgm:cxn modelId="{029F07B0-315F-4254-9C73-475A8FFD1443}" type="presOf" srcId="{97AD9E29-8346-4197-8E3E-54F006344517}" destId="{14A7C91C-480A-4443-84D6-810B8BE73BBB}" srcOrd="1" destOrd="0" presId="urn:microsoft.com/office/officeart/2005/8/layout/bProcess3"/>
    <dgm:cxn modelId="{44F636B3-F327-4A6C-83F1-8E3CF52FADBD}" type="presOf" srcId="{97AD9E29-8346-4197-8E3E-54F006344517}" destId="{DA8FDC6A-DD30-4DE7-BFCC-437A14C417C1}" srcOrd="0" destOrd="0" presId="urn:microsoft.com/office/officeart/2005/8/layout/bProcess3"/>
    <dgm:cxn modelId="{E47148C6-AA68-42B2-89C3-95BAFD5C195B}" type="presOf" srcId="{4669BA78-C566-44F1-987C-0F33CDFBDF5B}" destId="{FC4B3230-C22A-4E54-BFAA-B41ED2938B49}" srcOrd="0" destOrd="0" presId="urn:microsoft.com/office/officeart/2005/8/layout/bProcess3"/>
    <dgm:cxn modelId="{8D351CD7-09F1-429B-A4E0-3E1039642671}" type="presOf" srcId="{718CDD23-1B4D-4E60-94DB-647E137680E3}" destId="{D47877B5-AF8F-41C1-9DF2-1DD974612769}" srcOrd="0" destOrd="0" presId="urn:microsoft.com/office/officeart/2005/8/layout/bProcess3"/>
    <dgm:cxn modelId="{64AF51D7-98AB-4B2B-864E-C48E54336532}" type="presOf" srcId="{B81865BD-577A-4EFE-A0D4-6A9394EAE1F9}" destId="{DDFFDD37-1368-4DA9-94F6-CE14B6A89E7D}" srcOrd="1" destOrd="0" presId="urn:microsoft.com/office/officeart/2005/8/layout/bProcess3"/>
    <dgm:cxn modelId="{A62F32D9-5DDC-4174-BD64-4FC5D039A0C8}" srcId="{001B7D3E-B458-4709-8664-F30E63E5985A}" destId="{8BD7B619-217C-40F0-8CD3-DDF207AEE08B}" srcOrd="1" destOrd="0" parTransId="{5B43E82E-BA03-46ED-9DDA-0D6D58C65927}" sibTransId="{718CDD23-1B4D-4E60-94DB-647E137680E3}"/>
    <dgm:cxn modelId="{D7BF2CF0-E0B9-46EF-8CC0-9F899FA48AA5}" srcId="{001B7D3E-B458-4709-8664-F30E63E5985A}" destId="{62A7B575-2AA6-4A38-B686-6B2A92B61F83}" srcOrd="3" destOrd="0" parTransId="{44439ADA-91D4-49DD-9658-2ED62408B7C7}" sibTransId="{97AD9E29-8346-4197-8E3E-54F006344517}"/>
    <dgm:cxn modelId="{253606BD-1B25-4416-92B3-7653C47D98EF}" type="presParOf" srcId="{F0823268-B258-42EA-815C-26C0F2C5F59E}" destId="{930EA736-CC28-4BCF-906F-BEA07D3142DD}" srcOrd="0" destOrd="0" presId="urn:microsoft.com/office/officeart/2005/8/layout/bProcess3"/>
    <dgm:cxn modelId="{4926A960-951B-478E-B8B9-BDFBCAB79F98}" type="presParOf" srcId="{F0823268-B258-42EA-815C-26C0F2C5F59E}" destId="{5FCEA00A-D448-4E6B-893B-C9445F8AF64B}" srcOrd="1" destOrd="0" presId="urn:microsoft.com/office/officeart/2005/8/layout/bProcess3"/>
    <dgm:cxn modelId="{B663B536-A843-485E-9E8E-6C2A679D6A39}" type="presParOf" srcId="{5FCEA00A-D448-4E6B-893B-C9445F8AF64B}" destId="{DDFFDD37-1368-4DA9-94F6-CE14B6A89E7D}" srcOrd="0" destOrd="0" presId="urn:microsoft.com/office/officeart/2005/8/layout/bProcess3"/>
    <dgm:cxn modelId="{6BE11F5D-1F87-4F34-9897-A0AFB04F696F}" type="presParOf" srcId="{F0823268-B258-42EA-815C-26C0F2C5F59E}" destId="{747D8B93-317B-45AD-835F-BFB4F8B824B3}" srcOrd="2" destOrd="0" presId="urn:microsoft.com/office/officeart/2005/8/layout/bProcess3"/>
    <dgm:cxn modelId="{D81D5277-84C4-4BD9-A36B-BF4F1889455A}" type="presParOf" srcId="{F0823268-B258-42EA-815C-26C0F2C5F59E}" destId="{D47877B5-AF8F-41C1-9DF2-1DD974612769}" srcOrd="3" destOrd="0" presId="urn:microsoft.com/office/officeart/2005/8/layout/bProcess3"/>
    <dgm:cxn modelId="{E7CDC5C4-7C8B-4933-A2F5-094035643A22}" type="presParOf" srcId="{D47877B5-AF8F-41C1-9DF2-1DD974612769}" destId="{04CF1DEB-CFBB-4250-AD6D-FF0738077C1B}" srcOrd="0" destOrd="0" presId="urn:microsoft.com/office/officeart/2005/8/layout/bProcess3"/>
    <dgm:cxn modelId="{257389EA-4795-4F3D-92BD-0A9890BCECB0}" type="presParOf" srcId="{F0823268-B258-42EA-815C-26C0F2C5F59E}" destId="{928A7BD4-A05E-4DE9-8A38-779F1A4D0B36}" srcOrd="4" destOrd="0" presId="urn:microsoft.com/office/officeart/2005/8/layout/bProcess3"/>
    <dgm:cxn modelId="{7CC0FD2D-3E90-4727-9A40-0E605FF8665D}" type="presParOf" srcId="{F0823268-B258-42EA-815C-26C0F2C5F59E}" destId="{FC4B3230-C22A-4E54-BFAA-B41ED2938B49}" srcOrd="5" destOrd="0" presId="urn:microsoft.com/office/officeart/2005/8/layout/bProcess3"/>
    <dgm:cxn modelId="{F0272011-F1EA-40AA-A1D9-A00661BA6EF0}" type="presParOf" srcId="{FC4B3230-C22A-4E54-BFAA-B41ED2938B49}" destId="{D35A2E79-A8E8-4D40-B08D-35AC132D8A60}" srcOrd="0" destOrd="0" presId="urn:microsoft.com/office/officeart/2005/8/layout/bProcess3"/>
    <dgm:cxn modelId="{1C3C032D-E8EC-4ADB-B63A-6B20792E93A0}" type="presParOf" srcId="{F0823268-B258-42EA-815C-26C0F2C5F59E}" destId="{5FEE8192-87BA-4A77-8B65-2D4D4B9986F3}" srcOrd="6" destOrd="0" presId="urn:microsoft.com/office/officeart/2005/8/layout/bProcess3"/>
    <dgm:cxn modelId="{C61F354F-9EAC-4D1A-A345-1EE50E9359F7}" type="presParOf" srcId="{F0823268-B258-42EA-815C-26C0F2C5F59E}" destId="{DA8FDC6A-DD30-4DE7-BFCC-437A14C417C1}" srcOrd="7" destOrd="0" presId="urn:microsoft.com/office/officeart/2005/8/layout/bProcess3"/>
    <dgm:cxn modelId="{7D5F74D1-4D96-42E3-81B8-AACE8A47E189}" type="presParOf" srcId="{DA8FDC6A-DD30-4DE7-BFCC-437A14C417C1}" destId="{14A7C91C-480A-4443-84D6-810B8BE73BBB}" srcOrd="0" destOrd="0" presId="urn:microsoft.com/office/officeart/2005/8/layout/bProcess3"/>
    <dgm:cxn modelId="{1CFEC5AD-8067-4004-A2B8-4035D9B1A816}" type="presParOf" srcId="{F0823268-B258-42EA-815C-26C0F2C5F59E}" destId="{AD190176-46E4-4860-B37C-D7ACD5F6A9E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9BD7D-9E2B-43F1-94B2-84BA105067DE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2F982DB7-2231-4C20-AE21-752EFA77F8D4}">
      <dgm:prSet phldrT="[Texto]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endParaRPr lang="es-EC" dirty="0"/>
        </a:p>
      </dgm:t>
    </dgm:pt>
    <dgm:pt modelId="{B86C6E79-AE54-4E1F-85E4-D5BCEF16A2AA}" type="parTrans" cxnId="{3201AD0F-80A6-463C-9308-E03648EE2EE1}">
      <dgm:prSet/>
      <dgm:spPr/>
      <dgm:t>
        <a:bodyPr/>
        <a:lstStyle/>
        <a:p>
          <a:endParaRPr lang="es-EC"/>
        </a:p>
      </dgm:t>
    </dgm:pt>
    <dgm:pt modelId="{4C57C17A-A8AE-4057-A732-BE83C083A4EF}" type="sibTrans" cxnId="{3201AD0F-80A6-463C-9308-E03648EE2EE1}">
      <dgm:prSet/>
      <dgm:spPr/>
      <dgm:t>
        <a:bodyPr/>
        <a:lstStyle/>
        <a:p>
          <a:endParaRPr lang="es-EC"/>
        </a:p>
      </dgm:t>
    </dgm:pt>
    <dgm:pt modelId="{9C7B769A-5162-4782-8995-9F7726B43A32}">
      <dgm:prSet phldrT="[Texto]" custT="1"/>
      <dgm:spPr/>
      <dgm:t>
        <a:bodyPr/>
        <a:lstStyle/>
        <a:p>
          <a:pPr algn="just"/>
          <a:r>
            <a:rPr lang="es-EC" sz="1600" dirty="0">
              <a:latin typeface="Constantia" panose="02030602050306030303" pitchFamily="18" charset="0"/>
            </a:rPr>
            <a:t>Falta de un sistema de proyección cartográfico local para las Islas Galápagos, que cumplan con las precisiones requeridas a escalas 1:1000 y 1:5000.</a:t>
          </a:r>
        </a:p>
      </dgm:t>
    </dgm:pt>
    <dgm:pt modelId="{E737F70A-B5F5-4CB4-9530-18144E63EBCE}" type="parTrans" cxnId="{0F3DD91F-6291-4761-916E-BF312202C9D0}">
      <dgm:prSet/>
      <dgm:spPr/>
      <dgm:t>
        <a:bodyPr/>
        <a:lstStyle/>
        <a:p>
          <a:endParaRPr lang="es-EC"/>
        </a:p>
      </dgm:t>
    </dgm:pt>
    <dgm:pt modelId="{8E5E6858-7D38-430A-955E-70954B45F702}" type="sibTrans" cxnId="{0F3DD91F-6291-4761-916E-BF312202C9D0}">
      <dgm:prSet/>
      <dgm:spPr/>
      <dgm:t>
        <a:bodyPr/>
        <a:lstStyle/>
        <a:p>
          <a:endParaRPr lang="es-EC"/>
        </a:p>
      </dgm:t>
    </dgm:pt>
    <dgm:pt modelId="{3670D89A-6BF5-4F5D-BD7D-CEC015D1E6E7}">
      <dgm:prSet phldrT="[Texto]" custT="1"/>
      <dgm:spPr/>
      <dgm:t>
        <a:bodyPr/>
        <a:lstStyle/>
        <a:p>
          <a:r>
            <a:rPr lang="es-EC" sz="1600" dirty="0">
              <a:latin typeface="Constantia" panose="02030602050306030303" pitchFamily="18" charset="0"/>
            </a:rPr>
            <a:t>Aplicación del Sistema UTM</a:t>
          </a:r>
        </a:p>
      </dgm:t>
    </dgm:pt>
    <dgm:pt modelId="{26BA4103-E6B1-4D4E-82F0-B69AA4BA8014}" type="parTrans" cxnId="{F003B884-F6B2-46BE-BB78-D88498CDA58F}">
      <dgm:prSet/>
      <dgm:spPr/>
      <dgm:t>
        <a:bodyPr/>
        <a:lstStyle/>
        <a:p>
          <a:endParaRPr lang="es-EC"/>
        </a:p>
      </dgm:t>
    </dgm:pt>
    <dgm:pt modelId="{CD3C7FF8-DBFE-4ACB-A924-CAD6C2AD1615}" type="sibTrans" cxnId="{F003B884-F6B2-46BE-BB78-D88498CDA58F}">
      <dgm:prSet/>
      <dgm:spPr/>
      <dgm:t>
        <a:bodyPr/>
        <a:lstStyle/>
        <a:p>
          <a:endParaRPr lang="es-EC"/>
        </a:p>
      </dgm:t>
    </dgm:pt>
    <dgm:pt modelId="{2A3BCB7B-526A-47FB-8999-F6251645EA7D}">
      <dgm:prSet phldrT="[Texto]" custT="1"/>
      <dgm:spPr/>
      <dgm:t>
        <a:bodyPr/>
        <a:lstStyle/>
        <a:p>
          <a:r>
            <a:rPr lang="es-EC" sz="1600">
              <a:latin typeface="Constantia" panose="02030602050306030303" pitchFamily="18" charset="0"/>
            </a:rPr>
            <a:t>Divide al archipiélago en cuatro zonas, 15N, 15S, 16N, 16S.</a:t>
          </a:r>
          <a:endParaRPr lang="es-EC" sz="1600" dirty="0">
            <a:latin typeface="Constantia" panose="02030602050306030303" pitchFamily="18" charset="0"/>
          </a:endParaRPr>
        </a:p>
      </dgm:t>
    </dgm:pt>
    <dgm:pt modelId="{D9B9D15E-77A7-4CE9-B4B0-02C9C41165EB}" type="parTrans" cxnId="{2B49A004-6995-4868-86EA-002E9AD2DEF6}">
      <dgm:prSet/>
      <dgm:spPr/>
      <dgm:t>
        <a:bodyPr/>
        <a:lstStyle/>
        <a:p>
          <a:endParaRPr lang="es-EC"/>
        </a:p>
      </dgm:t>
    </dgm:pt>
    <dgm:pt modelId="{03DA3468-2351-46F3-B6C4-217C9C7054FD}" type="sibTrans" cxnId="{2B49A004-6995-4868-86EA-002E9AD2DEF6}">
      <dgm:prSet/>
      <dgm:spPr/>
      <dgm:t>
        <a:bodyPr/>
        <a:lstStyle/>
        <a:p>
          <a:endParaRPr lang="es-EC"/>
        </a:p>
      </dgm:t>
    </dgm:pt>
    <dgm:pt modelId="{1C671505-6CA2-4F5F-A448-B515C348CDFD}">
      <dgm:prSet phldrT="[Texto]" custT="1"/>
      <dgm:spPr/>
      <dgm:t>
        <a:bodyPr/>
        <a:lstStyle/>
        <a:p>
          <a:endParaRPr lang="es-EC" sz="1600" dirty="0">
            <a:latin typeface="Constantia" panose="02030602050306030303" pitchFamily="18" charset="0"/>
          </a:endParaRPr>
        </a:p>
      </dgm:t>
    </dgm:pt>
    <dgm:pt modelId="{0DCDC27B-7E5A-478E-BACC-04A64AF57AC7}" type="parTrans" cxnId="{3E85ED95-C46A-40AA-A88B-09947EB345FD}">
      <dgm:prSet/>
      <dgm:spPr/>
      <dgm:t>
        <a:bodyPr/>
        <a:lstStyle/>
        <a:p>
          <a:endParaRPr lang="es-EC"/>
        </a:p>
      </dgm:t>
    </dgm:pt>
    <dgm:pt modelId="{3FA80412-5537-4881-A0D0-38D4EC0EF028}" type="sibTrans" cxnId="{3E85ED95-C46A-40AA-A88B-09947EB345FD}">
      <dgm:prSet/>
      <dgm:spPr/>
      <dgm:t>
        <a:bodyPr/>
        <a:lstStyle/>
        <a:p>
          <a:endParaRPr lang="es-EC"/>
        </a:p>
      </dgm:t>
    </dgm:pt>
    <dgm:pt modelId="{E47D117E-F1C1-4F78-8E32-168F3E0169EA}">
      <dgm:prSet phldrT="[Texto]"/>
      <dgm:spPr>
        <a:blipFill rotWithShape="0">
          <a:blip xmlns:r="http://schemas.openxmlformats.org/officeDocument/2006/relationships" r:embed="rId2"/>
          <a:srcRect/>
          <a:stretch>
            <a:fillRect l="-1000" r="-1000"/>
          </a:stretch>
        </a:blipFill>
      </dgm:spPr>
      <dgm:t>
        <a:bodyPr/>
        <a:lstStyle/>
        <a:p>
          <a:endParaRPr lang="es-EC" dirty="0"/>
        </a:p>
      </dgm:t>
    </dgm:pt>
    <dgm:pt modelId="{53CFB3F8-4872-4804-B516-2ADC1EC39A61}" type="sibTrans" cxnId="{76F230A0-453A-458E-B3FA-5FD367A3A25C}">
      <dgm:prSet/>
      <dgm:spPr/>
      <dgm:t>
        <a:bodyPr/>
        <a:lstStyle/>
        <a:p>
          <a:endParaRPr lang="es-EC"/>
        </a:p>
      </dgm:t>
    </dgm:pt>
    <dgm:pt modelId="{373F3C9E-BF36-4F7A-A397-AE9413D27DC7}" type="parTrans" cxnId="{76F230A0-453A-458E-B3FA-5FD367A3A25C}">
      <dgm:prSet/>
      <dgm:spPr/>
      <dgm:t>
        <a:bodyPr/>
        <a:lstStyle/>
        <a:p>
          <a:endParaRPr lang="es-EC"/>
        </a:p>
      </dgm:t>
    </dgm:pt>
    <dgm:pt modelId="{074AD012-CD7B-47C5-85D3-6BC62AA960AD}">
      <dgm:prSet phldrT="[Texto]"/>
      <dgm:spPr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</dgm:spPr>
      <dgm:t>
        <a:bodyPr/>
        <a:lstStyle/>
        <a:p>
          <a:endParaRPr lang="es-EC" dirty="0"/>
        </a:p>
      </dgm:t>
    </dgm:pt>
    <dgm:pt modelId="{6A5FD3FE-9B7A-4365-8708-AD52D31D8A3C}" type="sibTrans" cxnId="{FFC6581F-89E3-436A-838F-F0B133F99846}">
      <dgm:prSet/>
      <dgm:spPr/>
      <dgm:t>
        <a:bodyPr/>
        <a:lstStyle/>
        <a:p>
          <a:endParaRPr lang="es-EC"/>
        </a:p>
      </dgm:t>
    </dgm:pt>
    <dgm:pt modelId="{2B6E6FBB-340E-457C-AEE2-EA75377BCFAE}" type="parTrans" cxnId="{FFC6581F-89E3-436A-838F-F0B133F99846}">
      <dgm:prSet/>
      <dgm:spPr/>
      <dgm:t>
        <a:bodyPr/>
        <a:lstStyle/>
        <a:p>
          <a:endParaRPr lang="es-EC"/>
        </a:p>
      </dgm:t>
    </dgm:pt>
    <dgm:pt modelId="{0ACF04A7-6BE8-4380-BE42-695749CB555C}">
      <dgm:prSet phldrT="[Texto]" custT="1"/>
      <dgm:spPr/>
      <dgm:t>
        <a:bodyPr/>
        <a:lstStyle/>
        <a:p>
          <a:r>
            <a:rPr lang="es-EC" sz="1600">
              <a:latin typeface="Constantia" panose="02030602050306030303" pitchFamily="18" charset="0"/>
            </a:rPr>
            <a:t>Información cartográfica escasa e inadecuada con fines de ordenamiento territorial, catastro multidisciplinario orientado al turismo, entre otras aplicaciones. </a:t>
          </a:r>
          <a:endParaRPr lang="es-EC" sz="1600" dirty="0">
            <a:latin typeface="Constantia" panose="02030602050306030303" pitchFamily="18" charset="0"/>
          </a:endParaRPr>
        </a:p>
      </dgm:t>
    </dgm:pt>
    <dgm:pt modelId="{7E6B81F3-B83A-492D-9B53-B4A9822305BE}" type="parTrans" cxnId="{792C198B-1903-4846-B267-97CC7901150C}">
      <dgm:prSet/>
      <dgm:spPr/>
      <dgm:t>
        <a:bodyPr/>
        <a:lstStyle/>
        <a:p>
          <a:endParaRPr lang="es-EC"/>
        </a:p>
      </dgm:t>
    </dgm:pt>
    <dgm:pt modelId="{4C37E1EE-E454-4052-83C9-AFCB5568CFCA}" type="sibTrans" cxnId="{792C198B-1903-4846-B267-97CC7901150C}">
      <dgm:prSet/>
      <dgm:spPr/>
      <dgm:t>
        <a:bodyPr/>
        <a:lstStyle/>
        <a:p>
          <a:endParaRPr lang="es-EC"/>
        </a:p>
      </dgm:t>
    </dgm:pt>
    <dgm:pt modelId="{3EDCF05F-D142-4AB3-B11D-A882F8239640}" type="pres">
      <dgm:prSet presAssocID="{9169BD7D-9E2B-43F1-94B2-84BA105067DE}" presName="Name0" presStyleCnt="0">
        <dgm:presLayoutVars>
          <dgm:dir/>
          <dgm:animLvl val="lvl"/>
          <dgm:resizeHandles val="exact"/>
        </dgm:presLayoutVars>
      </dgm:prSet>
      <dgm:spPr/>
    </dgm:pt>
    <dgm:pt modelId="{26D60FC0-4778-4896-B8B4-DB1D8C83DC9B}" type="pres">
      <dgm:prSet presAssocID="{9169BD7D-9E2B-43F1-94B2-84BA105067DE}" presName="tSp" presStyleCnt="0"/>
      <dgm:spPr/>
    </dgm:pt>
    <dgm:pt modelId="{22B4D3EF-0F68-45D5-8944-816A693A0F08}" type="pres">
      <dgm:prSet presAssocID="{9169BD7D-9E2B-43F1-94B2-84BA105067DE}" presName="bSp" presStyleCnt="0"/>
      <dgm:spPr/>
    </dgm:pt>
    <dgm:pt modelId="{7DBE0C1E-5BE2-46F4-A6AD-C186D2F0311E}" type="pres">
      <dgm:prSet presAssocID="{9169BD7D-9E2B-43F1-94B2-84BA105067DE}" presName="process" presStyleCnt="0"/>
      <dgm:spPr/>
    </dgm:pt>
    <dgm:pt modelId="{9474260F-5E9F-440B-BEF7-55F099019DDE}" type="pres">
      <dgm:prSet presAssocID="{2F982DB7-2231-4C20-AE21-752EFA77F8D4}" presName="composite1" presStyleCnt="0"/>
      <dgm:spPr/>
    </dgm:pt>
    <dgm:pt modelId="{A4943C3D-0511-47B4-AA38-9AD222B7818C}" type="pres">
      <dgm:prSet presAssocID="{2F982DB7-2231-4C20-AE21-752EFA77F8D4}" presName="dummyNode1" presStyleLbl="node1" presStyleIdx="0" presStyleCnt="3"/>
      <dgm:spPr/>
    </dgm:pt>
    <dgm:pt modelId="{E3666487-7170-4329-8282-0022AD19D231}" type="pres">
      <dgm:prSet presAssocID="{2F982DB7-2231-4C20-AE21-752EFA77F8D4}" presName="childNode1" presStyleLbl="bgAcc1" presStyleIdx="0" presStyleCnt="3" custLinFactNeighborX="-1087" custLinFactNeighborY="-17579">
        <dgm:presLayoutVars>
          <dgm:bulletEnabled val="1"/>
        </dgm:presLayoutVars>
      </dgm:prSet>
      <dgm:spPr/>
    </dgm:pt>
    <dgm:pt modelId="{246467F7-FADC-4EB5-B63C-CE1B3F04E0BF}" type="pres">
      <dgm:prSet presAssocID="{2F982DB7-2231-4C20-AE21-752EFA77F8D4}" presName="childNode1tx" presStyleLbl="bgAcc1" presStyleIdx="0" presStyleCnt="3">
        <dgm:presLayoutVars>
          <dgm:bulletEnabled val="1"/>
        </dgm:presLayoutVars>
      </dgm:prSet>
      <dgm:spPr/>
    </dgm:pt>
    <dgm:pt modelId="{AE6A75A9-E564-4CA7-A1B3-EAF4D3EC39FF}" type="pres">
      <dgm:prSet presAssocID="{2F982DB7-2231-4C20-AE21-752EFA77F8D4}" presName="parentNode1" presStyleLbl="node1" presStyleIdx="0" presStyleCnt="3" custScaleX="84656" custScaleY="176643" custLinFactNeighborX="377" custLinFactNeighborY="17433">
        <dgm:presLayoutVars>
          <dgm:chMax val="1"/>
          <dgm:bulletEnabled val="1"/>
        </dgm:presLayoutVars>
      </dgm:prSet>
      <dgm:spPr/>
    </dgm:pt>
    <dgm:pt modelId="{8D83FB69-8378-494D-BE64-DAA257134402}" type="pres">
      <dgm:prSet presAssocID="{2F982DB7-2231-4C20-AE21-752EFA77F8D4}" presName="connSite1" presStyleCnt="0"/>
      <dgm:spPr/>
    </dgm:pt>
    <dgm:pt modelId="{23AABE4A-F520-4E37-9151-904D3B3581F9}" type="pres">
      <dgm:prSet presAssocID="{4C57C17A-A8AE-4057-A732-BE83C083A4EF}" presName="Name9" presStyleLbl="sibTrans2D1" presStyleIdx="0" presStyleCnt="2" custAng="20722272" custScaleX="92293" custLinFactNeighborX="995" custLinFactNeighborY="-2372"/>
      <dgm:spPr/>
    </dgm:pt>
    <dgm:pt modelId="{5F8CEB31-1D97-4BB7-B3CE-7AFDA6669A78}" type="pres">
      <dgm:prSet presAssocID="{074AD012-CD7B-47C5-85D3-6BC62AA960AD}" presName="composite2" presStyleCnt="0"/>
      <dgm:spPr/>
    </dgm:pt>
    <dgm:pt modelId="{6D13A858-0ECB-41DE-A449-8F9A5FE7BA65}" type="pres">
      <dgm:prSet presAssocID="{074AD012-CD7B-47C5-85D3-6BC62AA960AD}" presName="dummyNode2" presStyleLbl="node1" presStyleIdx="0" presStyleCnt="3"/>
      <dgm:spPr/>
    </dgm:pt>
    <dgm:pt modelId="{D0BBA801-EF31-4689-9649-5ED83518204E}" type="pres">
      <dgm:prSet presAssocID="{074AD012-CD7B-47C5-85D3-6BC62AA960AD}" presName="childNode2" presStyleLbl="bgAcc1" presStyleIdx="1" presStyleCnt="3" custLinFactNeighborX="3722" custLinFactNeighborY="21130">
        <dgm:presLayoutVars>
          <dgm:bulletEnabled val="1"/>
        </dgm:presLayoutVars>
      </dgm:prSet>
      <dgm:spPr/>
    </dgm:pt>
    <dgm:pt modelId="{CD65EEB8-93BF-439F-BAA7-65B336208C23}" type="pres">
      <dgm:prSet presAssocID="{074AD012-CD7B-47C5-85D3-6BC62AA960AD}" presName="childNode2tx" presStyleLbl="bgAcc1" presStyleIdx="1" presStyleCnt="3">
        <dgm:presLayoutVars>
          <dgm:bulletEnabled val="1"/>
        </dgm:presLayoutVars>
      </dgm:prSet>
      <dgm:spPr/>
    </dgm:pt>
    <dgm:pt modelId="{42339C11-F80B-4799-9A6D-798B7A85DB81}" type="pres">
      <dgm:prSet presAssocID="{074AD012-CD7B-47C5-85D3-6BC62AA960AD}" presName="parentNode2" presStyleLbl="node1" presStyleIdx="1" presStyleCnt="3" custScaleX="90811" custScaleY="203169">
        <dgm:presLayoutVars>
          <dgm:chMax val="0"/>
          <dgm:bulletEnabled val="1"/>
        </dgm:presLayoutVars>
      </dgm:prSet>
      <dgm:spPr/>
    </dgm:pt>
    <dgm:pt modelId="{FC604452-6F5E-4B9C-9817-49428274C841}" type="pres">
      <dgm:prSet presAssocID="{074AD012-CD7B-47C5-85D3-6BC62AA960AD}" presName="connSite2" presStyleCnt="0"/>
      <dgm:spPr/>
    </dgm:pt>
    <dgm:pt modelId="{58B41B81-B69D-44C2-8BA7-8A80FEAEE427}" type="pres">
      <dgm:prSet presAssocID="{6A5FD3FE-9B7A-4365-8708-AD52D31D8A3C}" presName="Name18" presStyleLbl="sibTrans2D1" presStyleIdx="1" presStyleCnt="2" custAng="0"/>
      <dgm:spPr/>
    </dgm:pt>
    <dgm:pt modelId="{9DD43F71-C9A5-4BA4-AF7F-25137EDB4940}" type="pres">
      <dgm:prSet presAssocID="{E47D117E-F1C1-4F78-8E32-168F3E0169EA}" presName="composite1" presStyleCnt="0"/>
      <dgm:spPr/>
    </dgm:pt>
    <dgm:pt modelId="{4133A2AF-672E-40E0-AF29-3AC0CAA44C82}" type="pres">
      <dgm:prSet presAssocID="{E47D117E-F1C1-4F78-8E32-168F3E0169EA}" presName="dummyNode1" presStyleLbl="node1" presStyleIdx="1" presStyleCnt="3"/>
      <dgm:spPr/>
    </dgm:pt>
    <dgm:pt modelId="{BFD068F1-50BC-4B88-A7D1-B2BB419B2348}" type="pres">
      <dgm:prSet presAssocID="{E47D117E-F1C1-4F78-8E32-168F3E0169EA}" presName="childNode1" presStyleLbl="bgAcc1" presStyleIdx="2" presStyleCnt="3">
        <dgm:presLayoutVars>
          <dgm:bulletEnabled val="1"/>
        </dgm:presLayoutVars>
      </dgm:prSet>
      <dgm:spPr/>
    </dgm:pt>
    <dgm:pt modelId="{3930136C-9733-4096-B5E5-7BFA9C203407}" type="pres">
      <dgm:prSet presAssocID="{E47D117E-F1C1-4F78-8E32-168F3E0169EA}" presName="childNode1tx" presStyleLbl="bgAcc1" presStyleIdx="2" presStyleCnt="3">
        <dgm:presLayoutVars>
          <dgm:bulletEnabled val="1"/>
        </dgm:presLayoutVars>
      </dgm:prSet>
      <dgm:spPr/>
    </dgm:pt>
    <dgm:pt modelId="{F91D7532-30D5-4930-B976-B3658D65F809}" type="pres">
      <dgm:prSet presAssocID="{E47D117E-F1C1-4F78-8E32-168F3E0169EA}" presName="parentNode1" presStyleLbl="node1" presStyleIdx="2" presStyleCnt="3" custScaleX="95427" custScaleY="177553" custLinFactY="25220" custLinFactNeighborX="-9123" custLinFactNeighborY="100000">
        <dgm:presLayoutVars>
          <dgm:chMax val="1"/>
          <dgm:bulletEnabled val="1"/>
        </dgm:presLayoutVars>
      </dgm:prSet>
      <dgm:spPr/>
    </dgm:pt>
    <dgm:pt modelId="{D8BD19E0-9331-4AA5-9D65-F87ED0B300F8}" type="pres">
      <dgm:prSet presAssocID="{E47D117E-F1C1-4F78-8E32-168F3E0169EA}" presName="connSite1" presStyleCnt="0"/>
      <dgm:spPr/>
    </dgm:pt>
  </dgm:ptLst>
  <dgm:cxnLst>
    <dgm:cxn modelId="{2B49A004-6995-4868-86EA-002E9AD2DEF6}" srcId="{074AD012-CD7B-47C5-85D3-6BC62AA960AD}" destId="{2A3BCB7B-526A-47FB-8999-F6251645EA7D}" srcOrd="1" destOrd="0" parTransId="{D9B9D15E-77A7-4CE9-B4B0-02C9C41165EB}" sibTransId="{03DA3468-2351-46F3-B6C4-217C9C7054FD}"/>
    <dgm:cxn modelId="{17473909-2DBE-4F4E-9195-25ACE20789AC}" type="presOf" srcId="{3670D89A-6BF5-4F5D-BD7D-CEC015D1E6E7}" destId="{CD65EEB8-93BF-439F-BAA7-65B336208C23}" srcOrd="1" destOrd="0" presId="urn:microsoft.com/office/officeart/2005/8/layout/hProcess4"/>
    <dgm:cxn modelId="{3DF2EC0C-E691-4308-864C-205707647C7A}" type="presOf" srcId="{0ACF04A7-6BE8-4380-BE42-695749CB555C}" destId="{BFD068F1-50BC-4B88-A7D1-B2BB419B2348}" srcOrd="0" destOrd="1" presId="urn:microsoft.com/office/officeart/2005/8/layout/hProcess4"/>
    <dgm:cxn modelId="{3201AD0F-80A6-463C-9308-E03648EE2EE1}" srcId="{9169BD7D-9E2B-43F1-94B2-84BA105067DE}" destId="{2F982DB7-2231-4C20-AE21-752EFA77F8D4}" srcOrd="0" destOrd="0" parTransId="{B86C6E79-AE54-4E1F-85E4-D5BCEF16A2AA}" sibTransId="{4C57C17A-A8AE-4057-A732-BE83C083A4EF}"/>
    <dgm:cxn modelId="{8D44751E-4AD6-4442-828C-B673E3FA8D10}" type="presOf" srcId="{3670D89A-6BF5-4F5D-BD7D-CEC015D1E6E7}" destId="{D0BBA801-EF31-4689-9649-5ED83518204E}" srcOrd="0" destOrd="0" presId="urn:microsoft.com/office/officeart/2005/8/layout/hProcess4"/>
    <dgm:cxn modelId="{FFC6581F-89E3-436A-838F-F0B133F99846}" srcId="{9169BD7D-9E2B-43F1-94B2-84BA105067DE}" destId="{074AD012-CD7B-47C5-85D3-6BC62AA960AD}" srcOrd="1" destOrd="0" parTransId="{2B6E6FBB-340E-457C-AEE2-EA75377BCFAE}" sibTransId="{6A5FD3FE-9B7A-4365-8708-AD52D31D8A3C}"/>
    <dgm:cxn modelId="{0F3DD91F-6291-4761-916E-BF312202C9D0}" srcId="{2F982DB7-2231-4C20-AE21-752EFA77F8D4}" destId="{9C7B769A-5162-4782-8995-9F7726B43A32}" srcOrd="0" destOrd="0" parTransId="{E737F70A-B5F5-4CB4-9530-18144E63EBCE}" sibTransId="{8E5E6858-7D38-430A-955E-70954B45F702}"/>
    <dgm:cxn modelId="{C584C732-4576-4917-A3DB-9CD1C57EC8D6}" type="presOf" srcId="{E47D117E-F1C1-4F78-8E32-168F3E0169EA}" destId="{F91D7532-30D5-4930-B976-B3658D65F809}" srcOrd="0" destOrd="0" presId="urn:microsoft.com/office/officeart/2005/8/layout/hProcess4"/>
    <dgm:cxn modelId="{B5D2AD5D-3A6A-4B80-A09D-C8DF5DDCF4A8}" type="presOf" srcId="{9169BD7D-9E2B-43F1-94B2-84BA105067DE}" destId="{3EDCF05F-D142-4AB3-B11D-A882F8239640}" srcOrd="0" destOrd="0" presId="urn:microsoft.com/office/officeart/2005/8/layout/hProcess4"/>
    <dgm:cxn modelId="{3DB5356D-29BE-47D9-9C69-069FB34D76C8}" type="presOf" srcId="{6A5FD3FE-9B7A-4365-8708-AD52D31D8A3C}" destId="{58B41B81-B69D-44C2-8BA7-8A80FEAEE427}" srcOrd="0" destOrd="0" presId="urn:microsoft.com/office/officeart/2005/8/layout/hProcess4"/>
    <dgm:cxn modelId="{CF290D59-CAE6-486B-BCF0-7F044BEA70A4}" type="presOf" srcId="{9C7B769A-5162-4782-8995-9F7726B43A32}" destId="{246467F7-FADC-4EB5-B63C-CE1B3F04E0BF}" srcOrd="1" destOrd="0" presId="urn:microsoft.com/office/officeart/2005/8/layout/hProcess4"/>
    <dgm:cxn modelId="{F003B884-F6B2-46BE-BB78-D88498CDA58F}" srcId="{074AD012-CD7B-47C5-85D3-6BC62AA960AD}" destId="{3670D89A-6BF5-4F5D-BD7D-CEC015D1E6E7}" srcOrd="0" destOrd="0" parTransId="{26BA4103-E6B1-4D4E-82F0-B69AA4BA8014}" sibTransId="{CD3C7FF8-DBFE-4ACB-A924-CAD6C2AD1615}"/>
    <dgm:cxn modelId="{792C198B-1903-4846-B267-97CC7901150C}" srcId="{E47D117E-F1C1-4F78-8E32-168F3E0169EA}" destId="{0ACF04A7-6BE8-4380-BE42-695749CB555C}" srcOrd="1" destOrd="0" parTransId="{7E6B81F3-B83A-492D-9B53-B4A9822305BE}" sibTransId="{4C37E1EE-E454-4052-83C9-AFCB5568CFCA}"/>
    <dgm:cxn modelId="{3E85ED95-C46A-40AA-A88B-09947EB345FD}" srcId="{E47D117E-F1C1-4F78-8E32-168F3E0169EA}" destId="{1C671505-6CA2-4F5F-A448-B515C348CDFD}" srcOrd="0" destOrd="0" parTransId="{0DCDC27B-7E5A-478E-BACC-04A64AF57AC7}" sibTransId="{3FA80412-5537-4881-A0D0-38D4EC0EF028}"/>
    <dgm:cxn modelId="{76F230A0-453A-458E-B3FA-5FD367A3A25C}" srcId="{9169BD7D-9E2B-43F1-94B2-84BA105067DE}" destId="{E47D117E-F1C1-4F78-8E32-168F3E0169EA}" srcOrd="2" destOrd="0" parTransId="{373F3C9E-BF36-4F7A-A397-AE9413D27DC7}" sibTransId="{53CFB3F8-4872-4804-B516-2ADC1EC39A61}"/>
    <dgm:cxn modelId="{B4F1C5A1-47B5-497D-9D0B-42CDC392D376}" type="presOf" srcId="{2A3BCB7B-526A-47FB-8999-F6251645EA7D}" destId="{D0BBA801-EF31-4689-9649-5ED83518204E}" srcOrd="0" destOrd="1" presId="urn:microsoft.com/office/officeart/2005/8/layout/hProcess4"/>
    <dgm:cxn modelId="{BD3645A2-B30F-47EE-8FC7-4F2876E4A4BB}" type="presOf" srcId="{9C7B769A-5162-4782-8995-9F7726B43A32}" destId="{E3666487-7170-4329-8282-0022AD19D231}" srcOrd="0" destOrd="0" presId="urn:microsoft.com/office/officeart/2005/8/layout/hProcess4"/>
    <dgm:cxn modelId="{1469FFAA-F4A1-4446-B622-F2563355030C}" type="presOf" srcId="{1C671505-6CA2-4F5F-A448-B515C348CDFD}" destId="{3930136C-9733-4096-B5E5-7BFA9C203407}" srcOrd="1" destOrd="0" presId="urn:microsoft.com/office/officeart/2005/8/layout/hProcess4"/>
    <dgm:cxn modelId="{CEA10EBF-94BC-464F-83FD-6224E32AAD52}" type="presOf" srcId="{1C671505-6CA2-4F5F-A448-B515C348CDFD}" destId="{BFD068F1-50BC-4B88-A7D1-B2BB419B2348}" srcOrd="0" destOrd="0" presId="urn:microsoft.com/office/officeart/2005/8/layout/hProcess4"/>
    <dgm:cxn modelId="{CDF75DC4-A0F8-453D-8ED8-19F33B0C1F09}" type="presOf" srcId="{2F982DB7-2231-4C20-AE21-752EFA77F8D4}" destId="{AE6A75A9-E564-4CA7-A1B3-EAF4D3EC39FF}" srcOrd="0" destOrd="0" presId="urn:microsoft.com/office/officeart/2005/8/layout/hProcess4"/>
    <dgm:cxn modelId="{3FEEF1C5-C6F2-4C90-822F-DB2E4D3268B9}" type="presOf" srcId="{0ACF04A7-6BE8-4380-BE42-695749CB555C}" destId="{3930136C-9733-4096-B5E5-7BFA9C203407}" srcOrd="1" destOrd="1" presId="urn:microsoft.com/office/officeart/2005/8/layout/hProcess4"/>
    <dgm:cxn modelId="{30864DD3-7B28-4D4F-9829-2D7A024AD1AD}" type="presOf" srcId="{4C57C17A-A8AE-4057-A732-BE83C083A4EF}" destId="{23AABE4A-F520-4E37-9151-904D3B3581F9}" srcOrd="0" destOrd="0" presId="urn:microsoft.com/office/officeart/2005/8/layout/hProcess4"/>
    <dgm:cxn modelId="{1DD47DD9-F0DA-4F31-AFBB-C0EA79C5570C}" type="presOf" srcId="{074AD012-CD7B-47C5-85D3-6BC62AA960AD}" destId="{42339C11-F80B-4799-9A6D-798B7A85DB81}" srcOrd="0" destOrd="0" presId="urn:microsoft.com/office/officeart/2005/8/layout/hProcess4"/>
    <dgm:cxn modelId="{F6C80FE6-B9E6-4063-B024-01B6068BE212}" type="presOf" srcId="{2A3BCB7B-526A-47FB-8999-F6251645EA7D}" destId="{CD65EEB8-93BF-439F-BAA7-65B336208C23}" srcOrd="1" destOrd="1" presId="urn:microsoft.com/office/officeart/2005/8/layout/hProcess4"/>
    <dgm:cxn modelId="{C286E227-3BF1-4159-9312-BEEBDD531581}" type="presParOf" srcId="{3EDCF05F-D142-4AB3-B11D-A882F8239640}" destId="{26D60FC0-4778-4896-B8B4-DB1D8C83DC9B}" srcOrd="0" destOrd="0" presId="urn:microsoft.com/office/officeart/2005/8/layout/hProcess4"/>
    <dgm:cxn modelId="{171770C1-8534-44A1-A037-4C121DD6FEE9}" type="presParOf" srcId="{3EDCF05F-D142-4AB3-B11D-A882F8239640}" destId="{22B4D3EF-0F68-45D5-8944-816A693A0F08}" srcOrd="1" destOrd="0" presId="urn:microsoft.com/office/officeart/2005/8/layout/hProcess4"/>
    <dgm:cxn modelId="{5ED8307E-A656-47F6-AF81-3A6F4859D750}" type="presParOf" srcId="{3EDCF05F-D142-4AB3-B11D-A882F8239640}" destId="{7DBE0C1E-5BE2-46F4-A6AD-C186D2F0311E}" srcOrd="2" destOrd="0" presId="urn:microsoft.com/office/officeart/2005/8/layout/hProcess4"/>
    <dgm:cxn modelId="{9BCE8352-C85B-443D-BA88-2A6E3592F5B0}" type="presParOf" srcId="{7DBE0C1E-5BE2-46F4-A6AD-C186D2F0311E}" destId="{9474260F-5E9F-440B-BEF7-55F099019DDE}" srcOrd="0" destOrd="0" presId="urn:microsoft.com/office/officeart/2005/8/layout/hProcess4"/>
    <dgm:cxn modelId="{D363C4CE-6B90-4284-B33C-B6E6194E6486}" type="presParOf" srcId="{9474260F-5E9F-440B-BEF7-55F099019DDE}" destId="{A4943C3D-0511-47B4-AA38-9AD222B7818C}" srcOrd="0" destOrd="0" presId="urn:microsoft.com/office/officeart/2005/8/layout/hProcess4"/>
    <dgm:cxn modelId="{D97312C4-1073-4B95-AA83-B0B42E2CA216}" type="presParOf" srcId="{9474260F-5E9F-440B-BEF7-55F099019DDE}" destId="{E3666487-7170-4329-8282-0022AD19D231}" srcOrd="1" destOrd="0" presId="urn:microsoft.com/office/officeart/2005/8/layout/hProcess4"/>
    <dgm:cxn modelId="{8CE7E121-723B-456F-A855-37E9DA796BFB}" type="presParOf" srcId="{9474260F-5E9F-440B-BEF7-55F099019DDE}" destId="{246467F7-FADC-4EB5-B63C-CE1B3F04E0BF}" srcOrd="2" destOrd="0" presId="urn:microsoft.com/office/officeart/2005/8/layout/hProcess4"/>
    <dgm:cxn modelId="{689D3509-1018-45CC-A830-26A885325E69}" type="presParOf" srcId="{9474260F-5E9F-440B-BEF7-55F099019DDE}" destId="{AE6A75A9-E564-4CA7-A1B3-EAF4D3EC39FF}" srcOrd="3" destOrd="0" presId="urn:microsoft.com/office/officeart/2005/8/layout/hProcess4"/>
    <dgm:cxn modelId="{A92517F6-10E1-4B72-A582-BF6E013CAB20}" type="presParOf" srcId="{9474260F-5E9F-440B-BEF7-55F099019DDE}" destId="{8D83FB69-8378-494D-BE64-DAA257134402}" srcOrd="4" destOrd="0" presId="urn:microsoft.com/office/officeart/2005/8/layout/hProcess4"/>
    <dgm:cxn modelId="{DEC40A9D-878A-4F06-AF3D-03A0A15E4AD6}" type="presParOf" srcId="{7DBE0C1E-5BE2-46F4-A6AD-C186D2F0311E}" destId="{23AABE4A-F520-4E37-9151-904D3B3581F9}" srcOrd="1" destOrd="0" presId="urn:microsoft.com/office/officeart/2005/8/layout/hProcess4"/>
    <dgm:cxn modelId="{DE6F85EE-BA5D-43E6-9D3F-8C05AE89AC38}" type="presParOf" srcId="{7DBE0C1E-5BE2-46F4-A6AD-C186D2F0311E}" destId="{5F8CEB31-1D97-4BB7-B3CE-7AFDA6669A78}" srcOrd="2" destOrd="0" presId="urn:microsoft.com/office/officeart/2005/8/layout/hProcess4"/>
    <dgm:cxn modelId="{F85B8B02-6C7C-404B-A3A1-233E8BAECC6F}" type="presParOf" srcId="{5F8CEB31-1D97-4BB7-B3CE-7AFDA6669A78}" destId="{6D13A858-0ECB-41DE-A449-8F9A5FE7BA65}" srcOrd="0" destOrd="0" presId="urn:microsoft.com/office/officeart/2005/8/layout/hProcess4"/>
    <dgm:cxn modelId="{27DB8CC1-F3CB-4604-9981-B4A35E77E80E}" type="presParOf" srcId="{5F8CEB31-1D97-4BB7-B3CE-7AFDA6669A78}" destId="{D0BBA801-EF31-4689-9649-5ED83518204E}" srcOrd="1" destOrd="0" presId="urn:microsoft.com/office/officeart/2005/8/layout/hProcess4"/>
    <dgm:cxn modelId="{CC49E365-A811-4EBA-8A2E-C99F5762C663}" type="presParOf" srcId="{5F8CEB31-1D97-4BB7-B3CE-7AFDA6669A78}" destId="{CD65EEB8-93BF-439F-BAA7-65B336208C23}" srcOrd="2" destOrd="0" presId="urn:microsoft.com/office/officeart/2005/8/layout/hProcess4"/>
    <dgm:cxn modelId="{CC6C32D5-51BF-4C24-8CA8-AA61A09276BD}" type="presParOf" srcId="{5F8CEB31-1D97-4BB7-B3CE-7AFDA6669A78}" destId="{42339C11-F80B-4799-9A6D-798B7A85DB81}" srcOrd="3" destOrd="0" presId="urn:microsoft.com/office/officeart/2005/8/layout/hProcess4"/>
    <dgm:cxn modelId="{739CBDE7-4053-47DD-B1A1-6AA092E98C0B}" type="presParOf" srcId="{5F8CEB31-1D97-4BB7-B3CE-7AFDA6669A78}" destId="{FC604452-6F5E-4B9C-9817-49428274C841}" srcOrd="4" destOrd="0" presId="urn:microsoft.com/office/officeart/2005/8/layout/hProcess4"/>
    <dgm:cxn modelId="{E8F2BC41-6F51-4C3E-88A4-A943F1A6CF5E}" type="presParOf" srcId="{7DBE0C1E-5BE2-46F4-A6AD-C186D2F0311E}" destId="{58B41B81-B69D-44C2-8BA7-8A80FEAEE427}" srcOrd="3" destOrd="0" presId="urn:microsoft.com/office/officeart/2005/8/layout/hProcess4"/>
    <dgm:cxn modelId="{4A2839B0-191E-449E-BE30-2E6A96081D41}" type="presParOf" srcId="{7DBE0C1E-5BE2-46F4-A6AD-C186D2F0311E}" destId="{9DD43F71-C9A5-4BA4-AF7F-25137EDB4940}" srcOrd="4" destOrd="0" presId="urn:microsoft.com/office/officeart/2005/8/layout/hProcess4"/>
    <dgm:cxn modelId="{6D2C680B-1058-4623-837D-80BF4C31743D}" type="presParOf" srcId="{9DD43F71-C9A5-4BA4-AF7F-25137EDB4940}" destId="{4133A2AF-672E-40E0-AF29-3AC0CAA44C82}" srcOrd="0" destOrd="0" presId="urn:microsoft.com/office/officeart/2005/8/layout/hProcess4"/>
    <dgm:cxn modelId="{51E69575-89BC-4BC1-B3A6-5C21D46606B0}" type="presParOf" srcId="{9DD43F71-C9A5-4BA4-AF7F-25137EDB4940}" destId="{BFD068F1-50BC-4B88-A7D1-B2BB419B2348}" srcOrd="1" destOrd="0" presId="urn:microsoft.com/office/officeart/2005/8/layout/hProcess4"/>
    <dgm:cxn modelId="{64B52037-E323-4FB1-80D4-392064F2BA88}" type="presParOf" srcId="{9DD43F71-C9A5-4BA4-AF7F-25137EDB4940}" destId="{3930136C-9733-4096-B5E5-7BFA9C203407}" srcOrd="2" destOrd="0" presId="urn:microsoft.com/office/officeart/2005/8/layout/hProcess4"/>
    <dgm:cxn modelId="{EC8849EF-DA4E-4543-8E12-E0690AF2D655}" type="presParOf" srcId="{9DD43F71-C9A5-4BA4-AF7F-25137EDB4940}" destId="{F91D7532-30D5-4930-B976-B3658D65F809}" srcOrd="3" destOrd="0" presId="urn:microsoft.com/office/officeart/2005/8/layout/hProcess4"/>
    <dgm:cxn modelId="{DACB118D-F306-4E6E-9F01-1DDE77C79DD1}" type="presParOf" srcId="{9DD43F71-C9A5-4BA4-AF7F-25137EDB4940}" destId="{D8BD19E0-9331-4AA5-9D65-F87ED0B300F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C3AE0-B25D-4692-B958-857E19DC3BA1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9CE02A3-21D4-41BC-BD26-A54128A07C20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S" sz="2500" dirty="0">
              <a:latin typeface="Constantia" panose="02030602050306030303" pitchFamily="18" charset="0"/>
            </a:rPr>
            <a:t>1. </a:t>
          </a:r>
          <a:r>
            <a:rPr lang="es-ES" sz="2000" dirty="0">
              <a:latin typeface="Constantia" panose="02030602050306030303" pitchFamily="18" charset="0"/>
            </a:rPr>
            <a:t>INTRODUCCIÓN</a:t>
          </a:r>
          <a:endParaRPr lang="es-EC" sz="2000" dirty="0">
            <a:latin typeface="Constantia" panose="02030602050306030303" pitchFamily="18" charset="0"/>
          </a:endParaRPr>
        </a:p>
      </dgm:t>
    </dgm:pt>
    <dgm:pt modelId="{A85C1652-566E-47FD-A961-08A8373ACDF2}" type="parTrans" cxnId="{1D8021C6-F0E2-4B7A-A28E-86C12C5795A4}">
      <dgm:prSet/>
      <dgm:spPr/>
      <dgm:t>
        <a:bodyPr/>
        <a:lstStyle/>
        <a:p>
          <a:endParaRPr lang="es-EC"/>
        </a:p>
      </dgm:t>
    </dgm:pt>
    <dgm:pt modelId="{E36028CF-DAA0-4BE6-9DC2-9273E2A7EE51}" type="sibTrans" cxnId="{1D8021C6-F0E2-4B7A-A28E-86C12C5795A4}">
      <dgm:prSet/>
      <dgm:spPr/>
      <dgm:t>
        <a:bodyPr/>
        <a:lstStyle/>
        <a:p>
          <a:endParaRPr lang="es-EC"/>
        </a:p>
      </dgm:t>
    </dgm:pt>
    <dgm:pt modelId="{00C5B7DE-65CE-4BFD-AB5D-1F00DA646C68}">
      <dgm:prSet phldrT="[Texto]" custT="1"/>
      <dgm:spPr>
        <a:noFill/>
      </dgm:spPr>
      <dgm:t>
        <a:bodyPr/>
        <a:lstStyle/>
        <a:p>
          <a:r>
            <a:rPr lang="es-ES" sz="2500" dirty="0">
              <a:latin typeface="Constantia" panose="02030602050306030303" pitchFamily="18" charset="0"/>
            </a:rPr>
            <a:t>3</a:t>
          </a:r>
          <a:r>
            <a:rPr lang="es-ES" sz="2000" dirty="0">
              <a:latin typeface="Constantia" panose="02030602050306030303" pitchFamily="18" charset="0"/>
            </a:rPr>
            <a:t>. ANÁLISIS Y DISCUSIÓN DE RESULTADOS</a:t>
          </a:r>
          <a:endParaRPr lang="es-EC" sz="2000" dirty="0">
            <a:latin typeface="Constantia" panose="02030602050306030303" pitchFamily="18" charset="0"/>
          </a:endParaRPr>
        </a:p>
      </dgm:t>
    </dgm:pt>
    <dgm:pt modelId="{B6F13A9C-2956-4C92-831F-9BA24EA30F7B}" type="parTrans" cxnId="{AEED9C25-0186-45CB-998D-1E48573E9FBD}">
      <dgm:prSet/>
      <dgm:spPr/>
      <dgm:t>
        <a:bodyPr/>
        <a:lstStyle/>
        <a:p>
          <a:endParaRPr lang="es-EC"/>
        </a:p>
      </dgm:t>
    </dgm:pt>
    <dgm:pt modelId="{ECDFCDF2-BF3D-447B-AAD5-961E6EB50E9F}" type="sibTrans" cxnId="{AEED9C25-0186-45CB-998D-1E48573E9FBD}">
      <dgm:prSet/>
      <dgm:spPr/>
      <dgm:t>
        <a:bodyPr/>
        <a:lstStyle/>
        <a:p>
          <a:endParaRPr lang="es-EC"/>
        </a:p>
      </dgm:t>
    </dgm:pt>
    <dgm:pt modelId="{F00720C3-C168-47FC-9ABD-565768AF5606}">
      <dgm:prSet phldrT="[Texto]" custT="1"/>
      <dgm:spPr>
        <a:noFill/>
      </dgm:spPr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4. CONCLUSIONES Y RECOMENDACIONES</a:t>
          </a:r>
          <a:endParaRPr lang="es-EC" sz="2000" dirty="0">
            <a:latin typeface="Constantia" panose="02030602050306030303" pitchFamily="18" charset="0"/>
          </a:endParaRPr>
        </a:p>
      </dgm:t>
    </dgm:pt>
    <dgm:pt modelId="{F514763B-8986-462D-9D29-7CEFFB9B255C}" type="parTrans" cxnId="{2DDE670F-7482-49CB-A8D4-845A842830E7}">
      <dgm:prSet/>
      <dgm:spPr/>
      <dgm:t>
        <a:bodyPr/>
        <a:lstStyle/>
        <a:p>
          <a:endParaRPr lang="es-EC"/>
        </a:p>
      </dgm:t>
    </dgm:pt>
    <dgm:pt modelId="{3EC6D9C0-05E2-4711-8CC3-14F4FC779342}" type="sibTrans" cxnId="{2DDE670F-7482-49CB-A8D4-845A842830E7}">
      <dgm:prSet/>
      <dgm:spPr/>
      <dgm:t>
        <a:bodyPr/>
        <a:lstStyle/>
        <a:p>
          <a:endParaRPr lang="es-EC"/>
        </a:p>
      </dgm:t>
    </dgm:pt>
    <dgm:pt modelId="{72AA6E65-2DA8-4076-A3DB-9D80E7E0A734}">
      <dgm:prSet phldrT="[Texto]" custT="1"/>
      <dgm:spPr>
        <a:noFill/>
      </dgm:spPr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5. BIBLIOGRAFÍA</a:t>
          </a:r>
          <a:endParaRPr lang="es-EC" sz="2000" dirty="0">
            <a:latin typeface="Constantia" panose="02030602050306030303" pitchFamily="18" charset="0"/>
          </a:endParaRPr>
        </a:p>
      </dgm:t>
    </dgm:pt>
    <dgm:pt modelId="{0E082132-ECE6-4379-84E2-2EFEB127D354}" type="parTrans" cxnId="{54610757-DF92-448E-B468-D1D6767BF2D1}">
      <dgm:prSet/>
      <dgm:spPr/>
      <dgm:t>
        <a:bodyPr/>
        <a:lstStyle/>
        <a:p>
          <a:endParaRPr lang="es-EC"/>
        </a:p>
      </dgm:t>
    </dgm:pt>
    <dgm:pt modelId="{B1041FDD-08BB-49EF-9F6B-9330281E7B93}" type="sibTrans" cxnId="{54610757-DF92-448E-B468-D1D6767BF2D1}">
      <dgm:prSet/>
      <dgm:spPr/>
      <dgm:t>
        <a:bodyPr/>
        <a:lstStyle/>
        <a:p>
          <a:endParaRPr lang="es-EC"/>
        </a:p>
      </dgm:t>
    </dgm:pt>
    <dgm:pt modelId="{18238A15-3387-4074-AA91-5A14DD4C160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81B214"/>
            </a:gs>
            <a:gs pos="43000">
              <a:srgbClr val="A0DD19"/>
            </a:gs>
            <a:gs pos="100000">
              <a:srgbClr val="C5EE68"/>
            </a:gs>
          </a:gsLst>
          <a:lin ang="16200000" scaled="0"/>
        </a:gradFill>
      </dgm:spPr>
      <dgm:t>
        <a:bodyPr/>
        <a:lstStyle/>
        <a:p>
          <a:r>
            <a:rPr lang="es-ES" sz="2400" b="1" dirty="0">
              <a:latin typeface="Constantia" panose="02030602050306030303" pitchFamily="18" charset="0"/>
            </a:rPr>
            <a:t>2. METODOLOGÍA</a:t>
          </a:r>
          <a:endParaRPr lang="es-EC" sz="2400" b="1" dirty="0">
            <a:latin typeface="Constantia" panose="02030602050306030303" pitchFamily="18" charset="0"/>
          </a:endParaRPr>
        </a:p>
      </dgm:t>
    </dgm:pt>
    <dgm:pt modelId="{4895E9F1-6825-4978-A426-43D829B73130}" type="sibTrans" cxnId="{113FAC6B-5143-465D-AD97-CF56A7199A19}">
      <dgm:prSet/>
      <dgm:spPr/>
      <dgm:t>
        <a:bodyPr/>
        <a:lstStyle/>
        <a:p>
          <a:endParaRPr lang="es-EC" dirty="0"/>
        </a:p>
      </dgm:t>
    </dgm:pt>
    <dgm:pt modelId="{2AB5D368-52E5-42C6-B87A-7B5C3C23A5E4}" type="parTrans" cxnId="{113FAC6B-5143-465D-AD97-CF56A7199A19}">
      <dgm:prSet/>
      <dgm:spPr/>
      <dgm:t>
        <a:bodyPr/>
        <a:lstStyle/>
        <a:p>
          <a:endParaRPr lang="es-EC"/>
        </a:p>
      </dgm:t>
    </dgm:pt>
    <dgm:pt modelId="{57264700-3911-4DF9-B7FF-77E3ABB5CC73}" type="pres">
      <dgm:prSet presAssocID="{C42C3AE0-B25D-4692-B958-857E19DC3BA1}" presName="outerComposite" presStyleCnt="0">
        <dgm:presLayoutVars>
          <dgm:chMax val="5"/>
          <dgm:dir/>
          <dgm:resizeHandles val="exact"/>
        </dgm:presLayoutVars>
      </dgm:prSet>
      <dgm:spPr/>
    </dgm:pt>
    <dgm:pt modelId="{0252918D-545E-47FE-9C18-7E52C1E79EE4}" type="pres">
      <dgm:prSet presAssocID="{C42C3AE0-B25D-4692-B958-857E19DC3BA1}" presName="dummyMaxCanvas" presStyleCnt="0">
        <dgm:presLayoutVars/>
      </dgm:prSet>
      <dgm:spPr/>
    </dgm:pt>
    <dgm:pt modelId="{0273DD5F-29D9-4DF9-AD00-2E3146A70EBA}" type="pres">
      <dgm:prSet presAssocID="{C42C3AE0-B25D-4692-B958-857E19DC3BA1}" presName="FiveNodes_1" presStyleLbl="node1" presStyleIdx="0" presStyleCnt="5">
        <dgm:presLayoutVars>
          <dgm:bulletEnabled val="1"/>
        </dgm:presLayoutVars>
      </dgm:prSet>
      <dgm:spPr/>
    </dgm:pt>
    <dgm:pt modelId="{24B4BB29-1A91-4865-8CA6-B80FE9ABD9F8}" type="pres">
      <dgm:prSet presAssocID="{C42C3AE0-B25D-4692-B958-857E19DC3BA1}" presName="FiveNodes_2" presStyleLbl="node1" presStyleIdx="1" presStyleCnt="5">
        <dgm:presLayoutVars>
          <dgm:bulletEnabled val="1"/>
        </dgm:presLayoutVars>
      </dgm:prSet>
      <dgm:spPr/>
    </dgm:pt>
    <dgm:pt modelId="{CAD205AA-B398-40BD-B525-5FF343E965EC}" type="pres">
      <dgm:prSet presAssocID="{C42C3AE0-B25D-4692-B958-857E19DC3BA1}" presName="FiveNodes_3" presStyleLbl="node1" presStyleIdx="2" presStyleCnt="5">
        <dgm:presLayoutVars>
          <dgm:bulletEnabled val="1"/>
        </dgm:presLayoutVars>
      </dgm:prSet>
      <dgm:spPr/>
    </dgm:pt>
    <dgm:pt modelId="{FE62CDCA-B50E-42A7-8461-8F658C9F3394}" type="pres">
      <dgm:prSet presAssocID="{C42C3AE0-B25D-4692-B958-857E19DC3BA1}" presName="FiveNodes_4" presStyleLbl="node1" presStyleIdx="3" presStyleCnt="5">
        <dgm:presLayoutVars>
          <dgm:bulletEnabled val="1"/>
        </dgm:presLayoutVars>
      </dgm:prSet>
      <dgm:spPr/>
    </dgm:pt>
    <dgm:pt modelId="{343A8352-8E21-47E2-9E09-FB2704762A1D}" type="pres">
      <dgm:prSet presAssocID="{C42C3AE0-B25D-4692-B958-857E19DC3BA1}" presName="FiveNodes_5" presStyleLbl="node1" presStyleIdx="4" presStyleCnt="5">
        <dgm:presLayoutVars>
          <dgm:bulletEnabled val="1"/>
        </dgm:presLayoutVars>
      </dgm:prSet>
      <dgm:spPr/>
    </dgm:pt>
    <dgm:pt modelId="{76CECEA9-2A58-4D04-B4F6-B28371000916}" type="pres">
      <dgm:prSet presAssocID="{C42C3AE0-B25D-4692-B958-857E19DC3BA1}" presName="FiveConn_1-2" presStyleLbl="fgAccFollowNode1" presStyleIdx="0" presStyleCnt="4">
        <dgm:presLayoutVars>
          <dgm:bulletEnabled val="1"/>
        </dgm:presLayoutVars>
      </dgm:prSet>
      <dgm:spPr/>
    </dgm:pt>
    <dgm:pt modelId="{E5424211-1725-43DE-9C5E-298E152A6301}" type="pres">
      <dgm:prSet presAssocID="{C42C3AE0-B25D-4692-B958-857E19DC3BA1}" presName="FiveConn_2-3" presStyleLbl="fgAccFollowNode1" presStyleIdx="1" presStyleCnt="4">
        <dgm:presLayoutVars>
          <dgm:bulletEnabled val="1"/>
        </dgm:presLayoutVars>
      </dgm:prSet>
      <dgm:spPr/>
    </dgm:pt>
    <dgm:pt modelId="{5F395960-2D75-4219-9946-4A0C8BEC9D71}" type="pres">
      <dgm:prSet presAssocID="{C42C3AE0-B25D-4692-B958-857E19DC3BA1}" presName="FiveConn_3-4" presStyleLbl="fgAccFollowNode1" presStyleIdx="2" presStyleCnt="4">
        <dgm:presLayoutVars>
          <dgm:bulletEnabled val="1"/>
        </dgm:presLayoutVars>
      </dgm:prSet>
      <dgm:spPr/>
    </dgm:pt>
    <dgm:pt modelId="{21909A72-9FBB-4EB2-BCDF-F9469853C635}" type="pres">
      <dgm:prSet presAssocID="{C42C3AE0-B25D-4692-B958-857E19DC3BA1}" presName="FiveConn_4-5" presStyleLbl="fgAccFollowNode1" presStyleIdx="3" presStyleCnt="4">
        <dgm:presLayoutVars>
          <dgm:bulletEnabled val="1"/>
        </dgm:presLayoutVars>
      </dgm:prSet>
      <dgm:spPr/>
    </dgm:pt>
    <dgm:pt modelId="{EFCE4776-211A-400E-85E5-A8ABF2C34DE5}" type="pres">
      <dgm:prSet presAssocID="{C42C3AE0-B25D-4692-B958-857E19DC3BA1}" presName="FiveNodes_1_text" presStyleLbl="node1" presStyleIdx="4" presStyleCnt="5">
        <dgm:presLayoutVars>
          <dgm:bulletEnabled val="1"/>
        </dgm:presLayoutVars>
      </dgm:prSet>
      <dgm:spPr/>
    </dgm:pt>
    <dgm:pt modelId="{A1A43A02-5391-4726-B192-6CDF271458EE}" type="pres">
      <dgm:prSet presAssocID="{C42C3AE0-B25D-4692-B958-857E19DC3BA1}" presName="FiveNodes_2_text" presStyleLbl="node1" presStyleIdx="4" presStyleCnt="5">
        <dgm:presLayoutVars>
          <dgm:bulletEnabled val="1"/>
        </dgm:presLayoutVars>
      </dgm:prSet>
      <dgm:spPr/>
    </dgm:pt>
    <dgm:pt modelId="{DC5C72DC-C0AB-46D4-A1D6-3073A1B547DB}" type="pres">
      <dgm:prSet presAssocID="{C42C3AE0-B25D-4692-B958-857E19DC3BA1}" presName="FiveNodes_3_text" presStyleLbl="node1" presStyleIdx="4" presStyleCnt="5">
        <dgm:presLayoutVars>
          <dgm:bulletEnabled val="1"/>
        </dgm:presLayoutVars>
      </dgm:prSet>
      <dgm:spPr/>
    </dgm:pt>
    <dgm:pt modelId="{1BE101D9-EAEE-43D0-BE42-2C26666D706E}" type="pres">
      <dgm:prSet presAssocID="{C42C3AE0-B25D-4692-B958-857E19DC3BA1}" presName="FiveNodes_4_text" presStyleLbl="node1" presStyleIdx="4" presStyleCnt="5">
        <dgm:presLayoutVars>
          <dgm:bulletEnabled val="1"/>
        </dgm:presLayoutVars>
      </dgm:prSet>
      <dgm:spPr/>
    </dgm:pt>
    <dgm:pt modelId="{9DED6F0A-B43F-4558-A2C9-E1C480BA107B}" type="pres">
      <dgm:prSet presAssocID="{C42C3AE0-B25D-4692-B958-857E19DC3B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5DCEB07-BFD2-4329-B84A-13B28E7ED8A7}" type="presOf" srcId="{F00720C3-C168-47FC-9ABD-565768AF5606}" destId="{1BE101D9-EAEE-43D0-BE42-2C26666D706E}" srcOrd="1" destOrd="0" presId="urn:microsoft.com/office/officeart/2005/8/layout/vProcess5"/>
    <dgm:cxn modelId="{2DDE670F-7482-49CB-A8D4-845A842830E7}" srcId="{C42C3AE0-B25D-4692-B958-857E19DC3BA1}" destId="{F00720C3-C168-47FC-9ABD-565768AF5606}" srcOrd="3" destOrd="0" parTransId="{F514763B-8986-462D-9D29-7CEFFB9B255C}" sibTransId="{3EC6D9C0-05E2-4711-8CC3-14F4FC779342}"/>
    <dgm:cxn modelId="{1D682723-7F34-4E7D-9F65-E27EB0C55551}" type="presOf" srcId="{4895E9F1-6825-4978-A426-43D829B73130}" destId="{E5424211-1725-43DE-9C5E-298E152A6301}" srcOrd="0" destOrd="0" presId="urn:microsoft.com/office/officeart/2005/8/layout/vProcess5"/>
    <dgm:cxn modelId="{AEED9C25-0186-45CB-998D-1E48573E9FBD}" srcId="{C42C3AE0-B25D-4692-B958-857E19DC3BA1}" destId="{00C5B7DE-65CE-4BFD-AB5D-1F00DA646C68}" srcOrd="2" destOrd="0" parTransId="{B6F13A9C-2956-4C92-831F-9BA24EA30F7B}" sibTransId="{ECDFCDF2-BF3D-447B-AAD5-961E6EB50E9F}"/>
    <dgm:cxn modelId="{D26A3136-0BA8-412A-AF12-EF460D189699}" type="presOf" srcId="{72AA6E65-2DA8-4076-A3DB-9D80E7E0A734}" destId="{9DED6F0A-B43F-4558-A2C9-E1C480BA107B}" srcOrd="1" destOrd="0" presId="urn:microsoft.com/office/officeart/2005/8/layout/vProcess5"/>
    <dgm:cxn modelId="{CD009B60-FDF9-4E7B-BDE6-5C49CE9AB701}" type="presOf" srcId="{00C5B7DE-65CE-4BFD-AB5D-1F00DA646C68}" destId="{DC5C72DC-C0AB-46D4-A1D6-3073A1B547DB}" srcOrd="1" destOrd="0" presId="urn:microsoft.com/office/officeart/2005/8/layout/vProcess5"/>
    <dgm:cxn modelId="{113FAC6B-5143-465D-AD97-CF56A7199A19}" srcId="{C42C3AE0-B25D-4692-B958-857E19DC3BA1}" destId="{18238A15-3387-4074-AA91-5A14DD4C1603}" srcOrd="1" destOrd="0" parTransId="{2AB5D368-52E5-42C6-B87A-7B5C3C23A5E4}" sibTransId="{4895E9F1-6825-4978-A426-43D829B73130}"/>
    <dgm:cxn modelId="{0201634C-82E8-4F39-81D1-6DA909466659}" type="presOf" srcId="{18238A15-3387-4074-AA91-5A14DD4C1603}" destId="{A1A43A02-5391-4726-B192-6CDF271458EE}" srcOrd="1" destOrd="0" presId="urn:microsoft.com/office/officeart/2005/8/layout/vProcess5"/>
    <dgm:cxn modelId="{54610757-DF92-448E-B468-D1D6767BF2D1}" srcId="{C42C3AE0-B25D-4692-B958-857E19DC3BA1}" destId="{72AA6E65-2DA8-4076-A3DB-9D80E7E0A734}" srcOrd="4" destOrd="0" parTransId="{0E082132-ECE6-4379-84E2-2EFEB127D354}" sibTransId="{B1041FDD-08BB-49EF-9F6B-9330281E7B93}"/>
    <dgm:cxn modelId="{E473D958-4FFD-442D-A66A-9617350D9DBE}" type="presOf" srcId="{18238A15-3387-4074-AA91-5A14DD4C1603}" destId="{24B4BB29-1A91-4865-8CA6-B80FE9ABD9F8}" srcOrd="0" destOrd="0" presId="urn:microsoft.com/office/officeart/2005/8/layout/vProcess5"/>
    <dgm:cxn modelId="{B442AD81-8179-49BF-90C1-32E95658356D}" type="presOf" srcId="{29CE02A3-21D4-41BC-BD26-A54128A07C20}" destId="{EFCE4776-211A-400E-85E5-A8ABF2C34DE5}" srcOrd="1" destOrd="0" presId="urn:microsoft.com/office/officeart/2005/8/layout/vProcess5"/>
    <dgm:cxn modelId="{3B9F06A6-50FA-41EB-B6A5-4A009FB72678}" type="presOf" srcId="{E36028CF-DAA0-4BE6-9DC2-9273E2A7EE51}" destId="{76CECEA9-2A58-4D04-B4F6-B28371000916}" srcOrd="0" destOrd="0" presId="urn:microsoft.com/office/officeart/2005/8/layout/vProcess5"/>
    <dgm:cxn modelId="{863BBBB1-BB24-4CFC-A43C-BFCEAAD23F8B}" type="presOf" srcId="{72AA6E65-2DA8-4076-A3DB-9D80E7E0A734}" destId="{343A8352-8E21-47E2-9E09-FB2704762A1D}" srcOrd="0" destOrd="0" presId="urn:microsoft.com/office/officeart/2005/8/layout/vProcess5"/>
    <dgm:cxn modelId="{DEAE2AB9-3DF6-4940-91E5-0E66F8F1130F}" type="presOf" srcId="{29CE02A3-21D4-41BC-BD26-A54128A07C20}" destId="{0273DD5F-29D9-4DF9-AD00-2E3146A70EBA}" srcOrd="0" destOrd="0" presId="urn:microsoft.com/office/officeart/2005/8/layout/vProcess5"/>
    <dgm:cxn modelId="{683749BD-FBD9-4C85-835D-525660BC229B}" type="presOf" srcId="{3EC6D9C0-05E2-4711-8CC3-14F4FC779342}" destId="{21909A72-9FBB-4EB2-BCDF-F9469853C635}" srcOrd="0" destOrd="0" presId="urn:microsoft.com/office/officeart/2005/8/layout/vProcess5"/>
    <dgm:cxn modelId="{1D8021C6-F0E2-4B7A-A28E-86C12C5795A4}" srcId="{C42C3AE0-B25D-4692-B958-857E19DC3BA1}" destId="{29CE02A3-21D4-41BC-BD26-A54128A07C20}" srcOrd="0" destOrd="0" parTransId="{A85C1652-566E-47FD-A961-08A8373ACDF2}" sibTransId="{E36028CF-DAA0-4BE6-9DC2-9273E2A7EE51}"/>
    <dgm:cxn modelId="{AB0619CD-9D96-4A9E-97A9-F00465E4533B}" type="presOf" srcId="{ECDFCDF2-BF3D-447B-AAD5-961E6EB50E9F}" destId="{5F395960-2D75-4219-9946-4A0C8BEC9D71}" srcOrd="0" destOrd="0" presId="urn:microsoft.com/office/officeart/2005/8/layout/vProcess5"/>
    <dgm:cxn modelId="{383307D6-944A-44A9-9881-DF2FC7811F80}" type="presOf" srcId="{C42C3AE0-B25D-4692-B958-857E19DC3BA1}" destId="{57264700-3911-4DF9-B7FF-77E3ABB5CC73}" srcOrd="0" destOrd="0" presId="urn:microsoft.com/office/officeart/2005/8/layout/vProcess5"/>
    <dgm:cxn modelId="{428EAFE9-4422-4A07-8468-EE3F282B5884}" type="presOf" srcId="{00C5B7DE-65CE-4BFD-AB5D-1F00DA646C68}" destId="{CAD205AA-B398-40BD-B525-5FF343E965EC}" srcOrd="0" destOrd="0" presId="urn:microsoft.com/office/officeart/2005/8/layout/vProcess5"/>
    <dgm:cxn modelId="{DBA74CFB-2D24-4D84-BDBB-5A01E17BB820}" type="presOf" srcId="{F00720C3-C168-47FC-9ABD-565768AF5606}" destId="{FE62CDCA-B50E-42A7-8461-8F658C9F3394}" srcOrd="0" destOrd="0" presId="urn:microsoft.com/office/officeart/2005/8/layout/vProcess5"/>
    <dgm:cxn modelId="{8D230EB5-1484-423F-85CE-2C3F2C694A99}" type="presParOf" srcId="{57264700-3911-4DF9-B7FF-77E3ABB5CC73}" destId="{0252918D-545E-47FE-9C18-7E52C1E79EE4}" srcOrd="0" destOrd="0" presId="urn:microsoft.com/office/officeart/2005/8/layout/vProcess5"/>
    <dgm:cxn modelId="{A9D3B616-9E8F-480C-AD41-5AD26CD5DC9F}" type="presParOf" srcId="{57264700-3911-4DF9-B7FF-77E3ABB5CC73}" destId="{0273DD5F-29D9-4DF9-AD00-2E3146A70EBA}" srcOrd="1" destOrd="0" presId="urn:microsoft.com/office/officeart/2005/8/layout/vProcess5"/>
    <dgm:cxn modelId="{52685D48-BAD9-449E-8845-C226694A4770}" type="presParOf" srcId="{57264700-3911-4DF9-B7FF-77E3ABB5CC73}" destId="{24B4BB29-1A91-4865-8CA6-B80FE9ABD9F8}" srcOrd="2" destOrd="0" presId="urn:microsoft.com/office/officeart/2005/8/layout/vProcess5"/>
    <dgm:cxn modelId="{EE768C9A-59DC-4CCC-8CC6-E6E860354407}" type="presParOf" srcId="{57264700-3911-4DF9-B7FF-77E3ABB5CC73}" destId="{CAD205AA-B398-40BD-B525-5FF343E965EC}" srcOrd="3" destOrd="0" presId="urn:microsoft.com/office/officeart/2005/8/layout/vProcess5"/>
    <dgm:cxn modelId="{46919286-E6D4-4D73-930B-CC9FCE42E4EA}" type="presParOf" srcId="{57264700-3911-4DF9-B7FF-77E3ABB5CC73}" destId="{FE62CDCA-B50E-42A7-8461-8F658C9F3394}" srcOrd="4" destOrd="0" presId="urn:microsoft.com/office/officeart/2005/8/layout/vProcess5"/>
    <dgm:cxn modelId="{0E63C858-D4A5-4B09-917D-01E3847EB8B2}" type="presParOf" srcId="{57264700-3911-4DF9-B7FF-77E3ABB5CC73}" destId="{343A8352-8E21-47E2-9E09-FB2704762A1D}" srcOrd="5" destOrd="0" presId="urn:microsoft.com/office/officeart/2005/8/layout/vProcess5"/>
    <dgm:cxn modelId="{BA52B5AF-86A8-47A5-8F58-FE77E0B3E661}" type="presParOf" srcId="{57264700-3911-4DF9-B7FF-77E3ABB5CC73}" destId="{76CECEA9-2A58-4D04-B4F6-B28371000916}" srcOrd="6" destOrd="0" presId="urn:microsoft.com/office/officeart/2005/8/layout/vProcess5"/>
    <dgm:cxn modelId="{D228B123-B37A-44ED-9B05-7C66DFD5DD72}" type="presParOf" srcId="{57264700-3911-4DF9-B7FF-77E3ABB5CC73}" destId="{E5424211-1725-43DE-9C5E-298E152A6301}" srcOrd="7" destOrd="0" presId="urn:microsoft.com/office/officeart/2005/8/layout/vProcess5"/>
    <dgm:cxn modelId="{D5CAA85F-7026-4F56-8301-BE663E409CB1}" type="presParOf" srcId="{57264700-3911-4DF9-B7FF-77E3ABB5CC73}" destId="{5F395960-2D75-4219-9946-4A0C8BEC9D71}" srcOrd="8" destOrd="0" presId="urn:microsoft.com/office/officeart/2005/8/layout/vProcess5"/>
    <dgm:cxn modelId="{03DFB55F-AA50-4F0E-98C2-9D0C6A69C335}" type="presParOf" srcId="{57264700-3911-4DF9-B7FF-77E3ABB5CC73}" destId="{21909A72-9FBB-4EB2-BCDF-F9469853C635}" srcOrd="9" destOrd="0" presId="urn:microsoft.com/office/officeart/2005/8/layout/vProcess5"/>
    <dgm:cxn modelId="{009C1D2B-F004-4E9C-AC2B-993857A9F545}" type="presParOf" srcId="{57264700-3911-4DF9-B7FF-77E3ABB5CC73}" destId="{EFCE4776-211A-400E-85E5-A8ABF2C34DE5}" srcOrd="10" destOrd="0" presId="urn:microsoft.com/office/officeart/2005/8/layout/vProcess5"/>
    <dgm:cxn modelId="{44C3C0D0-6518-4795-9C9A-2167F7B927AD}" type="presParOf" srcId="{57264700-3911-4DF9-B7FF-77E3ABB5CC73}" destId="{A1A43A02-5391-4726-B192-6CDF271458EE}" srcOrd="11" destOrd="0" presId="urn:microsoft.com/office/officeart/2005/8/layout/vProcess5"/>
    <dgm:cxn modelId="{4381F561-8F6C-489F-BC4A-633EA1935940}" type="presParOf" srcId="{57264700-3911-4DF9-B7FF-77E3ABB5CC73}" destId="{DC5C72DC-C0AB-46D4-A1D6-3073A1B547DB}" srcOrd="12" destOrd="0" presId="urn:microsoft.com/office/officeart/2005/8/layout/vProcess5"/>
    <dgm:cxn modelId="{4F0EB6A5-CE2D-457C-947B-7357FB85DE32}" type="presParOf" srcId="{57264700-3911-4DF9-B7FF-77E3ABB5CC73}" destId="{1BE101D9-EAEE-43D0-BE42-2C26666D706E}" srcOrd="13" destOrd="0" presId="urn:microsoft.com/office/officeart/2005/8/layout/vProcess5"/>
    <dgm:cxn modelId="{445F34D2-F500-42E2-9A79-8E2C83703481}" type="presParOf" srcId="{57264700-3911-4DF9-B7FF-77E3ABB5CC73}" destId="{9DED6F0A-B43F-4558-A2C9-E1C480BA107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231972-8947-49A9-98AF-23E1918148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201474D3-93AD-4ECF-A7C7-E3981019A832}">
      <dgm:prSet phldrT="[Texto]" custT="1"/>
      <dgm:spPr/>
      <dgm:t>
        <a:bodyPr/>
        <a:lstStyle/>
        <a:p>
          <a:r>
            <a:rPr lang="es-EC" sz="1800" i="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Proyección Estereográfica Ecuatorial</a:t>
          </a:r>
          <a:endParaRPr lang="es-EC" sz="1800" i="0" dirty="0">
            <a:latin typeface="Constantia" panose="02030602050306030303" pitchFamily="18" charset="0"/>
          </a:endParaRPr>
        </a:p>
      </dgm:t>
    </dgm:pt>
    <dgm:pt modelId="{AA38AC0A-52F1-4E4E-925F-3D8868463FC7}" type="parTrans" cxnId="{9F280E68-C620-44C7-941C-DB55C8AFFC3C}">
      <dgm:prSet/>
      <dgm:spPr/>
      <dgm:t>
        <a:bodyPr/>
        <a:lstStyle/>
        <a:p>
          <a:endParaRPr lang="es-EC" sz="1800"/>
        </a:p>
      </dgm:t>
    </dgm:pt>
    <dgm:pt modelId="{EC3F9446-88CC-46FD-8257-E41040071528}" type="sibTrans" cxnId="{9F280E68-C620-44C7-941C-DB55C8AFFC3C}">
      <dgm:prSet/>
      <dgm:spPr/>
      <dgm:t>
        <a:bodyPr/>
        <a:lstStyle/>
        <a:p>
          <a:endParaRPr lang="es-EC" sz="1800"/>
        </a:p>
      </dgm:t>
    </dgm:pt>
    <dgm:pt modelId="{F7347EC2-7961-48D1-AFF1-553878D305D6}">
      <dgm:prSet phldrT="[Texto]"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Estereográfica Oblicua</a:t>
          </a:r>
        </a:p>
      </dgm:t>
    </dgm:pt>
    <dgm:pt modelId="{EED8711A-5EA6-41A5-A1CA-34CD993555BE}" type="parTrans" cxnId="{765CFACB-8C4F-48ED-B3CC-19DE4F0F6EDD}">
      <dgm:prSet/>
      <dgm:spPr/>
      <dgm:t>
        <a:bodyPr/>
        <a:lstStyle/>
        <a:p>
          <a:endParaRPr lang="es-EC" sz="1800"/>
        </a:p>
      </dgm:t>
    </dgm:pt>
    <dgm:pt modelId="{AF3F2EC6-9DFF-4D47-BE21-BA7C897A08C6}" type="sibTrans" cxnId="{765CFACB-8C4F-48ED-B3CC-19DE4F0F6EDD}">
      <dgm:prSet/>
      <dgm:spPr/>
      <dgm:t>
        <a:bodyPr/>
        <a:lstStyle/>
        <a:p>
          <a:endParaRPr lang="es-EC" sz="1800"/>
        </a:p>
      </dgm:t>
    </dgm:pt>
    <dgm:pt modelId="{8D9E3DCA-5188-4D3C-898D-53350BCD35CB}">
      <dgm:prSet phldrT="[Texto]"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Mercator en Elipsoide</a:t>
          </a:r>
        </a:p>
      </dgm:t>
    </dgm:pt>
    <dgm:pt modelId="{173854B4-6D74-4111-8376-D07701714AC6}" type="parTrans" cxnId="{37A7C7BF-8E37-41D6-B2D3-7D9F206973CA}">
      <dgm:prSet/>
      <dgm:spPr/>
      <dgm:t>
        <a:bodyPr/>
        <a:lstStyle/>
        <a:p>
          <a:endParaRPr lang="es-EC" sz="1800"/>
        </a:p>
      </dgm:t>
    </dgm:pt>
    <dgm:pt modelId="{E770F7FB-2063-46CE-94DC-F88FBC628F0D}" type="sibTrans" cxnId="{37A7C7BF-8E37-41D6-B2D3-7D9F206973CA}">
      <dgm:prSet/>
      <dgm:spPr/>
      <dgm:t>
        <a:bodyPr/>
        <a:lstStyle/>
        <a:p>
          <a:endParaRPr lang="es-EC" sz="1800"/>
        </a:p>
      </dgm:t>
    </dgm:pt>
    <dgm:pt modelId="{BC00B5D7-9902-4751-A862-5B4D048923B2}">
      <dgm:prSet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Normal Secante Isógona</a:t>
          </a:r>
        </a:p>
      </dgm:t>
    </dgm:pt>
    <dgm:pt modelId="{F085C812-960E-4A5D-95D3-2188ECE45D10}" type="parTrans" cxnId="{D56DD776-4112-4E68-918E-C4E9A878BA6A}">
      <dgm:prSet/>
      <dgm:spPr/>
      <dgm:t>
        <a:bodyPr/>
        <a:lstStyle/>
        <a:p>
          <a:endParaRPr lang="es-EC" sz="1800"/>
        </a:p>
      </dgm:t>
    </dgm:pt>
    <dgm:pt modelId="{1C5A348C-D324-46E6-AAEA-39C993C54E59}" type="sibTrans" cxnId="{D56DD776-4112-4E68-918E-C4E9A878BA6A}">
      <dgm:prSet/>
      <dgm:spPr/>
      <dgm:t>
        <a:bodyPr/>
        <a:lstStyle/>
        <a:p>
          <a:endParaRPr lang="es-EC" sz="1800"/>
        </a:p>
      </dgm:t>
    </dgm:pt>
    <dgm:pt modelId="{27CCAEFB-617E-4404-BAD1-49DEA0CE2DD0}">
      <dgm:prSet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Gauss-Kruger</a:t>
          </a:r>
        </a:p>
      </dgm:t>
    </dgm:pt>
    <dgm:pt modelId="{DD66050B-8F6D-4FEC-8DDD-1E5295A64BA2}" type="parTrans" cxnId="{AFF1DED0-0994-45BA-9D94-87B7317F53EC}">
      <dgm:prSet/>
      <dgm:spPr/>
      <dgm:t>
        <a:bodyPr/>
        <a:lstStyle/>
        <a:p>
          <a:endParaRPr lang="es-EC" sz="1800"/>
        </a:p>
      </dgm:t>
    </dgm:pt>
    <dgm:pt modelId="{758DEA46-06EE-4BC5-9463-064DC72C240C}" type="sibTrans" cxnId="{AFF1DED0-0994-45BA-9D94-87B7317F53EC}">
      <dgm:prSet/>
      <dgm:spPr/>
      <dgm:t>
        <a:bodyPr/>
        <a:lstStyle/>
        <a:p>
          <a:endParaRPr lang="es-EC" sz="1800"/>
        </a:p>
      </dgm:t>
    </dgm:pt>
    <dgm:pt modelId="{28A95E7B-4D04-416E-A01F-AFE0150427E0}" type="pres">
      <dgm:prSet presAssocID="{3A231972-8947-49A9-98AF-23E191814825}" presName="Name0" presStyleCnt="0">
        <dgm:presLayoutVars>
          <dgm:chMax val="7"/>
          <dgm:chPref val="7"/>
          <dgm:dir/>
        </dgm:presLayoutVars>
      </dgm:prSet>
      <dgm:spPr/>
    </dgm:pt>
    <dgm:pt modelId="{463A3592-A517-44B5-B51B-346BFDD7054E}" type="pres">
      <dgm:prSet presAssocID="{3A231972-8947-49A9-98AF-23E191814825}" presName="Name1" presStyleCnt="0"/>
      <dgm:spPr/>
    </dgm:pt>
    <dgm:pt modelId="{FC39A39E-3960-443D-A3F1-449B65CC710C}" type="pres">
      <dgm:prSet presAssocID="{3A231972-8947-49A9-98AF-23E191814825}" presName="cycle" presStyleCnt="0"/>
      <dgm:spPr/>
    </dgm:pt>
    <dgm:pt modelId="{880E9F0E-6F1D-4DBE-9E54-EEB2817FB31C}" type="pres">
      <dgm:prSet presAssocID="{3A231972-8947-49A9-98AF-23E191814825}" presName="srcNode" presStyleLbl="node1" presStyleIdx="0" presStyleCnt="5"/>
      <dgm:spPr/>
    </dgm:pt>
    <dgm:pt modelId="{C5AEAAE0-68A2-4DE7-A585-3A94745C3F08}" type="pres">
      <dgm:prSet presAssocID="{3A231972-8947-49A9-98AF-23E191814825}" presName="conn" presStyleLbl="parChTrans1D2" presStyleIdx="0" presStyleCnt="1"/>
      <dgm:spPr/>
    </dgm:pt>
    <dgm:pt modelId="{60C8C3EB-9A96-42F4-8B7B-F7F6F87D8BAA}" type="pres">
      <dgm:prSet presAssocID="{3A231972-8947-49A9-98AF-23E191814825}" presName="extraNode" presStyleLbl="node1" presStyleIdx="0" presStyleCnt="5"/>
      <dgm:spPr/>
    </dgm:pt>
    <dgm:pt modelId="{93727F47-39F1-4133-A6ED-E93D3E94E159}" type="pres">
      <dgm:prSet presAssocID="{3A231972-8947-49A9-98AF-23E191814825}" presName="dstNode" presStyleLbl="node1" presStyleIdx="0" presStyleCnt="5"/>
      <dgm:spPr/>
    </dgm:pt>
    <dgm:pt modelId="{133B465C-18A6-4524-A1B4-0BC786C8C252}" type="pres">
      <dgm:prSet presAssocID="{201474D3-93AD-4ECF-A7C7-E3981019A832}" presName="text_1" presStyleLbl="node1" presStyleIdx="0" presStyleCnt="5" custLinFactNeighborX="-1219" custLinFactNeighborY="16313">
        <dgm:presLayoutVars>
          <dgm:bulletEnabled val="1"/>
        </dgm:presLayoutVars>
      </dgm:prSet>
      <dgm:spPr/>
    </dgm:pt>
    <dgm:pt modelId="{CB9F090D-8C70-4AAD-B4CB-02EA8426B7C6}" type="pres">
      <dgm:prSet presAssocID="{201474D3-93AD-4ECF-A7C7-E3981019A832}" presName="accent_1" presStyleCnt="0"/>
      <dgm:spPr/>
    </dgm:pt>
    <dgm:pt modelId="{FF7FBECB-90B7-4A82-A88F-AE11158AD725}" type="pres">
      <dgm:prSet presAssocID="{201474D3-93AD-4ECF-A7C7-E3981019A832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0794D2DB-4687-498A-94C2-ED029A6B59D2}" type="pres">
      <dgm:prSet presAssocID="{F7347EC2-7961-48D1-AFF1-553878D305D6}" presName="text_2" presStyleLbl="node1" presStyleIdx="1" presStyleCnt="5" custLinFactNeighborX="557">
        <dgm:presLayoutVars>
          <dgm:bulletEnabled val="1"/>
        </dgm:presLayoutVars>
      </dgm:prSet>
      <dgm:spPr/>
    </dgm:pt>
    <dgm:pt modelId="{5C4E0039-3F80-4D14-8EEE-20CDBDF53544}" type="pres">
      <dgm:prSet presAssocID="{F7347EC2-7961-48D1-AFF1-553878D305D6}" presName="accent_2" presStyleCnt="0"/>
      <dgm:spPr/>
    </dgm:pt>
    <dgm:pt modelId="{1BB73AF3-AA78-41C2-8DFB-4B9BCC1680F0}" type="pres">
      <dgm:prSet presAssocID="{F7347EC2-7961-48D1-AFF1-553878D305D6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  <dgm:pt modelId="{54624714-5A9C-49B4-9E47-CDC636C82AC3}" type="pres">
      <dgm:prSet presAssocID="{8D9E3DCA-5188-4D3C-898D-53350BCD35CB}" presName="text_3" presStyleLbl="node1" presStyleIdx="2" presStyleCnt="5">
        <dgm:presLayoutVars>
          <dgm:bulletEnabled val="1"/>
        </dgm:presLayoutVars>
      </dgm:prSet>
      <dgm:spPr/>
    </dgm:pt>
    <dgm:pt modelId="{6AA120ED-B029-4723-97FE-0D780358B1D2}" type="pres">
      <dgm:prSet presAssocID="{8D9E3DCA-5188-4D3C-898D-53350BCD35CB}" presName="accent_3" presStyleCnt="0"/>
      <dgm:spPr/>
    </dgm:pt>
    <dgm:pt modelId="{AC89341C-D1BE-4310-9543-34BBA2774448}" type="pres">
      <dgm:prSet presAssocID="{8D9E3DCA-5188-4D3C-898D-53350BCD35CB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 l="-60000" r="-60000"/>
          </a:stretch>
        </a:blipFill>
      </dgm:spPr>
    </dgm:pt>
    <dgm:pt modelId="{59644652-80BC-4A98-9891-9970F4991A18}" type="pres">
      <dgm:prSet presAssocID="{BC00B5D7-9902-4751-A862-5B4D048923B2}" presName="text_4" presStyleLbl="node1" presStyleIdx="3" presStyleCnt="5" custLinFactNeighborX="-1351" custLinFactNeighborY="16313">
        <dgm:presLayoutVars>
          <dgm:bulletEnabled val="1"/>
        </dgm:presLayoutVars>
      </dgm:prSet>
      <dgm:spPr/>
    </dgm:pt>
    <dgm:pt modelId="{39D2E77B-8277-4B52-B45F-244689C01E3E}" type="pres">
      <dgm:prSet presAssocID="{BC00B5D7-9902-4751-A862-5B4D048923B2}" presName="accent_4" presStyleCnt="0"/>
      <dgm:spPr/>
    </dgm:pt>
    <dgm:pt modelId="{5E9EFB5A-0D49-4EBA-82B5-2CAEBF9CDAC1}" type="pres">
      <dgm:prSet presAssocID="{BC00B5D7-9902-4751-A862-5B4D048923B2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274B1228-FD79-4362-A3AF-770AE451439C}" type="pres">
      <dgm:prSet presAssocID="{27CCAEFB-617E-4404-BAD1-49DEA0CE2DD0}" presName="text_5" presStyleLbl="node1" presStyleIdx="4" presStyleCnt="5">
        <dgm:presLayoutVars>
          <dgm:bulletEnabled val="1"/>
        </dgm:presLayoutVars>
      </dgm:prSet>
      <dgm:spPr/>
    </dgm:pt>
    <dgm:pt modelId="{98D9FEE3-BC1F-40AE-B4BB-DA9C1F433039}" type="pres">
      <dgm:prSet presAssocID="{27CCAEFB-617E-4404-BAD1-49DEA0CE2DD0}" presName="accent_5" presStyleCnt="0"/>
      <dgm:spPr/>
    </dgm:pt>
    <dgm:pt modelId="{19DBD185-2C2A-4781-B666-28E5311E0E30}" type="pres">
      <dgm:prSet presAssocID="{27CCAEFB-617E-4404-BAD1-49DEA0CE2DD0}" presName="accentRepeatNode" presStyleLbl="solidFgAcc1" presStyleIdx="4" presStyleCnt="5" custLinFactNeighborX="-626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9299382B-7E7C-4610-B04D-C86162308DE0}" type="presOf" srcId="{BC00B5D7-9902-4751-A862-5B4D048923B2}" destId="{59644652-80BC-4A98-9891-9970F4991A18}" srcOrd="0" destOrd="0" presId="urn:microsoft.com/office/officeart/2008/layout/VerticalCurvedList"/>
    <dgm:cxn modelId="{1B489437-2867-4892-BC8D-0D07A9A742FE}" type="presOf" srcId="{201474D3-93AD-4ECF-A7C7-E3981019A832}" destId="{133B465C-18A6-4524-A1B4-0BC786C8C252}" srcOrd="0" destOrd="0" presId="urn:microsoft.com/office/officeart/2008/layout/VerticalCurvedList"/>
    <dgm:cxn modelId="{3081683F-91E6-46AF-AE0D-09FE96C6E492}" type="presOf" srcId="{F7347EC2-7961-48D1-AFF1-553878D305D6}" destId="{0794D2DB-4687-498A-94C2-ED029A6B59D2}" srcOrd="0" destOrd="0" presId="urn:microsoft.com/office/officeart/2008/layout/VerticalCurvedList"/>
    <dgm:cxn modelId="{04C1C667-6CF9-40A2-A9BF-1A19A71FDBA5}" type="presOf" srcId="{27CCAEFB-617E-4404-BAD1-49DEA0CE2DD0}" destId="{274B1228-FD79-4362-A3AF-770AE451439C}" srcOrd="0" destOrd="0" presId="urn:microsoft.com/office/officeart/2008/layout/VerticalCurvedList"/>
    <dgm:cxn modelId="{9F280E68-C620-44C7-941C-DB55C8AFFC3C}" srcId="{3A231972-8947-49A9-98AF-23E191814825}" destId="{201474D3-93AD-4ECF-A7C7-E3981019A832}" srcOrd="0" destOrd="0" parTransId="{AA38AC0A-52F1-4E4E-925F-3D8868463FC7}" sibTransId="{EC3F9446-88CC-46FD-8257-E41040071528}"/>
    <dgm:cxn modelId="{D1BFDE51-5E16-45EC-A448-A0FB996EF85B}" type="presOf" srcId="{8D9E3DCA-5188-4D3C-898D-53350BCD35CB}" destId="{54624714-5A9C-49B4-9E47-CDC636C82AC3}" srcOrd="0" destOrd="0" presId="urn:microsoft.com/office/officeart/2008/layout/VerticalCurvedList"/>
    <dgm:cxn modelId="{D56DD776-4112-4E68-918E-C4E9A878BA6A}" srcId="{3A231972-8947-49A9-98AF-23E191814825}" destId="{BC00B5D7-9902-4751-A862-5B4D048923B2}" srcOrd="3" destOrd="0" parTransId="{F085C812-960E-4A5D-95D3-2188ECE45D10}" sibTransId="{1C5A348C-D324-46E6-AAEA-39C993C54E59}"/>
    <dgm:cxn modelId="{D692FC96-5ABC-4366-B9F9-527FF9AB5F16}" type="presOf" srcId="{EC3F9446-88CC-46FD-8257-E41040071528}" destId="{C5AEAAE0-68A2-4DE7-A585-3A94745C3F08}" srcOrd="0" destOrd="0" presId="urn:microsoft.com/office/officeart/2008/layout/VerticalCurvedList"/>
    <dgm:cxn modelId="{37A7C7BF-8E37-41D6-B2D3-7D9F206973CA}" srcId="{3A231972-8947-49A9-98AF-23E191814825}" destId="{8D9E3DCA-5188-4D3C-898D-53350BCD35CB}" srcOrd="2" destOrd="0" parTransId="{173854B4-6D74-4111-8376-D07701714AC6}" sibTransId="{E770F7FB-2063-46CE-94DC-F88FBC628F0D}"/>
    <dgm:cxn modelId="{765CFACB-8C4F-48ED-B3CC-19DE4F0F6EDD}" srcId="{3A231972-8947-49A9-98AF-23E191814825}" destId="{F7347EC2-7961-48D1-AFF1-553878D305D6}" srcOrd="1" destOrd="0" parTransId="{EED8711A-5EA6-41A5-A1CA-34CD993555BE}" sibTransId="{AF3F2EC6-9DFF-4D47-BE21-BA7C897A08C6}"/>
    <dgm:cxn modelId="{AFF1DED0-0994-45BA-9D94-87B7317F53EC}" srcId="{3A231972-8947-49A9-98AF-23E191814825}" destId="{27CCAEFB-617E-4404-BAD1-49DEA0CE2DD0}" srcOrd="4" destOrd="0" parTransId="{DD66050B-8F6D-4FEC-8DDD-1E5295A64BA2}" sibTransId="{758DEA46-06EE-4BC5-9463-064DC72C240C}"/>
    <dgm:cxn modelId="{0DEF54D2-5E52-4961-BF93-5BF10D62A158}" type="presOf" srcId="{3A231972-8947-49A9-98AF-23E191814825}" destId="{28A95E7B-4D04-416E-A01F-AFE0150427E0}" srcOrd="0" destOrd="0" presId="urn:microsoft.com/office/officeart/2008/layout/VerticalCurvedList"/>
    <dgm:cxn modelId="{6E1DD85A-D416-4C8D-A3C5-84878AD40643}" type="presParOf" srcId="{28A95E7B-4D04-416E-A01F-AFE0150427E0}" destId="{463A3592-A517-44B5-B51B-346BFDD7054E}" srcOrd="0" destOrd="0" presId="urn:microsoft.com/office/officeart/2008/layout/VerticalCurvedList"/>
    <dgm:cxn modelId="{CCCDA275-35D6-409F-92B5-5DB437E487F7}" type="presParOf" srcId="{463A3592-A517-44B5-B51B-346BFDD7054E}" destId="{FC39A39E-3960-443D-A3F1-449B65CC710C}" srcOrd="0" destOrd="0" presId="urn:microsoft.com/office/officeart/2008/layout/VerticalCurvedList"/>
    <dgm:cxn modelId="{16694A17-C710-49BA-991F-E41C5BA45C16}" type="presParOf" srcId="{FC39A39E-3960-443D-A3F1-449B65CC710C}" destId="{880E9F0E-6F1D-4DBE-9E54-EEB2817FB31C}" srcOrd="0" destOrd="0" presId="urn:microsoft.com/office/officeart/2008/layout/VerticalCurvedList"/>
    <dgm:cxn modelId="{E1F4B35C-43AA-4E59-B806-E935E277A8ED}" type="presParOf" srcId="{FC39A39E-3960-443D-A3F1-449B65CC710C}" destId="{C5AEAAE0-68A2-4DE7-A585-3A94745C3F08}" srcOrd="1" destOrd="0" presId="urn:microsoft.com/office/officeart/2008/layout/VerticalCurvedList"/>
    <dgm:cxn modelId="{CA15BF60-3C89-4BCC-BAE3-B66E2A646CE0}" type="presParOf" srcId="{FC39A39E-3960-443D-A3F1-449B65CC710C}" destId="{60C8C3EB-9A96-42F4-8B7B-F7F6F87D8BAA}" srcOrd="2" destOrd="0" presId="urn:microsoft.com/office/officeart/2008/layout/VerticalCurvedList"/>
    <dgm:cxn modelId="{8D87DB56-8BE0-4C81-96B5-DD90FE6C1BF0}" type="presParOf" srcId="{FC39A39E-3960-443D-A3F1-449B65CC710C}" destId="{93727F47-39F1-4133-A6ED-E93D3E94E159}" srcOrd="3" destOrd="0" presId="urn:microsoft.com/office/officeart/2008/layout/VerticalCurvedList"/>
    <dgm:cxn modelId="{A90B7E8F-2DB6-4F85-B9F7-6C594A999FB5}" type="presParOf" srcId="{463A3592-A517-44B5-B51B-346BFDD7054E}" destId="{133B465C-18A6-4524-A1B4-0BC786C8C252}" srcOrd="1" destOrd="0" presId="urn:microsoft.com/office/officeart/2008/layout/VerticalCurvedList"/>
    <dgm:cxn modelId="{06B7C893-DA5D-4D8C-8271-CFCBCE18D96A}" type="presParOf" srcId="{463A3592-A517-44B5-B51B-346BFDD7054E}" destId="{CB9F090D-8C70-4AAD-B4CB-02EA8426B7C6}" srcOrd="2" destOrd="0" presId="urn:microsoft.com/office/officeart/2008/layout/VerticalCurvedList"/>
    <dgm:cxn modelId="{87FF098E-105A-4131-9983-204C6EBAE803}" type="presParOf" srcId="{CB9F090D-8C70-4AAD-B4CB-02EA8426B7C6}" destId="{FF7FBECB-90B7-4A82-A88F-AE11158AD725}" srcOrd="0" destOrd="0" presId="urn:microsoft.com/office/officeart/2008/layout/VerticalCurvedList"/>
    <dgm:cxn modelId="{665C1AA0-FB9E-4537-B40A-AE9912B602ED}" type="presParOf" srcId="{463A3592-A517-44B5-B51B-346BFDD7054E}" destId="{0794D2DB-4687-498A-94C2-ED029A6B59D2}" srcOrd="3" destOrd="0" presId="urn:microsoft.com/office/officeart/2008/layout/VerticalCurvedList"/>
    <dgm:cxn modelId="{72904A3C-8C55-4B4F-910D-D95F8A8ADDFE}" type="presParOf" srcId="{463A3592-A517-44B5-B51B-346BFDD7054E}" destId="{5C4E0039-3F80-4D14-8EEE-20CDBDF53544}" srcOrd="4" destOrd="0" presId="urn:microsoft.com/office/officeart/2008/layout/VerticalCurvedList"/>
    <dgm:cxn modelId="{1FBF72C0-8837-4B9F-BADE-E68BBE7392B4}" type="presParOf" srcId="{5C4E0039-3F80-4D14-8EEE-20CDBDF53544}" destId="{1BB73AF3-AA78-41C2-8DFB-4B9BCC1680F0}" srcOrd="0" destOrd="0" presId="urn:microsoft.com/office/officeart/2008/layout/VerticalCurvedList"/>
    <dgm:cxn modelId="{0DAFDE2F-7489-4AC5-9DE2-ADCD4ACA0C14}" type="presParOf" srcId="{463A3592-A517-44B5-B51B-346BFDD7054E}" destId="{54624714-5A9C-49B4-9E47-CDC636C82AC3}" srcOrd="5" destOrd="0" presId="urn:microsoft.com/office/officeart/2008/layout/VerticalCurvedList"/>
    <dgm:cxn modelId="{AF94571C-046E-4366-93F2-CAE21ED31AE7}" type="presParOf" srcId="{463A3592-A517-44B5-B51B-346BFDD7054E}" destId="{6AA120ED-B029-4723-97FE-0D780358B1D2}" srcOrd="6" destOrd="0" presId="urn:microsoft.com/office/officeart/2008/layout/VerticalCurvedList"/>
    <dgm:cxn modelId="{333DCD42-7085-4514-A2D4-344CBC95292B}" type="presParOf" srcId="{6AA120ED-B029-4723-97FE-0D780358B1D2}" destId="{AC89341C-D1BE-4310-9543-34BBA2774448}" srcOrd="0" destOrd="0" presId="urn:microsoft.com/office/officeart/2008/layout/VerticalCurvedList"/>
    <dgm:cxn modelId="{E42C06F2-BEEE-409B-ADD3-53C88A0FDE3C}" type="presParOf" srcId="{463A3592-A517-44B5-B51B-346BFDD7054E}" destId="{59644652-80BC-4A98-9891-9970F4991A18}" srcOrd="7" destOrd="0" presId="urn:microsoft.com/office/officeart/2008/layout/VerticalCurvedList"/>
    <dgm:cxn modelId="{8AB72E6D-DB47-4CB6-B1FD-BC76C7F50E84}" type="presParOf" srcId="{463A3592-A517-44B5-B51B-346BFDD7054E}" destId="{39D2E77B-8277-4B52-B45F-244689C01E3E}" srcOrd="8" destOrd="0" presId="urn:microsoft.com/office/officeart/2008/layout/VerticalCurvedList"/>
    <dgm:cxn modelId="{BCB4861F-12E5-46A7-B141-6C53E16FB6AE}" type="presParOf" srcId="{39D2E77B-8277-4B52-B45F-244689C01E3E}" destId="{5E9EFB5A-0D49-4EBA-82B5-2CAEBF9CDAC1}" srcOrd="0" destOrd="0" presId="urn:microsoft.com/office/officeart/2008/layout/VerticalCurvedList"/>
    <dgm:cxn modelId="{802594E8-2463-4C43-AC31-8E9440C8ABA1}" type="presParOf" srcId="{463A3592-A517-44B5-B51B-346BFDD7054E}" destId="{274B1228-FD79-4362-A3AF-770AE451439C}" srcOrd="9" destOrd="0" presId="urn:microsoft.com/office/officeart/2008/layout/VerticalCurvedList"/>
    <dgm:cxn modelId="{E06CB2A9-4CDC-47BC-9224-7272D0016C6D}" type="presParOf" srcId="{463A3592-A517-44B5-B51B-346BFDD7054E}" destId="{98D9FEE3-BC1F-40AE-B4BB-DA9C1F433039}" srcOrd="10" destOrd="0" presId="urn:microsoft.com/office/officeart/2008/layout/VerticalCurvedList"/>
    <dgm:cxn modelId="{5D4D28D0-C023-4ECA-B424-30F481992443}" type="presParOf" srcId="{98D9FEE3-BC1F-40AE-B4BB-DA9C1F433039}" destId="{19DBD185-2C2A-4781-B666-28E5311E0E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A317B5-A8D9-4249-B566-B03A25ED05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603C901-CD16-4C95-B2A3-5B7759FEAB09}">
      <dgm:prSet phldrT="[Texto]"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Universal Trasversal de Mercator (UTM)</a:t>
          </a:r>
        </a:p>
      </dgm:t>
    </dgm:pt>
    <dgm:pt modelId="{0C9AEBFA-B22A-42D4-9C78-3AA1C834C2EC}" type="parTrans" cxnId="{98DAEE9C-5B07-4DF9-88AC-E61256AD44C4}">
      <dgm:prSet/>
      <dgm:spPr/>
      <dgm:t>
        <a:bodyPr/>
        <a:lstStyle/>
        <a:p>
          <a:endParaRPr lang="es-EC" sz="1800"/>
        </a:p>
      </dgm:t>
    </dgm:pt>
    <dgm:pt modelId="{E55181D6-4FFA-49AB-9A02-2E1CC3F3A2B2}" type="sibTrans" cxnId="{98DAEE9C-5B07-4DF9-88AC-E61256AD44C4}">
      <dgm:prSet/>
      <dgm:spPr/>
      <dgm:t>
        <a:bodyPr/>
        <a:lstStyle/>
        <a:p>
          <a:endParaRPr lang="es-EC" sz="1800"/>
        </a:p>
      </dgm:t>
    </dgm:pt>
    <dgm:pt modelId="{B2378A32-29B9-4C67-939D-A20CC0655D7B}">
      <dgm:prSet phldrT="[Texto]"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Local Trasversa de Mercator (LTM)</a:t>
          </a:r>
        </a:p>
      </dgm:t>
    </dgm:pt>
    <dgm:pt modelId="{79231E29-5C48-487A-ACC0-3C7F20D9E25A}" type="parTrans" cxnId="{DB276428-B13C-480A-85CB-423FD5E1E542}">
      <dgm:prSet/>
      <dgm:spPr/>
      <dgm:t>
        <a:bodyPr/>
        <a:lstStyle/>
        <a:p>
          <a:endParaRPr lang="es-EC" sz="1800"/>
        </a:p>
      </dgm:t>
    </dgm:pt>
    <dgm:pt modelId="{35808135-F5CD-4CA2-B53C-D9B91B85DE4E}" type="sibTrans" cxnId="{DB276428-B13C-480A-85CB-423FD5E1E542}">
      <dgm:prSet/>
      <dgm:spPr/>
      <dgm:t>
        <a:bodyPr/>
        <a:lstStyle/>
        <a:p>
          <a:endParaRPr lang="es-EC" sz="1800"/>
        </a:p>
      </dgm:t>
    </dgm:pt>
    <dgm:pt modelId="{137EBE33-E5D7-4D41-8101-68A113C68DB7}">
      <dgm:prSet phldrT="[Texto]"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Transversa Modificada Ejidal</a:t>
          </a:r>
        </a:p>
      </dgm:t>
    </dgm:pt>
    <dgm:pt modelId="{D7D493AF-064A-459A-947C-46A67F63B11A}" type="parTrans" cxnId="{F5CEF349-839D-47B6-9D7A-605E6E816EBE}">
      <dgm:prSet/>
      <dgm:spPr/>
      <dgm:t>
        <a:bodyPr/>
        <a:lstStyle/>
        <a:p>
          <a:endParaRPr lang="es-EC" sz="1800"/>
        </a:p>
      </dgm:t>
    </dgm:pt>
    <dgm:pt modelId="{D14BDA97-7D3D-40A6-AAB9-97869D0432E4}" type="sibTrans" cxnId="{F5CEF349-839D-47B6-9D7A-605E6E816EBE}">
      <dgm:prSet/>
      <dgm:spPr/>
      <dgm:t>
        <a:bodyPr/>
        <a:lstStyle/>
        <a:p>
          <a:endParaRPr lang="es-EC" sz="1800"/>
        </a:p>
      </dgm:t>
    </dgm:pt>
    <dgm:pt modelId="{B9659E59-0FAD-4ABC-9E86-77E18E8F728D}">
      <dgm:prSet custT="1"/>
      <dgm:spPr/>
      <dgm:t>
        <a:bodyPr/>
        <a:lstStyle/>
        <a:p>
          <a:r>
            <a:rPr lang="es-EC" sz="1800" b="0" i="0" dirty="0">
              <a:latin typeface="Constantia" panose="02030602050306030303" pitchFamily="18" charset="0"/>
            </a:rPr>
            <a:t>Proyección Oblicua de Mercator</a:t>
          </a:r>
        </a:p>
      </dgm:t>
    </dgm:pt>
    <dgm:pt modelId="{657149ED-EE50-4D0E-B3D1-C791CEEECA77}" type="parTrans" cxnId="{484DD5FD-FCB6-4C06-8DD3-DAC3E0A3D30E}">
      <dgm:prSet/>
      <dgm:spPr/>
      <dgm:t>
        <a:bodyPr/>
        <a:lstStyle/>
        <a:p>
          <a:endParaRPr lang="es-EC" sz="1800"/>
        </a:p>
      </dgm:t>
    </dgm:pt>
    <dgm:pt modelId="{74A4A16D-4B4D-49BA-9DC3-5AF7201ED524}" type="sibTrans" cxnId="{484DD5FD-FCB6-4C06-8DD3-DAC3E0A3D30E}">
      <dgm:prSet/>
      <dgm:spPr/>
      <dgm:t>
        <a:bodyPr/>
        <a:lstStyle/>
        <a:p>
          <a:endParaRPr lang="es-EC" sz="1800"/>
        </a:p>
      </dgm:t>
    </dgm:pt>
    <dgm:pt modelId="{C782DA4B-F508-4CFD-AF27-7CB5F85FA2CF}" type="pres">
      <dgm:prSet presAssocID="{06A317B5-A8D9-4249-B566-B03A25ED0515}" presName="Name0" presStyleCnt="0">
        <dgm:presLayoutVars>
          <dgm:chMax val="7"/>
          <dgm:chPref val="7"/>
          <dgm:dir/>
        </dgm:presLayoutVars>
      </dgm:prSet>
      <dgm:spPr/>
    </dgm:pt>
    <dgm:pt modelId="{6D1619BA-0073-4DE0-A2B9-8B481040C792}" type="pres">
      <dgm:prSet presAssocID="{06A317B5-A8D9-4249-B566-B03A25ED0515}" presName="Name1" presStyleCnt="0"/>
      <dgm:spPr/>
    </dgm:pt>
    <dgm:pt modelId="{873E27E9-EB66-4428-BD0F-B8ABC4E42F5D}" type="pres">
      <dgm:prSet presAssocID="{06A317B5-A8D9-4249-B566-B03A25ED0515}" presName="cycle" presStyleCnt="0"/>
      <dgm:spPr/>
    </dgm:pt>
    <dgm:pt modelId="{73162AB8-8987-4680-BD3F-A0FA2B5454F8}" type="pres">
      <dgm:prSet presAssocID="{06A317B5-A8D9-4249-B566-B03A25ED0515}" presName="srcNode" presStyleLbl="node1" presStyleIdx="0" presStyleCnt="4"/>
      <dgm:spPr/>
    </dgm:pt>
    <dgm:pt modelId="{584C9004-B673-4DCD-9B44-E380FB87518E}" type="pres">
      <dgm:prSet presAssocID="{06A317B5-A8D9-4249-B566-B03A25ED0515}" presName="conn" presStyleLbl="parChTrans1D2" presStyleIdx="0" presStyleCnt="1"/>
      <dgm:spPr/>
    </dgm:pt>
    <dgm:pt modelId="{B82D9CC8-EB43-4152-BD94-A75C3AAB5BD8}" type="pres">
      <dgm:prSet presAssocID="{06A317B5-A8D9-4249-B566-B03A25ED0515}" presName="extraNode" presStyleLbl="node1" presStyleIdx="0" presStyleCnt="4"/>
      <dgm:spPr/>
    </dgm:pt>
    <dgm:pt modelId="{5F678CD0-BF90-4608-877C-BC1F39E7DE3F}" type="pres">
      <dgm:prSet presAssocID="{06A317B5-A8D9-4249-B566-B03A25ED0515}" presName="dstNode" presStyleLbl="node1" presStyleIdx="0" presStyleCnt="4"/>
      <dgm:spPr/>
    </dgm:pt>
    <dgm:pt modelId="{85B98291-F0E0-46E8-A236-D7316F22529A}" type="pres">
      <dgm:prSet presAssocID="{1603C901-CD16-4C95-B2A3-5B7759FEAB09}" presName="text_1" presStyleLbl="node1" presStyleIdx="0" presStyleCnt="4">
        <dgm:presLayoutVars>
          <dgm:bulletEnabled val="1"/>
        </dgm:presLayoutVars>
      </dgm:prSet>
      <dgm:spPr/>
    </dgm:pt>
    <dgm:pt modelId="{7644F3F2-6980-496E-88DF-26FDE1727F45}" type="pres">
      <dgm:prSet presAssocID="{1603C901-CD16-4C95-B2A3-5B7759FEAB09}" presName="accent_1" presStyleCnt="0"/>
      <dgm:spPr/>
    </dgm:pt>
    <dgm:pt modelId="{16E75AC8-ECDA-41CC-A7D5-CCA264AEDF21}" type="pres">
      <dgm:prSet presAssocID="{1603C901-CD16-4C95-B2A3-5B7759FEAB09}" presName="accentRepeatNode" presStyleLbl="solidFgAcc1" presStyleIdx="0" presStyleCnt="4" custLinFactNeighborX="-5520" custLinFactNeighborY="4785"/>
      <dgm:spPr>
        <a:blipFill rotWithShape="0"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EF791549-80B4-4BFE-BA51-9D11760B0426}" type="pres">
      <dgm:prSet presAssocID="{B2378A32-29B9-4C67-939D-A20CC0655D7B}" presName="text_2" presStyleLbl="node1" presStyleIdx="1" presStyleCnt="4">
        <dgm:presLayoutVars>
          <dgm:bulletEnabled val="1"/>
        </dgm:presLayoutVars>
      </dgm:prSet>
      <dgm:spPr/>
    </dgm:pt>
    <dgm:pt modelId="{BF70808E-656D-49F4-A615-B51E13449B13}" type="pres">
      <dgm:prSet presAssocID="{B2378A32-29B9-4C67-939D-A20CC0655D7B}" presName="accent_2" presStyleCnt="0"/>
      <dgm:spPr/>
    </dgm:pt>
    <dgm:pt modelId="{67A7A930-89EA-4C71-8726-F97CBC585CB2}" type="pres">
      <dgm:prSet presAssocID="{B2378A32-29B9-4C67-939D-A20CC0655D7B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31000" r="-31000"/>
          </a:stretch>
        </a:blipFill>
      </dgm:spPr>
    </dgm:pt>
    <dgm:pt modelId="{65BAA2CD-8108-42F3-B329-4010C5A3FA61}" type="pres">
      <dgm:prSet presAssocID="{137EBE33-E5D7-4D41-8101-68A113C68DB7}" presName="text_3" presStyleLbl="node1" presStyleIdx="2" presStyleCnt="4">
        <dgm:presLayoutVars>
          <dgm:bulletEnabled val="1"/>
        </dgm:presLayoutVars>
      </dgm:prSet>
      <dgm:spPr/>
    </dgm:pt>
    <dgm:pt modelId="{EBCA0830-DC15-411A-BE7D-87365E49FC46}" type="pres">
      <dgm:prSet presAssocID="{137EBE33-E5D7-4D41-8101-68A113C68DB7}" presName="accent_3" presStyleCnt="0"/>
      <dgm:spPr/>
    </dgm:pt>
    <dgm:pt modelId="{BBF42602-A0AD-4E9D-AEDB-710DEE489254}" type="pres">
      <dgm:prSet presAssocID="{137EBE33-E5D7-4D41-8101-68A113C68DB7}" presName="accentRepeatNode" presStyleLbl="solidFgAcc1" presStyleIdx="2" presStyleCnt="4"/>
      <dgm:spPr>
        <a:blipFill rotWithShape="0">
          <a:blip xmlns:r="http://schemas.openxmlformats.org/officeDocument/2006/relationships" r:embed="rId2"/>
          <a:srcRect/>
          <a:stretch>
            <a:fillRect l="-31000" r="-31000"/>
          </a:stretch>
        </a:blipFill>
      </dgm:spPr>
    </dgm:pt>
    <dgm:pt modelId="{643ABE1D-40BF-4006-8D62-CA47F67B5E19}" type="pres">
      <dgm:prSet presAssocID="{B9659E59-0FAD-4ABC-9E86-77E18E8F728D}" presName="text_4" presStyleLbl="node1" presStyleIdx="3" presStyleCnt="4">
        <dgm:presLayoutVars>
          <dgm:bulletEnabled val="1"/>
        </dgm:presLayoutVars>
      </dgm:prSet>
      <dgm:spPr/>
    </dgm:pt>
    <dgm:pt modelId="{7D78B490-7E08-434F-B68E-0F9F617D0AFE}" type="pres">
      <dgm:prSet presAssocID="{B9659E59-0FAD-4ABC-9E86-77E18E8F728D}" presName="accent_4" presStyleCnt="0"/>
      <dgm:spPr/>
    </dgm:pt>
    <dgm:pt modelId="{8914B2DA-B15C-488B-BA8D-03D0EC696832}" type="pres">
      <dgm:prSet presAssocID="{B9659E59-0FAD-4ABC-9E86-77E18E8F728D}" presName="accentRepeatNode" presStyleLbl="solidFgAcc1" presStyleIdx="3" presStyleCnt="4"/>
      <dgm:spPr>
        <a:blipFill rotWithShape="0"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</dgm:ptLst>
  <dgm:cxnLst>
    <dgm:cxn modelId="{7B420D05-E92B-46CD-9BA2-1DE617A6E7A2}" type="presOf" srcId="{E55181D6-4FFA-49AB-9A02-2E1CC3F3A2B2}" destId="{584C9004-B673-4DCD-9B44-E380FB87518E}" srcOrd="0" destOrd="0" presId="urn:microsoft.com/office/officeart/2008/layout/VerticalCurvedList"/>
    <dgm:cxn modelId="{DB276428-B13C-480A-85CB-423FD5E1E542}" srcId="{06A317B5-A8D9-4249-B566-B03A25ED0515}" destId="{B2378A32-29B9-4C67-939D-A20CC0655D7B}" srcOrd="1" destOrd="0" parTransId="{79231E29-5C48-487A-ACC0-3C7F20D9E25A}" sibTransId="{35808135-F5CD-4CA2-B53C-D9B91B85DE4E}"/>
    <dgm:cxn modelId="{80EEE940-528F-4A85-851F-9D0E96FE074B}" type="presOf" srcId="{B2378A32-29B9-4C67-939D-A20CC0655D7B}" destId="{EF791549-80B4-4BFE-BA51-9D11760B0426}" srcOrd="0" destOrd="0" presId="urn:microsoft.com/office/officeart/2008/layout/VerticalCurvedList"/>
    <dgm:cxn modelId="{13E0D25B-9346-4168-AAE1-D99AC971E2AB}" type="presOf" srcId="{137EBE33-E5D7-4D41-8101-68A113C68DB7}" destId="{65BAA2CD-8108-42F3-B329-4010C5A3FA61}" srcOrd="0" destOrd="0" presId="urn:microsoft.com/office/officeart/2008/layout/VerticalCurvedList"/>
    <dgm:cxn modelId="{F5CEF349-839D-47B6-9D7A-605E6E816EBE}" srcId="{06A317B5-A8D9-4249-B566-B03A25ED0515}" destId="{137EBE33-E5D7-4D41-8101-68A113C68DB7}" srcOrd="2" destOrd="0" parTransId="{D7D493AF-064A-459A-947C-46A67F63B11A}" sibTransId="{D14BDA97-7D3D-40A6-AAB9-97869D0432E4}"/>
    <dgm:cxn modelId="{D5BAEB59-81E2-4E36-8BC6-59715C7294AE}" type="presOf" srcId="{1603C901-CD16-4C95-B2A3-5B7759FEAB09}" destId="{85B98291-F0E0-46E8-A236-D7316F22529A}" srcOrd="0" destOrd="0" presId="urn:microsoft.com/office/officeart/2008/layout/VerticalCurvedList"/>
    <dgm:cxn modelId="{CC8A187A-CAAC-4B5C-A87F-36285E70525A}" type="presOf" srcId="{B9659E59-0FAD-4ABC-9E86-77E18E8F728D}" destId="{643ABE1D-40BF-4006-8D62-CA47F67B5E19}" srcOrd="0" destOrd="0" presId="urn:microsoft.com/office/officeart/2008/layout/VerticalCurvedList"/>
    <dgm:cxn modelId="{98DAEE9C-5B07-4DF9-88AC-E61256AD44C4}" srcId="{06A317B5-A8D9-4249-B566-B03A25ED0515}" destId="{1603C901-CD16-4C95-B2A3-5B7759FEAB09}" srcOrd="0" destOrd="0" parTransId="{0C9AEBFA-B22A-42D4-9C78-3AA1C834C2EC}" sibTransId="{E55181D6-4FFA-49AB-9A02-2E1CC3F3A2B2}"/>
    <dgm:cxn modelId="{6422B7F1-43C6-4B1B-88C4-46A047A74B1C}" type="presOf" srcId="{06A317B5-A8D9-4249-B566-B03A25ED0515}" destId="{C782DA4B-F508-4CFD-AF27-7CB5F85FA2CF}" srcOrd="0" destOrd="0" presId="urn:microsoft.com/office/officeart/2008/layout/VerticalCurvedList"/>
    <dgm:cxn modelId="{484DD5FD-FCB6-4C06-8DD3-DAC3E0A3D30E}" srcId="{06A317B5-A8D9-4249-B566-B03A25ED0515}" destId="{B9659E59-0FAD-4ABC-9E86-77E18E8F728D}" srcOrd="3" destOrd="0" parTransId="{657149ED-EE50-4D0E-B3D1-C791CEEECA77}" sibTransId="{74A4A16D-4B4D-49BA-9DC3-5AF7201ED524}"/>
    <dgm:cxn modelId="{25EDCDE1-EDF6-42FC-99A9-32C386FCB0A2}" type="presParOf" srcId="{C782DA4B-F508-4CFD-AF27-7CB5F85FA2CF}" destId="{6D1619BA-0073-4DE0-A2B9-8B481040C792}" srcOrd="0" destOrd="0" presId="urn:microsoft.com/office/officeart/2008/layout/VerticalCurvedList"/>
    <dgm:cxn modelId="{82C69BD0-6FF5-4A21-82FD-64B9097F8BD3}" type="presParOf" srcId="{6D1619BA-0073-4DE0-A2B9-8B481040C792}" destId="{873E27E9-EB66-4428-BD0F-B8ABC4E42F5D}" srcOrd="0" destOrd="0" presId="urn:microsoft.com/office/officeart/2008/layout/VerticalCurvedList"/>
    <dgm:cxn modelId="{E022C02F-21EA-4C16-B2EE-C7710308DC97}" type="presParOf" srcId="{873E27E9-EB66-4428-BD0F-B8ABC4E42F5D}" destId="{73162AB8-8987-4680-BD3F-A0FA2B5454F8}" srcOrd="0" destOrd="0" presId="urn:microsoft.com/office/officeart/2008/layout/VerticalCurvedList"/>
    <dgm:cxn modelId="{EDCC9F89-A665-4526-9BA6-AC6B6BE91BD6}" type="presParOf" srcId="{873E27E9-EB66-4428-BD0F-B8ABC4E42F5D}" destId="{584C9004-B673-4DCD-9B44-E380FB87518E}" srcOrd="1" destOrd="0" presId="urn:microsoft.com/office/officeart/2008/layout/VerticalCurvedList"/>
    <dgm:cxn modelId="{4A1FEA41-80CA-40CE-B186-8418C566BD6C}" type="presParOf" srcId="{873E27E9-EB66-4428-BD0F-B8ABC4E42F5D}" destId="{B82D9CC8-EB43-4152-BD94-A75C3AAB5BD8}" srcOrd="2" destOrd="0" presId="urn:microsoft.com/office/officeart/2008/layout/VerticalCurvedList"/>
    <dgm:cxn modelId="{05D382E3-9223-48E3-A6E3-ABDC0AF9EEDA}" type="presParOf" srcId="{873E27E9-EB66-4428-BD0F-B8ABC4E42F5D}" destId="{5F678CD0-BF90-4608-877C-BC1F39E7DE3F}" srcOrd="3" destOrd="0" presId="urn:microsoft.com/office/officeart/2008/layout/VerticalCurvedList"/>
    <dgm:cxn modelId="{185C55DC-3D91-423A-A099-F276034C9E63}" type="presParOf" srcId="{6D1619BA-0073-4DE0-A2B9-8B481040C792}" destId="{85B98291-F0E0-46E8-A236-D7316F22529A}" srcOrd="1" destOrd="0" presId="urn:microsoft.com/office/officeart/2008/layout/VerticalCurvedList"/>
    <dgm:cxn modelId="{7B6C0B14-7303-47AB-B93D-56BC36FAE428}" type="presParOf" srcId="{6D1619BA-0073-4DE0-A2B9-8B481040C792}" destId="{7644F3F2-6980-496E-88DF-26FDE1727F45}" srcOrd="2" destOrd="0" presId="urn:microsoft.com/office/officeart/2008/layout/VerticalCurvedList"/>
    <dgm:cxn modelId="{B50ADA10-55EC-4203-BC05-9911B1936E4E}" type="presParOf" srcId="{7644F3F2-6980-496E-88DF-26FDE1727F45}" destId="{16E75AC8-ECDA-41CC-A7D5-CCA264AEDF21}" srcOrd="0" destOrd="0" presId="urn:microsoft.com/office/officeart/2008/layout/VerticalCurvedList"/>
    <dgm:cxn modelId="{BE041FA5-B457-4B7C-BBA2-C2B0916390C7}" type="presParOf" srcId="{6D1619BA-0073-4DE0-A2B9-8B481040C792}" destId="{EF791549-80B4-4BFE-BA51-9D11760B0426}" srcOrd="3" destOrd="0" presId="urn:microsoft.com/office/officeart/2008/layout/VerticalCurvedList"/>
    <dgm:cxn modelId="{DA80EF7A-0C0D-4E7E-A64D-3927A4C3ABBF}" type="presParOf" srcId="{6D1619BA-0073-4DE0-A2B9-8B481040C792}" destId="{BF70808E-656D-49F4-A615-B51E13449B13}" srcOrd="4" destOrd="0" presId="urn:microsoft.com/office/officeart/2008/layout/VerticalCurvedList"/>
    <dgm:cxn modelId="{EF13CFAE-9795-47A0-B181-5C27E9ACEF11}" type="presParOf" srcId="{BF70808E-656D-49F4-A615-B51E13449B13}" destId="{67A7A930-89EA-4C71-8726-F97CBC585CB2}" srcOrd="0" destOrd="0" presId="urn:microsoft.com/office/officeart/2008/layout/VerticalCurvedList"/>
    <dgm:cxn modelId="{C181C846-D62D-4089-BCCE-B47F4AB5A94A}" type="presParOf" srcId="{6D1619BA-0073-4DE0-A2B9-8B481040C792}" destId="{65BAA2CD-8108-42F3-B329-4010C5A3FA61}" srcOrd="5" destOrd="0" presId="urn:microsoft.com/office/officeart/2008/layout/VerticalCurvedList"/>
    <dgm:cxn modelId="{6AB547FC-AA7D-4B6A-B44F-5B22B79A8FCA}" type="presParOf" srcId="{6D1619BA-0073-4DE0-A2B9-8B481040C792}" destId="{EBCA0830-DC15-411A-BE7D-87365E49FC46}" srcOrd="6" destOrd="0" presId="urn:microsoft.com/office/officeart/2008/layout/VerticalCurvedList"/>
    <dgm:cxn modelId="{C0EDCDF2-7FC8-4DD9-9FC4-926B772B0433}" type="presParOf" srcId="{EBCA0830-DC15-411A-BE7D-87365E49FC46}" destId="{BBF42602-A0AD-4E9D-AEDB-710DEE489254}" srcOrd="0" destOrd="0" presId="urn:microsoft.com/office/officeart/2008/layout/VerticalCurvedList"/>
    <dgm:cxn modelId="{47301365-C43D-4DF9-A18F-A7347D4FAFBA}" type="presParOf" srcId="{6D1619BA-0073-4DE0-A2B9-8B481040C792}" destId="{643ABE1D-40BF-4006-8D62-CA47F67B5E19}" srcOrd="7" destOrd="0" presId="urn:microsoft.com/office/officeart/2008/layout/VerticalCurvedList"/>
    <dgm:cxn modelId="{C375D875-3D53-4C5E-BE7C-6ADC20382DB0}" type="presParOf" srcId="{6D1619BA-0073-4DE0-A2B9-8B481040C792}" destId="{7D78B490-7E08-434F-B68E-0F9F617D0AFE}" srcOrd="8" destOrd="0" presId="urn:microsoft.com/office/officeart/2008/layout/VerticalCurvedList"/>
    <dgm:cxn modelId="{D3DBBAB0-3091-4202-A6E3-4877CC940E6F}" type="presParOf" srcId="{7D78B490-7E08-434F-B68E-0F9F617D0AFE}" destId="{8914B2DA-B15C-488B-BA8D-03D0EC6968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E85E34-3CD5-424D-AD1B-56D16E7E40E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67A6E37A-CC08-4CB7-9A9F-1751C1FAA9E9}">
      <dgm:prSet phldrT="[Texto]"/>
      <dgm:spPr/>
      <dgm:t>
        <a:bodyPr/>
        <a:lstStyle/>
        <a:p>
          <a:r>
            <a:rPr lang="es-EC" dirty="0"/>
            <a:t>Media</a:t>
          </a:r>
        </a:p>
      </dgm:t>
    </dgm:pt>
    <dgm:pt modelId="{8DF711C7-C0B5-48DE-940A-A53C74AAE526}" type="parTrans" cxnId="{DB319B8E-15BD-4BF9-9102-2EBF356C3E56}">
      <dgm:prSet/>
      <dgm:spPr/>
      <dgm:t>
        <a:bodyPr/>
        <a:lstStyle/>
        <a:p>
          <a:endParaRPr lang="es-EC"/>
        </a:p>
      </dgm:t>
    </dgm:pt>
    <dgm:pt modelId="{A5456D10-56B0-43DC-9FB6-986B21AD6771}" type="sibTrans" cxnId="{DB319B8E-15BD-4BF9-9102-2EBF356C3E56}">
      <dgm:prSet/>
      <dgm:spPr/>
      <dgm:t>
        <a:bodyPr/>
        <a:lstStyle/>
        <a:p>
          <a:endParaRPr lang="es-EC"/>
        </a:p>
      </dgm:t>
    </dgm:pt>
    <dgm:pt modelId="{B6881B18-5BB6-42BC-AC71-A3546279CADB}">
      <dgm:prSet phldrT="[Texto]"/>
      <dgm:spPr/>
      <dgm:t>
        <a:bodyPr/>
        <a:lstStyle/>
        <a:p>
          <a:r>
            <a:rPr lang="es-EC" dirty="0"/>
            <a:t>Desviación Estándar</a:t>
          </a:r>
        </a:p>
      </dgm:t>
    </dgm:pt>
    <dgm:pt modelId="{899AFC2E-2830-4E7D-B97D-15DE49018B08}" type="parTrans" cxnId="{AD3DA934-4821-497D-9027-BED3A8029D79}">
      <dgm:prSet/>
      <dgm:spPr/>
      <dgm:t>
        <a:bodyPr/>
        <a:lstStyle/>
        <a:p>
          <a:endParaRPr lang="es-EC"/>
        </a:p>
      </dgm:t>
    </dgm:pt>
    <dgm:pt modelId="{572F1F40-B57F-4184-A863-237149B6123A}" type="sibTrans" cxnId="{AD3DA934-4821-497D-9027-BED3A8029D79}">
      <dgm:prSet/>
      <dgm:spPr/>
      <dgm:t>
        <a:bodyPr/>
        <a:lstStyle/>
        <a:p>
          <a:endParaRPr lang="es-EC"/>
        </a:p>
      </dgm:t>
    </dgm:pt>
    <dgm:pt modelId="{F5BDA7EF-9B09-4F1C-A763-F6C98F9137E0}">
      <dgm:prSet phldrT="[Texto]"/>
      <dgm:spPr/>
      <dgm:t>
        <a:bodyPr/>
        <a:lstStyle/>
        <a:p>
          <a:r>
            <a:rPr lang="es-EC" dirty="0"/>
            <a:t>Mínimo y Máximo</a:t>
          </a:r>
        </a:p>
      </dgm:t>
    </dgm:pt>
    <dgm:pt modelId="{22824256-58F0-492F-B5CA-479619EF532C}" type="parTrans" cxnId="{1FE0BC4D-BA7E-4E75-A1A8-2C6D87BA705E}">
      <dgm:prSet/>
      <dgm:spPr/>
      <dgm:t>
        <a:bodyPr/>
        <a:lstStyle/>
        <a:p>
          <a:endParaRPr lang="es-EC"/>
        </a:p>
      </dgm:t>
    </dgm:pt>
    <dgm:pt modelId="{29FFBE63-9F27-482A-A143-0897C4FC0439}" type="sibTrans" cxnId="{1FE0BC4D-BA7E-4E75-A1A8-2C6D87BA705E}">
      <dgm:prSet/>
      <dgm:spPr/>
      <dgm:t>
        <a:bodyPr/>
        <a:lstStyle/>
        <a:p>
          <a:endParaRPr lang="es-EC"/>
        </a:p>
      </dgm:t>
    </dgm:pt>
    <dgm:pt modelId="{83B1BA30-1B79-4340-A99F-1F37249D41B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dirty="0"/>
            <a:t>RMSE – Valor de Referencia 1</a:t>
          </a:r>
        </a:p>
      </dgm:t>
    </dgm:pt>
    <dgm:pt modelId="{E5CB4D72-D646-432A-BDBC-7D0D920E0C91}" type="parTrans" cxnId="{A6016F0E-7A13-4917-9676-FF3D80DBF173}">
      <dgm:prSet/>
      <dgm:spPr/>
      <dgm:t>
        <a:bodyPr/>
        <a:lstStyle/>
        <a:p>
          <a:endParaRPr lang="es-EC"/>
        </a:p>
      </dgm:t>
    </dgm:pt>
    <dgm:pt modelId="{5EB41BB9-448F-4D98-94F9-D1A0DD2B514B}" type="sibTrans" cxnId="{A6016F0E-7A13-4917-9676-FF3D80DBF173}">
      <dgm:prSet/>
      <dgm:spPr/>
      <dgm:t>
        <a:bodyPr/>
        <a:lstStyle/>
        <a:p>
          <a:endParaRPr lang="es-EC"/>
        </a:p>
      </dgm:t>
    </dgm:pt>
    <dgm:pt modelId="{70F219E4-80AC-44E5-935B-F3D9E58C2511}" type="pres">
      <dgm:prSet presAssocID="{54E85E34-3CD5-424D-AD1B-56D16E7E40EF}" presName="linear" presStyleCnt="0">
        <dgm:presLayoutVars>
          <dgm:dir/>
          <dgm:animLvl val="lvl"/>
          <dgm:resizeHandles val="exact"/>
        </dgm:presLayoutVars>
      </dgm:prSet>
      <dgm:spPr/>
    </dgm:pt>
    <dgm:pt modelId="{00A0E8CB-F22E-4327-87DC-865593AE96C8}" type="pres">
      <dgm:prSet presAssocID="{67A6E37A-CC08-4CB7-9A9F-1751C1FAA9E9}" presName="parentLin" presStyleCnt="0"/>
      <dgm:spPr/>
    </dgm:pt>
    <dgm:pt modelId="{1EA5DC74-0526-47F7-B611-E12584E932B6}" type="pres">
      <dgm:prSet presAssocID="{67A6E37A-CC08-4CB7-9A9F-1751C1FAA9E9}" presName="parentLeftMargin" presStyleLbl="node1" presStyleIdx="0" presStyleCnt="4"/>
      <dgm:spPr/>
    </dgm:pt>
    <dgm:pt modelId="{2EB42077-4910-46F5-9297-F4F5A95A49DC}" type="pres">
      <dgm:prSet presAssocID="{67A6E37A-CC08-4CB7-9A9F-1751C1FAA9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0C942E-11DD-4CCB-AE39-D994085715B7}" type="pres">
      <dgm:prSet presAssocID="{67A6E37A-CC08-4CB7-9A9F-1751C1FAA9E9}" presName="negativeSpace" presStyleCnt="0"/>
      <dgm:spPr/>
    </dgm:pt>
    <dgm:pt modelId="{85CCF500-60C0-498B-8F43-D88F3CC33386}" type="pres">
      <dgm:prSet presAssocID="{67A6E37A-CC08-4CB7-9A9F-1751C1FAA9E9}" presName="childText" presStyleLbl="conFgAcc1" presStyleIdx="0" presStyleCnt="4">
        <dgm:presLayoutVars>
          <dgm:bulletEnabled val="1"/>
        </dgm:presLayoutVars>
      </dgm:prSet>
      <dgm:spPr/>
    </dgm:pt>
    <dgm:pt modelId="{50A373B5-049A-467D-B1FD-A5598299EFB6}" type="pres">
      <dgm:prSet presAssocID="{A5456D10-56B0-43DC-9FB6-986B21AD6771}" presName="spaceBetweenRectangles" presStyleCnt="0"/>
      <dgm:spPr/>
    </dgm:pt>
    <dgm:pt modelId="{0CA31FD1-249A-469F-9031-8F21C59058B9}" type="pres">
      <dgm:prSet presAssocID="{B6881B18-5BB6-42BC-AC71-A3546279CADB}" presName="parentLin" presStyleCnt="0"/>
      <dgm:spPr/>
    </dgm:pt>
    <dgm:pt modelId="{789CEF36-6DDA-46A0-AB26-AB4B98E69E17}" type="pres">
      <dgm:prSet presAssocID="{B6881B18-5BB6-42BC-AC71-A3546279CADB}" presName="parentLeftMargin" presStyleLbl="node1" presStyleIdx="0" presStyleCnt="4"/>
      <dgm:spPr/>
    </dgm:pt>
    <dgm:pt modelId="{39E88FDA-66D1-4302-941A-43D8309E7632}" type="pres">
      <dgm:prSet presAssocID="{B6881B18-5BB6-42BC-AC71-A3546279CA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DADA02-768E-4CE0-8E28-3E1F443EFE08}" type="pres">
      <dgm:prSet presAssocID="{B6881B18-5BB6-42BC-AC71-A3546279CADB}" presName="negativeSpace" presStyleCnt="0"/>
      <dgm:spPr/>
    </dgm:pt>
    <dgm:pt modelId="{EA3653A6-63BF-46A8-B7DF-082A073FF8AF}" type="pres">
      <dgm:prSet presAssocID="{B6881B18-5BB6-42BC-AC71-A3546279CADB}" presName="childText" presStyleLbl="conFgAcc1" presStyleIdx="1" presStyleCnt="4">
        <dgm:presLayoutVars>
          <dgm:bulletEnabled val="1"/>
        </dgm:presLayoutVars>
      </dgm:prSet>
      <dgm:spPr/>
    </dgm:pt>
    <dgm:pt modelId="{E818A63A-3454-4AB3-AA3E-42E7F3256FC1}" type="pres">
      <dgm:prSet presAssocID="{572F1F40-B57F-4184-A863-237149B6123A}" presName="spaceBetweenRectangles" presStyleCnt="0"/>
      <dgm:spPr/>
    </dgm:pt>
    <dgm:pt modelId="{F70D092D-F1A5-4E77-9DDA-4AC15BB008B4}" type="pres">
      <dgm:prSet presAssocID="{F5BDA7EF-9B09-4F1C-A763-F6C98F9137E0}" presName="parentLin" presStyleCnt="0"/>
      <dgm:spPr/>
    </dgm:pt>
    <dgm:pt modelId="{98D18463-96C8-4F01-AAD5-EA6720632B59}" type="pres">
      <dgm:prSet presAssocID="{F5BDA7EF-9B09-4F1C-A763-F6C98F9137E0}" presName="parentLeftMargin" presStyleLbl="node1" presStyleIdx="1" presStyleCnt="4"/>
      <dgm:spPr/>
    </dgm:pt>
    <dgm:pt modelId="{F14C6FC0-6055-4F4B-BC57-AED8EA2A32A2}" type="pres">
      <dgm:prSet presAssocID="{F5BDA7EF-9B09-4F1C-A763-F6C98F9137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B944FA-D4BA-4D2C-B172-441741EB5241}" type="pres">
      <dgm:prSet presAssocID="{F5BDA7EF-9B09-4F1C-A763-F6C98F9137E0}" presName="negativeSpace" presStyleCnt="0"/>
      <dgm:spPr/>
    </dgm:pt>
    <dgm:pt modelId="{34D4E75E-0384-4E64-A8F5-D50A5055A79F}" type="pres">
      <dgm:prSet presAssocID="{F5BDA7EF-9B09-4F1C-A763-F6C98F9137E0}" presName="childText" presStyleLbl="conFgAcc1" presStyleIdx="2" presStyleCnt="4">
        <dgm:presLayoutVars>
          <dgm:bulletEnabled val="1"/>
        </dgm:presLayoutVars>
      </dgm:prSet>
      <dgm:spPr/>
    </dgm:pt>
    <dgm:pt modelId="{9D473DFD-0EC9-4C2D-A46A-5EE299672DF7}" type="pres">
      <dgm:prSet presAssocID="{29FFBE63-9F27-482A-A143-0897C4FC0439}" presName="spaceBetweenRectangles" presStyleCnt="0"/>
      <dgm:spPr/>
    </dgm:pt>
    <dgm:pt modelId="{8ECFD2BF-820B-4AF3-80FD-56A4E862A4E5}" type="pres">
      <dgm:prSet presAssocID="{83B1BA30-1B79-4340-A99F-1F37249D41BB}" presName="parentLin" presStyleCnt="0"/>
      <dgm:spPr/>
    </dgm:pt>
    <dgm:pt modelId="{8791726B-C1E5-4221-A707-C2AA799EF0C3}" type="pres">
      <dgm:prSet presAssocID="{83B1BA30-1B79-4340-A99F-1F37249D41BB}" presName="parentLeftMargin" presStyleLbl="node1" presStyleIdx="2" presStyleCnt="4"/>
      <dgm:spPr/>
    </dgm:pt>
    <dgm:pt modelId="{549DEBF0-D093-4168-91BC-AE63B2D9827E}" type="pres">
      <dgm:prSet presAssocID="{83B1BA30-1B79-4340-A99F-1F37249D41B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F16299-243E-401B-8861-35C1BCFA1C17}" type="pres">
      <dgm:prSet presAssocID="{83B1BA30-1B79-4340-A99F-1F37249D41BB}" presName="negativeSpace" presStyleCnt="0"/>
      <dgm:spPr/>
    </dgm:pt>
    <dgm:pt modelId="{F181914B-9BEB-4FA7-B06C-80748CCA92AA}" type="pres">
      <dgm:prSet presAssocID="{83B1BA30-1B79-4340-A99F-1F37249D41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6016F0E-7A13-4917-9676-FF3D80DBF173}" srcId="{54E85E34-3CD5-424D-AD1B-56D16E7E40EF}" destId="{83B1BA30-1B79-4340-A99F-1F37249D41BB}" srcOrd="3" destOrd="0" parTransId="{E5CB4D72-D646-432A-BDBC-7D0D920E0C91}" sibTransId="{5EB41BB9-448F-4D98-94F9-D1A0DD2B514B}"/>
    <dgm:cxn modelId="{8F40352E-4F3D-4AA6-BC98-9FF3BCCBC218}" type="presOf" srcId="{67A6E37A-CC08-4CB7-9A9F-1751C1FAA9E9}" destId="{1EA5DC74-0526-47F7-B611-E12584E932B6}" srcOrd="0" destOrd="0" presId="urn:microsoft.com/office/officeart/2005/8/layout/list1"/>
    <dgm:cxn modelId="{364D4034-FCF5-471A-A821-9934E60AE424}" type="presOf" srcId="{67A6E37A-CC08-4CB7-9A9F-1751C1FAA9E9}" destId="{2EB42077-4910-46F5-9297-F4F5A95A49DC}" srcOrd="1" destOrd="0" presId="urn:microsoft.com/office/officeart/2005/8/layout/list1"/>
    <dgm:cxn modelId="{AD3DA934-4821-497D-9027-BED3A8029D79}" srcId="{54E85E34-3CD5-424D-AD1B-56D16E7E40EF}" destId="{B6881B18-5BB6-42BC-AC71-A3546279CADB}" srcOrd="1" destOrd="0" parTransId="{899AFC2E-2830-4E7D-B97D-15DE49018B08}" sibTransId="{572F1F40-B57F-4184-A863-237149B6123A}"/>
    <dgm:cxn modelId="{13981C45-2361-43AE-843F-CA870E705C46}" type="presOf" srcId="{83B1BA30-1B79-4340-A99F-1F37249D41BB}" destId="{8791726B-C1E5-4221-A707-C2AA799EF0C3}" srcOrd="0" destOrd="0" presId="urn:microsoft.com/office/officeart/2005/8/layout/list1"/>
    <dgm:cxn modelId="{708B3947-FC5F-4009-9D9A-83DFB3E36408}" type="presOf" srcId="{B6881B18-5BB6-42BC-AC71-A3546279CADB}" destId="{39E88FDA-66D1-4302-941A-43D8309E7632}" srcOrd="1" destOrd="0" presId="urn:microsoft.com/office/officeart/2005/8/layout/list1"/>
    <dgm:cxn modelId="{1FE0BC4D-BA7E-4E75-A1A8-2C6D87BA705E}" srcId="{54E85E34-3CD5-424D-AD1B-56D16E7E40EF}" destId="{F5BDA7EF-9B09-4F1C-A763-F6C98F9137E0}" srcOrd="2" destOrd="0" parTransId="{22824256-58F0-492F-B5CA-479619EF532C}" sibTransId="{29FFBE63-9F27-482A-A143-0897C4FC0439}"/>
    <dgm:cxn modelId="{6C863C4F-4DA5-4FF8-A280-312902EED864}" type="presOf" srcId="{B6881B18-5BB6-42BC-AC71-A3546279CADB}" destId="{789CEF36-6DDA-46A0-AB26-AB4B98E69E17}" srcOrd="0" destOrd="0" presId="urn:microsoft.com/office/officeart/2005/8/layout/list1"/>
    <dgm:cxn modelId="{BB47FD7C-137D-4F1E-9D3B-259C516CDD7D}" type="presOf" srcId="{F5BDA7EF-9B09-4F1C-A763-F6C98F9137E0}" destId="{F14C6FC0-6055-4F4B-BC57-AED8EA2A32A2}" srcOrd="1" destOrd="0" presId="urn:microsoft.com/office/officeart/2005/8/layout/list1"/>
    <dgm:cxn modelId="{DB319B8E-15BD-4BF9-9102-2EBF356C3E56}" srcId="{54E85E34-3CD5-424D-AD1B-56D16E7E40EF}" destId="{67A6E37A-CC08-4CB7-9A9F-1751C1FAA9E9}" srcOrd="0" destOrd="0" parTransId="{8DF711C7-C0B5-48DE-940A-A53C74AAE526}" sibTransId="{A5456D10-56B0-43DC-9FB6-986B21AD6771}"/>
    <dgm:cxn modelId="{F0F64299-1F51-4890-8DD8-458141F8CE22}" type="presOf" srcId="{F5BDA7EF-9B09-4F1C-A763-F6C98F9137E0}" destId="{98D18463-96C8-4F01-AAD5-EA6720632B59}" srcOrd="0" destOrd="0" presId="urn:microsoft.com/office/officeart/2005/8/layout/list1"/>
    <dgm:cxn modelId="{C500E999-DC35-41A3-B0A3-28819A2D0920}" type="presOf" srcId="{83B1BA30-1B79-4340-A99F-1F37249D41BB}" destId="{549DEBF0-D093-4168-91BC-AE63B2D9827E}" srcOrd="1" destOrd="0" presId="urn:microsoft.com/office/officeart/2005/8/layout/list1"/>
    <dgm:cxn modelId="{0457D9F5-C9D1-4B21-B3E2-C75359B6A5C0}" type="presOf" srcId="{54E85E34-3CD5-424D-AD1B-56D16E7E40EF}" destId="{70F219E4-80AC-44E5-935B-F3D9E58C2511}" srcOrd="0" destOrd="0" presId="urn:microsoft.com/office/officeart/2005/8/layout/list1"/>
    <dgm:cxn modelId="{5BF235B5-5C6B-4B9B-98B0-2D88B3B27E25}" type="presParOf" srcId="{70F219E4-80AC-44E5-935B-F3D9E58C2511}" destId="{00A0E8CB-F22E-4327-87DC-865593AE96C8}" srcOrd="0" destOrd="0" presId="urn:microsoft.com/office/officeart/2005/8/layout/list1"/>
    <dgm:cxn modelId="{E50E6C57-7AFB-43CF-9A18-BD3362C6B245}" type="presParOf" srcId="{00A0E8CB-F22E-4327-87DC-865593AE96C8}" destId="{1EA5DC74-0526-47F7-B611-E12584E932B6}" srcOrd="0" destOrd="0" presId="urn:microsoft.com/office/officeart/2005/8/layout/list1"/>
    <dgm:cxn modelId="{0E4B0A37-BC1C-419E-818B-D2A16892B1E0}" type="presParOf" srcId="{00A0E8CB-F22E-4327-87DC-865593AE96C8}" destId="{2EB42077-4910-46F5-9297-F4F5A95A49DC}" srcOrd="1" destOrd="0" presId="urn:microsoft.com/office/officeart/2005/8/layout/list1"/>
    <dgm:cxn modelId="{14CE3D6B-FD38-4606-9C0F-A2C799D8AE04}" type="presParOf" srcId="{70F219E4-80AC-44E5-935B-F3D9E58C2511}" destId="{110C942E-11DD-4CCB-AE39-D994085715B7}" srcOrd="1" destOrd="0" presId="urn:microsoft.com/office/officeart/2005/8/layout/list1"/>
    <dgm:cxn modelId="{A8F3414A-4AC7-4F05-8FC7-C1F037DE7E33}" type="presParOf" srcId="{70F219E4-80AC-44E5-935B-F3D9E58C2511}" destId="{85CCF500-60C0-498B-8F43-D88F3CC33386}" srcOrd="2" destOrd="0" presId="urn:microsoft.com/office/officeart/2005/8/layout/list1"/>
    <dgm:cxn modelId="{E4B4F3B5-DE0E-4D4D-B43A-83F417EB875A}" type="presParOf" srcId="{70F219E4-80AC-44E5-935B-F3D9E58C2511}" destId="{50A373B5-049A-467D-B1FD-A5598299EFB6}" srcOrd="3" destOrd="0" presId="urn:microsoft.com/office/officeart/2005/8/layout/list1"/>
    <dgm:cxn modelId="{C6D2ADBC-C251-427F-99F5-C5B989FBAB3F}" type="presParOf" srcId="{70F219E4-80AC-44E5-935B-F3D9E58C2511}" destId="{0CA31FD1-249A-469F-9031-8F21C59058B9}" srcOrd="4" destOrd="0" presId="urn:microsoft.com/office/officeart/2005/8/layout/list1"/>
    <dgm:cxn modelId="{0DC79986-5763-429B-84EB-AD3C915B2A43}" type="presParOf" srcId="{0CA31FD1-249A-469F-9031-8F21C59058B9}" destId="{789CEF36-6DDA-46A0-AB26-AB4B98E69E17}" srcOrd="0" destOrd="0" presId="urn:microsoft.com/office/officeart/2005/8/layout/list1"/>
    <dgm:cxn modelId="{16D2093C-B0A0-4DB2-A5DF-AA73CED7141C}" type="presParOf" srcId="{0CA31FD1-249A-469F-9031-8F21C59058B9}" destId="{39E88FDA-66D1-4302-941A-43D8309E7632}" srcOrd="1" destOrd="0" presId="urn:microsoft.com/office/officeart/2005/8/layout/list1"/>
    <dgm:cxn modelId="{C40A40EB-BC1E-49D5-AF01-17632C452C36}" type="presParOf" srcId="{70F219E4-80AC-44E5-935B-F3D9E58C2511}" destId="{D7DADA02-768E-4CE0-8E28-3E1F443EFE08}" srcOrd="5" destOrd="0" presId="urn:microsoft.com/office/officeart/2005/8/layout/list1"/>
    <dgm:cxn modelId="{7FEE2757-B34D-4506-8070-11F6D0DF88A5}" type="presParOf" srcId="{70F219E4-80AC-44E5-935B-F3D9E58C2511}" destId="{EA3653A6-63BF-46A8-B7DF-082A073FF8AF}" srcOrd="6" destOrd="0" presId="urn:microsoft.com/office/officeart/2005/8/layout/list1"/>
    <dgm:cxn modelId="{7AEF19F4-DC38-4BC0-B38B-50351E9961E0}" type="presParOf" srcId="{70F219E4-80AC-44E5-935B-F3D9E58C2511}" destId="{E818A63A-3454-4AB3-AA3E-42E7F3256FC1}" srcOrd="7" destOrd="0" presId="urn:microsoft.com/office/officeart/2005/8/layout/list1"/>
    <dgm:cxn modelId="{F116BB39-C12A-4832-B1FF-3591151BAFE3}" type="presParOf" srcId="{70F219E4-80AC-44E5-935B-F3D9E58C2511}" destId="{F70D092D-F1A5-4E77-9DDA-4AC15BB008B4}" srcOrd="8" destOrd="0" presId="urn:microsoft.com/office/officeart/2005/8/layout/list1"/>
    <dgm:cxn modelId="{6C9C3FC2-FBE7-4CE8-A4FF-E625718F19E5}" type="presParOf" srcId="{F70D092D-F1A5-4E77-9DDA-4AC15BB008B4}" destId="{98D18463-96C8-4F01-AAD5-EA6720632B59}" srcOrd="0" destOrd="0" presId="urn:microsoft.com/office/officeart/2005/8/layout/list1"/>
    <dgm:cxn modelId="{D75A2B3C-7906-4F88-AB56-C07F1EAEA2D0}" type="presParOf" srcId="{F70D092D-F1A5-4E77-9DDA-4AC15BB008B4}" destId="{F14C6FC0-6055-4F4B-BC57-AED8EA2A32A2}" srcOrd="1" destOrd="0" presId="urn:microsoft.com/office/officeart/2005/8/layout/list1"/>
    <dgm:cxn modelId="{CD9BCFF8-96E9-4BD6-878A-34830D4495F7}" type="presParOf" srcId="{70F219E4-80AC-44E5-935B-F3D9E58C2511}" destId="{BEB944FA-D4BA-4D2C-B172-441741EB5241}" srcOrd="9" destOrd="0" presId="urn:microsoft.com/office/officeart/2005/8/layout/list1"/>
    <dgm:cxn modelId="{EDD55415-C0AA-43FA-8E78-8271C335CF4E}" type="presParOf" srcId="{70F219E4-80AC-44E5-935B-F3D9E58C2511}" destId="{34D4E75E-0384-4E64-A8F5-D50A5055A79F}" srcOrd="10" destOrd="0" presId="urn:microsoft.com/office/officeart/2005/8/layout/list1"/>
    <dgm:cxn modelId="{553C04D3-D43A-4734-8E85-6F5D7F2C036C}" type="presParOf" srcId="{70F219E4-80AC-44E5-935B-F3D9E58C2511}" destId="{9D473DFD-0EC9-4C2D-A46A-5EE299672DF7}" srcOrd="11" destOrd="0" presId="urn:microsoft.com/office/officeart/2005/8/layout/list1"/>
    <dgm:cxn modelId="{97C55481-4D99-4ACA-B7E9-505B0E4D7DBB}" type="presParOf" srcId="{70F219E4-80AC-44E5-935B-F3D9E58C2511}" destId="{8ECFD2BF-820B-4AF3-80FD-56A4E862A4E5}" srcOrd="12" destOrd="0" presId="urn:microsoft.com/office/officeart/2005/8/layout/list1"/>
    <dgm:cxn modelId="{840A74F5-E834-423B-9CE7-186DD1E10D3E}" type="presParOf" srcId="{8ECFD2BF-820B-4AF3-80FD-56A4E862A4E5}" destId="{8791726B-C1E5-4221-A707-C2AA799EF0C3}" srcOrd="0" destOrd="0" presId="urn:microsoft.com/office/officeart/2005/8/layout/list1"/>
    <dgm:cxn modelId="{860963DC-E12A-41FE-861F-0A460556A285}" type="presParOf" srcId="{8ECFD2BF-820B-4AF3-80FD-56A4E862A4E5}" destId="{549DEBF0-D093-4168-91BC-AE63B2D9827E}" srcOrd="1" destOrd="0" presId="urn:microsoft.com/office/officeart/2005/8/layout/list1"/>
    <dgm:cxn modelId="{7E8E7743-A2A9-4BBD-AC91-7212645BE657}" type="presParOf" srcId="{70F219E4-80AC-44E5-935B-F3D9E58C2511}" destId="{A7F16299-243E-401B-8861-35C1BCFA1C17}" srcOrd="13" destOrd="0" presId="urn:microsoft.com/office/officeart/2005/8/layout/list1"/>
    <dgm:cxn modelId="{F59970D9-DF1C-49D8-B362-B90AA711386B}" type="presParOf" srcId="{70F219E4-80AC-44E5-935B-F3D9E58C2511}" destId="{F181914B-9BEB-4FA7-B06C-80748CCA92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D13AC-D1BC-4F93-B242-C9E27480050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5BF7818-54FF-4DA4-BA08-9C85251E1627}">
      <dgm:prSet phldrT="[Texto]" custT="1"/>
      <dgm:spPr/>
      <dgm:t>
        <a:bodyPr/>
        <a:lstStyle/>
        <a:p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Módulos de Deformación Lineal</a:t>
          </a:r>
        </a:p>
      </dgm:t>
    </dgm:pt>
    <dgm:pt modelId="{43356D8A-D211-454C-8ED7-4FD24977CE1C}" type="parTrans" cxnId="{C485D18C-25DB-48D6-B75A-C3D03B64C148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AD015-E97C-40AC-BBFE-EDDF4BAFC081}" type="sibTrans" cxnId="{C485D18C-25DB-48D6-B75A-C3D03B64C148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652DE-81C6-40E3-A368-0498B40C140D}">
      <dgm:prSet phldrT="[Texto]" custT="1"/>
      <dgm:spPr/>
      <dgm:t>
        <a:bodyPr/>
        <a:lstStyle/>
        <a:p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Errores en distancias y áreas proyectadas</a:t>
          </a:r>
        </a:p>
      </dgm:t>
    </dgm:pt>
    <dgm:pt modelId="{655BFF0D-8F7B-4533-978F-B4439AAC265B}" type="parTrans" cxnId="{9662470E-2D9A-4548-A6BD-0AA772CCC227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ABCF8-A69C-45BE-B70C-7438CC3E6B9D}" type="sibTrans" cxnId="{9662470E-2D9A-4548-A6BD-0AA772CCC227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A158A-4D94-4DEE-855A-5BB66EB6E42E}">
      <dgm:prSet phldrT="[Texto]" custT="1"/>
      <dgm:spPr/>
      <dgm:t>
        <a:bodyPr/>
        <a:lstStyle/>
        <a:p>
          <a:r>
            <a:rPr lang="es-EC" sz="1100" b="1" dirty="0">
              <a:latin typeface="Arial" panose="020B0604020202020204" pitchFamily="34" charset="0"/>
              <a:cs typeface="Arial" panose="020B0604020202020204" pitchFamily="34" charset="0"/>
            </a:rPr>
            <a:t>Precisiones planimétricas</a:t>
          </a:r>
        </a:p>
      </dgm:t>
    </dgm:pt>
    <dgm:pt modelId="{22A7BADA-BD2C-401C-B426-B871F8F089A2}" type="parTrans" cxnId="{E0D79A97-57B9-45F6-BCB6-3FCFB37438C7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6E2A1-25D0-40B1-BD7C-AFFF60A235A4}" type="sibTrans" cxnId="{E0D79A97-57B9-45F6-BCB6-3FCFB37438C7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6A8E0-9F18-43C1-B0B4-E41396381F39}" type="pres">
      <dgm:prSet presAssocID="{6B4D13AC-D1BC-4F93-B242-C9E274800503}" presName="rootnode" presStyleCnt="0">
        <dgm:presLayoutVars>
          <dgm:chMax/>
          <dgm:chPref/>
          <dgm:dir/>
          <dgm:animLvl val="lvl"/>
        </dgm:presLayoutVars>
      </dgm:prSet>
      <dgm:spPr/>
    </dgm:pt>
    <dgm:pt modelId="{496634D9-0162-4DC7-86A5-1970B4F6837F}" type="pres">
      <dgm:prSet presAssocID="{55BF7818-54FF-4DA4-BA08-9C85251E1627}" presName="composite" presStyleCnt="0"/>
      <dgm:spPr/>
    </dgm:pt>
    <dgm:pt modelId="{A0B0E6CA-3906-4CE0-9937-0286CC2CC031}" type="pres">
      <dgm:prSet presAssocID="{55BF7818-54FF-4DA4-BA08-9C85251E1627}" presName="bentUpArrow1" presStyleLbl="alignImgPlace1" presStyleIdx="0" presStyleCnt="2"/>
      <dgm:spPr/>
    </dgm:pt>
    <dgm:pt modelId="{B44EF9FE-3496-4C5A-BAC1-25A4C0A87AE1}" type="pres">
      <dgm:prSet presAssocID="{55BF7818-54FF-4DA4-BA08-9C85251E162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499921A-4308-4B26-AB49-9667BC17B716}" type="pres">
      <dgm:prSet presAssocID="{55BF7818-54FF-4DA4-BA08-9C85251E1627}" presName="ChildText" presStyleLbl="revTx" presStyleIdx="0" presStyleCnt="2" custScaleX="205826" custLinFactNeighborX="70183" custLinFactNeighborY="-2498">
        <dgm:presLayoutVars>
          <dgm:chMax val="0"/>
          <dgm:chPref val="0"/>
          <dgm:bulletEnabled val="1"/>
        </dgm:presLayoutVars>
      </dgm:prSet>
      <dgm:spPr/>
    </dgm:pt>
    <dgm:pt modelId="{BE0ED266-5DA5-48F0-B87E-726622997219}" type="pres">
      <dgm:prSet presAssocID="{5FAAD015-E97C-40AC-BBFE-EDDF4BAFC081}" presName="sibTrans" presStyleCnt="0"/>
      <dgm:spPr/>
    </dgm:pt>
    <dgm:pt modelId="{ABF7E146-0905-472A-A274-041DF7299C6A}" type="pres">
      <dgm:prSet presAssocID="{A3C652DE-81C6-40E3-A368-0498B40C140D}" presName="composite" presStyleCnt="0"/>
      <dgm:spPr/>
    </dgm:pt>
    <dgm:pt modelId="{EBE05B44-E2A7-4488-9D4B-DACD7570A088}" type="pres">
      <dgm:prSet presAssocID="{A3C652DE-81C6-40E3-A368-0498B40C140D}" presName="bentUpArrow1" presStyleLbl="alignImgPlace1" presStyleIdx="1" presStyleCnt="2" custLinFactNeighborX="-6979" custLinFactNeighborY="-2606"/>
      <dgm:spPr/>
    </dgm:pt>
    <dgm:pt modelId="{5D103F7E-8757-4541-BE72-CC719B96E92F}" type="pres">
      <dgm:prSet presAssocID="{A3C652DE-81C6-40E3-A368-0498B40C140D}" presName="ParentText" presStyleLbl="node1" presStyleIdx="1" presStyleCnt="3" custLinFactNeighborX="-19415" custLinFactNeighborY="-2211">
        <dgm:presLayoutVars>
          <dgm:chMax val="1"/>
          <dgm:chPref val="1"/>
          <dgm:bulletEnabled val="1"/>
        </dgm:presLayoutVars>
      </dgm:prSet>
      <dgm:spPr/>
    </dgm:pt>
    <dgm:pt modelId="{261041DC-4BBA-4AA4-ADE8-015B6702F953}" type="pres">
      <dgm:prSet presAssocID="{A3C652DE-81C6-40E3-A368-0498B40C140D}" presName="ChildText" presStyleLbl="revTx" presStyleIdx="1" presStyleCnt="2" custScaleX="173151" custLinFactNeighborX="22144" custLinFactNeighborY="-3442">
        <dgm:presLayoutVars>
          <dgm:chMax val="0"/>
          <dgm:chPref val="0"/>
          <dgm:bulletEnabled val="1"/>
        </dgm:presLayoutVars>
      </dgm:prSet>
      <dgm:spPr/>
    </dgm:pt>
    <dgm:pt modelId="{703C3EE7-0201-4911-8FF3-0E1CC3A7846B}" type="pres">
      <dgm:prSet presAssocID="{0FEABCF8-A69C-45BE-B70C-7438CC3E6B9D}" presName="sibTrans" presStyleCnt="0"/>
      <dgm:spPr/>
    </dgm:pt>
    <dgm:pt modelId="{4715C525-2744-4C98-9B70-594FE2FF1837}" type="pres">
      <dgm:prSet presAssocID="{853A158A-4D94-4DEE-855A-5BB66EB6E42E}" presName="composite" presStyleCnt="0"/>
      <dgm:spPr/>
    </dgm:pt>
    <dgm:pt modelId="{54CFD8A5-E923-4A99-8F19-3DE3CDEBDD74}" type="pres">
      <dgm:prSet presAssocID="{853A158A-4D94-4DEE-855A-5BB66EB6E42E}" presName="ParentText" presStyleLbl="node1" presStyleIdx="2" presStyleCnt="3" custLinFactNeighborX="-26849" custLinFactNeighborY="-2211">
        <dgm:presLayoutVars>
          <dgm:chMax val="1"/>
          <dgm:chPref val="1"/>
          <dgm:bulletEnabled val="1"/>
        </dgm:presLayoutVars>
      </dgm:prSet>
      <dgm:spPr/>
    </dgm:pt>
  </dgm:ptLst>
  <dgm:cxnLst>
    <dgm:cxn modelId="{9662470E-2D9A-4548-A6BD-0AA772CCC227}" srcId="{6B4D13AC-D1BC-4F93-B242-C9E274800503}" destId="{A3C652DE-81C6-40E3-A368-0498B40C140D}" srcOrd="1" destOrd="0" parTransId="{655BFF0D-8F7B-4533-978F-B4439AAC265B}" sibTransId="{0FEABCF8-A69C-45BE-B70C-7438CC3E6B9D}"/>
    <dgm:cxn modelId="{4AA27E24-8E06-4C9F-8111-4D2BB59034C9}" type="presOf" srcId="{6B4D13AC-D1BC-4F93-B242-C9E274800503}" destId="{2096A8E0-9F18-43C1-B0B4-E41396381F39}" srcOrd="0" destOrd="0" presId="urn:microsoft.com/office/officeart/2005/8/layout/StepDownProcess"/>
    <dgm:cxn modelId="{02129D78-DECD-4010-9AF3-E45920437BDF}" type="presOf" srcId="{55BF7818-54FF-4DA4-BA08-9C85251E1627}" destId="{B44EF9FE-3496-4C5A-BAC1-25A4C0A87AE1}" srcOrd="0" destOrd="0" presId="urn:microsoft.com/office/officeart/2005/8/layout/StepDownProcess"/>
    <dgm:cxn modelId="{C485D18C-25DB-48D6-B75A-C3D03B64C148}" srcId="{6B4D13AC-D1BC-4F93-B242-C9E274800503}" destId="{55BF7818-54FF-4DA4-BA08-9C85251E1627}" srcOrd="0" destOrd="0" parTransId="{43356D8A-D211-454C-8ED7-4FD24977CE1C}" sibTransId="{5FAAD015-E97C-40AC-BBFE-EDDF4BAFC081}"/>
    <dgm:cxn modelId="{E0D79A97-57B9-45F6-BCB6-3FCFB37438C7}" srcId="{6B4D13AC-D1BC-4F93-B242-C9E274800503}" destId="{853A158A-4D94-4DEE-855A-5BB66EB6E42E}" srcOrd="2" destOrd="0" parTransId="{22A7BADA-BD2C-401C-B426-B871F8F089A2}" sibTransId="{C846E2A1-25D0-40B1-BD7C-AFFF60A235A4}"/>
    <dgm:cxn modelId="{D5B5BCCD-4873-4082-9843-0B6DD5222DDC}" type="presOf" srcId="{A3C652DE-81C6-40E3-A368-0498B40C140D}" destId="{5D103F7E-8757-4541-BE72-CC719B96E92F}" srcOrd="0" destOrd="0" presId="urn:microsoft.com/office/officeart/2005/8/layout/StepDownProcess"/>
    <dgm:cxn modelId="{18EEB0EC-97D1-4A1F-BF84-8F75487BEC55}" type="presOf" srcId="{853A158A-4D94-4DEE-855A-5BB66EB6E42E}" destId="{54CFD8A5-E923-4A99-8F19-3DE3CDEBDD74}" srcOrd="0" destOrd="0" presId="urn:microsoft.com/office/officeart/2005/8/layout/StepDownProcess"/>
    <dgm:cxn modelId="{B6E429D0-BB23-4CFA-BF78-D210D4D950AA}" type="presParOf" srcId="{2096A8E0-9F18-43C1-B0B4-E41396381F39}" destId="{496634D9-0162-4DC7-86A5-1970B4F6837F}" srcOrd="0" destOrd="0" presId="urn:microsoft.com/office/officeart/2005/8/layout/StepDownProcess"/>
    <dgm:cxn modelId="{292C7F3D-AF09-4325-A226-6F96BFDF7DF5}" type="presParOf" srcId="{496634D9-0162-4DC7-86A5-1970B4F6837F}" destId="{A0B0E6CA-3906-4CE0-9937-0286CC2CC031}" srcOrd="0" destOrd="0" presId="urn:microsoft.com/office/officeart/2005/8/layout/StepDownProcess"/>
    <dgm:cxn modelId="{A0A12DED-20B2-43E5-8BD0-5C444583CCC6}" type="presParOf" srcId="{496634D9-0162-4DC7-86A5-1970B4F6837F}" destId="{B44EF9FE-3496-4C5A-BAC1-25A4C0A87AE1}" srcOrd="1" destOrd="0" presId="urn:microsoft.com/office/officeart/2005/8/layout/StepDownProcess"/>
    <dgm:cxn modelId="{7B72DC5B-FF72-47A8-9EAF-3DA867CC9F06}" type="presParOf" srcId="{496634D9-0162-4DC7-86A5-1970B4F6837F}" destId="{3499921A-4308-4B26-AB49-9667BC17B716}" srcOrd="2" destOrd="0" presId="urn:microsoft.com/office/officeart/2005/8/layout/StepDownProcess"/>
    <dgm:cxn modelId="{686D5F1D-D38D-4A64-97D5-A3E17AE698F6}" type="presParOf" srcId="{2096A8E0-9F18-43C1-B0B4-E41396381F39}" destId="{BE0ED266-5DA5-48F0-B87E-726622997219}" srcOrd="1" destOrd="0" presId="urn:microsoft.com/office/officeart/2005/8/layout/StepDownProcess"/>
    <dgm:cxn modelId="{EADAACC4-C6C7-4A39-9333-2436B14DB455}" type="presParOf" srcId="{2096A8E0-9F18-43C1-B0B4-E41396381F39}" destId="{ABF7E146-0905-472A-A274-041DF7299C6A}" srcOrd="2" destOrd="0" presId="urn:microsoft.com/office/officeart/2005/8/layout/StepDownProcess"/>
    <dgm:cxn modelId="{E4D683C4-464B-45D9-8B66-E707B84847E7}" type="presParOf" srcId="{ABF7E146-0905-472A-A274-041DF7299C6A}" destId="{EBE05B44-E2A7-4488-9D4B-DACD7570A088}" srcOrd="0" destOrd="0" presId="urn:microsoft.com/office/officeart/2005/8/layout/StepDownProcess"/>
    <dgm:cxn modelId="{B275B8CD-E731-4637-BC5E-E6CDF799BE5C}" type="presParOf" srcId="{ABF7E146-0905-472A-A274-041DF7299C6A}" destId="{5D103F7E-8757-4541-BE72-CC719B96E92F}" srcOrd="1" destOrd="0" presId="urn:microsoft.com/office/officeart/2005/8/layout/StepDownProcess"/>
    <dgm:cxn modelId="{C443C281-4053-44E4-B2FE-0BF4BE167B3E}" type="presParOf" srcId="{ABF7E146-0905-472A-A274-041DF7299C6A}" destId="{261041DC-4BBA-4AA4-ADE8-015B6702F953}" srcOrd="2" destOrd="0" presId="urn:microsoft.com/office/officeart/2005/8/layout/StepDownProcess"/>
    <dgm:cxn modelId="{0E0F5351-4D2B-43AC-8FA2-B9BCAE4A5332}" type="presParOf" srcId="{2096A8E0-9F18-43C1-B0B4-E41396381F39}" destId="{703C3EE7-0201-4911-8FF3-0E1CC3A7846B}" srcOrd="3" destOrd="0" presId="urn:microsoft.com/office/officeart/2005/8/layout/StepDownProcess"/>
    <dgm:cxn modelId="{84DC3087-2A7C-4283-B6B4-82AC78D22F36}" type="presParOf" srcId="{2096A8E0-9F18-43C1-B0B4-E41396381F39}" destId="{4715C525-2744-4C98-9B70-594FE2FF1837}" srcOrd="4" destOrd="0" presId="urn:microsoft.com/office/officeart/2005/8/layout/StepDownProcess"/>
    <dgm:cxn modelId="{83AC4A4C-66AD-4CF4-8379-EA82A4CE6C97}" type="presParOf" srcId="{4715C525-2744-4C98-9B70-594FE2FF1837}" destId="{54CFD8A5-E923-4A99-8F19-3DE3CDEBDD7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2C3AE0-B25D-4692-B958-857E19DC3BA1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9CE02A3-21D4-41BC-BD26-A54128A07C20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S" sz="2500" dirty="0">
              <a:latin typeface="Constantia" panose="02030602050306030303" pitchFamily="18" charset="0"/>
            </a:rPr>
            <a:t>1. </a:t>
          </a:r>
          <a:r>
            <a:rPr lang="es-ES" sz="2000" dirty="0">
              <a:latin typeface="Constantia" panose="02030602050306030303" pitchFamily="18" charset="0"/>
            </a:rPr>
            <a:t>INTRODUCCIÓN</a:t>
          </a:r>
          <a:endParaRPr lang="es-EC" sz="2000" dirty="0">
            <a:latin typeface="Constantia" panose="02030602050306030303" pitchFamily="18" charset="0"/>
          </a:endParaRPr>
        </a:p>
      </dgm:t>
    </dgm:pt>
    <dgm:pt modelId="{A85C1652-566E-47FD-A961-08A8373ACDF2}" type="parTrans" cxnId="{1D8021C6-F0E2-4B7A-A28E-86C12C5795A4}">
      <dgm:prSet/>
      <dgm:spPr/>
      <dgm:t>
        <a:bodyPr/>
        <a:lstStyle/>
        <a:p>
          <a:endParaRPr lang="es-EC"/>
        </a:p>
      </dgm:t>
    </dgm:pt>
    <dgm:pt modelId="{E36028CF-DAA0-4BE6-9DC2-9273E2A7EE51}" type="sibTrans" cxnId="{1D8021C6-F0E2-4B7A-A28E-86C12C5795A4}">
      <dgm:prSet/>
      <dgm:spPr/>
      <dgm:t>
        <a:bodyPr/>
        <a:lstStyle/>
        <a:p>
          <a:endParaRPr lang="es-EC"/>
        </a:p>
      </dgm:t>
    </dgm:pt>
    <dgm:pt modelId="{00C5B7DE-65CE-4BFD-AB5D-1F00DA646C68}">
      <dgm:prSet phldrT="[Texto]" custT="1"/>
      <dgm:spPr>
        <a:gradFill rotWithShape="0">
          <a:gsLst>
            <a:gs pos="0">
              <a:srgbClr val="81B214"/>
            </a:gs>
            <a:gs pos="43000">
              <a:srgbClr val="A0DD19"/>
            </a:gs>
            <a:gs pos="100000">
              <a:srgbClr val="C5EE68"/>
            </a:gs>
          </a:gsLst>
          <a:lin ang="16200000" scaled="0"/>
        </a:gradFill>
      </dgm:spPr>
      <dgm:t>
        <a:bodyPr/>
        <a:lstStyle/>
        <a:p>
          <a:r>
            <a:rPr lang="es-ES" sz="2400" b="1" dirty="0">
              <a:latin typeface="Constantia" panose="02030602050306030303" pitchFamily="18" charset="0"/>
            </a:rPr>
            <a:t>3. ANÁLISIS Y DISCUSIÓN DE RESULTADOS</a:t>
          </a:r>
          <a:endParaRPr lang="es-EC" sz="2400" b="1" dirty="0">
            <a:latin typeface="Constantia" panose="02030602050306030303" pitchFamily="18" charset="0"/>
          </a:endParaRPr>
        </a:p>
      </dgm:t>
    </dgm:pt>
    <dgm:pt modelId="{B6F13A9C-2956-4C92-831F-9BA24EA30F7B}" type="parTrans" cxnId="{AEED9C25-0186-45CB-998D-1E48573E9FBD}">
      <dgm:prSet/>
      <dgm:spPr/>
      <dgm:t>
        <a:bodyPr/>
        <a:lstStyle/>
        <a:p>
          <a:endParaRPr lang="es-EC"/>
        </a:p>
      </dgm:t>
    </dgm:pt>
    <dgm:pt modelId="{ECDFCDF2-BF3D-447B-AAD5-961E6EB50E9F}" type="sibTrans" cxnId="{AEED9C25-0186-45CB-998D-1E48573E9FBD}">
      <dgm:prSet/>
      <dgm:spPr/>
      <dgm:t>
        <a:bodyPr/>
        <a:lstStyle/>
        <a:p>
          <a:endParaRPr lang="es-EC"/>
        </a:p>
      </dgm:t>
    </dgm:pt>
    <dgm:pt modelId="{F00720C3-C168-47FC-9ABD-565768AF5606}">
      <dgm:prSet phldrT="[Texto]" custT="1"/>
      <dgm:spPr>
        <a:noFill/>
      </dgm:spPr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4. CONCLUSIONES Y RECOMENDACIONES</a:t>
          </a:r>
          <a:endParaRPr lang="es-EC" sz="2000" dirty="0">
            <a:latin typeface="Constantia" panose="02030602050306030303" pitchFamily="18" charset="0"/>
          </a:endParaRPr>
        </a:p>
      </dgm:t>
    </dgm:pt>
    <dgm:pt modelId="{F514763B-8986-462D-9D29-7CEFFB9B255C}" type="parTrans" cxnId="{2DDE670F-7482-49CB-A8D4-845A842830E7}">
      <dgm:prSet/>
      <dgm:spPr/>
      <dgm:t>
        <a:bodyPr/>
        <a:lstStyle/>
        <a:p>
          <a:endParaRPr lang="es-EC"/>
        </a:p>
      </dgm:t>
    </dgm:pt>
    <dgm:pt modelId="{3EC6D9C0-05E2-4711-8CC3-14F4FC779342}" type="sibTrans" cxnId="{2DDE670F-7482-49CB-A8D4-845A842830E7}">
      <dgm:prSet/>
      <dgm:spPr/>
      <dgm:t>
        <a:bodyPr/>
        <a:lstStyle/>
        <a:p>
          <a:endParaRPr lang="es-EC"/>
        </a:p>
      </dgm:t>
    </dgm:pt>
    <dgm:pt modelId="{72AA6E65-2DA8-4076-A3DB-9D80E7E0A734}">
      <dgm:prSet phldrT="[Texto]" custT="1"/>
      <dgm:spPr>
        <a:noFill/>
      </dgm:spPr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5. BIBLIOGRAFÍA</a:t>
          </a:r>
          <a:endParaRPr lang="es-EC" sz="2000" dirty="0">
            <a:latin typeface="Constantia" panose="02030602050306030303" pitchFamily="18" charset="0"/>
          </a:endParaRPr>
        </a:p>
      </dgm:t>
    </dgm:pt>
    <dgm:pt modelId="{0E082132-ECE6-4379-84E2-2EFEB127D354}" type="parTrans" cxnId="{54610757-DF92-448E-B468-D1D6767BF2D1}">
      <dgm:prSet/>
      <dgm:spPr/>
      <dgm:t>
        <a:bodyPr/>
        <a:lstStyle/>
        <a:p>
          <a:endParaRPr lang="es-EC"/>
        </a:p>
      </dgm:t>
    </dgm:pt>
    <dgm:pt modelId="{B1041FDD-08BB-49EF-9F6B-9330281E7B93}" type="sibTrans" cxnId="{54610757-DF92-448E-B468-D1D6767BF2D1}">
      <dgm:prSet/>
      <dgm:spPr/>
      <dgm:t>
        <a:bodyPr/>
        <a:lstStyle/>
        <a:p>
          <a:endParaRPr lang="es-EC"/>
        </a:p>
      </dgm:t>
    </dgm:pt>
    <dgm:pt modelId="{18238A15-3387-4074-AA91-5A14DD4C160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2. METODOLOGÍA</a:t>
          </a:r>
          <a:endParaRPr lang="es-EC" sz="2000" dirty="0">
            <a:latin typeface="Constantia" panose="02030602050306030303" pitchFamily="18" charset="0"/>
          </a:endParaRPr>
        </a:p>
      </dgm:t>
    </dgm:pt>
    <dgm:pt modelId="{4895E9F1-6825-4978-A426-43D829B73130}" type="sibTrans" cxnId="{113FAC6B-5143-465D-AD97-CF56A7199A19}">
      <dgm:prSet/>
      <dgm:spPr/>
      <dgm:t>
        <a:bodyPr/>
        <a:lstStyle/>
        <a:p>
          <a:endParaRPr lang="es-EC" dirty="0"/>
        </a:p>
      </dgm:t>
    </dgm:pt>
    <dgm:pt modelId="{2AB5D368-52E5-42C6-B87A-7B5C3C23A5E4}" type="parTrans" cxnId="{113FAC6B-5143-465D-AD97-CF56A7199A19}">
      <dgm:prSet/>
      <dgm:spPr/>
      <dgm:t>
        <a:bodyPr/>
        <a:lstStyle/>
        <a:p>
          <a:endParaRPr lang="es-EC"/>
        </a:p>
      </dgm:t>
    </dgm:pt>
    <dgm:pt modelId="{57264700-3911-4DF9-B7FF-77E3ABB5CC73}" type="pres">
      <dgm:prSet presAssocID="{C42C3AE0-B25D-4692-B958-857E19DC3BA1}" presName="outerComposite" presStyleCnt="0">
        <dgm:presLayoutVars>
          <dgm:chMax val="5"/>
          <dgm:dir/>
          <dgm:resizeHandles val="exact"/>
        </dgm:presLayoutVars>
      </dgm:prSet>
      <dgm:spPr/>
    </dgm:pt>
    <dgm:pt modelId="{0252918D-545E-47FE-9C18-7E52C1E79EE4}" type="pres">
      <dgm:prSet presAssocID="{C42C3AE0-B25D-4692-B958-857E19DC3BA1}" presName="dummyMaxCanvas" presStyleCnt="0">
        <dgm:presLayoutVars/>
      </dgm:prSet>
      <dgm:spPr/>
    </dgm:pt>
    <dgm:pt modelId="{0273DD5F-29D9-4DF9-AD00-2E3146A70EBA}" type="pres">
      <dgm:prSet presAssocID="{C42C3AE0-B25D-4692-B958-857E19DC3BA1}" presName="FiveNodes_1" presStyleLbl="node1" presStyleIdx="0" presStyleCnt="5">
        <dgm:presLayoutVars>
          <dgm:bulletEnabled val="1"/>
        </dgm:presLayoutVars>
      </dgm:prSet>
      <dgm:spPr/>
    </dgm:pt>
    <dgm:pt modelId="{24B4BB29-1A91-4865-8CA6-B80FE9ABD9F8}" type="pres">
      <dgm:prSet presAssocID="{C42C3AE0-B25D-4692-B958-857E19DC3BA1}" presName="FiveNodes_2" presStyleLbl="node1" presStyleIdx="1" presStyleCnt="5" custLinFactNeighborX="-3736">
        <dgm:presLayoutVars>
          <dgm:bulletEnabled val="1"/>
        </dgm:presLayoutVars>
      </dgm:prSet>
      <dgm:spPr/>
    </dgm:pt>
    <dgm:pt modelId="{CAD205AA-B398-40BD-B525-5FF343E965EC}" type="pres">
      <dgm:prSet presAssocID="{C42C3AE0-B25D-4692-B958-857E19DC3BA1}" presName="FiveNodes_3" presStyleLbl="node1" presStyleIdx="2" presStyleCnt="5" custScaleX="114070">
        <dgm:presLayoutVars>
          <dgm:bulletEnabled val="1"/>
        </dgm:presLayoutVars>
      </dgm:prSet>
      <dgm:spPr/>
    </dgm:pt>
    <dgm:pt modelId="{FE62CDCA-B50E-42A7-8461-8F658C9F3394}" type="pres">
      <dgm:prSet presAssocID="{C42C3AE0-B25D-4692-B958-857E19DC3BA1}" presName="FiveNodes_4" presStyleLbl="node1" presStyleIdx="3" presStyleCnt="5" custScaleX="111789" custLinFactNeighborX="-3005">
        <dgm:presLayoutVars>
          <dgm:bulletEnabled val="1"/>
        </dgm:presLayoutVars>
      </dgm:prSet>
      <dgm:spPr/>
    </dgm:pt>
    <dgm:pt modelId="{343A8352-8E21-47E2-9E09-FB2704762A1D}" type="pres">
      <dgm:prSet presAssocID="{C42C3AE0-B25D-4692-B958-857E19DC3BA1}" presName="FiveNodes_5" presStyleLbl="node1" presStyleIdx="4" presStyleCnt="5">
        <dgm:presLayoutVars>
          <dgm:bulletEnabled val="1"/>
        </dgm:presLayoutVars>
      </dgm:prSet>
      <dgm:spPr/>
    </dgm:pt>
    <dgm:pt modelId="{76CECEA9-2A58-4D04-B4F6-B28371000916}" type="pres">
      <dgm:prSet presAssocID="{C42C3AE0-B25D-4692-B958-857E19DC3BA1}" presName="FiveConn_1-2" presStyleLbl="fgAccFollowNode1" presStyleIdx="0" presStyleCnt="4">
        <dgm:presLayoutVars>
          <dgm:bulletEnabled val="1"/>
        </dgm:presLayoutVars>
      </dgm:prSet>
      <dgm:spPr/>
    </dgm:pt>
    <dgm:pt modelId="{E5424211-1725-43DE-9C5E-298E152A6301}" type="pres">
      <dgm:prSet presAssocID="{C42C3AE0-B25D-4692-B958-857E19DC3BA1}" presName="FiveConn_2-3" presStyleLbl="fgAccFollowNode1" presStyleIdx="1" presStyleCnt="4">
        <dgm:presLayoutVars>
          <dgm:bulletEnabled val="1"/>
        </dgm:presLayoutVars>
      </dgm:prSet>
      <dgm:spPr/>
    </dgm:pt>
    <dgm:pt modelId="{5F395960-2D75-4219-9946-4A0C8BEC9D71}" type="pres">
      <dgm:prSet presAssocID="{C42C3AE0-B25D-4692-B958-857E19DC3BA1}" presName="FiveConn_3-4" presStyleLbl="fgAccFollowNode1" presStyleIdx="2" presStyleCnt="4">
        <dgm:presLayoutVars>
          <dgm:bulletEnabled val="1"/>
        </dgm:presLayoutVars>
      </dgm:prSet>
      <dgm:spPr/>
    </dgm:pt>
    <dgm:pt modelId="{21909A72-9FBB-4EB2-BCDF-F9469853C635}" type="pres">
      <dgm:prSet presAssocID="{C42C3AE0-B25D-4692-B958-857E19DC3BA1}" presName="FiveConn_4-5" presStyleLbl="fgAccFollowNode1" presStyleIdx="3" presStyleCnt="4">
        <dgm:presLayoutVars>
          <dgm:bulletEnabled val="1"/>
        </dgm:presLayoutVars>
      </dgm:prSet>
      <dgm:spPr/>
    </dgm:pt>
    <dgm:pt modelId="{EFCE4776-211A-400E-85E5-A8ABF2C34DE5}" type="pres">
      <dgm:prSet presAssocID="{C42C3AE0-B25D-4692-B958-857E19DC3BA1}" presName="FiveNodes_1_text" presStyleLbl="node1" presStyleIdx="4" presStyleCnt="5">
        <dgm:presLayoutVars>
          <dgm:bulletEnabled val="1"/>
        </dgm:presLayoutVars>
      </dgm:prSet>
      <dgm:spPr/>
    </dgm:pt>
    <dgm:pt modelId="{A1A43A02-5391-4726-B192-6CDF271458EE}" type="pres">
      <dgm:prSet presAssocID="{C42C3AE0-B25D-4692-B958-857E19DC3BA1}" presName="FiveNodes_2_text" presStyleLbl="node1" presStyleIdx="4" presStyleCnt="5">
        <dgm:presLayoutVars>
          <dgm:bulletEnabled val="1"/>
        </dgm:presLayoutVars>
      </dgm:prSet>
      <dgm:spPr/>
    </dgm:pt>
    <dgm:pt modelId="{DC5C72DC-C0AB-46D4-A1D6-3073A1B547DB}" type="pres">
      <dgm:prSet presAssocID="{C42C3AE0-B25D-4692-B958-857E19DC3BA1}" presName="FiveNodes_3_text" presStyleLbl="node1" presStyleIdx="4" presStyleCnt="5">
        <dgm:presLayoutVars>
          <dgm:bulletEnabled val="1"/>
        </dgm:presLayoutVars>
      </dgm:prSet>
      <dgm:spPr/>
    </dgm:pt>
    <dgm:pt modelId="{1BE101D9-EAEE-43D0-BE42-2C26666D706E}" type="pres">
      <dgm:prSet presAssocID="{C42C3AE0-B25D-4692-B958-857E19DC3BA1}" presName="FiveNodes_4_text" presStyleLbl="node1" presStyleIdx="4" presStyleCnt="5">
        <dgm:presLayoutVars>
          <dgm:bulletEnabled val="1"/>
        </dgm:presLayoutVars>
      </dgm:prSet>
      <dgm:spPr/>
    </dgm:pt>
    <dgm:pt modelId="{9DED6F0A-B43F-4558-A2C9-E1C480BA107B}" type="pres">
      <dgm:prSet presAssocID="{C42C3AE0-B25D-4692-B958-857E19DC3B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5DCEB07-BFD2-4329-B84A-13B28E7ED8A7}" type="presOf" srcId="{F00720C3-C168-47FC-9ABD-565768AF5606}" destId="{1BE101D9-EAEE-43D0-BE42-2C26666D706E}" srcOrd="1" destOrd="0" presId="urn:microsoft.com/office/officeart/2005/8/layout/vProcess5"/>
    <dgm:cxn modelId="{2DDE670F-7482-49CB-A8D4-845A842830E7}" srcId="{C42C3AE0-B25D-4692-B958-857E19DC3BA1}" destId="{F00720C3-C168-47FC-9ABD-565768AF5606}" srcOrd="3" destOrd="0" parTransId="{F514763B-8986-462D-9D29-7CEFFB9B255C}" sibTransId="{3EC6D9C0-05E2-4711-8CC3-14F4FC779342}"/>
    <dgm:cxn modelId="{1D682723-7F34-4E7D-9F65-E27EB0C55551}" type="presOf" srcId="{4895E9F1-6825-4978-A426-43D829B73130}" destId="{E5424211-1725-43DE-9C5E-298E152A6301}" srcOrd="0" destOrd="0" presId="urn:microsoft.com/office/officeart/2005/8/layout/vProcess5"/>
    <dgm:cxn modelId="{AEED9C25-0186-45CB-998D-1E48573E9FBD}" srcId="{C42C3AE0-B25D-4692-B958-857E19DC3BA1}" destId="{00C5B7DE-65CE-4BFD-AB5D-1F00DA646C68}" srcOrd="2" destOrd="0" parTransId="{B6F13A9C-2956-4C92-831F-9BA24EA30F7B}" sibTransId="{ECDFCDF2-BF3D-447B-AAD5-961E6EB50E9F}"/>
    <dgm:cxn modelId="{D26A3136-0BA8-412A-AF12-EF460D189699}" type="presOf" srcId="{72AA6E65-2DA8-4076-A3DB-9D80E7E0A734}" destId="{9DED6F0A-B43F-4558-A2C9-E1C480BA107B}" srcOrd="1" destOrd="0" presId="urn:microsoft.com/office/officeart/2005/8/layout/vProcess5"/>
    <dgm:cxn modelId="{CD009B60-FDF9-4E7B-BDE6-5C49CE9AB701}" type="presOf" srcId="{00C5B7DE-65CE-4BFD-AB5D-1F00DA646C68}" destId="{DC5C72DC-C0AB-46D4-A1D6-3073A1B547DB}" srcOrd="1" destOrd="0" presId="urn:microsoft.com/office/officeart/2005/8/layout/vProcess5"/>
    <dgm:cxn modelId="{113FAC6B-5143-465D-AD97-CF56A7199A19}" srcId="{C42C3AE0-B25D-4692-B958-857E19DC3BA1}" destId="{18238A15-3387-4074-AA91-5A14DD4C1603}" srcOrd="1" destOrd="0" parTransId="{2AB5D368-52E5-42C6-B87A-7B5C3C23A5E4}" sibTransId="{4895E9F1-6825-4978-A426-43D829B73130}"/>
    <dgm:cxn modelId="{0201634C-82E8-4F39-81D1-6DA909466659}" type="presOf" srcId="{18238A15-3387-4074-AA91-5A14DD4C1603}" destId="{A1A43A02-5391-4726-B192-6CDF271458EE}" srcOrd="1" destOrd="0" presId="urn:microsoft.com/office/officeart/2005/8/layout/vProcess5"/>
    <dgm:cxn modelId="{54610757-DF92-448E-B468-D1D6767BF2D1}" srcId="{C42C3AE0-B25D-4692-B958-857E19DC3BA1}" destId="{72AA6E65-2DA8-4076-A3DB-9D80E7E0A734}" srcOrd="4" destOrd="0" parTransId="{0E082132-ECE6-4379-84E2-2EFEB127D354}" sibTransId="{B1041FDD-08BB-49EF-9F6B-9330281E7B93}"/>
    <dgm:cxn modelId="{E473D958-4FFD-442D-A66A-9617350D9DBE}" type="presOf" srcId="{18238A15-3387-4074-AA91-5A14DD4C1603}" destId="{24B4BB29-1A91-4865-8CA6-B80FE9ABD9F8}" srcOrd="0" destOrd="0" presId="urn:microsoft.com/office/officeart/2005/8/layout/vProcess5"/>
    <dgm:cxn modelId="{B442AD81-8179-49BF-90C1-32E95658356D}" type="presOf" srcId="{29CE02A3-21D4-41BC-BD26-A54128A07C20}" destId="{EFCE4776-211A-400E-85E5-A8ABF2C34DE5}" srcOrd="1" destOrd="0" presId="urn:microsoft.com/office/officeart/2005/8/layout/vProcess5"/>
    <dgm:cxn modelId="{3B9F06A6-50FA-41EB-B6A5-4A009FB72678}" type="presOf" srcId="{E36028CF-DAA0-4BE6-9DC2-9273E2A7EE51}" destId="{76CECEA9-2A58-4D04-B4F6-B28371000916}" srcOrd="0" destOrd="0" presId="urn:microsoft.com/office/officeart/2005/8/layout/vProcess5"/>
    <dgm:cxn modelId="{863BBBB1-BB24-4CFC-A43C-BFCEAAD23F8B}" type="presOf" srcId="{72AA6E65-2DA8-4076-A3DB-9D80E7E0A734}" destId="{343A8352-8E21-47E2-9E09-FB2704762A1D}" srcOrd="0" destOrd="0" presId="urn:microsoft.com/office/officeart/2005/8/layout/vProcess5"/>
    <dgm:cxn modelId="{DEAE2AB9-3DF6-4940-91E5-0E66F8F1130F}" type="presOf" srcId="{29CE02A3-21D4-41BC-BD26-A54128A07C20}" destId="{0273DD5F-29D9-4DF9-AD00-2E3146A70EBA}" srcOrd="0" destOrd="0" presId="urn:microsoft.com/office/officeart/2005/8/layout/vProcess5"/>
    <dgm:cxn modelId="{683749BD-FBD9-4C85-835D-525660BC229B}" type="presOf" srcId="{3EC6D9C0-05E2-4711-8CC3-14F4FC779342}" destId="{21909A72-9FBB-4EB2-BCDF-F9469853C635}" srcOrd="0" destOrd="0" presId="urn:microsoft.com/office/officeart/2005/8/layout/vProcess5"/>
    <dgm:cxn modelId="{1D8021C6-F0E2-4B7A-A28E-86C12C5795A4}" srcId="{C42C3AE0-B25D-4692-B958-857E19DC3BA1}" destId="{29CE02A3-21D4-41BC-BD26-A54128A07C20}" srcOrd="0" destOrd="0" parTransId="{A85C1652-566E-47FD-A961-08A8373ACDF2}" sibTransId="{E36028CF-DAA0-4BE6-9DC2-9273E2A7EE51}"/>
    <dgm:cxn modelId="{AB0619CD-9D96-4A9E-97A9-F00465E4533B}" type="presOf" srcId="{ECDFCDF2-BF3D-447B-AAD5-961E6EB50E9F}" destId="{5F395960-2D75-4219-9946-4A0C8BEC9D71}" srcOrd="0" destOrd="0" presId="urn:microsoft.com/office/officeart/2005/8/layout/vProcess5"/>
    <dgm:cxn modelId="{383307D6-944A-44A9-9881-DF2FC7811F80}" type="presOf" srcId="{C42C3AE0-B25D-4692-B958-857E19DC3BA1}" destId="{57264700-3911-4DF9-B7FF-77E3ABB5CC73}" srcOrd="0" destOrd="0" presId="urn:microsoft.com/office/officeart/2005/8/layout/vProcess5"/>
    <dgm:cxn modelId="{428EAFE9-4422-4A07-8468-EE3F282B5884}" type="presOf" srcId="{00C5B7DE-65CE-4BFD-AB5D-1F00DA646C68}" destId="{CAD205AA-B398-40BD-B525-5FF343E965EC}" srcOrd="0" destOrd="0" presId="urn:microsoft.com/office/officeart/2005/8/layout/vProcess5"/>
    <dgm:cxn modelId="{DBA74CFB-2D24-4D84-BDBB-5A01E17BB820}" type="presOf" srcId="{F00720C3-C168-47FC-9ABD-565768AF5606}" destId="{FE62CDCA-B50E-42A7-8461-8F658C9F3394}" srcOrd="0" destOrd="0" presId="urn:microsoft.com/office/officeart/2005/8/layout/vProcess5"/>
    <dgm:cxn modelId="{8D230EB5-1484-423F-85CE-2C3F2C694A99}" type="presParOf" srcId="{57264700-3911-4DF9-B7FF-77E3ABB5CC73}" destId="{0252918D-545E-47FE-9C18-7E52C1E79EE4}" srcOrd="0" destOrd="0" presId="urn:microsoft.com/office/officeart/2005/8/layout/vProcess5"/>
    <dgm:cxn modelId="{A9D3B616-9E8F-480C-AD41-5AD26CD5DC9F}" type="presParOf" srcId="{57264700-3911-4DF9-B7FF-77E3ABB5CC73}" destId="{0273DD5F-29D9-4DF9-AD00-2E3146A70EBA}" srcOrd="1" destOrd="0" presId="urn:microsoft.com/office/officeart/2005/8/layout/vProcess5"/>
    <dgm:cxn modelId="{52685D48-BAD9-449E-8845-C226694A4770}" type="presParOf" srcId="{57264700-3911-4DF9-B7FF-77E3ABB5CC73}" destId="{24B4BB29-1A91-4865-8CA6-B80FE9ABD9F8}" srcOrd="2" destOrd="0" presId="urn:microsoft.com/office/officeart/2005/8/layout/vProcess5"/>
    <dgm:cxn modelId="{EE768C9A-59DC-4CCC-8CC6-E6E860354407}" type="presParOf" srcId="{57264700-3911-4DF9-B7FF-77E3ABB5CC73}" destId="{CAD205AA-B398-40BD-B525-5FF343E965EC}" srcOrd="3" destOrd="0" presId="urn:microsoft.com/office/officeart/2005/8/layout/vProcess5"/>
    <dgm:cxn modelId="{46919286-E6D4-4D73-930B-CC9FCE42E4EA}" type="presParOf" srcId="{57264700-3911-4DF9-B7FF-77E3ABB5CC73}" destId="{FE62CDCA-B50E-42A7-8461-8F658C9F3394}" srcOrd="4" destOrd="0" presId="urn:microsoft.com/office/officeart/2005/8/layout/vProcess5"/>
    <dgm:cxn modelId="{0E63C858-D4A5-4B09-917D-01E3847EB8B2}" type="presParOf" srcId="{57264700-3911-4DF9-B7FF-77E3ABB5CC73}" destId="{343A8352-8E21-47E2-9E09-FB2704762A1D}" srcOrd="5" destOrd="0" presId="urn:microsoft.com/office/officeart/2005/8/layout/vProcess5"/>
    <dgm:cxn modelId="{BA52B5AF-86A8-47A5-8F58-FE77E0B3E661}" type="presParOf" srcId="{57264700-3911-4DF9-B7FF-77E3ABB5CC73}" destId="{76CECEA9-2A58-4D04-B4F6-B28371000916}" srcOrd="6" destOrd="0" presId="urn:microsoft.com/office/officeart/2005/8/layout/vProcess5"/>
    <dgm:cxn modelId="{D228B123-B37A-44ED-9B05-7C66DFD5DD72}" type="presParOf" srcId="{57264700-3911-4DF9-B7FF-77E3ABB5CC73}" destId="{E5424211-1725-43DE-9C5E-298E152A6301}" srcOrd="7" destOrd="0" presId="urn:microsoft.com/office/officeart/2005/8/layout/vProcess5"/>
    <dgm:cxn modelId="{D5CAA85F-7026-4F56-8301-BE663E409CB1}" type="presParOf" srcId="{57264700-3911-4DF9-B7FF-77E3ABB5CC73}" destId="{5F395960-2D75-4219-9946-4A0C8BEC9D71}" srcOrd="8" destOrd="0" presId="urn:microsoft.com/office/officeart/2005/8/layout/vProcess5"/>
    <dgm:cxn modelId="{03DFB55F-AA50-4F0E-98C2-9D0C6A69C335}" type="presParOf" srcId="{57264700-3911-4DF9-B7FF-77E3ABB5CC73}" destId="{21909A72-9FBB-4EB2-BCDF-F9469853C635}" srcOrd="9" destOrd="0" presId="urn:microsoft.com/office/officeart/2005/8/layout/vProcess5"/>
    <dgm:cxn modelId="{009C1D2B-F004-4E9C-AC2B-993857A9F545}" type="presParOf" srcId="{57264700-3911-4DF9-B7FF-77E3ABB5CC73}" destId="{EFCE4776-211A-400E-85E5-A8ABF2C34DE5}" srcOrd="10" destOrd="0" presId="urn:microsoft.com/office/officeart/2005/8/layout/vProcess5"/>
    <dgm:cxn modelId="{44C3C0D0-6518-4795-9C9A-2167F7B927AD}" type="presParOf" srcId="{57264700-3911-4DF9-B7FF-77E3ABB5CC73}" destId="{A1A43A02-5391-4726-B192-6CDF271458EE}" srcOrd="11" destOrd="0" presId="urn:microsoft.com/office/officeart/2005/8/layout/vProcess5"/>
    <dgm:cxn modelId="{4381F561-8F6C-489F-BC4A-633EA1935940}" type="presParOf" srcId="{57264700-3911-4DF9-B7FF-77E3ABB5CC73}" destId="{DC5C72DC-C0AB-46D4-A1D6-3073A1B547DB}" srcOrd="12" destOrd="0" presId="urn:microsoft.com/office/officeart/2005/8/layout/vProcess5"/>
    <dgm:cxn modelId="{4F0EB6A5-CE2D-457C-947B-7357FB85DE32}" type="presParOf" srcId="{57264700-3911-4DF9-B7FF-77E3ABB5CC73}" destId="{1BE101D9-EAEE-43D0-BE42-2C26666D706E}" srcOrd="13" destOrd="0" presId="urn:microsoft.com/office/officeart/2005/8/layout/vProcess5"/>
    <dgm:cxn modelId="{445F34D2-F500-42E2-9A79-8E2C83703481}" type="presParOf" srcId="{57264700-3911-4DF9-B7FF-77E3ABB5CC73}" destId="{9DED6F0A-B43F-4558-A2C9-E1C480BA107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2C3AE0-B25D-4692-B958-857E19DC3BA1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9CE02A3-21D4-41BC-BD26-A54128A07C20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S" sz="2500" dirty="0">
              <a:latin typeface="Constantia" panose="02030602050306030303" pitchFamily="18" charset="0"/>
            </a:rPr>
            <a:t>1. </a:t>
          </a:r>
          <a:r>
            <a:rPr lang="es-ES" sz="2000" dirty="0">
              <a:latin typeface="Constantia" panose="02030602050306030303" pitchFamily="18" charset="0"/>
            </a:rPr>
            <a:t>INTRODUCCIÓN</a:t>
          </a:r>
          <a:endParaRPr lang="es-EC" sz="2000" dirty="0">
            <a:latin typeface="Constantia" panose="02030602050306030303" pitchFamily="18" charset="0"/>
          </a:endParaRPr>
        </a:p>
      </dgm:t>
    </dgm:pt>
    <dgm:pt modelId="{A85C1652-566E-47FD-A961-08A8373ACDF2}" type="parTrans" cxnId="{1D8021C6-F0E2-4B7A-A28E-86C12C5795A4}">
      <dgm:prSet/>
      <dgm:spPr/>
      <dgm:t>
        <a:bodyPr/>
        <a:lstStyle/>
        <a:p>
          <a:endParaRPr lang="es-EC"/>
        </a:p>
      </dgm:t>
    </dgm:pt>
    <dgm:pt modelId="{E36028CF-DAA0-4BE6-9DC2-9273E2A7EE51}" type="sibTrans" cxnId="{1D8021C6-F0E2-4B7A-A28E-86C12C5795A4}">
      <dgm:prSet/>
      <dgm:spPr/>
      <dgm:t>
        <a:bodyPr/>
        <a:lstStyle/>
        <a:p>
          <a:endParaRPr lang="es-EC"/>
        </a:p>
      </dgm:t>
    </dgm:pt>
    <dgm:pt modelId="{00C5B7DE-65CE-4BFD-AB5D-1F00DA646C68}">
      <dgm:prSet phldrT="[Texto]" custT="1"/>
      <dgm:spPr>
        <a:noFill/>
      </dgm:spPr>
      <dgm:t>
        <a:bodyPr/>
        <a:lstStyle/>
        <a:p>
          <a:r>
            <a:rPr lang="es-ES" sz="2500" dirty="0">
              <a:latin typeface="Constantia" panose="02030602050306030303" pitchFamily="18" charset="0"/>
            </a:rPr>
            <a:t>3</a:t>
          </a:r>
          <a:r>
            <a:rPr lang="es-ES" sz="2000" dirty="0">
              <a:latin typeface="Constantia" panose="02030602050306030303" pitchFamily="18" charset="0"/>
            </a:rPr>
            <a:t>. ANÁLISIS Y DISCUSIÓN DE RESULTADOS</a:t>
          </a:r>
          <a:endParaRPr lang="es-EC" sz="2000" dirty="0">
            <a:latin typeface="Constantia" panose="02030602050306030303" pitchFamily="18" charset="0"/>
          </a:endParaRPr>
        </a:p>
      </dgm:t>
    </dgm:pt>
    <dgm:pt modelId="{B6F13A9C-2956-4C92-831F-9BA24EA30F7B}" type="parTrans" cxnId="{AEED9C25-0186-45CB-998D-1E48573E9FBD}">
      <dgm:prSet/>
      <dgm:spPr/>
      <dgm:t>
        <a:bodyPr/>
        <a:lstStyle/>
        <a:p>
          <a:endParaRPr lang="es-EC"/>
        </a:p>
      </dgm:t>
    </dgm:pt>
    <dgm:pt modelId="{ECDFCDF2-BF3D-447B-AAD5-961E6EB50E9F}" type="sibTrans" cxnId="{AEED9C25-0186-45CB-998D-1E48573E9FBD}">
      <dgm:prSet/>
      <dgm:spPr/>
      <dgm:t>
        <a:bodyPr/>
        <a:lstStyle/>
        <a:p>
          <a:endParaRPr lang="es-EC"/>
        </a:p>
      </dgm:t>
    </dgm:pt>
    <dgm:pt modelId="{F00720C3-C168-47FC-9ABD-565768AF5606}">
      <dgm:prSet phldrT="[Texto]" custT="1"/>
      <dgm:spPr>
        <a:gradFill rotWithShape="0">
          <a:gsLst>
            <a:gs pos="0">
              <a:srgbClr val="81B214"/>
            </a:gs>
            <a:gs pos="43000">
              <a:srgbClr val="A0DD19"/>
            </a:gs>
            <a:gs pos="100000">
              <a:srgbClr val="C5EE68"/>
            </a:gs>
          </a:gsLst>
          <a:lin ang="16200000" scaled="0"/>
        </a:gradFill>
      </dgm:spPr>
      <dgm:t>
        <a:bodyPr/>
        <a:lstStyle/>
        <a:p>
          <a:r>
            <a:rPr lang="es-ES" sz="2200" b="1" dirty="0">
              <a:latin typeface="Constantia" panose="02030602050306030303" pitchFamily="18" charset="0"/>
            </a:rPr>
            <a:t>4. CONCLUSIONES Y RECOMENDACIONES</a:t>
          </a:r>
          <a:endParaRPr lang="es-EC" sz="2200" b="1" dirty="0">
            <a:latin typeface="Constantia" panose="02030602050306030303" pitchFamily="18" charset="0"/>
          </a:endParaRPr>
        </a:p>
      </dgm:t>
    </dgm:pt>
    <dgm:pt modelId="{F514763B-8986-462D-9D29-7CEFFB9B255C}" type="parTrans" cxnId="{2DDE670F-7482-49CB-A8D4-845A842830E7}">
      <dgm:prSet/>
      <dgm:spPr/>
      <dgm:t>
        <a:bodyPr/>
        <a:lstStyle/>
        <a:p>
          <a:endParaRPr lang="es-EC"/>
        </a:p>
      </dgm:t>
    </dgm:pt>
    <dgm:pt modelId="{3EC6D9C0-05E2-4711-8CC3-14F4FC779342}" type="sibTrans" cxnId="{2DDE670F-7482-49CB-A8D4-845A842830E7}">
      <dgm:prSet/>
      <dgm:spPr/>
      <dgm:t>
        <a:bodyPr/>
        <a:lstStyle/>
        <a:p>
          <a:endParaRPr lang="es-EC"/>
        </a:p>
      </dgm:t>
    </dgm:pt>
    <dgm:pt modelId="{72AA6E65-2DA8-4076-A3DB-9D80E7E0A734}">
      <dgm:prSet phldrT="[Texto]" custT="1"/>
      <dgm:spPr>
        <a:noFill/>
      </dgm:spPr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5. BIBLIOGRAFÍA</a:t>
          </a:r>
          <a:endParaRPr lang="es-EC" sz="2000" dirty="0">
            <a:latin typeface="Constantia" panose="02030602050306030303" pitchFamily="18" charset="0"/>
          </a:endParaRPr>
        </a:p>
      </dgm:t>
    </dgm:pt>
    <dgm:pt modelId="{0E082132-ECE6-4379-84E2-2EFEB127D354}" type="parTrans" cxnId="{54610757-DF92-448E-B468-D1D6767BF2D1}">
      <dgm:prSet/>
      <dgm:spPr/>
      <dgm:t>
        <a:bodyPr/>
        <a:lstStyle/>
        <a:p>
          <a:endParaRPr lang="es-EC"/>
        </a:p>
      </dgm:t>
    </dgm:pt>
    <dgm:pt modelId="{B1041FDD-08BB-49EF-9F6B-9330281E7B93}" type="sibTrans" cxnId="{54610757-DF92-448E-B468-D1D6767BF2D1}">
      <dgm:prSet/>
      <dgm:spPr/>
      <dgm:t>
        <a:bodyPr/>
        <a:lstStyle/>
        <a:p>
          <a:endParaRPr lang="es-EC"/>
        </a:p>
      </dgm:t>
    </dgm:pt>
    <dgm:pt modelId="{18238A15-3387-4074-AA91-5A14DD4C160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S" sz="2000" dirty="0">
              <a:latin typeface="Constantia" panose="02030602050306030303" pitchFamily="18" charset="0"/>
            </a:rPr>
            <a:t>2. METODOLOGÍA</a:t>
          </a:r>
          <a:endParaRPr lang="es-EC" sz="2000" dirty="0">
            <a:latin typeface="Constantia" panose="02030602050306030303" pitchFamily="18" charset="0"/>
          </a:endParaRPr>
        </a:p>
      </dgm:t>
    </dgm:pt>
    <dgm:pt modelId="{4895E9F1-6825-4978-A426-43D829B73130}" type="sibTrans" cxnId="{113FAC6B-5143-465D-AD97-CF56A7199A19}">
      <dgm:prSet/>
      <dgm:spPr/>
      <dgm:t>
        <a:bodyPr/>
        <a:lstStyle/>
        <a:p>
          <a:endParaRPr lang="es-EC" dirty="0"/>
        </a:p>
      </dgm:t>
    </dgm:pt>
    <dgm:pt modelId="{2AB5D368-52E5-42C6-B87A-7B5C3C23A5E4}" type="parTrans" cxnId="{113FAC6B-5143-465D-AD97-CF56A7199A19}">
      <dgm:prSet/>
      <dgm:spPr/>
      <dgm:t>
        <a:bodyPr/>
        <a:lstStyle/>
        <a:p>
          <a:endParaRPr lang="es-EC"/>
        </a:p>
      </dgm:t>
    </dgm:pt>
    <dgm:pt modelId="{57264700-3911-4DF9-B7FF-77E3ABB5CC73}" type="pres">
      <dgm:prSet presAssocID="{C42C3AE0-B25D-4692-B958-857E19DC3BA1}" presName="outerComposite" presStyleCnt="0">
        <dgm:presLayoutVars>
          <dgm:chMax val="5"/>
          <dgm:dir/>
          <dgm:resizeHandles val="exact"/>
        </dgm:presLayoutVars>
      </dgm:prSet>
      <dgm:spPr/>
    </dgm:pt>
    <dgm:pt modelId="{0252918D-545E-47FE-9C18-7E52C1E79EE4}" type="pres">
      <dgm:prSet presAssocID="{C42C3AE0-B25D-4692-B958-857E19DC3BA1}" presName="dummyMaxCanvas" presStyleCnt="0">
        <dgm:presLayoutVars/>
      </dgm:prSet>
      <dgm:spPr/>
    </dgm:pt>
    <dgm:pt modelId="{0273DD5F-29D9-4DF9-AD00-2E3146A70EBA}" type="pres">
      <dgm:prSet presAssocID="{C42C3AE0-B25D-4692-B958-857E19DC3BA1}" presName="FiveNodes_1" presStyleLbl="node1" presStyleIdx="0" presStyleCnt="5">
        <dgm:presLayoutVars>
          <dgm:bulletEnabled val="1"/>
        </dgm:presLayoutVars>
      </dgm:prSet>
      <dgm:spPr/>
    </dgm:pt>
    <dgm:pt modelId="{24B4BB29-1A91-4865-8CA6-B80FE9ABD9F8}" type="pres">
      <dgm:prSet presAssocID="{C42C3AE0-B25D-4692-B958-857E19DC3BA1}" presName="FiveNodes_2" presStyleLbl="node1" presStyleIdx="1" presStyleCnt="5">
        <dgm:presLayoutVars>
          <dgm:bulletEnabled val="1"/>
        </dgm:presLayoutVars>
      </dgm:prSet>
      <dgm:spPr/>
    </dgm:pt>
    <dgm:pt modelId="{CAD205AA-B398-40BD-B525-5FF343E965EC}" type="pres">
      <dgm:prSet presAssocID="{C42C3AE0-B25D-4692-B958-857E19DC3BA1}" presName="FiveNodes_3" presStyleLbl="node1" presStyleIdx="2" presStyleCnt="5">
        <dgm:presLayoutVars>
          <dgm:bulletEnabled val="1"/>
        </dgm:presLayoutVars>
      </dgm:prSet>
      <dgm:spPr/>
    </dgm:pt>
    <dgm:pt modelId="{FE62CDCA-B50E-42A7-8461-8F658C9F3394}" type="pres">
      <dgm:prSet presAssocID="{C42C3AE0-B25D-4692-B958-857E19DC3BA1}" presName="FiveNodes_4" presStyleLbl="node1" presStyleIdx="3" presStyleCnt="5" custScaleX="102330">
        <dgm:presLayoutVars>
          <dgm:bulletEnabled val="1"/>
        </dgm:presLayoutVars>
      </dgm:prSet>
      <dgm:spPr/>
    </dgm:pt>
    <dgm:pt modelId="{343A8352-8E21-47E2-9E09-FB2704762A1D}" type="pres">
      <dgm:prSet presAssocID="{C42C3AE0-B25D-4692-B958-857E19DC3BA1}" presName="FiveNodes_5" presStyleLbl="node1" presStyleIdx="4" presStyleCnt="5">
        <dgm:presLayoutVars>
          <dgm:bulletEnabled val="1"/>
        </dgm:presLayoutVars>
      </dgm:prSet>
      <dgm:spPr/>
    </dgm:pt>
    <dgm:pt modelId="{76CECEA9-2A58-4D04-B4F6-B28371000916}" type="pres">
      <dgm:prSet presAssocID="{C42C3AE0-B25D-4692-B958-857E19DC3BA1}" presName="FiveConn_1-2" presStyleLbl="fgAccFollowNode1" presStyleIdx="0" presStyleCnt="4">
        <dgm:presLayoutVars>
          <dgm:bulletEnabled val="1"/>
        </dgm:presLayoutVars>
      </dgm:prSet>
      <dgm:spPr/>
    </dgm:pt>
    <dgm:pt modelId="{E5424211-1725-43DE-9C5E-298E152A6301}" type="pres">
      <dgm:prSet presAssocID="{C42C3AE0-B25D-4692-B958-857E19DC3BA1}" presName="FiveConn_2-3" presStyleLbl="fgAccFollowNode1" presStyleIdx="1" presStyleCnt="4">
        <dgm:presLayoutVars>
          <dgm:bulletEnabled val="1"/>
        </dgm:presLayoutVars>
      </dgm:prSet>
      <dgm:spPr/>
    </dgm:pt>
    <dgm:pt modelId="{5F395960-2D75-4219-9946-4A0C8BEC9D71}" type="pres">
      <dgm:prSet presAssocID="{C42C3AE0-B25D-4692-B958-857E19DC3BA1}" presName="FiveConn_3-4" presStyleLbl="fgAccFollowNode1" presStyleIdx="2" presStyleCnt="4">
        <dgm:presLayoutVars>
          <dgm:bulletEnabled val="1"/>
        </dgm:presLayoutVars>
      </dgm:prSet>
      <dgm:spPr/>
    </dgm:pt>
    <dgm:pt modelId="{21909A72-9FBB-4EB2-BCDF-F9469853C635}" type="pres">
      <dgm:prSet presAssocID="{C42C3AE0-B25D-4692-B958-857E19DC3BA1}" presName="FiveConn_4-5" presStyleLbl="fgAccFollowNode1" presStyleIdx="3" presStyleCnt="4">
        <dgm:presLayoutVars>
          <dgm:bulletEnabled val="1"/>
        </dgm:presLayoutVars>
      </dgm:prSet>
      <dgm:spPr/>
    </dgm:pt>
    <dgm:pt modelId="{EFCE4776-211A-400E-85E5-A8ABF2C34DE5}" type="pres">
      <dgm:prSet presAssocID="{C42C3AE0-B25D-4692-B958-857E19DC3BA1}" presName="FiveNodes_1_text" presStyleLbl="node1" presStyleIdx="4" presStyleCnt="5">
        <dgm:presLayoutVars>
          <dgm:bulletEnabled val="1"/>
        </dgm:presLayoutVars>
      </dgm:prSet>
      <dgm:spPr/>
    </dgm:pt>
    <dgm:pt modelId="{A1A43A02-5391-4726-B192-6CDF271458EE}" type="pres">
      <dgm:prSet presAssocID="{C42C3AE0-B25D-4692-B958-857E19DC3BA1}" presName="FiveNodes_2_text" presStyleLbl="node1" presStyleIdx="4" presStyleCnt="5">
        <dgm:presLayoutVars>
          <dgm:bulletEnabled val="1"/>
        </dgm:presLayoutVars>
      </dgm:prSet>
      <dgm:spPr/>
    </dgm:pt>
    <dgm:pt modelId="{DC5C72DC-C0AB-46D4-A1D6-3073A1B547DB}" type="pres">
      <dgm:prSet presAssocID="{C42C3AE0-B25D-4692-B958-857E19DC3BA1}" presName="FiveNodes_3_text" presStyleLbl="node1" presStyleIdx="4" presStyleCnt="5">
        <dgm:presLayoutVars>
          <dgm:bulletEnabled val="1"/>
        </dgm:presLayoutVars>
      </dgm:prSet>
      <dgm:spPr/>
    </dgm:pt>
    <dgm:pt modelId="{1BE101D9-EAEE-43D0-BE42-2C26666D706E}" type="pres">
      <dgm:prSet presAssocID="{C42C3AE0-B25D-4692-B958-857E19DC3BA1}" presName="FiveNodes_4_text" presStyleLbl="node1" presStyleIdx="4" presStyleCnt="5">
        <dgm:presLayoutVars>
          <dgm:bulletEnabled val="1"/>
        </dgm:presLayoutVars>
      </dgm:prSet>
      <dgm:spPr/>
    </dgm:pt>
    <dgm:pt modelId="{9DED6F0A-B43F-4558-A2C9-E1C480BA107B}" type="pres">
      <dgm:prSet presAssocID="{C42C3AE0-B25D-4692-B958-857E19DC3B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5DCEB07-BFD2-4329-B84A-13B28E7ED8A7}" type="presOf" srcId="{F00720C3-C168-47FC-9ABD-565768AF5606}" destId="{1BE101D9-EAEE-43D0-BE42-2C26666D706E}" srcOrd="1" destOrd="0" presId="urn:microsoft.com/office/officeart/2005/8/layout/vProcess5"/>
    <dgm:cxn modelId="{2DDE670F-7482-49CB-A8D4-845A842830E7}" srcId="{C42C3AE0-B25D-4692-B958-857E19DC3BA1}" destId="{F00720C3-C168-47FC-9ABD-565768AF5606}" srcOrd="3" destOrd="0" parTransId="{F514763B-8986-462D-9D29-7CEFFB9B255C}" sibTransId="{3EC6D9C0-05E2-4711-8CC3-14F4FC779342}"/>
    <dgm:cxn modelId="{1D682723-7F34-4E7D-9F65-E27EB0C55551}" type="presOf" srcId="{4895E9F1-6825-4978-A426-43D829B73130}" destId="{E5424211-1725-43DE-9C5E-298E152A6301}" srcOrd="0" destOrd="0" presId="urn:microsoft.com/office/officeart/2005/8/layout/vProcess5"/>
    <dgm:cxn modelId="{AEED9C25-0186-45CB-998D-1E48573E9FBD}" srcId="{C42C3AE0-B25D-4692-B958-857E19DC3BA1}" destId="{00C5B7DE-65CE-4BFD-AB5D-1F00DA646C68}" srcOrd="2" destOrd="0" parTransId="{B6F13A9C-2956-4C92-831F-9BA24EA30F7B}" sibTransId="{ECDFCDF2-BF3D-447B-AAD5-961E6EB50E9F}"/>
    <dgm:cxn modelId="{D26A3136-0BA8-412A-AF12-EF460D189699}" type="presOf" srcId="{72AA6E65-2DA8-4076-A3DB-9D80E7E0A734}" destId="{9DED6F0A-B43F-4558-A2C9-E1C480BA107B}" srcOrd="1" destOrd="0" presId="urn:microsoft.com/office/officeart/2005/8/layout/vProcess5"/>
    <dgm:cxn modelId="{CD009B60-FDF9-4E7B-BDE6-5C49CE9AB701}" type="presOf" srcId="{00C5B7DE-65CE-4BFD-AB5D-1F00DA646C68}" destId="{DC5C72DC-C0AB-46D4-A1D6-3073A1B547DB}" srcOrd="1" destOrd="0" presId="urn:microsoft.com/office/officeart/2005/8/layout/vProcess5"/>
    <dgm:cxn modelId="{113FAC6B-5143-465D-AD97-CF56A7199A19}" srcId="{C42C3AE0-B25D-4692-B958-857E19DC3BA1}" destId="{18238A15-3387-4074-AA91-5A14DD4C1603}" srcOrd="1" destOrd="0" parTransId="{2AB5D368-52E5-42C6-B87A-7B5C3C23A5E4}" sibTransId="{4895E9F1-6825-4978-A426-43D829B73130}"/>
    <dgm:cxn modelId="{0201634C-82E8-4F39-81D1-6DA909466659}" type="presOf" srcId="{18238A15-3387-4074-AA91-5A14DD4C1603}" destId="{A1A43A02-5391-4726-B192-6CDF271458EE}" srcOrd="1" destOrd="0" presId="urn:microsoft.com/office/officeart/2005/8/layout/vProcess5"/>
    <dgm:cxn modelId="{54610757-DF92-448E-B468-D1D6767BF2D1}" srcId="{C42C3AE0-B25D-4692-B958-857E19DC3BA1}" destId="{72AA6E65-2DA8-4076-A3DB-9D80E7E0A734}" srcOrd="4" destOrd="0" parTransId="{0E082132-ECE6-4379-84E2-2EFEB127D354}" sibTransId="{B1041FDD-08BB-49EF-9F6B-9330281E7B93}"/>
    <dgm:cxn modelId="{E473D958-4FFD-442D-A66A-9617350D9DBE}" type="presOf" srcId="{18238A15-3387-4074-AA91-5A14DD4C1603}" destId="{24B4BB29-1A91-4865-8CA6-B80FE9ABD9F8}" srcOrd="0" destOrd="0" presId="urn:microsoft.com/office/officeart/2005/8/layout/vProcess5"/>
    <dgm:cxn modelId="{B442AD81-8179-49BF-90C1-32E95658356D}" type="presOf" srcId="{29CE02A3-21D4-41BC-BD26-A54128A07C20}" destId="{EFCE4776-211A-400E-85E5-A8ABF2C34DE5}" srcOrd="1" destOrd="0" presId="urn:microsoft.com/office/officeart/2005/8/layout/vProcess5"/>
    <dgm:cxn modelId="{3B9F06A6-50FA-41EB-B6A5-4A009FB72678}" type="presOf" srcId="{E36028CF-DAA0-4BE6-9DC2-9273E2A7EE51}" destId="{76CECEA9-2A58-4D04-B4F6-B28371000916}" srcOrd="0" destOrd="0" presId="urn:microsoft.com/office/officeart/2005/8/layout/vProcess5"/>
    <dgm:cxn modelId="{863BBBB1-BB24-4CFC-A43C-BFCEAAD23F8B}" type="presOf" srcId="{72AA6E65-2DA8-4076-A3DB-9D80E7E0A734}" destId="{343A8352-8E21-47E2-9E09-FB2704762A1D}" srcOrd="0" destOrd="0" presId="urn:microsoft.com/office/officeart/2005/8/layout/vProcess5"/>
    <dgm:cxn modelId="{DEAE2AB9-3DF6-4940-91E5-0E66F8F1130F}" type="presOf" srcId="{29CE02A3-21D4-41BC-BD26-A54128A07C20}" destId="{0273DD5F-29D9-4DF9-AD00-2E3146A70EBA}" srcOrd="0" destOrd="0" presId="urn:microsoft.com/office/officeart/2005/8/layout/vProcess5"/>
    <dgm:cxn modelId="{683749BD-FBD9-4C85-835D-525660BC229B}" type="presOf" srcId="{3EC6D9C0-05E2-4711-8CC3-14F4FC779342}" destId="{21909A72-9FBB-4EB2-BCDF-F9469853C635}" srcOrd="0" destOrd="0" presId="urn:microsoft.com/office/officeart/2005/8/layout/vProcess5"/>
    <dgm:cxn modelId="{1D8021C6-F0E2-4B7A-A28E-86C12C5795A4}" srcId="{C42C3AE0-B25D-4692-B958-857E19DC3BA1}" destId="{29CE02A3-21D4-41BC-BD26-A54128A07C20}" srcOrd="0" destOrd="0" parTransId="{A85C1652-566E-47FD-A961-08A8373ACDF2}" sibTransId="{E36028CF-DAA0-4BE6-9DC2-9273E2A7EE51}"/>
    <dgm:cxn modelId="{AB0619CD-9D96-4A9E-97A9-F00465E4533B}" type="presOf" srcId="{ECDFCDF2-BF3D-447B-AAD5-961E6EB50E9F}" destId="{5F395960-2D75-4219-9946-4A0C8BEC9D71}" srcOrd="0" destOrd="0" presId="urn:microsoft.com/office/officeart/2005/8/layout/vProcess5"/>
    <dgm:cxn modelId="{383307D6-944A-44A9-9881-DF2FC7811F80}" type="presOf" srcId="{C42C3AE0-B25D-4692-B958-857E19DC3BA1}" destId="{57264700-3911-4DF9-B7FF-77E3ABB5CC73}" srcOrd="0" destOrd="0" presId="urn:microsoft.com/office/officeart/2005/8/layout/vProcess5"/>
    <dgm:cxn modelId="{428EAFE9-4422-4A07-8468-EE3F282B5884}" type="presOf" srcId="{00C5B7DE-65CE-4BFD-AB5D-1F00DA646C68}" destId="{CAD205AA-B398-40BD-B525-5FF343E965EC}" srcOrd="0" destOrd="0" presId="urn:microsoft.com/office/officeart/2005/8/layout/vProcess5"/>
    <dgm:cxn modelId="{DBA74CFB-2D24-4D84-BDBB-5A01E17BB820}" type="presOf" srcId="{F00720C3-C168-47FC-9ABD-565768AF5606}" destId="{FE62CDCA-B50E-42A7-8461-8F658C9F3394}" srcOrd="0" destOrd="0" presId="urn:microsoft.com/office/officeart/2005/8/layout/vProcess5"/>
    <dgm:cxn modelId="{8D230EB5-1484-423F-85CE-2C3F2C694A99}" type="presParOf" srcId="{57264700-3911-4DF9-B7FF-77E3ABB5CC73}" destId="{0252918D-545E-47FE-9C18-7E52C1E79EE4}" srcOrd="0" destOrd="0" presId="urn:microsoft.com/office/officeart/2005/8/layout/vProcess5"/>
    <dgm:cxn modelId="{A9D3B616-9E8F-480C-AD41-5AD26CD5DC9F}" type="presParOf" srcId="{57264700-3911-4DF9-B7FF-77E3ABB5CC73}" destId="{0273DD5F-29D9-4DF9-AD00-2E3146A70EBA}" srcOrd="1" destOrd="0" presId="urn:microsoft.com/office/officeart/2005/8/layout/vProcess5"/>
    <dgm:cxn modelId="{52685D48-BAD9-449E-8845-C226694A4770}" type="presParOf" srcId="{57264700-3911-4DF9-B7FF-77E3ABB5CC73}" destId="{24B4BB29-1A91-4865-8CA6-B80FE9ABD9F8}" srcOrd="2" destOrd="0" presId="urn:microsoft.com/office/officeart/2005/8/layout/vProcess5"/>
    <dgm:cxn modelId="{EE768C9A-59DC-4CCC-8CC6-E6E860354407}" type="presParOf" srcId="{57264700-3911-4DF9-B7FF-77E3ABB5CC73}" destId="{CAD205AA-B398-40BD-B525-5FF343E965EC}" srcOrd="3" destOrd="0" presId="urn:microsoft.com/office/officeart/2005/8/layout/vProcess5"/>
    <dgm:cxn modelId="{46919286-E6D4-4D73-930B-CC9FCE42E4EA}" type="presParOf" srcId="{57264700-3911-4DF9-B7FF-77E3ABB5CC73}" destId="{FE62CDCA-B50E-42A7-8461-8F658C9F3394}" srcOrd="4" destOrd="0" presId="urn:microsoft.com/office/officeart/2005/8/layout/vProcess5"/>
    <dgm:cxn modelId="{0E63C858-D4A5-4B09-917D-01E3847EB8B2}" type="presParOf" srcId="{57264700-3911-4DF9-B7FF-77E3ABB5CC73}" destId="{343A8352-8E21-47E2-9E09-FB2704762A1D}" srcOrd="5" destOrd="0" presId="urn:microsoft.com/office/officeart/2005/8/layout/vProcess5"/>
    <dgm:cxn modelId="{BA52B5AF-86A8-47A5-8F58-FE77E0B3E661}" type="presParOf" srcId="{57264700-3911-4DF9-B7FF-77E3ABB5CC73}" destId="{76CECEA9-2A58-4D04-B4F6-B28371000916}" srcOrd="6" destOrd="0" presId="urn:microsoft.com/office/officeart/2005/8/layout/vProcess5"/>
    <dgm:cxn modelId="{D228B123-B37A-44ED-9B05-7C66DFD5DD72}" type="presParOf" srcId="{57264700-3911-4DF9-B7FF-77E3ABB5CC73}" destId="{E5424211-1725-43DE-9C5E-298E152A6301}" srcOrd="7" destOrd="0" presId="urn:microsoft.com/office/officeart/2005/8/layout/vProcess5"/>
    <dgm:cxn modelId="{D5CAA85F-7026-4F56-8301-BE663E409CB1}" type="presParOf" srcId="{57264700-3911-4DF9-B7FF-77E3ABB5CC73}" destId="{5F395960-2D75-4219-9946-4A0C8BEC9D71}" srcOrd="8" destOrd="0" presId="urn:microsoft.com/office/officeart/2005/8/layout/vProcess5"/>
    <dgm:cxn modelId="{03DFB55F-AA50-4F0E-98C2-9D0C6A69C335}" type="presParOf" srcId="{57264700-3911-4DF9-B7FF-77E3ABB5CC73}" destId="{21909A72-9FBB-4EB2-BCDF-F9469853C635}" srcOrd="9" destOrd="0" presId="urn:microsoft.com/office/officeart/2005/8/layout/vProcess5"/>
    <dgm:cxn modelId="{009C1D2B-F004-4E9C-AC2B-993857A9F545}" type="presParOf" srcId="{57264700-3911-4DF9-B7FF-77E3ABB5CC73}" destId="{EFCE4776-211A-400E-85E5-A8ABF2C34DE5}" srcOrd="10" destOrd="0" presId="urn:microsoft.com/office/officeart/2005/8/layout/vProcess5"/>
    <dgm:cxn modelId="{44C3C0D0-6518-4795-9C9A-2167F7B927AD}" type="presParOf" srcId="{57264700-3911-4DF9-B7FF-77E3ABB5CC73}" destId="{A1A43A02-5391-4726-B192-6CDF271458EE}" srcOrd="11" destOrd="0" presId="urn:microsoft.com/office/officeart/2005/8/layout/vProcess5"/>
    <dgm:cxn modelId="{4381F561-8F6C-489F-BC4A-633EA1935940}" type="presParOf" srcId="{57264700-3911-4DF9-B7FF-77E3ABB5CC73}" destId="{DC5C72DC-C0AB-46D4-A1D6-3073A1B547DB}" srcOrd="12" destOrd="0" presId="urn:microsoft.com/office/officeart/2005/8/layout/vProcess5"/>
    <dgm:cxn modelId="{4F0EB6A5-CE2D-457C-947B-7357FB85DE32}" type="presParOf" srcId="{57264700-3911-4DF9-B7FF-77E3ABB5CC73}" destId="{1BE101D9-EAEE-43D0-BE42-2C26666D706E}" srcOrd="13" destOrd="0" presId="urn:microsoft.com/office/officeart/2005/8/layout/vProcess5"/>
    <dgm:cxn modelId="{445F34D2-F500-42E2-9A79-8E2C83703481}" type="presParOf" srcId="{57264700-3911-4DF9-B7FF-77E3ABB5CC73}" destId="{9DED6F0A-B43F-4558-A2C9-E1C480BA107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3DD5F-29D9-4DF9-AD00-2E3146A70EBA}">
      <dsp:nvSpPr>
        <dsp:cNvPr id="0" name=""/>
        <dsp:cNvSpPr/>
      </dsp:nvSpPr>
      <dsp:spPr>
        <a:xfrm>
          <a:off x="0" y="0"/>
          <a:ext cx="7381419" cy="97536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81B214"/>
            </a:gs>
            <a:gs pos="48000">
              <a:srgbClr val="A0DD19"/>
            </a:gs>
            <a:gs pos="100000">
              <a:srgbClr val="C5EE68"/>
            </a:gs>
          </a:gsLst>
          <a:lin ang="16200000" scaled="1"/>
          <a:tileRect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Constantia" panose="02030602050306030303" pitchFamily="18" charset="0"/>
            </a:rPr>
            <a:t>1. INTRODUCCIÓN</a:t>
          </a:r>
          <a:endParaRPr lang="es-EC" sz="24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28567" y="28567"/>
        <a:ext cx="6214813" cy="918226"/>
      </dsp:txXfrm>
    </dsp:sp>
    <dsp:sp modelId="{24B4BB29-1A91-4865-8CA6-B80FE9ABD9F8}">
      <dsp:nvSpPr>
        <dsp:cNvPr id="0" name=""/>
        <dsp:cNvSpPr/>
      </dsp:nvSpPr>
      <dsp:spPr>
        <a:xfrm>
          <a:off x="551209" y="1110826"/>
          <a:ext cx="7381419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2. METODOLOGÍA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579776" y="1139393"/>
        <a:ext cx="6139091" cy="918226"/>
      </dsp:txXfrm>
    </dsp:sp>
    <dsp:sp modelId="{CAD205AA-B398-40BD-B525-5FF343E965EC}">
      <dsp:nvSpPr>
        <dsp:cNvPr id="0" name=""/>
        <dsp:cNvSpPr/>
      </dsp:nvSpPr>
      <dsp:spPr>
        <a:xfrm>
          <a:off x="1102419" y="2221653"/>
          <a:ext cx="7381419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3. ANÁLISIS Y DISCUSIÓN DE RESULTADOS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1130986" y="2250220"/>
        <a:ext cx="6139091" cy="918226"/>
      </dsp:txXfrm>
    </dsp:sp>
    <dsp:sp modelId="{FE62CDCA-B50E-42A7-8461-8F658C9F3394}">
      <dsp:nvSpPr>
        <dsp:cNvPr id="0" name=""/>
        <dsp:cNvSpPr/>
      </dsp:nvSpPr>
      <dsp:spPr>
        <a:xfrm>
          <a:off x="1653629" y="3332480"/>
          <a:ext cx="7381419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4. CONCLUSIONES Y RECOMENDACIONES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1682196" y="3361047"/>
        <a:ext cx="6139091" cy="918226"/>
      </dsp:txXfrm>
    </dsp:sp>
    <dsp:sp modelId="{343A8352-8E21-47E2-9E09-FB2704762A1D}">
      <dsp:nvSpPr>
        <dsp:cNvPr id="0" name=""/>
        <dsp:cNvSpPr/>
      </dsp:nvSpPr>
      <dsp:spPr>
        <a:xfrm>
          <a:off x="2204839" y="4443306"/>
          <a:ext cx="7381419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5. BIBLIOGRAFÍA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233406" y="4471873"/>
        <a:ext cx="6139091" cy="918226"/>
      </dsp:txXfrm>
    </dsp:sp>
    <dsp:sp modelId="{76CECEA9-2A58-4D04-B4F6-B28371000916}">
      <dsp:nvSpPr>
        <dsp:cNvPr id="0" name=""/>
        <dsp:cNvSpPr/>
      </dsp:nvSpPr>
      <dsp:spPr>
        <a:xfrm>
          <a:off x="674743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6890081" y="712554"/>
        <a:ext cx="348692" cy="477073"/>
      </dsp:txXfrm>
    </dsp:sp>
    <dsp:sp modelId="{E5424211-1725-43DE-9C5E-298E152A6301}">
      <dsp:nvSpPr>
        <dsp:cNvPr id="0" name=""/>
        <dsp:cNvSpPr/>
      </dsp:nvSpPr>
      <dsp:spPr>
        <a:xfrm>
          <a:off x="729864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/>
        </a:p>
      </dsp:txBody>
      <dsp:txXfrm>
        <a:off x="7441291" y="1823381"/>
        <a:ext cx="348692" cy="477073"/>
      </dsp:txXfrm>
    </dsp:sp>
    <dsp:sp modelId="{5F395960-2D75-4219-9946-4A0C8BEC9D71}">
      <dsp:nvSpPr>
        <dsp:cNvPr id="0" name=""/>
        <dsp:cNvSpPr/>
      </dsp:nvSpPr>
      <dsp:spPr>
        <a:xfrm>
          <a:off x="784985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7992501" y="2917952"/>
        <a:ext cx="348692" cy="477073"/>
      </dsp:txXfrm>
    </dsp:sp>
    <dsp:sp modelId="{21909A72-9FBB-4EB2-BCDF-F9469853C635}">
      <dsp:nvSpPr>
        <dsp:cNvPr id="0" name=""/>
        <dsp:cNvSpPr/>
      </dsp:nvSpPr>
      <dsp:spPr>
        <a:xfrm>
          <a:off x="840106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8543711" y="4039616"/>
        <a:ext cx="348692" cy="4770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3A33-30DA-4106-AF97-89CF763C42B4}">
      <dsp:nvSpPr>
        <dsp:cNvPr id="0" name=""/>
        <dsp:cNvSpPr/>
      </dsp:nvSpPr>
      <dsp:spPr>
        <a:xfrm>
          <a:off x="3168824" y="1351290"/>
          <a:ext cx="6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1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8997" y="1393373"/>
        <a:ext cx="36365" cy="7273"/>
      </dsp:txXfrm>
    </dsp:sp>
    <dsp:sp modelId="{D3D6C7B6-EAC5-4AFD-9588-0572DA9CC6BA}">
      <dsp:nvSpPr>
        <dsp:cNvPr id="0" name=""/>
        <dsp:cNvSpPr/>
      </dsp:nvSpPr>
      <dsp:spPr>
        <a:xfrm>
          <a:off x="8400" y="448343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Se propusieron nueve proyecciones isógonas que podían adaptarse a la configuración de las Islas Galápagos. </a:t>
          </a:r>
        </a:p>
      </dsp:txBody>
      <dsp:txXfrm>
        <a:off x="8400" y="448343"/>
        <a:ext cx="3162224" cy="1897334"/>
      </dsp:txXfrm>
    </dsp:sp>
    <dsp:sp modelId="{A0086A59-31A4-4F2B-897A-C2F848A74CB2}">
      <dsp:nvSpPr>
        <dsp:cNvPr id="0" name=""/>
        <dsp:cNvSpPr/>
      </dsp:nvSpPr>
      <dsp:spPr>
        <a:xfrm>
          <a:off x="7058360" y="1351290"/>
          <a:ext cx="6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11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8533" y="1393373"/>
        <a:ext cx="36365" cy="7273"/>
      </dsp:txXfrm>
    </dsp:sp>
    <dsp:sp modelId="{9DB40888-4D22-4202-B503-0648E3638092}">
      <dsp:nvSpPr>
        <dsp:cNvPr id="0" name=""/>
        <dsp:cNvSpPr/>
      </dsp:nvSpPr>
      <dsp:spPr>
        <a:xfrm>
          <a:off x="3897936" y="448343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Constantia" panose="02030602050306030303" pitchFamily="18" charset="0"/>
            </a:rPr>
            <a:t>El análisis teórico matemático demostró que, cuatro proyecciones presentaron los valores más bajos en su RMSE en los módulos de deformación lineal.</a:t>
          </a:r>
          <a:endParaRPr lang="es-EC" sz="1400" kern="1200" dirty="0">
            <a:solidFill>
              <a:schemeClr val="tx1"/>
            </a:solidFill>
            <a:latin typeface="Constantia" panose="02030602050306030303" pitchFamily="18" charset="0"/>
            <a:cs typeface="Arial" panose="020B0604020202020204" pitchFamily="34" charset="0"/>
          </a:endParaRPr>
        </a:p>
      </dsp:txBody>
      <dsp:txXfrm>
        <a:off x="3897936" y="448343"/>
        <a:ext cx="3162224" cy="1897334"/>
      </dsp:txXfrm>
    </dsp:sp>
    <dsp:sp modelId="{B2CB9E6B-FE3E-40B7-9ED7-AE5148564728}">
      <dsp:nvSpPr>
        <dsp:cNvPr id="0" name=""/>
        <dsp:cNvSpPr/>
      </dsp:nvSpPr>
      <dsp:spPr>
        <a:xfrm>
          <a:off x="1589512" y="2343877"/>
          <a:ext cx="7779071" cy="696711"/>
        </a:xfrm>
        <a:custGeom>
          <a:avLst/>
          <a:gdLst/>
          <a:ahLst/>
          <a:cxnLst/>
          <a:rect l="0" t="0" r="0" b="0"/>
          <a:pathLst>
            <a:path>
              <a:moveTo>
                <a:pt x="7779071" y="0"/>
              </a:moveTo>
              <a:lnTo>
                <a:pt x="7779071" y="365455"/>
              </a:lnTo>
              <a:lnTo>
                <a:pt x="0" y="365455"/>
              </a:lnTo>
              <a:lnTo>
                <a:pt x="0" y="696711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3723" y="2688596"/>
        <a:ext cx="390649" cy="7273"/>
      </dsp:txXfrm>
    </dsp:sp>
    <dsp:sp modelId="{2ADC4AAB-6590-41B6-A42D-FC63C525FA44}">
      <dsp:nvSpPr>
        <dsp:cNvPr id="0" name=""/>
        <dsp:cNvSpPr/>
      </dsp:nvSpPr>
      <dsp:spPr>
        <a:xfrm>
          <a:off x="7787472" y="448343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aplicación de la proyección UTM no es adecuada para la zona de estudio. </a:t>
          </a:r>
          <a:endParaRPr lang="es-EC" sz="1050" kern="1200" dirty="0">
            <a:solidFill>
              <a:schemeClr val="tx1"/>
            </a:solidFill>
            <a:latin typeface="Constantia" panose="02030602050306030303" pitchFamily="18" charset="0"/>
            <a:cs typeface="Arial" panose="020B0604020202020204" pitchFamily="34" charset="0"/>
          </a:endParaRPr>
        </a:p>
      </dsp:txBody>
      <dsp:txXfrm>
        <a:off x="7787472" y="448343"/>
        <a:ext cx="3162224" cy="1897334"/>
      </dsp:txXfrm>
    </dsp:sp>
    <dsp:sp modelId="{8FCF0D57-2B9F-469B-AE78-7D1022F0C03A}">
      <dsp:nvSpPr>
        <dsp:cNvPr id="0" name=""/>
        <dsp:cNvSpPr/>
      </dsp:nvSpPr>
      <dsp:spPr>
        <a:xfrm>
          <a:off x="3168824" y="3975936"/>
          <a:ext cx="6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11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8997" y="4018020"/>
        <a:ext cx="36365" cy="7273"/>
      </dsp:txXfrm>
    </dsp:sp>
    <dsp:sp modelId="{D4C689A9-0996-4082-92BC-B76637735EB7}">
      <dsp:nvSpPr>
        <dsp:cNvPr id="0" name=""/>
        <dsp:cNvSpPr/>
      </dsp:nvSpPr>
      <dsp:spPr>
        <a:xfrm>
          <a:off x="8400" y="3072989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proyección que presenta mejores precisiones y la única con errores admisibles en distancias es Gauss Kruger Modificado.</a:t>
          </a:r>
        </a:p>
      </dsp:txBody>
      <dsp:txXfrm>
        <a:off x="8400" y="3072989"/>
        <a:ext cx="3162224" cy="1897334"/>
      </dsp:txXfrm>
    </dsp:sp>
    <dsp:sp modelId="{33FBAC8D-7039-42D4-9CC7-AFC759826AE8}">
      <dsp:nvSpPr>
        <dsp:cNvPr id="0" name=""/>
        <dsp:cNvSpPr/>
      </dsp:nvSpPr>
      <dsp:spPr>
        <a:xfrm>
          <a:off x="7058360" y="3975936"/>
          <a:ext cx="6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11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8533" y="4018020"/>
        <a:ext cx="36365" cy="7273"/>
      </dsp:txXfrm>
    </dsp:sp>
    <dsp:sp modelId="{029034A1-3A51-4339-9248-9EBCEED39227}">
      <dsp:nvSpPr>
        <dsp:cNvPr id="0" name=""/>
        <dsp:cNvSpPr/>
      </dsp:nvSpPr>
      <dsp:spPr>
        <a:xfrm>
          <a:off x="3897936" y="3072989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validación del SPCL-Galápagos  se realizó a partir del elenco de coordenadas obtenidas de la red geodésica. Se determinaron precisiones, módulos de deformación y errores para distancias y superficies. </a:t>
          </a:r>
        </a:p>
      </dsp:txBody>
      <dsp:txXfrm>
        <a:off x="3897936" y="3072989"/>
        <a:ext cx="3162224" cy="1897334"/>
      </dsp:txXfrm>
    </dsp:sp>
    <dsp:sp modelId="{3A539E72-0339-49D8-A9B9-4E9346AA8380}">
      <dsp:nvSpPr>
        <dsp:cNvPr id="0" name=""/>
        <dsp:cNvSpPr/>
      </dsp:nvSpPr>
      <dsp:spPr>
        <a:xfrm>
          <a:off x="7787472" y="3072989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rPr>
            <a:t>La Proyección Gauss Kruger modificado para las Islas Galápagos es idónea para la representación de las Islas. </a:t>
          </a:r>
        </a:p>
      </dsp:txBody>
      <dsp:txXfrm>
        <a:off x="7787472" y="3072989"/>
        <a:ext cx="3162224" cy="18973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EA00A-D448-4E6B-893B-C9445F8AF64B}">
      <dsp:nvSpPr>
        <dsp:cNvPr id="0" name=""/>
        <dsp:cNvSpPr/>
      </dsp:nvSpPr>
      <dsp:spPr>
        <a:xfrm>
          <a:off x="3168824" y="1351290"/>
          <a:ext cx="6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1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498997" y="1393373"/>
        <a:ext cx="36365" cy="7273"/>
      </dsp:txXfrm>
    </dsp:sp>
    <dsp:sp modelId="{930EA736-CC28-4BCF-906F-BEA07D3142DD}">
      <dsp:nvSpPr>
        <dsp:cNvPr id="0" name=""/>
        <dsp:cNvSpPr/>
      </dsp:nvSpPr>
      <dsp:spPr>
        <a:xfrm>
          <a:off x="8400" y="448343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nstantia" panose="02030602050306030303" pitchFamily="18" charset="0"/>
            </a:rPr>
            <a:t>Se recomienda el uso de proyecciones cartográficas conformes, pues facilita la corrección de distancias y áreas proyectadas a partir de artificios como el factor de escala. </a:t>
          </a:r>
        </a:p>
      </dsp:txBody>
      <dsp:txXfrm>
        <a:off x="8400" y="448343"/>
        <a:ext cx="3162224" cy="1897334"/>
      </dsp:txXfrm>
    </dsp:sp>
    <dsp:sp modelId="{D47877B5-AF8F-41C1-9DF2-1DD974612769}">
      <dsp:nvSpPr>
        <dsp:cNvPr id="0" name=""/>
        <dsp:cNvSpPr/>
      </dsp:nvSpPr>
      <dsp:spPr>
        <a:xfrm>
          <a:off x="7058360" y="1351290"/>
          <a:ext cx="6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11" y="45720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7388533" y="1393373"/>
        <a:ext cx="36365" cy="7273"/>
      </dsp:txXfrm>
    </dsp:sp>
    <dsp:sp modelId="{747D8B93-317B-45AD-835F-BFB4F8B824B3}">
      <dsp:nvSpPr>
        <dsp:cNvPr id="0" name=""/>
        <dsp:cNvSpPr/>
      </dsp:nvSpPr>
      <dsp:spPr>
        <a:xfrm>
          <a:off x="3897936" y="448343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nstantia" panose="02030602050306030303" pitchFamily="18" charset="0"/>
            </a:rPr>
            <a:t>La aplicación de la proyección UTM debería quedar totalmente descartada para proyectos realizados a escalas grandes en las Islas Galápagos.</a:t>
          </a:r>
        </a:p>
      </dsp:txBody>
      <dsp:txXfrm>
        <a:off x="3897936" y="448343"/>
        <a:ext cx="3162224" cy="1897334"/>
      </dsp:txXfrm>
    </dsp:sp>
    <dsp:sp modelId="{FC4B3230-C22A-4E54-BFAA-B41ED2938B49}">
      <dsp:nvSpPr>
        <dsp:cNvPr id="0" name=""/>
        <dsp:cNvSpPr/>
      </dsp:nvSpPr>
      <dsp:spPr>
        <a:xfrm>
          <a:off x="1589512" y="2343877"/>
          <a:ext cx="7779071" cy="696711"/>
        </a:xfrm>
        <a:custGeom>
          <a:avLst/>
          <a:gdLst/>
          <a:ahLst/>
          <a:cxnLst/>
          <a:rect l="0" t="0" r="0" b="0"/>
          <a:pathLst>
            <a:path>
              <a:moveTo>
                <a:pt x="7779071" y="0"/>
              </a:moveTo>
              <a:lnTo>
                <a:pt x="7779071" y="365455"/>
              </a:lnTo>
              <a:lnTo>
                <a:pt x="0" y="365455"/>
              </a:lnTo>
              <a:lnTo>
                <a:pt x="0" y="696711"/>
              </a:lnTo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283723" y="2688596"/>
        <a:ext cx="390649" cy="7273"/>
      </dsp:txXfrm>
    </dsp:sp>
    <dsp:sp modelId="{928A7BD4-A05E-4DE9-8A38-779F1A4D0B36}">
      <dsp:nvSpPr>
        <dsp:cNvPr id="0" name=""/>
        <dsp:cNvSpPr/>
      </dsp:nvSpPr>
      <dsp:spPr>
        <a:xfrm>
          <a:off x="7787472" y="448343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nstantia" panose="02030602050306030303" pitchFamily="18" charset="0"/>
            </a:rPr>
            <a:t>Sería importante desarrollar una red geodésica más densificada.  </a:t>
          </a:r>
        </a:p>
      </dsp:txBody>
      <dsp:txXfrm>
        <a:off x="7787472" y="448343"/>
        <a:ext cx="3162224" cy="1897334"/>
      </dsp:txXfrm>
    </dsp:sp>
    <dsp:sp modelId="{DA8FDC6A-DD30-4DE7-BFCC-437A14C417C1}">
      <dsp:nvSpPr>
        <dsp:cNvPr id="0" name=""/>
        <dsp:cNvSpPr/>
      </dsp:nvSpPr>
      <dsp:spPr>
        <a:xfrm>
          <a:off x="3168824" y="3975936"/>
          <a:ext cx="6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11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498997" y="4018020"/>
        <a:ext cx="36365" cy="7273"/>
      </dsp:txXfrm>
    </dsp:sp>
    <dsp:sp modelId="{5FEE8192-87BA-4A77-8B65-2D4D4B9986F3}">
      <dsp:nvSpPr>
        <dsp:cNvPr id="0" name=""/>
        <dsp:cNvSpPr/>
      </dsp:nvSpPr>
      <dsp:spPr>
        <a:xfrm>
          <a:off x="8400" y="3072989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nstantia" panose="02030602050306030303" pitchFamily="18" charset="0"/>
            </a:rPr>
            <a:t>Se recomienda aplicar un PTL en donde se considere un factor de escala de acuerdo a la altitud media de la zona.</a:t>
          </a:r>
        </a:p>
      </dsp:txBody>
      <dsp:txXfrm>
        <a:off x="8400" y="3072989"/>
        <a:ext cx="3162224" cy="1897334"/>
      </dsp:txXfrm>
    </dsp:sp>
    <dsp:sp modelId="{AD190176-46E4-4860-B37C-D7ACD5F6A9EC}">
      <dsp:nvSpPr>
        <dsp:cNvPr id="0" name=""/>
        <dsp:cNvSpPr/>
      </dsp:nvSpPr>
      <dsp:spPr>
        <a:xfrm>
          <a:off x="3897936" y="3072989"/>
          <a:ext cx="3162224" cy="189733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nstantia" panose="02030602050306030303" pitchFamily="18" charset="0"/>
            </a:rPr>
            <a:t>Se recomienda la adopción y aplicación de la proyección para trabajos a escalas grandes (1:1000 y 1:5000), por medio de la calculadora de transformación de coordenadas y de la herramienta SIG. </a:t>
          </a:r>
        </a:p>
      </dsp:txBody>
      <dsp:txXfrm>
        <a:off x="3897936" y="3072989"/>
        <a:ext cx="3162224" cy="189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66487-7170-4329-8282-0022AD19D231}">
      <dsp:nvSpPr>
        <dsp:cNvPr id="0" name=""/>
        <dsp:cNvSpPr/>
      </dsp:nvSpPr>
      <dsp:spPr>
        <a:xfrm>
          <a:off x="101867" y="657826"/>
          <a:ext cx="3038347" cy="250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Constantia" panose="02030602050306030303" pitchFamily="18" charset="0"/>
            </a:rPr>
            <a:t>Falta de un sistema de proyección cartográfico local para las Islas Galápagos, que cumplan con las precisiones requeridas a escalas 1:1000 y 1:5000.</a:t>
          </a:r>
        </a:p>
      </dsp:txBody>
      <dsp:txXfrm>
        <a:off x="159537" y="715496"/>
        <a:ext cx="2923007" cy="1853660"/>
      </dsp:txXfrm>
    </dsp:sp>
    <dsp:sp modelId="{23AABE4A-F520-4E37-9151-904D3B3581F9}">
      <dsp:nvSpPr>
        <dsp:cNvPr id="0" name=""/>
        <dsp:cNvSpPr/>
      </dsp:nvSpPr>
      <dsp:spPr>
        <a:xfrm rot="20722272">
          <a:off x="2098465" y="2228778"/>
          <a:ext cx="3343052" cy="3622217"/>
        </a:xfrm>
        <a:prstGeom prst="leftCircularArrow">
          <a:avLst>
            <a:gd name="adj1" fmla="val 3349"/>
            <a:gd name="adj2" fmla="val 414033"/>
            <a:gd name="adj3" fmla="val 2677812"/>
            <a:gd name="adj4" fmla="val 9512758"/>
            <a:gd name="adj5" fmla="val 390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A75A9-E564-4CA7-A1B3-EAF4D3EC39FF}">
      <dsp:nvSpPr>
        <dsp:cNvPr id="0" name=""/>
        <dsp:cNvSpPr/>
      </dsp:nvSpPr>
      <dsp:spPr>
        <a:xfrm>
          <a:off x="1027466" y="2843015"/>
          <a:ext cx="2286349" cy="1897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400" kern="1200" dirty="0"/>
        </a:p>
      </dsp:txBody>
      <dsp:txXfrm>
        <a:off x="1083032" y="2898581"/>
        <a:ext cx="2175217" cy="1786014"/>
      </dsp:txXfrm>
    </dsp:sp>
    <dsp:sp modelId="{D0BBA801-EF31-4689-9649-5ED83518204E}">
      <dsp:nvSpPr>
        <dsp:cNvPr id="0" name=""/>
        <dsp:cNvSpPr/>
      </dsp:nvSpPr>
      <dsp:spPr>
        <a:xfrm>
          <a:off x="4201568" y="2110670"/>
          <a:ext cx="3038347" cy="250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Constantia" panose="02030602050306030303" pitchFamily="18" charset="0"/>
            </a:rPr>
            <a:t>Aplicación del Sistema UTM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>
              <a:latin typeface="Constantia" panose="02030602050306030303" pitchFamily="18" charset="0"/>
            </a:rPr>
            <a:t>Divide al archipiélago en cuatro zonas, 15N, 15S, 16N, 16S.</a:t>
          </a:r>
          <a:endParaRPr lang="es-EC" sz="1600" kern="1200" dirty="0">
            <a:latin typeface="Constantia" panose="02030602050306030303" pitchFamily="18" charset="0"/>
          </a:endParaRPr>
        </a:p>
      </dsp:txBody>
      <dsp:txXfrm>
        <a:off x="4259238" y="2705340"/>
        <a:ext cx="2923007" cy="1853660"/>
      </dsp:txXfrm>
    </dsp:sp>
    <dsp:sp modelId="{58B41B81-B69D-44C2-8BA7-8A80FEAEE427}">
      <dsp:nvSpPr>
        <dsp:cNvPr id="0" name=""/>
        <dsp:cNvSpPr/>
      </dsp:nvSpPr>
      <dsp:spPr>
        <a:xfrm>
          <a:off x="5728180" y="-517302"/>
          <a:ext cx="3859151" cy="3859151"/>
        </a:xfrm>
        <a:prstGeom prst="circularArrow">
          <a:avLst>
            <a:gd name="adj1" fmla="val 3143"/>
            <a:gd name="adj2" fmla="val 386726"/>
            <a:gd name="adj3" fmla="val 19513378"/>
            <a:gd name="adj4" fmla="val 12651125"/>
            <a:gd name="adj5" fmla="val 366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9C11-F80B-4799-9A6D-798B7A85DB81}">
      <dsp:nvSpPr>
        <dsp:cNvPr id="0" name=""/>
        <dsp:cNvSpPr/>
      </dsp:nvSpPr>
      <dsp:spPr>
        <a:xfrm>
          <a:off x="4887755" y="490134"/>
          <a:ext cx="2452580" cy="21820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400" kern="1200" dirty="0"/>
        </a:p>
      </dsp:txBody>
      <dsp:txXfrm>
        <a:off x="4951665" y="554044"/>
        <a:ext cx="2324760" cy="2054216"/>
      </dsp:txXfrm>
    </dsp:sp>
    <dsp:sp modelId="{BFD068F1-50BC-4B88-A7D1-B2BB419B2348}">
      <dsp:nvSpPr>
        <dsp:cNvPr id="0" name=""/>
        <dsp:cNvSpPr/>
      </dsp:nvSpPr>
      <dsp:spPr>
        <a:xfrm>
          <a:off x="8042067" y="1095913"/>
          <a:ext cx="3038347" cy="250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>
            <a:latin typeface="Constantia" panose="0203060205030603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>
              <a:latin typeface="Constantia" panose="02030602050306030303" pitchFamily="18" charset="0"/>
            </a:rPr>
            <a:t>Información cartográfica escasa e inadecuada con fines de ordenamiento territorial, catastro multidisciplinario orientado al turismo, entre otras aplicaciones. </a:t>
          </a:r>
          <a:endParaRPr lang="es-EC" sz="1600" kern="1200" dirty="0">
            <a:latin typeface="Constantia" panose="02030602050306030303" pitchFamily="18" charset="0"/>
          </a:endParaRPr>
        </a:p>
      </dsp:txBody>
      <dsp:txXfrm>
        <a:off x="8099737" y="1153583"/>
        <a:ext cx="2923007" cy="1853660"/>
      </dsp:txXfrm>
    </dsp:sp>
    <dsp:sp modelId="{F91D7532-30D5-4930-B976-B3658D65F809}">
      <dsp:nvSpPr>
        <dsp:cNvPr id="0" name=""/>
        <dsp:cNvSpPr/>
      </dsp:nvSpPr>
      <dsp:spPr>
        <a:xfrm>
          <a:off x="8532618" y="3207367"/>
          <a:ext cx="2577247" cy="1906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400" kern="1200" dirty="0"/>
        </a:p>
      </dsp:txBody>
      <dsp:txXfrm>
        <a:off x="8588470" y="3263219"/>
        <a:ext cx="2465543" cy="1795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3DD5F-29D9-4DF9-AD00-2E3146A70EBA}">
      <dsp:nvSpPr>
        <dsp:cNvPr id="0" name=""/>
        <dsp:cNvSpPr/>
      </dsp:nvSpPr>
      <dsp:spPr>
        <a:xfrm>
          <a:off x="0" y="0"/>
          <a:ext cx="6842854" cy="953260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onstantia" panose="02030602050306030303" pitchFamily="18" charset="0"/>
            </a:rPr>
            <a:t>1. </a:t>
          </a:r>
          <a:r>
            <a:rPr lang="es-ES" sz="2000" kern="1200" dirty="0">
              <a:latin typeface="Constantia" panose="02030602050306030303" pitchFamily="18" charset="0"/>
            </a:rPr>
            <a:t>INTRODUCCIÓN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7920" y="27920"/>
        <a:ext cx="5702680" cy="897420"/>
      </dsp:txXfrm>
    </dsp:sp>
    <dsp:sp modelId="{24B4BB29-1A91-4865-8CA6-B80FE9ABD9F8}">
      <dsp:nvSpPr>
        <dsp:cNvPr id="0" name=""/>
        <dsp:cNvSpPr/>
      </dsp:nvSpPr>
      <dsp:spPr>
        <a:xfrm>
          <a:off x="510992" y="1085657"/>
          <a:ext cx="6842854" cy="9532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1B214"/>
            </a:gs>
            <a:gs pos="43000">
              <a:srgbClr val="A0DD19"/>
            </a:gs>
            <a:gs pos="100000">
              <a:srgbClr val="C5EE68"/>
            </a:gs>
          </a:gsLst>
          <a:lin ang="162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onstantia" panose="02030602050306030303" pitchFamily="18" charset="0"/>
            </a:rPr>
            <a:t>2. METODOLOGÍA</a:t>
          </a:r>
          <a:endParaRPr lang="es-EC" sz="2400" b="1" kern="1200" dirty="0">
            <a:latin typeface="Constantia" panose="02030602050306030303" pitchFamily="18" charset="0"/>
          </a:endParaRPr>
        </a:p>
      </dsp:txBody>
      <dsp:txXfrm>
        <a:off x="538912" y="1113577"/>
        <a:ext cx="5656402" cy="897420"/>
      </dsp:txXfrm>
    </dsp:sp>
    <dsp:sp modelId="{CAD205AA-B398-40BD-B525-5FF343E965EC}">
      <dsp:nvSpPr>
        <dsp:cNvPr id="0" name=""/>
        <dsp:cNvSpPr/>
      </dsp:nvSpPr>
      <dsp:spPr>
        <a:xfrm>
          <a:off x="1021984" y="2171315"/>
          <a:ext cx="6842854" cy="9532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onstantia" panose="02030602050306030303" pitchFamily="18" charset="0"/>
            </a:rPr>
            <a:t>3</a:t>
          </a:r>
          <a:r>
            <a:rPr lang="es-ES" sz="2000" kern="1200" dirty="0">
              <a:latin typeface="Constantia" panose="02030602050306030303" pitchFamily="18" charset="0"/>
            </a:rPr>
            <a:t>. ANÁLISIS Y DISCUSIÓN DE RESULTADOS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1049904" y="2199235"/>
        <a:ext cx="5656402" cy="897420"/>
      </dsp:txXfrm>
    </dsp:sp>
    <dsp:sp modelId="{FE62CDCA-B50E-42A7-8461-8F658C9F3394}">
      <dsp:nvSpPr>
        <dsp:cNvPr id="0" name=""/>
        <dsp:cNvSpPr/>
      </dsp:nvSpPr>
      <dsp:spPr>
        <a:xfrm>
          <a:off x="1532977" y="3256973"/>
          <a:ext cx="6842854" cy="9532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4. CONCLUSIONES Y RECOMENDACIONES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1560897" y="3284893"/>
        <a:ext cx="5656402" cy="897420"/>
      </dsp:txXfrm>
    </dsp:sp>
    <dsp:sp modelId="{343A8352-8E21-47E2-9E09-FB2704762A1D}">
      <dsp:nvSpPr>
        <dsp:cNvPr id="0" name=""/>
        <dsp:cNvSpPr/>
      </dsp:nvSpPr>
      <dsp:spPr>
        <a:xfrm>
          <a:off x="2043969" y="4342631"/>
          <a:ext cx="6842854" cy="9532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5. BIBLIOGRAFÍA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071889" y="4370551"/>
        <a:ext cx="5656402" cy="897420"/>
      </dsp:txXfrm>
    </dsp:sp>
    <dsp:sp modelId="{76CECEA9-2A58-4D04-B4F6-B28371000916}">
      <dsp:nvSpPr>
        <dsp:cNvPr id="0" name=""/>
        <dsp:cNvSpPr/>
      </dsp:nvSpPr>
      <dsp:spPr>
        <a:xfrm>
          <a:off x="6223235" y="696409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6362649" y="696409"/>
        <a:ext cx="340791" cy="466263"/>
      </dsp:txXfrm>
    </dsp:sp>
    <dsp:sp modelId="{E5424211-1725-43DE-9C5E-298E152A6301}">
      <dsp:nvSpPr>
        <dsp:cNvPr id="0" name=""/>
        <dsp:cNvSpPr/>
      </dsp:nvSpPr>
      <dsp:spPr>
        <a:xfrm>
          <a:off x="6734227" y="178206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/>
        </a:p>
      </dsp:txBody>
      <dsp:txXfrm>
        <a:off x="6873641" y="1782067"/>
        <a:ext cx="340791" cy="466263"/>
      </dsp:txXfrm>
    </dsp:sp>
    <dsp:sp modelId="{5F395960-2D75-4219-9946-4A0C8BEC9D71}">
      <dsp:nvSpPr>
        <dsp:cNvPr id="0" name=""/>
        <dsp:cNvSpPr/>
      </dsp:nvSpPr>
      <dsp:spPr>
        <a:xfrm>
          <a:off x="7245219" y="285183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7384633" y="2851837"/>
        <a:ext cx="340791" cy="466263"/>
      </dsp:txXfrm>
    </dsp:sp>
    <dsp:sp modelId="{21909A72-9FBB-4EB2-BCDF-F9469853C635}">
      <dsp:nvSpPr>
        <dsp:cNvPr id="0" name=""/>
        <dsp:cNvSpPr/>
      </dsp:nvSpPr>
      <dsp:spPr>
        <a:xfrm>
          <a:off x="7756212" y="394808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7895626" y="3948087"/>
        <a:ext cx="340791" cy="466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EAAE0-68A2-4DE7-A585-3A94745C3F0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B465C-18A6-4524-A1B4-0BC786C8C252}">
      <dsp:nvSpPr>
        <dsp:cNvPr id="0" name=""/>
        <dsp:cNvSpPr/>
      </dsp:nvSpPr>
      <dsp:spPr>
        <a:xfrm>
          <a:off x="449410" y="449087"/>
          <a:ext cx="4947298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i="0" kern="120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Proyección Estereográfica Ecuatorial</a:t>
          </a:r>
          <a:endParaRPr lang="es-EC" sz="1800" i="0" kern="1200" dirty="0">
            <a:latin typeface="Constantia" panose="02030602050306030303" pitchFamily="18" charset="0"/>
          </a:endParaRPr>
        </a:p>
      </dsp:txBody>
      <dsp:txXfrm>
        <a:off x="449410" y="449087"/>
        <a:ext cx="4947298" cy="677550"/>
      </dsp:txXfrm>
    </dsp:sp>
    <dsp:sp modelId="{FF7FBECB-90B7-4A82-A88F-AE11158AD72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4D2DB-4687-498A-94C2-ED029A6B59D2}">
      <dsp:nvSpPr>
        <dsp:cNvPr id="0" name=""/>
        <dsp:cNvSpPr/>
      </dsp:nvSpPr>
      <dsp:spPr>
        <a:xfrm>
          <a:off x="1020082" y="1354558"/>
          <a:ext cx="4461785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Estereográfica Oblicua</a:t>
          </a:r>
        </a:p>
      </dsp:txBody>
      <dsp:txXfrm>
        <a:off x="1020082" y="1354558"/>
        <a:ext cx="4461785" cy="677550"/>
      </dsp:txXfrm>
    </dsp:sp>
    <dsp:sp modelId="{1BB73AF3-AA78-41C2-8DFB-4B9BCC1680F0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24714-5A9C-49B4-9E47-CDC636C82AC3}">
      <dsp:nvSpPr>
        <dsp:cNvPr id="0" name=""/>
        <dsp:cNvSpPr/>
      </dsp:nvSpPr>
      <dsp:spPr>
        <a:xfrm>
          <a:off x="1144243" y="2370558"/>
          <a:ext cx="4312772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Mercator en Elipsoide</a:t>
          </a:r>
        </a:p>
      </dsp:txBody>
      <dsp:txXfrm>
        <a:off x="1144243" y="2370558"/>
        <a:ext cx="4312772" cy="677550"/>
      </dsp:txXfrm>
    </dsp:sp>
    <dsp:sp modelId="{AC89341C-D1BE-4310-9543-34BBA2774448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60000" r="-60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44652-80BC-4A98-9891-9970F4991A18}">
      <dsp:nvSpPr>
        <dsp:cNvPr id="0" name=""/>
        <dsp:cNvSpPr/>
      </dsp:nvSpPr>
      <dsp:spPr>
        <a:xfrm>
          <a:off x="934951" y="3497087"/>
          <a:ext cx="4461785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Normal Secante Isógona</a:t>
          </a:r>
        </a:p>
      </dsp:txBody>
      <dsp:txXfrm>
        <a:off x="934951" y="3497087"/>
        <a:ext cx="4461785" cy="677550"/>
      </dsp:txXfrm>
    </dsp:sp>
    <dsp:sp modelId="{5E9EFB5A-0D49-4EBA-82B5-2CAEBF9CDAC1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6000" r="-6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B1228-FD79-4362-A3AF-770AE451439C}">
      <dsp:nvSpPr>
        <dsp:cNvPr id="0" name=""/>
        <dsp:cNvSpPr/>
      </dsp:nvSpPr>
      <dsp:spPr>
        <a:xfrm>
          <a:off x="509717" y="4402558"/>
          <a:ext cx="4947298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Gauss-Kruger</a:t>
          </a:r>
        </a:p>
      </dsp:txBody>
      <dsp:txXfrm>
        <a:off x="509717" y="4402558"/>
        <a:ext cx="4947298" cy="677550"/>
      </dsp:txXfrm>
    </dsp:sp>
    <dsp:sp modelId="{19DBD185-2C2A-4781-B666-28E5311E0E30}">
      <dsp:nvSpPr>
        <dsp:cNvPr id="0" name=""/>
        <dsp:cNvSpPr/>
      </dsp:nvSpPr>
      <dsp:spPr>
        <a:xfrm>
          <a:off x="80947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C9004-B673-4DCD-9B44-E380FB87518E}">
      <dsp:nvSpPr>
        <dsp:cNvPr id="0" name=""/>
        <dsp:cNvSpPr/>
      </dsp:nvSpPr>
      <dsp:spPr>
        <a:xfrm>
          <a:off x="-5402083" y="-827207"/>
          <a:ext cx="6432362" cy="643236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98291-F0E0-46E8-A236-D7316F22529A}">
      <dsp:nvSpPr>
        <dsp:cNvPr id="0" name=""/>
        <dsp:cNvSpPr/>
      </dsp:nvSpPr>
      <dsp:spPr>
        <a:xfrm>
          <a:off x="539381" y="367328"/>
          <a:ext cx="5185356" cy="735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Universal Trasversal de Mercator (UTM)</a:t>
          </a:r>
        </a:p>
      </dsp:txBody>
      <dsp:txXfrm>
        <a:off x="539381" y="367328"/>
        <a:ext cx="5185356" cy="735039"/>
      </dsp:txXfrm>
    </dsp:sp>
    <dsp:sp modelId="{16E75AC8-ECDA-41CC-A7D5-CCA264AEDF21}">
      <dsp:nvSpPr>
        <dsp:cNvPr id="0" name=""/>
        <dsp:cNvSpPr/>
      </dsp:nvSpPr>
      <dsp:spPr>
        <a:xfrm>
          <a:off x="29263" y="319413"/>
          <a:ext cx="918799" cy="9187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5000" r="-45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91549-80B4-4BFE-BA51-9D11760B0426}">
      <dsp:nvSpPr>
        <dsp:cNvPr id="0" name=""/>
        <dsp:cNvSpPr/>
      </dsp:nvSpPr>
      <dsp:spPr>
        <a:xfrm>
          <a:off x="960796" y="1470079"/>
          <a:ext cx="4763941" cy="735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Local Trasversa de Mercator (LTM)</a:t>
          </a:r>
        </a:p>
      </dsp:txBody>
      <dsp:txXfrm>
        <a:off x="960796" y="1470079"/>
        <a:ext cx="4763941" cy="735039"/>
      </dsp:txXfrm>
    </dsp:sp>
    <dsp:sp modelId="{67A7A930-89EA-4C71-8726-F97CBC585CB2}">
      <dsp:nvSpPr>
        <dsp:cNvPr id="0" name=""/>
        <dsp:cNvSpPr/>
      </dsp:nvSpPr>
      <dsp:spPr>
        <a:xfrm>
          <a:off x="501396" y="1378199"/>
          <a:ext cx="918799" cy="91879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1000" r="-31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AA2CD-8108-42F3-B329-4010C5A3FA61}">
      <dsp:nvSpPr>
        <dsp:cNvPr id="0" name=""/>
        <dsp:cNvSpPr/>
      </dsp:nvSpPr>
      <dsp:spPr>
        <a:xfrm>
          <a:off x="960796" y="2572829"/>
          <a:ext cx="4763941" cy="735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Transversa Modificada Ejidal</a:t>
          </a:r>
        </a:p>
      </dsp:txBody>
      <dsp:txXfrm>
        <a:off x="960796" y="2572829"/>
        <a:ext cx="4763941" cy="735039"/>
      </dsp:txXfrm>
    </dsp:sp>
    <dsp:sp modelId="{BBF42602-A0AD-4E9D-AEDB-710DEE489254}">
      <dsp:nvSpPr>
        <dsp:cNvPr id="0" name=""/>
        <dsp:cNvSpPr/>
      </dsp:nvSpPr>
      <dsp:spPr>
        <a:xfrm>
          <a:off x="501396" y="2480949"/>
          <a:ext cx="918799" cy="91879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1000" r="-31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ABE1D-40BF-4006-8D62-CA47F67B5E19}">
      <dsp:nvSpPr>
        <dsp:cNvPr id="0" name=""/>
        <dsp:cNvSpPr/>
      </dsp:nvSpPr>
      <dsp:spPr>
        <a:xfrm>
          <a:off x="539381" y="3675579"/>
          <a:ext cx="5185356" cy="735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dirty="0">
              <a:latin typeface="Constantia" panose="02030602050306030303" pitchFamily="18" charset="0"/>
            </a:rPr>
            <a:t>Proyección Oblicua de Mercator</a:t>
          </a:r>
        </a:p>
      </dsp:txBody>
      <dsp:txXfrm>
        <a:off x="539381" y="3675579"/>
        <a:ext cx="5185356" cy="735039"/>
      </dsp:txXfrm>
    </dsp:sp>
    <dsp:sp modelId="{8914B2DA-B15C-488B-BA8D-03D0EC696832}">
      <dsp:nvSpPr>
        <dsp:cNvPr id="0" name=""/>
        <dsp:cNvSpPr/>
      </dsp:nvSpPr>
      <dsp:spPr>
        <a:xfrm>
          <a:off x="79981" y="3583699"/>
          <a:ext cx="918799" cy="91879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4000" r="-14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CF500-60C0-498B-8F43-D88F3CC33386}">
      <dsp:nvSpPr>
        <dsp:cNvPr id="0" name=""/>
        <dsp:cNvSpPr/>
      </dsp:nvSpPr>
      <dsp:spPr>
        <a:xfrm>
          <a:off x="0" y="271170"/>
          <a:ext cx="4986797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42077-4910-46F5-9297-F4F5A95A49DC}">
      <dsp:nvSpPr>
        <dsp:cNvPr id="0" name=""/>
        <dsp:cNvSpPr/>
      </dsp:nvSpPr>
      <dsp:spPr>
        <a:xfrm>
          <a:off x="249339" y="20250"/>
          <a:ext cx="349075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42" tIns="0" rIns="1319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Media</a:t>
          </a:r>
        </a:p>
      </dsp:txBody>
      <dsp:txXfrm>
        <a:off x="273837" y="44748"/>
        <a:ext cx="3441761" cy="452844"/>
      </dsp:txXfrm>
    </dsp:sp>
    <dsp:sp modelId="{EA3653A6-63BF-46A8-B7DF-082A073FF8AF}">
      <dsp:nvSpPr>
        <dsp:cNvPr id="0" name=""/>
        <dsp:cNvSpPr/>
      </dsp:nvSpPr>
      <dsp:spPr>
        <a:xfrm>
          <a:off x="0" y="1042290"/>
          <a:ext cx="4986797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88FDA-66D1-4302-941A-43D8309E7632}">
      <dsp:nvSpPr>
        <dsp:cNvPr id="0" name=""/>
        <dsp:cNvSpPr/>
      </dsp:nvSpPr>
      <dsp:spPr>
        <a:xfrm>
          <a:off x="249339" y="791370"/>
          <a:ext cx="349075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42" tIns="0" rIns="1319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Desviación Estándar</a:t>
          </a:r>
        </a:p>
      </dsp:txBody>
      <dsp:txXfrm>
        <a:off x="273837" y="815868"/>
        <a:ext cx="3441761" cy="452844"/>
      </dsp:txXfrm>
    </dsp:sp>
    <dsp:sp modelId="{34D4E75E-0384-4E64-A8F5-D50A5055A79F}">
      <dsp:nvSpPr>
        <dsp:cNvPr id="0" name=""/>
        <dsp:cNvSpPr/>
      </dsp:nvSpPr>
      <dsp:spPr>
        <a:xfrm>
          <a:off x="0" y="1813410"/>
          <a:ext cx="4986797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C6FC0-6055-4F4B-BC57-AED8EA2A32A2}">
      <dsp:nvSpPr>
        <dsp:cNvPr id="0" name=""/>
        <dsp:cNvSpPr/>
      </dsp:nvSpPr>
      <dsp:spPr>
        <a:xfrm>
          <a:off x="249339" y="1562490"/>
          <a:ext cx="349075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42" tIns="0" rIns="1319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Mínimo y Máximo</a:t>
          </a:r>
        </a:p>
      </dsp:txBody>
      <dsp:txXfrm>
        <a:off x="273837" y="1586988"/>
        <a:ext cx="3441761" cy="452844"/>
      </dsp:txXfrm>
    </dsp:sp>
    <dsp:sp modelId="{F181914B-9BEB-4FA7-B06C-80748CCA92AA}">
      <dsp:nvSpPr>
        <dsp:cNvPr id="0" name=""/>
        <dsp:cNvSpPr/>
      </dsp:nvSpPr>
      <dsp:spPr>
        <a:xfrm>
          <a:off x="0" y="2584530"/>
          <a:ext cx="4986797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DEBF0-D093-4168-91BC-AE63B2D9827E}">
      <dsp:nvSpPr>
        <dsp:cNvPr id="0" name=""/>
        <dsp:cNvSpPr/>
      </dsp:nvSpPr>
      <dsp:spPr>
        <a:xfrm>
          <a:off x="249339" y="2333610"/>
          <a:ext cx="3490757" cy="5018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42" tIns="0" rIns="1319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RMSE – Valor de Referencia 1</a:t>
          </a:r>
        </a:p>
      </dsp:txBody>
      <dsp:txXfrm>
        <a:off x="273837" y="2358108"/>
        <a:ext cx="3441761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0E6CA-3906-4CE0-9937-0286CC2CC031}">
      <dsp:nvSpPr>
        <dsp:cNvPr id="0" name=""/>
        <dsp:cNvSpPr/>
      </dsp:nvSpPr>
      <dsp:spPr>
        <a:xfrm rot="5400000">
          <a:off x="216354" y="1195573"/>
          <a:ext cx="816218" cy="9292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EF9FE-3496-4C5A-BAC1-25A4C0A87AE1}">
      <dsp:nvSpPr>
        <dsp:cNvPr id="0" name=""/>
        <dsp:cNvSpPr/>
      </dsp:nvSpPr>
      <dsp:spPr>
        <a:xfrm>
          <a:off x="106" y="290779"/>
          <a:ext cx="1374030" cy="96177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Módulos de Deformación Lineal</a:t>
          </a:r>
        </a:p>
      </dsp:txBody>
      <dsp:txXfrm>
        <a:off x="47064" y="337737"/>
        <a:ext cx="1280114" cy="867860"/>
      </dsp:txXfrm>
    </dsp:sp>
    <dsp:sp modelId="{3499921A-4308-4B26-AB49-9667BC17B716}">
      <dsp:nvSpPr>
        <dsp:cNvPr id="0" name=""/>
        <dsp:cNvSpPr/>
      </dsp:nvSpPr>
      <dsp:spPr>
        <a:xfrm>
          <a:off x="1546722" y="363088"/>
          <a:ext cx="2056899" cy="77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05B44-E2A7-4488-9D4B-DACD7570A088}">
      <dsp:nvSpPr>
        <dsp:cNvPr id="0" name=""/>
        <dsp:cNvSpPr/>
      </dsp:nvSpPr>
      <dsp:spPr>
        <a:xfrm rot="5400000">
          <a:off x="1544534" y="2254695"/>
          <a:ext cx="816218" cy="9292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03F7E-8757-4541-BE72-CC719B96E92F}">
      <dsp:nvSpPr>
        <dsp:cNvPr id="0" name=""/>
        <dsp:cNvSpPr/>
      </dsp:nvSpPr>
      <dsp:spPr>
        <a:xfrm>
          <a:off x="1126370" y="1349907"/>
          <a:ext cx="1374030" cy="961776"/>
        </a:xfrm>
        <a:prstGeom prst="roundRect">
          <a:avLst>
            <a:gd name="adj" fmla="val 166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Errores en distancias y áreas proyectadas</a:t>
          </a:r>
        </a:p>
      </dsp:txBody>
      <dsp:txXfrm>
        <a:off x="1173328" y="1396865"/>
        <a:ext cx="1280114" cy="867860"/>
      </dsp:txXfrm>
    </dsp:sp>
    <dsp:sp modelId="{261041DC-4BBA-4AA4-ADE8-015B6702F953}">
      <dsp:nvSpPr>
        <dsp:cNvPr id="0" name=""/>
        <dsp:cNvSpPr/>
      </dsp:nvSpPr>
      <dsp:spPr>
        <a:xfrm>
          <a:off x="2429941" y="1436143"/>
          <a:ext cx="1730365" cy="77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FD8A5-E923-4A99-8F19-3DE3CDEBDD74}">
      <dsp:nvSpPr>
        <dsp:cNvPr id="0" name=""/>
        <dsp:cNvSpPr/>
      </dsp:nvSpPr>
      <dsp:spPr>
        <a:xfrm>
          <a:off x="2417256" y="2430300"/>
          <a:ext cx="1374030" cy="961776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latin typeface="Arial" panose="020B0604020202020204" pitchFamily="34" charset="0"/>
              <a:cs typeface="Arial" panose="020B0604020202020204" pitchFamily="34" charset="0"/>
            </a:rPr>
            <a:t>Precisiones planimétricas</a:t>
          </a:r>
        </a:p>
      </dsp:txBody>
      <dsp:txXfrm>
        <a:off x="2464214" y="2477258"/>
        <a:ext cx="1280114" cy="8678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3DD5F-29D9-4DF9-AD00-2E3146A70EBA}">
      <dsp:nvSpPr>
        <dsp:cNvPr id="0" name=""/>
        <dsp:cNvSpPr/>
      </dsp:nvSpPr>
      <dsp:spPr>
        <a:xfrm>
          <a:off x="0" y="0"/>
          <a:ext cx="6842854" cy="953260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onstantia" panose="02030602050306030303" pitchFamily="18" charset="0"/>
            </a:rPr>
            <a:t>1. </a:t>
          </a:r>
          <a:r>
            <a:rPr lang="es-ES" sz="2000" kern="1200" dirty="0">
              <a:latin typeface="Constantia" panose="02030602050306030303" pitchFamily="18" charset="0"/>
            </a:rPr>
            <a:t>INTRODUCCIÓN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7920" y="27920"/>
        <a:ext cx="5702680" cy="897420"/>
      </dsp:txXfrm>
    </dsp:sp>
    <dsp:sp modelId="{24B4BB29-1A91-4865-8CA6-B80FE9ABD9F8}">
      <dsp:nvSpPr>
        <dsp:cNvPr id="0" name=""/>
        <dsp:cNvSpPr/>
      </dsp:nvSpPr>
      <dsp:spPr>
        <a:xfrm>
          <a:off x="255343" y="1085657"/>
          <a:ext cx="6842854" cy="953260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2. METODOLOGÍA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83263" y="1113577"/>
        <a:ext cx="5656402" cy="897420"/>
      </dsp:txXfrm>
    </dsp:sp>
    <dsp:sp modelId="{CAD205AA-B398-40BD-B525-5FF343E965EC}">
      <dsp:nvSpPr>
        <dsp:cNvPr id="0" name=""/>
        <dsp:cNvSpPr/>
      </dsp:nvSpPr>
      <dsp:spPr>
        <a:xfrm>
          <a:off x="540589" y="2171315"/>
          <a:ext cx="7805644" cy="9532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1B214"/>
            </a:gs>
            <a:gs pos="43000">
              <a:srgbClr val="A0DD19"/>
            </a:gs>
            <a:gs pos="100000">
              <a:srgbClr val="C5EE68"/>
            </a:gs>
          </a:gsLst>
          <a:lin ang="162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Constantia" panose="02030602050306030303" pitchFamily="18" charset="0"/>
            </a:rPr>
            <a:t>3. ANÁLISIS Y DISCUSIÓN DE RESULTADOS</a:t>
          </a:r>
          <a:endParaRPr lang="es-EC" sz="2400" b="1" kern="1200" dirty="0">
            <a:latin typeface="Constantia" panose="02030602050306030303" pitchFamily="18" charset="0"/>
          </a:endParaRPr>
        </a:p>
      </dsp:txBody>
      <dsp:txXfrm>
        <a:off x="568509" y="2199235"/>
        <a:ext cx="6460115" cy="897420"/>
      </dsp:txXfrm>
    </dsp:sp>
    <dsp:sp modelId="{FE62CDCA-B50E-42A7-8461-8F658C9F3394}">
      <dsp:nvSpPr>
        <dsp:cNvPr id="0" name=""/>
        <dsp:cNvSpPr/>
      </dsp:nvSpPr>
      <dsp:spPr>
        <a:xfrm>
          <a:off x="923997" y="3256973"/>
          <a:ext cx="7649558" cy="9532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4. CONCLUSIONES Y RECOMENDACIONES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951917" y="3284893"/>
        <a:ext cx="6329819" cy="897420"/>
      </dsp:txXfrm>
    </dsp:sp>
    <dsp:sp modelId="{343A8352-8E21-47E2-9E09-FB2704762A1D}">
      <dsp:nvSpPr>
        <dsp:cNvPr id="0" name=""/>
        <dsp:cNvSpPr/>
      </dsp:nvSpPr>
      <dsp:spPr>
        <a:xfrm>
          <a:off x="2043969" y="4342631"/>
          <a:ext cx="6842854" cy="9532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5. BIBLIOGRAFÍA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071889" y="4370551"/>
        <a:ext cx="5656402" cy="897420"/>
      </dsp:txXfrm>
    </dsp:sp>
    <dsp:sp modelId="{76CECEA9-2A58-4D04-B4F6-B28371000916}">
      <dsp:nvSpPr>
        <dsp:cNvPr id="0" name=""/>
        <dsp:cNvSpPr/>
      </dsp:nvSpPr>
      <dsp:spPr>
        <a:xfrm>
          <a:off x="6223235" y="696409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6362649" y="696409"/>
        <a:ext cx="340791" cy="466263"/>
      </dsp:txXfrm>
    </dsp:sp>
    <dsp:sp modelId="{E5424211-1725-43DE-9C5E-298E152A6301}">
      <dsp:nvSpPr>
        <dsp:cNvPr id="0" name=""/>
        <dsp:cNvSpPr/>
      </dsp:nvSpPr>
      <dsp:spPr>
        <a:xfrm>
          <a:off x="6734227" y="178206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/>
        </a:p>
      </dsp:txBody>
      <dsp:txXfrm>
        <a:off x="6873641" y="1782067"/>
        <a:ext cx="340791" cy="466263"/>
      </dsp:txXfrm>
    </dsp:sp>
    <dsp:sp modelId="{5F395960-2D75-4219-9946-4A0C8BEC9D71}">
      <dsp:nvSpPr>
        <dsp:cNvPr id="0" name=""/>
        <dsp:cNvSpPr/>
      </dsp:nvSpPr>
      <dsp:spPr>
        <a:xfrm>
          <a:off x="7245219" y="285183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7384633" y="2851837"/>
        <a:ext cx="340791" cy="466263"/>
      </dsp:txXfrm>
    </dsp:sp>
    <dsp:sp modelId="{21909A72-9FBB-4EB2-BCDF-F9469853C635}">
      <dsp:nvSpPr>
        <dsp:cNvPr id="0" name=""/>
        <dsp:cNvSpPr/>
      </dsp:nvSpPr>
      <dsp:spPr>
        <a:xfrm>
          <a:off x="7756212" y="394808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7895626" y="3948087"/>
        <a:ext cx="340791" cy="4662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3DD5F-29D9-4DF9-AD00-2E3146A70EBA}">
      <dsp:nvSpPr>
        <dsp:cNvPr id="0" name=""/>
        <dsp:cNvSpPr/>
      </dsp:nvSpPr>
      <dsp:spPr>
        <a:xfrm>
          <a:off x="0" y="0"/>
          <a:ext cx="6842854" cy="953260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onstantia" panose="02030602050306030303" pitchFamily="18" charset="0"/>
            </a:rPr>
            <a:t>1. </a:t>
          </a:r>
          <a:r>
            <a:rPr lang="es-ES" sz="2000" kern="1200" dirty="0">
              <a:latin typeface="Constantia" panose="02030602050306030303" pitchFamily="18" charset="0"/>
            </a:rPr>
            <a:t>INTRODUCCIÓN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7920" y="27920"/>
        <a:ext cx="5702680" cy="897420"/>
      </dsp:txXfrm>
    </dsp:sp>
    <dsp:sp modelId="{24B4BB29-1A91-4865-8CA6-B80FE9ABD9F8}">
      <dsp:nvSpPr>
        <dsp:cNvPr id="0" name=""/>
        <dsp:cNvSpPr/>
      </dsp:nvSpPr>
      <dsp:spPr>
        <a:xfrm>
          <a:off x="510992" y="1085657"/>
          <a:ext cx="6842854" cy="953260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2. METODOLOGÍA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538912" y="1113577"/>
        <a:ext cx="5656402" cy="897420"/>
      </dsp:txXfrm>
    </dsp:sp>
    <dsp:sp modelId="{CAD205AA-B398-40BD-B525-5FF343E965EC}">
      <dsp:nvSpPr>
        <dsp:cNvPr id="0" name=""/>
        <dsp:cNvSpPr/>
      </dsp:nvSpPr>
      <dsp:spPr>
        <a:xfrm>
          <a:off x="1021984" y="2171315"/>
          <a:ext cx="6842854" cy="9532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Constantia" panose="02030602050306030303" pitchFamily="18" charset="0"/>
            </a:rPr>
            <a:t>3</a:t>
          </a:r>
          <a:r>
            <a:rPr lang="es-ES" sz="2000" kern="1200" dirty="0">
              <a:latin typeface="Constantia" panose="02030602050306030303" pitchFamily="18" charset="0"/>
            </a:rPr>
            <a:t>. ANÁLISIS Y DISCUSIÓN DE RESULTADOS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1049904" y="2199235"/>
        <a:ext cx="5656402" cy="897420"/>
      </dsp:txXfrm>
    </dsp:sp>
    <dsp:sp modelId="{FE62CDCA-B50E-42A7-8461-8F658C9F3394}">
      <dsp:nvSpPr>
        <dsp:cNvPr id="0" name=""/>
        <dsp:cNvSpPr/>
      </dsp:nvSpPr>
      <dsp:spPr>
        <a:xfrm>
          <a:off x="1453257" y="3256973"/>
          <a:ext cx="7002292" cy="9532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1B214"/>
            </a:gs>
            <a:gs pos="43000">
              <a:srgbClr val="A0DD19"/>
            </a:gs>
            <a:gs pos="100000">
              <a:srgbClr val="C5EE68"/>
            </a:gs>
          </a:gsLst>
          <a:lin ang="162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Constantia" panose="02030602050306030303" pitchFamily="18" charset="0"/>
            </a:rPr>
            <a:t>4. CONCLUSIONES Y RECOMENDACIONES</a:t>
          </a:r>
          <a:endParaRPr lang="es-EC" sz="2200" b="1" kern="1200" dirty="0">
            <a:latin typeface="Constantia" panose="02030602050306030303" pitchFamily="18" charset="0"/>
          </a:endParaRPr>
        </a:p>
      </dsp:txBody>
      <dsp:txXfrm>
        <a:off x="1481177" y="3284893"/>
        <a:ext cx="5789497" cy="897420"/>
      </dsp:txXfrm>
    </dsp:sp>
    <dsp:sp modelId="{343A8352-8E21-47E2-9E09-FB2704762A1D}">
      <dsp:nvSpPr>
        <dsp:cNvPr id="0" name=""/>
        <dsp:cNvSpPr/>
      </dsp:nvSpPr>
      <dsp:spPr>
        <a:xfrm>
          <a:off x="2043969" y="4342631"/>
          <a:ext cx="6842854" cy="9532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nstantia" panose="02030602050306030303" pitchFamily="18" charset="0"/>
            </a:rPr>
            <a:t>5. BIBLIOGRAFÍA</a:t>
          </a:r>
          <a:endParaRPr lang="es-EC" sz="2000" kern="1200" dirty="0">
            <a:latin typeface="Constantia" panose="02030602050306030303" pitchFamily="18" charset="0"/>
          </a:endParaRPr>
        </a:p>
      </dsp:txBody>
      <dsp:txXfrm>
        <a:off x="2071889" y="4370551"/>
        <a:ext cx="5656402" cy="897420"/>
      </dsp:txXfrm>
    </dsp:sp>
    <dsp:sp modelId="{76CECEA9-2A58-4D04-B4F6-B28371000916}">
      <dsp:nvSpPr>
        <dsp:cNvPr id="0" name=""/>
        <dsp:cNvSpPr/>
      </dsp:nvSpPr>
      <dsp:spPr>
        <a:xfrm>
          <a:off x="6223235" y="696409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6362649" y="696409"/>
        <a:ext cx="340791" cy="466263"/>
      </dsp:txXfrm>
    </dsp:sp>
    <dsp:sp modelId="{E5424211-1725-43DE-9C5E-298E152A6301}">
      <dsp:nvSpPr>
        <dsp:cNvPr id="0" name=""/>
        <dsp:cNvSpPr/>
      </dsp:nvSpPr>
      <dsp:spPr>
        <a:xfrm>
          <a:off x="6734227" y="178206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/>
        </a:p>
      </dsp:txBody>
      <dsp:txXfrm>
        <a:off x="6873641" y="1782067"/>
        <a:ext cx="340791" cy="466263"/>
      </dsp:txXfrm>
    </dsp:sp>
    <dsp:sp modelId="{5F395960-2D75-4219-9946-4A0C8BEC9D71}">
      <dsp:nvSpPr>
        <dsp:cNvPr id="0" name=""/>
        <dsp:cNvSpPr/>
      </dsp:nvSpPr>
      <dsp:spPr>
        <a:xfrm>
          <a:off x="7245219" y="285183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7384633" y="2851837"/>
        <a:ext cx="340791" cy="466263"/>
      </dsp:txXfrm>
    </dsp:sp>
    <dsp:sp modelId="{21909A72-9FBB-4EB2-BCDF-F9469853C635}">
      <dsp:nvSpPr>
        <dsp:cNvPr id="0" name=""/>
        <dsp:cNvSpPr/>
      </dsp:nvSpPr>
      <dsp:spPr>
        <a:xfrm>
          <a:off x="7756212" y="3948087"/>
          <a:ext cx="619619" cy="6196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7895626" y="3948087"/>
        <a:ext cx="340791" cy="46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3E97A-DCA0-49AD-ADDF-4EC3694F9F40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DFA5C-BB4E-4FC1-8FA5-CBE63D21DF9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53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523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405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037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7964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10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435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6958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474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559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599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095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7717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9567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9552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8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93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075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072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42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083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998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FA5C-BB4E-4FC1-8FA5-CBE63D21DF90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535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916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264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726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44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696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31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245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261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918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209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245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F77F-B820-4645-9E2D-4B77F35F8478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0675-7142-4075-B4B2-211BF0E8EA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73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5.jpeg"/><Relationship Id="rId7" Type="http://schemas.openxmlformats.org/officeDocument/2006/relationships/image" Target="../media/image35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5.png"/><Relationship Id="rId5" Type="http://schemas.openxmlformats.org/officeDocument/2006/relationships/image" Target="../media/image7.jpeg"/><Relationship Id="rId10" Type="http://schemas.openxmlformats.org/officeDocument/2006/relationships/image" Target="../media/image44.png"/><Relationship Id="rId4" Type="http://schemas.openxmlformats.org/officeDocument/2006/relationships/image" Target="../media/image6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jpeg"/><Relationship Id="rId7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7.jpe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diagramColors" Target="../diagrams/colors6.xml"/><Relationship Id="rId18" Type="http://schemas.openxmlformats.org/officeDocument/2006/relationships/image" Target="../media/image62.png"/><Relationship Id="rId3" Type="http://schemas.openxmlformats.org/officeDocument/2006/relationships/image" Target="../media/image5.jpeg"/><Relationship Id="rId7" Type="http://schemas.openxmlformats.org/officeDocument/2006/relationships/image" Target="../media/image56.svg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7.jpeg"/><Relationship Id="rId15" Type="http://schemas.openxmlformats.org/officeDocument/2006/relationships/image" Target="../media/image59.png"/><Relationship Id="rId10" Type="http://schemas.openxmlformats.org/officeDocument/2006/relationships/diagramData" Target="../diagrams/data6.xml"/><Relationship Id="rId4" Type="http://schemas.openxmlformats.org/officeDocument/2006/relationships/image" Target="../media/image6.jpeg"/><Relationship Id="rId9" Type="http://schemas.openxmlformats.org/officeDocument/2006/relationships/image" Target="../media/image58.svg"/><Relationship Id="rId14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.jpeg"/><Relationship Id="rId7" Type="http://schemas.openxmlformats.org/officeDocument/2006/relationships/image" Target="../media/image6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jpeg"/><Relationship Id="rId7" Type="http://schemas.openxmlformats.org/officeDocument/2006/relationships/image" Target="../media/image69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.jpeg"/><Relationship Id="rId9" Type="http://schemas.openxmlformats.org/officeDocument/2006/relationships/image" Target="../media/image6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6.jpeg"/><Relationship Id="rId7" Type="http://schemas.openxmlformats.org/officeDocument/2006/relationships/image" Target="../media/image7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4.svg"/><Relationship Id="rId4" Type="http://schemas.openxmlformats.org/officeDocument/2006/relationships/image" Target="../media/image7.jpe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72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jpeg"/><Relationship Id="rId7" Type="http://schemas.openxmlformats.org/officeDocument/2006/relationships/image" Target="../media/image7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72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diagramQuickStyle" Target="../diagrams/quickStyle7.xml"/><Relationship Id="rId18" Type="http://schemas.openxmlformats.org/officeDocument/2006/relationships/image" Target="../media/image82.png"/><Relationship Id="rId3" Type="http://schemas.openxmlformats.org/officeDocument/2006/relationships/image" Target="../media/image6.jpeg"/><Relationship Id="rId7" Type="http://schemas.openxmlformats.org/officeDocument/2006/relationships/image" Target="../media/image77.png"/><Relationship Id="rId12" Type="http://schemas.openxmlformats.org/officeDocument/2006/relationships/diagramLayout" Target="../diagrams/layout7.xml"/><Relationship Id="rId17" Type="http://schemas.openxmlformats.org/officeDocument/2006/relationships/image" Target="../media/image81.svg"/><Relationship Id="rId2" Type="http://schemas.openxmlformats.org/officeDocument/2006/relationships/image" Target="../media/image5.jpe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11" Type="http://schemas.openxmlformats.org/officeDocument/2006/relationships/diagramData" Target="../diagrams/data7.xml"/><Relationship Id="rId5" Type="http://schemas.openxmlformats.org/officeDocument/2006/relationships/image" Target="../media/image72.png"/><Relationship Id="rId15" Type="http://schemas.microsoft.com/office/2007/relationships/diagramDrawing" Target="../diagrams/drawing7.xml"/><Relationship Id="rId10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79.png"/><Relationship Id="rId14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3" Type="http://schemas.openxmlformats.org/officeDocument/2006/relationships/image" Target="../media/image5.jpeg"/><Relationship Id="rId7" Type="http://schemas.openxmlformats.org/officeDocument/2006/relationships/image" Target="../media/image83.png"/><Relationship Id="rId12" Type="http://schemas.openxmlformats.org/officeDocument/2006/relationships/image" Target="../media/image88.jpe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7.jpeg"/><Relationship Id="rId15" Type="http://schemas.openxmlformats.org/officeDocument/2006/relationships/image" Target="../media/image91.png"/><Relationship Id="rId10" Type="http://schemas.openxmlformats.org/officeDocument/2006/relationships/image" Target="../media/image86.svg"/><Relationship Id="rId19" Type="http://schemas.openxmlformats.org/officeDocument/2006/relationships/image" Target="../media/image94.png"/><Relationship Id="rId4" Type="http://schemas.openxmlformats.org/officeDocument/2006/relationships/image" Target="../media/image6.jpeg"/><Relationship Id="rId9" Type="http://schemas.openxmlformats.org/officeDocument/2006/relationships/image" Target="../media/image85.png"/><Relationship Id="rId14" Type="http://schemas.openxmlformats.org/officeDocument/2006/relationships/image" Target="../media/image9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6.jpeg"/><Relationship Id="rId7" Type="http://schemas.openxmlformats.org/officeDocument/2006/relationships/image" Target="../media/image8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7.jpeg"/><Relationship Id="rId9" Type="http://schemas.openxmlformats.org/officeDocument/2006/relationships/image" Target="../media/image9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jpeg"/><Relationship Id="rId3" Type="http://schemas.openxmlformats.org/officeDocument/2006/relationships/image" Target="../media/image6.jpeg"/><Relationship Id="rId7" Type="http://schemas.openxmlformats.org/officeDocument/2006/relationships/image" Target="../media/image98.jpeg"/><Relationship Id="rId12" Type="http://schemas.openxmlformats.org/officeDocument/2006/relationships/image" Target="../media/image10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svg"/><Relationship Id="rId11" Type="http://schemas.openxmlformats.org/officeDocument/2006/relationships/image" Target="../media/image102.jpeg"/><Relationship Id="rId5" Type="http://schemas.openxmlformats.org/officeDocument/2006/relationships/image" Target="../media/image96.png"/><Relationship Id="rId10" Type="http://schemas.openxmlformats.org/officeDocument/2006/relationships/image" Target="../media/image101.jpeg"/><Relationship Id="rId4" Type="http://schemas.openxmlformats.org/officeDocument/2006/relationships/image" Target="../media/image7.jpe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.jpeg"/><Relationship Id="rId7" Type="http://schemas.openxmlformats.org/officeDocument/2006/relationships/image" Target="../media/image9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.jpe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.jpe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microsoft.com/office/2007/relationships/hdphoto" Target="../media/hdphoto4.wdp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.jpe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jpeg"/><Relationship Id="rId7" Type="http://schemas.openxmlformats.org/officeDocument/2006/relationships/image" Target="../media/image11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.jpeg"/><Relationship Id="rId7" Type="http://schemas.openxmlformats.org/officeDocument/2006/relationships/image" Target="../media/image11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5.jpeg"/><Relationship Id="rId7" Type="http://schemas.openxmlformats.org/officeDocument/2006/relationships/image" Target="../media/image11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.jpeg"/><Relationship Id="rId7" Type="http://schemas.openxmlformats.org/officeDocument/2006/relationships/image" Target="../media/image115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7.jpeg"/><Relationship Id="rId10" Type="http://schemas.openxmlformats.org/officeDocument/2006/relationships/image" Target="../media/image105.png"/><Relationship Id="rId4" Type="http://schemas.openxmlformats.org/officeDocument/2006/relationships/image" Target="../media/image6.jpeg"/><Relationship Id="rId9" Type="http://schemas.openxmlformats.org/officeDocument/2006/relationships/image" Target="../media/image11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.jpeg"/><Relationship Id="rId9" Type="http://schemas.microsoft.com/office/2007/relationships/diagramDrawing" Target="../diagrams/drawing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7.jpeg"/><Relationship Id="rId10" Type="http://schemas.microsoft.com/office/2007/relationships/diagramDrawing" Target="../diagrams/drawing10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7.jpeg"/><Relationship Id="rId10" Type="http://schemas.microsoft.com/office/2007/relationships/diagramDrawing" Target="../diagrams/drawing1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8.jfif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7.jpe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7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6.jpe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>
            <a:cxnSpLocks/>
          </p:cNvCxnSpPr>
          <p:nvPr/>
        </p:nvCxnSpPr>
        <p:spPr>
          <a:xfrm flipV="1">
            <a:off x="5825857" y="738461"/>
            <a:ext cx="3351687" cy="12794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cxnSpLocks/>
          </p:cNvCxnSpPr>
          <p:nvPr/>
        </p:nvCxnSpPr>
        <p:spPr>
          <a:xfrm>
            <a:off x="9177544" y="738461"/>
            <a:ext cx="30144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9" b="98726" l="6471" r="97647">
                        <a14:foregroundMark x1="6471" y1="30573" x2="6471" y2="30573"/>
                        <a14:foregroundMark x1="8824" y1="36306" x2="14118" y2="47134"/>
                        <a14:foregroundMark x1="51765" y1="15924" x2="70588" y2="4459"/>
                        <a14:foregroundMark x1="89107" y1="57325" x2="98235" y2="68790"/>
                        <a14:foregroundMark x1="88600" y1="56688" x2="89107" y2="57325"/>
                        <a14:foregroundMark x1="83529" y1="50318" x2="88600" y2="56688"/>
                        <a14:foregroundMark x1="38030" y1="92809" x2="50000" y2="85987"/>
                        <a14:foregroundMark x1="34694" y1="94710" x2="37236" y2="93261"/>
                        <a14:foregroundMark x1="33248" y1="95534" x2="34556" y2="94789"/>
                        <a14:foregroundMark x1="27647" y1="98726" x2="33202" y2="95560"/>
                        <a14:foregroundMark x1="21093" y1="57962" x2="19412" y2="55414"/>
                        <a14:foregroundMark x1="25715" y1="64968" x2="21093" y2="57962"/>
                        <a14:foregroundMark x1="26555" y1="66242" x2="25715" y2="64968"/>
                        <a14:foregroundMark x1="27395" y1="67516" x2="26555" y2="66242"/>
                        <a14:foregroundMark x1="27815" y1="68153" x2="27395" y2="67516"/>
                        <a14:foregroundMark x1="35799" y1="80255" x2="27815" y2="68153"/>
                        <a14:foregroundMark x1="36219" y1="80892" x2="35799" y2="80255"/>
                        <a14:foregroundMark x1="36639" y1="81529" x2="36219" y2="80892"/>
                        <a14:foregroundMark x1="37059" y1="82166" x2="36639" y2="81529"/>
                        <a14:foregroundMark x1="63529" y1="78344" x2="63529" y2="78344"/>
                        <a14:foregroundMark x1="79412" y1="42038" x2="79412" y2="42038"/>
                        <a14:foregroundMark x1="74118" y1="28662" x2="74118" y2="28662"/>
                        <a14:foregroundMark x1="77647" y1="36943" x2="77647" y2="36943"/>
                        <a14:foregroundMark x1="80588" y1="43312" x2="80588" y2="43312"/>
                        <a14:foregroundMark x1="77647" y1="38217" x2="77647" y2="38217"/>
                        <a14:foregroundMark x1="54118" y1="19108" x2="54118" y2="19108"/>
                        <a14:foregroundMark x1="57647" y1="19108" x2="57647" y2="19108"/>
                        <a14:foregroundMark x1="62941" y1="21656" x2="62941" y2="21656"/>
                        <a14:foregroundMark x1="66471" y1="23567" x2="66471" y2="23567"/>
                        <a14:foregroundMark x1="77647" y1="38217" x2="77647" y2="38217"/>
                        <a14:foregroundMark x1="79412" y1="38217" x2="79412" y2="38217"/>
                        <a14:foregroundMark x1="81765" y1="42675" x2="81765" y2="42675"/>
                        <a14:foregroundMark x1="82941" y1="49045" x2="78235" y2="32484"/>
                        <a14:foregroundMark x1="37647" y1="57962" x2="46471" y2="59236"/>
                        <a14:foregroundMark x1="49412" y1="82803" x2="59412" y2="78981"/>
                        <a14:foregroundMark x1="59412" y1="81529" x2="59412" y2="81529"/>
                        <a14:foregroundMark x1="54118" y1="82166" x2="54118" y2="82166"/>
                        <a14:foregroundMark x1="55882" y1="82166" x2="55882" y2="82166"/>
                        <a14:foregroundMark x1="57059" y1="83439" x2="57059" y2="83439"/>
                        <a14:foregroundMark x1="83529" y1="47771" x2="83529" y2="47771"/>
                        <a14:foregroundMark x1="83529" y1="45860" x2="83529" y2="45860"/>
                        <a14:foregroundMark x1="82941" y1="44586" x2="82941" y2="44586"/>
                        <a14:foregroundMark x1="81765" y1="41401" x2="81765" y2="41401"/>
                        <a14:foregroundMark x1="76471" y1="29936" x2="76471" y2="29936"/>
                        <a14:foregroundMark x1="49412" y1="17834" x2="49412" y2="17834"/>
                        <a14:foregroundMark x1="47059" y1="17834" x2="47059" y2="17834"/>
                        <a14:foregroundMark x1="44706" y1="17834" x2="44706" y2="17834"/>
                        <a14:foregroundMark x1="41176" y1="19108" x2="41176" y2="19108"/>
                        <a14:foregroundMark x1="38824" y1="20382" x2="38824" y2="20382"/>
                        <a14:foregroundMark x1="34706" y1="22930" x2="34706" y2="22930"/>
                        <a14:foregroundMark x1="31765" y1="24204" x2="31765" y2="24204"/>
                        <a14:foregroundMark x1="30000" y1="24841" x2="30000" y2="24841"/>
                        <a14:foregroundMark x1="22941" y1="32484" x2="22941" y2="32484"/>
                        <a14:foregroundMark x1="20588" y1="36943" x2="20588" y2="36943"/>
                        <a14:foregroundMark x1="18235" y1="45860" x2="18235" y2="45860"/>
                        <a14:foregroundMark x1="19412" y1="42675" x2="19412" y2="42675"/>
                        <a14:foregroundMark x1="19412" y1="39490" x2="19412" y2="39490"/>
                        <a14:foregroundMark x1="21176" y1="37580" x2="21176" y2="37580"/>
                        <a14:foregroundMark x1="21176" y1="36306" x2="21176" y2="36306"/>
                        <a14:foregroundMark x1="24118" y1="31210" x2="24118" y2="31210"/>
                        <a14:foregroundMark x1="80588" y1="59873" x2="80588" y2="59873"/>
                        <a14:foregroundMark x1="81176" y1="57962" x2="81176" y2="57962"/>
                        <a14:foregroundMark x1="81765" y1="56051" x2="81765" y2="56051"/>
                        <a14:foregroundMark x1="82941" y1="56051" x2="82941" y2="56051"/>
                        <a14:foregroundMark x1="17647" y1="54140" x2="17647" y2="54140"/>
                        <a14:foregroundMark x1="17647" y1="57325" x2="17647" y2="57325"/>
                        <a14:foregroundMark x1="19412" y1="59873" x2="19412" y2="59873"/>
                        <a14:foregroundMark x1="20588" y1="63694" x2="20588" y2="63694"/>
                        <a14:foregroundMark x1="21176" y1="66242" x2="21176" y2="66242"/>
                        <a14:foregroundMark x1="25156" y1="68153" x2="33529" y2="75159"/>
                        <a14:foregroundMark x1="24395" y1="67516" x2="25156" y2="68153"/>
                        <a14:foregroundMark x1="22872" y1="66242" x2="24395" y2="67516"/>
                        <a14:foregroundMark x1="21349" y1="64968" x2="22872" y2="66242"/>
                        <a14:foregroundMark x1="20588" y1="64331" x2="21349" y2="64968"/>
                        <a14:backgroundMark x1="33956" y1="17834" x2="52941" y2="10191"/>
                        <a14:backgroundMark x1="30791" y1="19108" x2="33956" y2="17834"/>
                        <a14:backgroundMark x1="27626" y1="20382" x2="30791" y2="19108"/>
                        <a14:backgroundMark x1="7059" y1="28662" x2="27626" y2="20382"/>
                        <a14:backgroundMark x1="24166" y1="22930" x2="25882" y2="22293"/>
                        <a14:backgroundMark x1="20734" y1="24204" x2="24166" y2="22930"/>
                        <a14:backgroundMark x1="19018" y1="24841" x2="20734" y2="24204"/>
                        <a14:backgroundMark x1="5294" y1="29936" x2="19018" y2="24841"/>
                        <a14:backgroundMark x1="57647" y1="84713" x2="57647" y2="84713"/>
                        <a14:backgroundMark x1="59412" y1="83439" x2="59412" y2="83439"/>
                        <a14:backgroundMark x1="58235" y1="84076" x2="58235" y2="84076"/>
                        <a14:backgroundMark x1="16471" y1="57962" x2="16471" y2="57962"/>
                        <a14:backgroundMark x1="20588" y1="67516" x2="20588" y2="67516"/>
                        <a14:backgroundMark x1="19412" y1="66242" x2="19412" y2="66242"/>
                        <a14:backgroundMark x1="19412" y1="64968" x2="19412" y2="64968"/>
                        <a14:backgroundMark x1="20588" y1="68153" x2="20588" y2="68153"/>
                        <a14:backgroundMark x1="84118" y1="56688" x2="84118" y2="56688"/>
                        <a14:backgroundMark x1="83529" y1="57325" x2="83529" y2="57325"/>
                        <a14:backgroundMark x1="24706" y1="85987" x2="24706" y2="85987"/>
                        <a14:backgroundMark x1="34706" y1="91083" x2="35294" y2="89172"/>
                        <a14:backgroundMark x1="35882" y1="91083" x2="37647" y2="85350"/>
                        <a14:backgroundMark x1="38235" y1="90446" x2="40000" y2="87261"/>
                        <a14:backgroundMark x1="36471" y1="82803" x2="39412" y2="85350"/>
                        <a14:backgroundMark x1="41765" y1="85350" x2="41765" y2="85350"/>
                        <a14:backgroundMark x1="38235" y1="84076" x2="38235" y2="84076"/>
                        <a14:backgroundMark x1="35882" y1="80892" x2="35882" y2="80892"/>
                        <a14:backgroundMark x1="38235" y1="80892" x2="38235" y2="80892"/>
                        <a14:backgroundMark x1="35882" y1="81529" x2="35882" y2="81529"/>
                        <a14:backgroundMark x1="37647" y1="82803" x2="37647" y2="82803"/>
                        <a14:backgroundMark x1="35294" y1="80892" x2="35294" y2="80892"/>
                        <a14:backgroundMark x1="35882" y1="82166" x2="35882" y2="82166"/>
                        <a14:backgroundMark x1="36471" y1="82166" x2="36471" y2="82166"/>
                        <a14:backgroundMark x1="36471" y1="80255" x2="36471" y2="80255"/>
                        <a14:backgroundMark x1="34706" y1="80255" x2="34706" y2="80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32590"/>
            <a:ext cx="724052" cy="653512"/>
          </a:xfrm>
          <a:prstGeom prst="ellipse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43" b="90446" l="3797" r="90506">
                        <a14:foregroundMark x1="8861" y1="31847" x2="55970" y2="14763"/>
                        <a14:foregroundMark x1="80265" y1="19108" x2="84875" y2="70153"/>
                        <a14:foregroundMark x1="80179" y1="18159" x2="80265" y2="19108"/>
                        <a14:foregroundMark x1="13857" y1="75986" x2="13445" y2="75943"/>
                        <a14:foregroundMark x1="78219" y1="82628" x2="18948" y2="76511"/>
                        <a14:foregroundMark x1="5753" y1="35400" x2="5696" y2="35032"/>
                        <a14:foregroundMark x1="10484" y1="65872" x2="6783" y2="42033"/>
                        <a14:foregroundMark x1="89241" y1="43312" x2="89873" y2="56688"/>
                        <a14:foregroundMark x1="91139" y1="45860" x2="91139" y2="56688"/>
                        <a14:foregroundMark x1="41772" y1="90446" x2="55063" y2="87898"/>
                        <a14:backgroundMark x1="63291" y1="3822" x2="82911" y2="15287"/>
                        <a14:backgroundMark x1="82911" y1="19745" x2="82278" y2="17834"/>
                        <a14:backgroundMark x1="94304" y1="70701" x2="94304" y2="70701"/>
                        <a14:backgroundMark x1="77848" y1="83439" x2="86076" y2="77707"/>
                        <a14:backgroundMark x1="79747" y1="84713" x2="88608" y2="82166"/>
                        <a14:backgroundMark x1="2532" y1="33758" x2="6962" y2="31210"/>
                        <a14:backgroundMark x1="3797" y1="50318" x2="6962" y2="30573"/>
                        <a14:backgroundMark x1="4430" y1="49045" x2="8228" y2="28025"/>
                        <a14:backgroundMark x1="1266" y1="35669" x2="8228" y2="28025"/>
                        <a14:backgroundMark x1="2532" y1="40764" x2="7595" y2="27389"/>
                        <a14:backgroundMark x1="6962" y1="31210" x2="6329" y2="28025"/>
                        <a14:backgroundMark x1="5696" y1="69427" x2="12025" y2="76433"/>
                        <a14:backgroundMark x1="13291" y1="76433" x2="13291" y2="76433"/>
                        <a14:backgroundMark x1="9494" y1="71975" x2="12658" y2="76433"/>
                        <a14:backgroundMark x1="13291" y1="76433" x2="15823" y2="78981"/>
                        <a14:backgroundMark x1="78481" y1="17834" x2="79747" y2="17197"/>
                        <a14:backgroundMark x1="80380" y1="19108" x2="80380" y2="19108"/>
                        <a14:backgroundMark x1="82278" y1="19745" x2="81646" y2="18471"/>
                        <a14:backgroundMark x1="8861" y1="33121" x2="8861" y2="31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57" y="33975"/>
            <a:ext cx="658953" cy="653511"/>
          </a:xfrm>
          <a:prstGeom prst="ellipse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494507" y="82201"/>
            <a:ext cx="1121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/>
              <a:t>UNIVERSIDAD DE LAS FUERZAS ARMADAS ESPE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5532" y1="22791" x2="72340" y2="46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44" y="50557"/>
            <a:ext cx="810052" cy="64071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8363562" y="98541"/>
            <a:ext cx="14353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/>
              <a:t>DEPARTAMENTO DE CIENCIAS DE LA TIERRA Y LA CONSTRUCCIÓN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0468127" y="106816"/>
            <a:ext cx="13387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/>
              <a:t>CARRERA DE INGENIERÍA GEOGRÁFICA Y DEL MEDIO AMBIENTE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6521107" y="69586"/>
            <a:ext cx="0" cy="56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304198" y="69586"/>
            <a:ext cx="0" cy="56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0466228" y="69586"/>
            <a:ext cx="0" cy="56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ángulo rectángulo 30"/>
          <p:cNvSpPr/>
          <p:nvPr/>
        </p:nvSpPr>
        <p:spPr>
          <a:xfrm flipV="1">
            <a:off x="1782136" y="-5822"/>
            <a:ext cx="1762676" cy="747243"/>
          </a:xfrm>
          <a:prstGeom prst="rtTriangl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5" name="Triángulo rectángulo 34"/>
          <p:cNvSpPr/>
          <p:nvPr/>
        </p:nvSpPr>
        <p:spPr>
          <a:xfrm flipH="1" flipV="1">
            <a:off x="18136" y="-5821"/>
            <a:ext cx="1764000" cy="747243"/>
          </a:xfrm>
          <a:prstGeom prst="rtTriangle">
            <a:avLst/>
          </a:prstGeom>
          <a:solidFill>
            <a:srgbClr val="81B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8" name="Triángulo rectángulo 37"/>
          <p:cNvSpPr/>
          <p:nvPr/>
        </p:nvSpPr>
        <p:spPr>
          <a:xfrm>
            <a:off x="3109564" y="6019799"/>
            <a:ext cx="1762676" cy="838201"/>
          </a:xfrm>
          <a:prstGeom prst="rtTriangle">
            <a:avLst/>
          </a:prstGeom>
          <a:solidFill>
            <a:srgbClr val="81B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9" name="Triángulo rectángulo 38"/>
          <p:cNvSpPr/>
          <p:nvPr/>
        </p:nvSpPr>
        <p:spPr>
          <a:xfrm flipH="1">
            <a:off x="1328283" y="6019800"/>
            <a:ext cx="1792843" cy="838200"/>
          </a:xfrm>
          <a:prstGeom prst="rtTriangl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0" name="Triángulo rectángulo 39"/>
          <p:cNvSpPr/>
          <p:nvPr/>
        </p:nvSpPr>
        <p:spPr>
          <a:xfrm rot="5400000" flipH="1">
            <a:off x="255798" y="5762475"/>
            <a:ext cx="838200" cy="1372513"/>
          </a:xfrm>
          <a:prstGeom prst="rtTriangl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91457" y="2012331"/>
            <a:ext cx="115154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000" b="1" dirty="0">
              <a:solidFill>
                <a:srgbClr val="002060"/>
              </a:solidFill>
              <a:latin typeface="Cambria" panose="02040503050406030204"/>
            </a:endParaRPr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s-EC" sz="2000" b="1" dirty="0">
                <a:solidFill>
                  <a:srgbClr val="295939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Y VALIDACIÓN DE UN SISTEMA DE PROYECCIÓN CARTOGRÁFICO LOCAL PARA </a:t>
            </a:r>
            <a:r>
              <a:rPr lang="es-EC" sz="2000" b="1" dirty="0">
                <a:solidFill>
                  <a:srgbClr val="295939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GENERAR</a:t>
            </a:r>
            <a:r>
              <a:rPr lang="es-EC" sz="2000" b="1" dirty="0">
                <a:solidFill>
                  <a:srgbClr val="295939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CARTOGRAFÍA A ESCALAS GRANDES, CASO DE ESTUDIO: ISLAS-GALÁPAGOS</a:t>
            </a:r>
            <a:endParaRPr lang="en-US" sz="2000" dirty="0">
              <a:solidFill>
                <a:srgbClr val="295939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solidFill>
                <a:prstClr val="black"/>
              </a:solidFill>
              <a:latin typeface="Cambria" panose="02040503050406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07742" y="90408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UNIVERSIDAD DE LAS FUERZAS ARMADAS ESPE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-1268193" y="104613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TRABAJO DE TITULACIÓN</a:t>
            </a:r>
          </a:p>
          <a:p>
            <a:pPr algn="ctr"/>
            <a:r>
              <a:rPr lang="es-ES" sz="1600" b="1" dirty="0">
                <a:solidFill>
                  <a:srgbClr val="206A5D"/>
                </a:solidFill>
                <a:latin typeface="Bell MT" panose="02020503060305020303" pitchFamily="18" charset="0"/>
              </a:rPr>
              <a:t>SANGOLQUÍ, ECUADOR</a:t>
            </a:r>
            <a:endParaRPr lang="es-EC" sz="1600" b="1" dirty="0">
              <a:solidFill>
                <a:srgbClr val="206A5D"/>
              </a:solidFill>
              <a:latin typeface="Bell MT" panose="02020503060305020303" pitchFamily="18" charset="0"/>
            </a:endParaRPr>
          </a:p>
          <a:p>
            <a:pPr algn="ctr"/>
            <a:r>
              <a:rPr lang="es-ES" sz="1400" b="1" dirty="0">
                <a:solidFill>
                  <a:srgbClr val="206A5D"/>
                </a:solidFill>
                <a:latin typeface="Bell MT" panose="02020503060305020303" pitchFamily="18" charset="0"/>
              </a:rPr>
              <a:t>SEPTIEMBRE 2021</a:t>
            </a:r>
          </a:p>
          <a:p>
            <a:pPr algn="ctr"/>
            <a:endParaRPr lang="es-EC" sz="1400" b="1" dirty="0">
              <a:solidFill>
                <a:schemeClr val="accent5">
                  <a:lumMod val="75000"/>
                </a:schemeClr>
              </a:solidFill>
              <a:latin typeface="Cambria" panose="02040503050406030204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652894" y="3966694"/>
            <a:ext cx="6571758" cy="737119"/>
            <a:chOff x="2546995" y="3083034"/>
            <a:chExt cx="4579925" cy="737119"/>
          </a:xfrm>
        </p:grpSpPr>
        <p:sp>
          <p:nvSpPr>
            <p:cNvPr id="27" name="CuadroTexto 26"/>
            <p:cNvSpPr txBox="1"/>
            <p:nvPr/>
          </p:nvSpPr>
          <p:spPr>
            <a:xfrm>
              <a:off x="2546995" y="3083034"/>
              <a:ext cx="1225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06A5D"/>
                  </a:solidFill>
                  <a:effectLst/>
                  <a:uLnTx/>
                  <a:uFillTx/>
                  <a:latin typeface="Bell MT" panose="02020503060305020303" pitchFamily="18" charset="0"/>
                </a:rPr>
                <a:t>Autoras</a:t>
              </a:r>
              <a:r>
                <a:rPr kumimoji="0" lang="es-EC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06A5D"/>
                  </a:solidFill>
                  <a:effectLst/>
                  <a:uLnTx/>
                  <a:uFillTx/>
                  <a:latin typeface="Cambria" panose="02040503050406030204"/>
                </a:rPr>
                <a:t>: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772347" y="3112267"/>
              <a:ext cx="33545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000" b="1" kern="0" dirty="0">
                  <a:solidFill>
                    <a:srgbClr val="206A5D"/>
                  </a:solidFill>
                  <a:latin typeface="Bell MT" panose="02020503060305020303" pitchFamily="18" charset="0"/>
                </a:rPr>
                <a:t>Almeida Guerrero, Andrea Carolina </a:t>
              </a:r>
              <a:r>
                <a:rPr lang="es-EC" sz="2000" b="1" kern="0" dirty="0">
                  <a:solidFill>
                    <a:srgbClr val="206A5D"/>
                  </a:solidFill>
                  <a:latin typeface="Bell MT" panose="02020503060305020303" pitchFamily="18" charset="0"/>
                </a:rPr>
                <a:t>Cisneros Mosquera, Gabriela Alejandra</a:t>
              </a:r>
              <a:endPara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latin typeface="Bell MT" panose="02020503060305020303" pitchFamily="18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88810" y="5105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Director de Carrera: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Ing. Alexander Robayo, </a:t>
            </a:r>
            <a:r>
              <a:rPr lang="es-EC" dirty="0" err="1">
                <a:solidFill>
                  <a:srgbClr val="206A5D"/>
                </a:solidFill>
                <a:latin typeface="Bell MT" panose="02020503060305020303" pitchFamily="18" charset="0"/>
              </a:rPr>
              <a:t>MSc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.</a:t>
            </a:r>
          </a:p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Secretaria Académica: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Ab. Michelle Benavides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61521" y="5167138"/>
            <a:ext cx="4705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Director del Proyecto: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Ing. Marco Luna, PhD</a:t>
            </a:r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.</a:t>
            </a:r>
          </a:p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Docente Evaluador: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Ing. Izar Sinde, </a:t>
            </a:r>
            <a:r>
              <a:rPr lang="es-EC" dirty="0" err="1">
                <a:solidFill>
                  <a:srgbClr val="206A5D"/>
                </a:solidFill>
                <a:latin typeface="Bell MT" panose="02020503060305020303" pitchFamily="18" charset="0"/>
              </a:rPr>
              <a:t>MSc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.</a:t>
            </a:r>
          </a:p>
          <a:p>
            <a:endParaRPr lang="es-EC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ANÁLISIS TEÓRICO-MATEMÁTICO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1044A159-1DD7-40AC-A019-EC500D19E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942368"/>
                  </p:ext>
                </p:extLst>
              </p:nvPr>
            </p:nvGraphicFramePr>
            <p:xfrm>
              <a:off x="692639" y="608523"/>
              <a:ext cx="10223564" cy="6141220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2715313">
                      <a:extLst>
                        <a:ext uri="{9D8B030D-6E8A-4147-A177-3AD203B41FA5}">
                          <a16:colId xmlns:a16="http://schemas.microsoft.com/office/drawing/2014/main" val="2169601610"/>
                        </a:ext>
                      </a:extLst>
                    </a:gridCol>
                    <a:gridCol w="5613011">
                      <a:extLst>
                        <a:ext uri="{9D8B030D-6E8A-4147-A177-3AD203B41FA5}">
                          <a16:colId xmlns:a16="http://schemas.microsoft.com/office/drawing/2014/main" val="3450675694"/>
                        </a:ext>
                      </a:extLst>
                    </a:gridCol>
                    <a:gridCol w="1895240">
                      <a:extLst>
                        <a:ext uri="{9D8B030D-6E8A-4147-A177-3AD203B41FA5}">
                          <a16:colId xmlns:a16="http://schemas.microsoft.com/office/drawing/2014/main" val="4045497550"/>
                        </a:ext>
                      </a:extLst>
                    </a:gridCol>
                  </a:tblGrid>
                  <a:tr h="396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MÓDULO DE DEFORMACIÓN LINEAL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MÓDULO DE DEFORMACIÓN SUPERFICIAL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313810422"/>
                      </a:ext>
                    </a:extLst>
                  </a:tr>
                  <a:tr h="5911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Mercator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3919277383"/>
                      </a:ext>
                    </a:extLst>
                  </a:tr>
                  <a:tr h="59056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acimutal estereográfica ecuatorial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𝜒</m:t>
                                            </m:r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∆</m:t>
                                                </m:r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sz="9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cos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𝜒</m:t>
                                                    </m:r>
                                                  </m:e>
                                                </m:func>
                                                <m:func>
                                                  <m:funcPr>
                                                    <m:ctrlPr>
                                                      <a:rPr lang="en-US" sz="9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cos</m:t>
                                                    </m:r>
                                                  </m:fNam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9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C" sz="9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∆</m:t>
                                                        </m:r>
                                                        <m:r>
                                                          <a:rPr lang="es-EC" sz="9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C" sz="9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𝜒</m:t>
                                                </m:r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sz="9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cos</m:t>
                                                    </m:r>
                                                  </m:fNam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9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C" sz="9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∆</m:t>
                                                        </m:r>
                                                        <m:r>
                                                          <a:rPr lang="es-EC" sz="9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C" sz="9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func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2070241557"/>
                      </a:ext>
                    </a:extLst>
                  </a:tr>
                  <a:tr h="52655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acimutal estereográfica oblicua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</m:num>
                                  <m:den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𝜒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9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func>
                                          </m:e>
                                        </m:func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𝜒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∆</m:t>
                                                </m:r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107961327"/>
                      </a:ext>
                    </a:extLst>
                  </a:tr>
                  <a:tr h="64407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cilíndrica secante isógona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func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224775846"/>
                      </a:ext>
                    </a:extLst>
                  </a:tr>
                  <a:tr h="7518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UTM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=0.9996∗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5−4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1882263187"/>
                      </a:ext>
                    </a:extLst>
                  </a:tr>
                  <a:tr h="65765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Gauss-Kruger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5−4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604312132"/>
                      </a:ext>
                    </a:extLst>
                  </a:tr>
                  <a:tr h="7546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LTM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9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9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5−4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1203319731"/>
                      </a:ext>
                    </a:extLst>
                  </a:tr>
                  <a:tr h="65765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Ejidal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den>
                                    </m:f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5−4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1133945200"/>
                      </a:ext>
                    </a:extLst>
                  </a:tr>
                  <a:tr h="5706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oblicua de Mercator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𝐵𝑥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d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func>
                                      </m:e>
                                    </m:func>
                                  </m:num>
                                  <m:den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s-EC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9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9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  <m:r>
                                                  <a:rPr lang="es-EC" sz="9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9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∆</m:t>
                                                    </m:r>
                                                    <m: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EC" sz="9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s-EC" sz="9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s-EC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4075657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1044A159-1DD7-40AC-A019-EC500D19E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942368"/>
                  </p:ext>
                </p:extLst>
              </p:nvPr>
            </p:nvGraphicFramePr>
            <p:xfrm>
              <a:off x="692639" y="608523"/>
              <a:ext cx="10223564" cy="6141220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2715313">
                      <a:extLst>
                        <a:ext uri="{9D8B030D-6E8A-4147-A177-3AD203B41FA5}">
                          <a16:colId xmlns:a16="http://schemas.microsoft.com/office/drawing/2014/main" val="2169601610"/>
                        </a:ext>
                      </a:extLst>
                    </a:gridCol>
                    <a:gridCol w="5613011">
                      <a:extLst>
                        <a:ext uri="{9D8B030D-6E8A-4147-A177-3AD203B41FA5}">
                          <a16:colId xmlns:a16="http://schemas.microsoft.com/office/drawing/2014/main" val="3450675694"/>
                        </a:ext>
                      </a:extLst>
                    </a:gridCol>
                    <a:gridCol w="1895240">
                      <a:extLst>
                        <a:ext uri="{9D8B030D-6E8A-4147-A177-3AD203B41FA5}">
                          <a16:colId xmlns:a16="http://schemas.microsoft.com/office/drawing/2014/main" val="4045497550"/>
                        </a:ext>
                      </a:extLst>
                    </a:gridCol>
                  </a:tblGrid>
                  <a:tr h="396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MÓDULO DE DEFORMACIÓN LINEAL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MÓDULO DE DEFORMACIÓN SUPERFICIAL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extLst>
                      <a:ext uri="{0D108BD9-81ED-4DB2-BD59-A6C34878D82A}">
                        <a16:rowId xmlns:a16="http://schemas.microsoft.com/office/drawing/2014/main" val="313810422"/>
                      </a:ext>
                    </a:extLst>
                  </a:tr>
                  <a:tr h="5911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Mercator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68041" r="-34093" b="-875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68041" r="-965" b="-875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277383"/>
                      </a:ext>
                    </a:extLst>
                  </a:tr>
                  <a:tr h="59056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acimutal estereográfica ecuatorial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168041" r="-34093" b="-775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168041" r="-965" b="-775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0241557"/>
                      </a:ext>
                    </a:extLst>
                  </a:tr>
                  <a:tr h="52655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acimutal estereográfica oblicua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298851" r="-34093" b="-764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298851" r="-965" b="-764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961327"/>
                      </a:ext>
                    </a:extLst>
                  </a:tr>
                  <a:tr h="64407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cilíndrica secante isógona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327358" r="-34093" b="-52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327358" r="-965" b="-527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775846"/>
                      </a:ext>
                    </a:extLst>
                  </a:tr>
                  <a:tr h="7518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UTM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368293" r="-34093" b="-354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368293" r="-965" b="-3544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2263187"/>
                      </a:ext>
                    </a:extLst>
                  </a:tr>
                  <a:tr h="65765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Gauss-Kruger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533333" r="-34093" b="-3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533333" r="-965" b="-3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4312132"/>
                      </a:ext>
                    </a:extLst>
                  </a:tr>
                  <a:tr h="7546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LTM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551613" r="-34093" b="-1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551613" r="-965" b="-1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3319731"/>
                      </a:ext>
                    </a:extLst>
                  </a:tr>
                  <a:tr h="65765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Ejidal</a:t>
                          </a:r>
                          <a:endParaRPr lang="en-US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748148" r="-34093" b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748148" r="-965" b="-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945200"/>
                      </a:ext>
                    </a:extLst>
                  </a:tr>
                  <a:tr h="5706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oblicua de Mercator</a:t>
                          </a:r>
                          <a:endParaRPr lang="en-US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6148" marR="26148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8534" t="-974468" r="-3409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26148" marR="26148" marT="0" marB="0">
                        <a:blipFill>
                          <a:blip r:embed="rId6"/>
                          <a:stretch>
                            <a:fillRect l="-439871" t="-974468" r="-965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657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8758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62711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ANÁLISIS TEÓRICO-MATEMÁTICO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332E527-8EA3-4BA2-8DA9-78149505F25D}"/>
              </a:ext>
            </a:extLst>
          </p:cNvPr>
          <p:cNvSpPr/>
          <p:nvPr/>
        </p:nvSpPr>
        <p:spPr>
          <a:xfrm>
            <a:off x="47628" y="988144"/>
            <a:ext cx="5333998" cy="647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de meridiano y paralelo central</a:t>
            </a: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áfico 38" descr="Mundo">
            <a:extLst>
              <a:ext uri="{FF2B5EF4-FFF2-40B4-BE49-F238E27FC236}">
                <a16:creationId xmlns:a16="http://schemas.microsoft.com/office/drawing/2014/main" id="{91C1B2A6-7C66-40F7-A7A8-210CA731B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95" y="1035771"/>
            <a:ext cx="552424" cy="55242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C1422E8-5975-4570-B15A-77404DCCEB85}"/>
              </a:ext>
            </a:extLst>
          </p:cNvPr>
          <p:cNvSpPr/>
          <p:nvPr/>
        </p:nvSpPr>
        <p:spPr>
          <a:xfrm>
            <a:off x="6579875" y="988144"/>
            <a:ext cx="4371972" cy="619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spcAft>
                <a:spcPts val="800"/>
              </a:spcAft>
            </a:pPr>
            <a:r>
              <a:rPr lang="es-EC" sz="1800" b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Definición</a:t>
            </a:r>
            <a:r>
              <a:rPr lang="es-EC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b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Factor de Escala</a:t>
            </a: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áfico 39" descr="Mundo">
            <a:extLst>
              <a:ext uri="{FF2B5EF4-FFF2-40B4-BE49-F238E27FC236}">
                <a16:creationId xmlns:a16="http://schemas.microsoft.com/office/drawing/2014/main" id="{CDE44E07-FB0F-45D8-B8DD-569481558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9875" y="1007192"/>
            <a:ext cx="552424" cy="55242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77FDD2D-20C3-49A4-8AA6-C620170455CF}"/>
              </a:ext>
            </a:extLst>
          </p:cNvPr>
          <p:cNvCxnSpPr/>
          <p:nvPr/>
        </p:nvCxnSpPr>
        <p:spPr>
          <a:xfrm>
            <a:off x="5591175" y="828675"/>
            <a:ext cx="0" cy="60293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414F464-2B2B-4A8E-915C-D745C4420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08887"/>
              </p:ext>
            </p:extLst>
          </p:nvPr>
        </p:nvGraphicFramePr>
        <p:xfrm>
          <a:off x="120652" y="2067799"/>
          <a:ext cx="5272399" cy="431871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57059">
                  <a:extLst>
                    <a:ext uri="{9D8B030D-6E8A-4147-A177-3AD203B41FA5}">
                      <a16:colId xmlns:a16="http://schemas.microsoft.com/office/drawing/2014/main" val="1684212189"/>
                    </a:ext>
                  </a:extLst>
                </a:gridCol>
                <a:gridCol w="1757670">
                  <a:extLst>
                    <a:ext uri="{9D8B030D-6E8A-4147-A177-3AD203B41FA5}">
                      <a16:colId xmlns:a16="http://schemas.microsoft.com/office/drawing/2014/main" val="2628911227"/>
                    </a:ext>
                  </a:extLst>
                </a:gridCol>
                <a:gridCol w="1757670">
                  <a:extLst>
                    <a:ext uri="{9D8B030D-6E8A-4147-A177-3AD203B41FA5}">
                      <a16:colId xmlns:a16="http://schemas.microsoft.com/office/drawing/2014/main" val="1617855582"/>
                    </a:ext>
                  </a:extLst>
                </a:gridCol>
              </a:tblGrid>
              <a:tr h="220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Meridiano Central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Paralelo Central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76289"/>
                  </a:ext>
                </a:extLst>
              </a:tr>
              <a:tr h="566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-93.000000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-87.000000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868120"/>
                  </a:ext>
                </a:extLst>
              </a:tr>
              <a:tr h="220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-90.500000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0.250000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910823"/>
                  </a:ext>
                </a:extLst>
              </a:tr>
              <a:tr h="220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Modificada Ejidal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-90.749937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-0.496987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276757"/>
                  </a:ext>
                </a:extLst>
              </a:tr>
              <a:tr h="220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Oblicua de Mercator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-90.283333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-0.466667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648044"/>
                  </a:ext>
                </a:extLst>
              </a:tr>
              <a:tr h="220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Mercator en el Elipsoide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384081"/>
                  </a:ext>
                </a:extLst>
              </a:tr>
              <a:tr h="467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Estereográfica Acimutal Ecuatorial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-90.283333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-0.466667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777576"/>
                  </a:ext>
                </a:extLst>
              </a:tr>
              <a:tr h="467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Estereográfica Acimutal Oblicua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-90.283333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-0.466667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483068"/>
                  </a:ext>
                </a:extLst>
              </a:tr>
              <a:tr h="176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Cilindrica Secante Isógona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-90.283333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-0.466667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838909"/>
                  </a:ext>
                </a:extLst>
              </a:tr>
              <a:tr h="220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 modificado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-90.283333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-0.466667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1594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8B8A20E5-1C54-442F-BC84-679BDC3205FA}"/>
                  </a:ext>
                </a:extLst>
              </p:cNvPr>
              <p:cNvSpPr txBox="1"/>
              <p:nvPr/>
            </p:nvSpPr>
            <p:spPr>
              <a:xfrm>
                <a:off x="7694299" y="2672264"/>
                <a:ext cx="2628899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sz="16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func>
                        </m:num>
                        <m:den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8B8A20E5-1C54-442F-BC84-679BDC320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299" y="2672264"/>
                <a:ext cx="2628899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AE7F64A2-C540-40DB-88CD-FE56A31C52F1}"/>
                  </a:ext>
                </a:extLst>
              </p:cNvPr>
              <p:cNvSpPr txBox="1"/>
              <p:nvPr/>
            </p:nvSpPr>
            <p:spPr>
              <a:xfrm>
                <a:off x="9846948" y="2672264"/>
                <a:ext cx="1895475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1∗</m:t>
                          </m:r>
                          <m:func>
                            <m:func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sz="16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func>
                        </m:num>
                        <m:den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AE7F64A2-C540-40DB-88CD-FE56A31C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948" y="2672264"/>
                <a:ext cx="1895475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CEEACD5-11C1-4296-97A4-A376D3079CC9}"/>
                  </a:ext>
                </a:extLst>
              </p:cNvPr>
              <p:cNvSpPr txBox="1"/>
              <p:nvPr/>
            </p:nvSpPr>
            <p:spPr>
              <a:xfrm>
                <a:off x="8162923" y="3532878"/>
                <a:ext cx="1752599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</a:rPr>
                        <m:t>𝑘h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𝐻𝑝𝑡𝑙</m:t>
                          </m:r>
                        </m:num>
                        <m:den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CEEACD5-11C1-4296-97A4-A376D3079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3" y="3532878"/>
                <a:ext cx="1752599" cy="558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82D82BDD-B920-443C-B24F-F97514E221BD}"/>
              </a:ext>
            </a:extLst>
          </p:cNvPr>
          <p:cNvSpPr/>
          <p:nvPr/>
        </p:nvSpPr>
        <p:spPr>
          <a:xfrm>
            <a:off x="5789300" y="2672264"/>
            <a:ext cx="2282303" cy="52646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onstantia" panose="02030602050306030303" pitchFamily="18" charset="0"/>
              </a:rPr>
              <a:t>Proyecciones Estereográficas</a:t>
            </a: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7E6E28D9-0719-4AD1-8144-03B63D85F5A3}"/>
              </a:ext>
            </a:extLst>
          </p:cNvPr>
          <p:cNvSpPr/>
          <p:nvPr/>
        </p:nvSpPr>
        <p:spPr>
          <a:xfrm>
            <a:off x="5810314" y="3636286"/>
            <a:ext cx="2261289" cy="40695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onstantia" panose="02030602050306030303" pitchFamily="18" charset="0"/>
              </a:rPr>
              <a:t>LTM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D29689C2-62C2-49AC-A28F-C0A8DF456A72}"/>
                  </a:ext>
                </a:extLst>
              </p:cNvPr>
              <p:cNvSpPr txBox="1"/>
              <p:nvPr/>
            </p:nvSpPr>
            <p:spPr>
              <a:xfrm>
                <a:off x="8381996" y="4942847"/>
                <a:ext cx="1381125" cy="5648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D29689C2-62C2-49AC-A28F-C0A8DF456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6" y="4942847"/>
                <a:ext cx="1381125" cy="5648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C23F89C0-6656-475A-908F-F5CE25BCD890}"/>
                  </a:ext>
                </a:extLst>
              </p:cNvPr>
              <p:cNvSpPr txBox="1"/>
              <p:nvPr/>
            </p:nvSpPr>
            <p:spPr>
              <a:xfrm>
                <a:off x="8456611" y="5580405"/>
                <a:ext cx="123189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s-EC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16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=0.00003</a:t>
                </a:r>
                <a:endParaRPr lang="es-EC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C23F89C0-6656-475A-908F-F5CE25BCD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611" y="5580405"/>
                <a:ext cx="1231896" cy="338554"/>
              </a:xfrm>
              <a:prstGeom prst="rect">
                <a:avLst/>
              </a:prstGeom>
              <a:blipFill>
                <a:blip r:embed="rId1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12EA37D1-4E74-4573-A5F3-1A23BDF72136}"/>
                  </a:ext>
                </a:extLst>
              </p:cNvPr>
              <p:cNvSpPr txBox="1"/>
              <p:nvPr/>
            </p:nvSpPr>
            <p:spPr>
              <a:xfrm>
                <a:off x="8162923" y="6017184"/>
                <a:ext cx="1819275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=0.999985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12EA37D1-4E74-4573-A5F3-1A23BDF72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3" y="6017184"/>
                <a:ext cx="181927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00B6194-F5E8-4B59-BFE8-425F12BE640D}"/>
              </a:ext>
            </a:extLst>
          </p:cNvPr>
          <p:cNvSpPr/>
          <p:nvPr/>
        </p:nvSpPr>
        <p:spPr>
          <a:xfrm>
            <a:off x="7550862" y="4343250"/>
            <a:ext cx="3152770" cy="445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Constantia" panose="02030602050306030303" pitchFamily="18" charset="0"/>
              </a:rPr>
              <a:t>Otras Proyecciones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6E203CD-5790-45C3-9711-3F5464CBF666}"/>
              </a:ext>
            </a:extLst>
          </p:cNvPr>
          <p:cNvSpPr/>
          <p:nvPr/>
        </p:nvSpPr>
        <p:spPr>
          <a:xfrm>
            <a:off x="120651" y="2292846"/>
            <a:ext cx="3551287" cy="56777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D0F62F-1BBD-49B7-A17D-F20F10E5335B}"/>
              </a:ext>
            </a:extLst>
          </p:cNvPr>
          <p:cNvSpPr/>
          <p:nvPr/>
        </p:nvSpPr>
        <p:spPr>
          <a:xfrm>
            <a:off x="120652" y="2860622"/>
            <a:ext cx="5272399" cy="21181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057785-303E-4124-B6F1-29DBC0367A66}"/>
              </a:ext>
            </a:extLst>
          </p:cNvPr>
          <p:cNvSpPr/>
          <p:nvPr/>
        </p:nvSpPr>
        <p:spPr>
          <a:xfrm>
            <a:off x="120652" y="3072438"/>
            <a:ext cx="5272397" cy="2363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E9F242A-D3E3-4A81-80EA-D77B87FBCB1E}"/>
              </a:ext>
            </a:extLst>
          </p:cNvPr>
          <p:cNvSpPr/>
          <p:nvPr/>
        </p:nvSpPr>
        <p:spPr>
          <a:xfrm>
            <a:off x="120651" y="3308782"/>
            <a:ext cx="5272396" cy="307773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lecha: pentágono 32">
            <a:extLst>
              <a:ext uri="{FF2B5EF4-FFF2-40B4-BE49-F238E27FC236}">
                <a16:creationId xmlns:a16="http://schemas.microsoft.com/office/drawing/2014/main" id="{A4E523FC-31C0-4CDE-9670-3E27F67B8F22}"/>
              </a:ext>
            </a:extLst>
          </p:cNvPr>
          <p:cNvSpPr/>
          <p:nvPr/>
        </p:nvSpPr>
        <p:spPr>
          <a:xfrm>
            <a:off x="5790343" y="1891720"/>
            <a:ext cx="2282303" cy="52646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onstantia" panose="02030602050306030303" pitchFamily="18" charset="0"/>
              </a:rPr>
              <a:t>UTM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614BFBAC-2CB5-4353-8ABD-CD0D04732F41}"/>
                  </a:ext>
                </a:extLst>
              </p:cNvPr>
              <p:cNvSpPr txBox="1"/>
              <p:nvPr/>
            </p:nvSpPr>
            <p:spPr>
              <a:xfrm>
                <a:off x="8286434" y="1970476"/>
                <a:ext cx="15255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C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=0.9996</m:t>
                      </m:r>
                    </m:oMath>
                  </m:oMathPara>
                </a14:m>
                <a:endParaRPr lang="es-EC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614BFBAC-2CB5-4353-8ABD-CD0D0473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434" y="1970476"/>
                <a:ext cx="1525581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06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/>
      <p:bldP spid="46" grpId="0"/>
      <p:bldP spid="49" grpId="0"/>
      <p:bldP spid="13" grpId="0" animBg="1"/>
      <p:bldP spid="14" grpId="0" animBg="1"/>
      <p:bldP spid="50" grpId="0" animBg="1"/>
      <p:bldP spid="53" grpId="0"/>
      <p:bldP spid="66" grpId="0" animBg="1"/>
      <p:bldP spid="19" grpId="0" animBg="1"/>
      <p:bldP spid="6" grpId="0" animBg="1"/>
      <p:bldP spid="6" grpId="1" animBg="1"/>
      <p:bldP spid="6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62711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ANÁLISIS TEÓRICO-MATEMÁTICO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332E527-8EA3-4BA2-8DA9-78149505F25D}"/>
              </a:ext>
            </a:extLst>
          </p:cNvPr>
          <p:cNvSpPr/>
          <p:nvPr/>
        </p:nvSpPr>
        <p:spPr>
          <a:xfrm>
            <a:off x="182253" y="1066800"/>
            <a:ext cx="7818747" cy="572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C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de módulos de deformación lineal y superficial puntuales</a:t>
            </a: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áfico 8" descr="Cuaderno de estrategias">
            <a:extLst>
              <a:ext uri="{FF2B5EF4-FFF2-40B4-BE49-F238E27FC236}">
                <a16:creationId xmlns:a16="http://schemas.microsoft.com/office/drawing/2014/main" id="{B9BF9BCF-243D-4B89-9354-2B196DC1D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253" y="1157926"/>
            <a:ext cx="481379" cy="48137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0EDEDC4-186C-4A24-8F59-AF0A4EBEFEE6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1" y="2582994"/>
            <a:ext cx="5852901" cy="39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C0F01D50-3E6E-4231-ADFE-3DB9451672CF}"/>
              </a:ext>
            </a:extLst>
          </p:cNvPr>
          <p:cNvSpPr txBox="1"/>
          <p:nvPr/>
        </p:nvSpPr>
        <p:spPr>
          <a:xfrm>
            <a:off x="663632" y="1901960"/>
            <a:ext cx="3751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418 puntos, distribuida cada 10 </a:t>
            </a:r>
          </a:p>
          <a:p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minutos en latitud y longitud </a:t>
            </a:r>
            <a:endParaRPr lang="es-EC" sz="1600" dirty="0">
              <a:latin typeface="Constantia" panose="02030602050306030303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7BE05CD-5FD8-44B2-8E30-9C008CC24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408" y="2690967"/>
            <a:ext cx="5437784" cy="3719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33AB934-C6F5-407A-96D4-22525CD0E31F}"/>
              </a:ext>
            </a:extLst>
          </p:cNvPr>
          <p:cNvSpPr txBox="1"/>
          <p:nvPr/>
        </p:nvSpPr>
        <p:spPr>
          <a:xfrm>
            <a:off x="6698661" y="1995859"/>
            <a:ext cx="363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Constantia" panose="02030602050306030303" pitchFamily="18" charset="0"/>
              </a:rPr>
              <a:t> Programación MATLAB</a:t>
            </a:r>
          </a:p>
        </p:txBody>
      </p:sp>
      <p:pic>
        <p:nvPicPr>
          <p:cNvPr id="17" name="Gráfico 16" descr="Base de datos">
            <a:extLst>
              <a:ext uri="{FF2B5EF4-FFF2-40B4-BE49-F238E27FC236}">
                <a16:creationId xmlns:a16="http://schemas.microsoft.com/office/drawing/2014/main" id="{BF584FB8-6E9D-4136-AD37-6D8E87C19D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35700" y="1901960"/>
            <a:ext cx="572506" cy="572506"/>
          </a:xfrm>
          <a:prstGeom prst="rect">
            <a:avLst/>
          </a:prstGeom>
        </p:spPr>
      </p:pic>
      <p:pic>
        <p:nvPicPr>
          <p:cNvPr id="41" name="Gráfico 40" descr="Base de datos">
            <a:extLst>
              <a:ext uri="{FF2B5EF4-FFF2-40B4-BE49-F238E27FC236}">
                <a16:creationId xmlns:a16="http://schemas.microsoft.com/office/drawing/2014/main" id="{DF85D936-B67D-454C-8387-285657029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078" y="1901960"/>
            <a:ext cx="572506" cy="5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62711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ANÁLISIS TEÓRICO-MATEMÁTICO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332E527-8EA3-4BA2-8DA9-78149505F25D}"/>
              </a:ext>
            </a:extLst>
          </p:cNvPr>
          <p:cNvSpPr/>
          <p:nvPr/>
        </p:nvSpPr>
        <p:spPr>
          <a:xfrm>
            <a:off x="1895047" y="832069"/>
            <a:ext cx="7818747" cy="572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C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C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 de las proyecciones con mínimas deformaciones</a:t>
            </a:r>
            <a:endParaRPr lang="en-US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áfico 5" descr="Investigación">
            <a:extLst>
              <a:ext uri="{FF2B5EF4-FFF2-40B4-BE49-F238E27FC236}">
                <a16:creationId xmlns:a16="http://schemas.microsoft.com/office/drawing/2014/main" id="{A5073F06-10C6-43AD-9411-4AAA47457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236" y="900910"/>
            <a:ext cx="434822" cy="434822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2E06CF-049D-4A43-B837-27471B50A34A}"/>
              </a:ext>
            </a:extLst>
          </p:cNvPr>
          <p:cNvCxnSpPr>
            <a:cxnSpLocks/>
          </p:cNvCxnSpPr>
          <p:nvPr/>
        </p:nvCxnSpPr>
        <p:spPr>
          <a:xfrm>
            <a:off x="5953125" y="1639305"/>
            <a:ext cx="0" cy="52186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3ECB0FE-9023-4B0C-85B3-BA4864CFDF16}"/>
              </a:ext>
            </a:extLst>
          </p:cNvPr>
          <p:cNvSpPr/>
          <p:nvPr/>
        </p:nvSpPr>
        <p:spPr>
          <a:xfrm>
            <a:off x="387284" y="1676402"/>
            <a:ext cx="5289611" cy="76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s-EC" sz="1800" i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EC" sz="1600" i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de los estadísticos de módulos de deformación lineal y superficial puntuales</a:t>
            </a:r>
            <a:endParaRPr lang="en-US" sz="1600" i="1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áfico 13" descr="Gráfico de barras">
            <a:extLst>
              <a:ext uri="{FF2B5EF4-FFF2-40B4-BE49-F238E27FC236}">
                <a16:creationId xmlns:a16="http://schemas.microsoft.com/office/drawing/2014/main" id="{07F6DA7B-AD5A-454E-AD7E-E28B50A79C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507" y="1676402"/>
            <a:ext cx="371471" cy="371471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023BC1F-8894-41A0-B9DE-B77B4CC98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68136"/>
              </p:ext>
            </p:extLst>
          </p:nvPr>
        </p:nvGraphicFramePr>
        <p:xfrm>
          <a:off x="387285" y="2718754"/>
          <a:ext cx="4986797" cy="303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8B1D943-B44A-48FC-9F41-4ED43CAFBA3C}"/>
              </a:ext>
            </a:extLst>
          </p:cNvPr>
          <p:cNvSpPr/>
          <p:nvPr/>
        </p:nvSpPr>
        <p:spPr>
          <a:xfrm>
            <a:off x="6532167" y="1678910"/>
            <a:ext cx="5145479" cy="76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s-EC" sz="1800" i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EC" sz="1600" i="1" dirty="0"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Modelamiento de módulos de deformación lineal  puntuales</a:t>
            </a:r>
            <a:endParaRPr lang="en-US" sz="1600" i="1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áfico 18" descr="Portátil">
            <a:extLst>
              <a:ext uri="{FF2B5EF4-FFF2-40B4-BE49-F238E27FC236}">
                <a16:creationId xmlns:a16="http://schemas.microsoft.com/office/drawing/2014/main" id="{D372C9DC-F65C-4746-920A-B8A9263FB1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32168" y="1639305"/>
            <a:ext cx="382982" cy="471989"/>
          </a:xfrm>
          <a:prstGeom prst="rect">
            <a:avLst/>
          </a:prstGeom>
        </p:spPr>
      </p:pic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1C692C28-1B10-4506-A455-05B58ADBB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41521"/>
              </p:ext>
            </p:extLst>
          </p:nvPr>
        </p:nvGraphicFramePr>
        <p:xfrm>
          <a:off x="7042250" y="4720133"/>
          <a:ext cx="4067023" cy="126225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78201">
                  <a:extLst>
                    <a:ext uri="{9D8B030D-6E8A-4147-A177-3AD203B41FA5}">
                      <a16:colId xmlns:a16="http://schemas.microsoft.com/office/drawing/2014/main" val="1163016416"/>
                    </a:ext>
                  </a:extLst>
                </a:gridCol>
                <a:gridCol w="1085505">
                  <a:extLst>
                    <a:ext uri="{9D8B030D-6E8A-4147-A177-3AD203B41FA5}">
                      <a16:colId xmlns:a16="http://schemas.microsoft.com/office/drawing/2014/main" val="3144769913"/>
                    </a:ext>
                  </a:extLst>
                </a:gridCol>
                <a:gridCol w="987454">
                  <a:extLst>
                    <a:ext uri="{9D8B030D-6E8A-4147-A177-3AD203B41FA5}">
                      <a16:colId xmlns:a16="http://schemas.microsoft.com/office/drawing/2014/main" val="2447576011"/>
                    </a:ext>
                  </a:extLst>
                </a:gridCol>
                <a:gridCol w="1315863">
                  <a:extLst>
                    <a:ext uri="{9D8B030D-6E8A-4147-A177-3AD203B41FA5}">
                      <a16:colId xmlns:a16="http://schemas.microsoft.com/office/drawing/2014/main" val="4174082519"/>
                    </a:ext>
                  </a:extLst>
                </a:gridCol>
              </a:tblGrid>
              <a:tr h="228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</a:rPr>
                        <a:t>Norma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</a:rPr>
                        <a:t>Escala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 cap="all">
                          <a:effectLst/>
                        </a:rPr>
                        <a:t>l Máximo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</a:rPr>
                        <a:t>l Mínimo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124223"/>
                  </a:ext>
                </a:extLst>
              </a:tr>
              <a:tr h="22889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</a:rPr>
                        <a:t> IGM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1:1000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851626"/>
                  </a:ext>
                </a:extLst>
              </a:tr>
              <a:tr h="2876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1:5000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216550"/>
                  </a:ext>
                </a:extLst>
              </a:tr>
              <a:tr h="22889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 cap="all" dirty="0">
                          <a:effectLst/>
                        </a:rPr>
                        <a:t> INEN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1:1000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880836"/>
                  </a:ext>
                </a:extLst>
              </a:tr>
              <a:tr h="2878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1:5000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0.99975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8806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3868738-55A6-445B-B83C-130F86A34B18}"/>
                  </a:ext>
                </a:extLst>
              </p:cNvPr>
              <p:cNvSpPr txBox="1"/>
              <p:nvPr/>
            </p:nvSpPr>
            <p:spPr>
              <a:xfrm>
                <a:off x="6707104" y="3211286"/>
                <a:ext cx="4953979" cy="283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400" dirty="0">
                    <a:latin typeface="Constantia" panose="02030602050306030303" pitchFamily="18" charset="0"/>
                  </a:rPr>
                  <a:t>Módulo de deformación lineal mínimo y máximo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𝐹𝑎𝑐𝑡𝑜𝑟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𝑑𝑒𝑓𝑜𝑟𝑚𝑎𝑐𝑖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0.3</m:t>
                          </m:r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10000</m:t>
                          </m:r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=0.00003</m:t>
                      </m:r>
                    </m:oMath>
                  </m:oMathPara>
                </a14:m>
                <a:endParaRPr lang="es-EC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s-EC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𝑑𝑢𝑙𝑜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=1+0.00003=1.00003</m:t>
                      </m:r>
                    </m:oMath>
                  </m:oMathPara>
                </a14:m>
                <a:endParaRPr lang="es-EC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𝑑𝑢𝑙𝑜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𝑚𝑖𝑛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=1−0.00003=0.99997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C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C" dirty="0"/>
              </a:p>
              <a:p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3868738-55A6-445B-B83C-130F86A34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04" y="3211286"/>
                <a:ext cx="4953979" cy="2836161"/>
              </a:xfrm>
              <a:prstGeom prst="rect">
                <a:avLst/>
              </a:prstGeom>
              <a:blipFill>
                <a:blip r:embed="rId17"/>
                <a:stretch>
                  <a:fillRect l="-369" t="-4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C03805E0-EACC-47AC-AC9C-BD6450110AD9}"/>
              </a:ext>
            </a:extLst>
          </p:cNvPr>
          <p:cNvSpPr/>
          <p:nvPr/>
        </p:nvSpPr>
        <p:spPr>
          <a:xfrm>
            <a:off x="6723659" y="6199375"/>
            <a:ext cx="2868016" cy="4572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Constantia" panose="02030602050306030303" pitchFamily="18" charset="0"/>
              </a:rPr>
              <a:t>Método de Interpolación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500B541-F381-40B7-9BB5-9A787943FAFD}"/>
              </a:ext>
            </a:extLst>
          </p:cNvPr>
          <p:cNvSpPr txBox="1"/>
          <p:nvPr/>
        </p:nvSpPr>
        <p:spPr>
          <a:xfrm>
            <a:off x="9786369" y="6243309"/>
            <a:ext cx="91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Constantia" panose="02030602050306030303" pitchFamily="18" charset="0"/>
              </a:rPr>
              <a:t>IDW</a:t>
            </a:r>
            <a:r>
              <a:rPr lang="es-EC" dirty="0"/>
              <a:t>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5D4204B-FC62-4685-89CC-0538B1EAFA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68013" y="6108281"/>
            <a:ext cx="1423987" cy="639387"/>
          </a:xfrm>
          <a:prstGeom prst="rect">
            <a:avLst/>
          </a:prstGeom>
        </p:spPr>
      </p:pic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BD71B35C-330B-4FE1-8F87-967A67695140}"/>
              </a:ext>
            </a:extLst>
          </p:cNvPr>
          <p:cNvSpPr/>
          <p:nvPr/>
        </p:nvSpPr>
        <p:spPr>
          <a:xfrm>
            <a:off x="6526025" y="2611607"/>
            <a:ext cx="1059399" cy="37612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1B2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Constantia" panose="02030602050306030303" pitchFamily="18" charset="0"/>
              </a:rPr>
              <a:t>IGM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C29011-80CD-4D07-9839-75CB1528A445}"/>
              </a:ext>
            </a:extLst>
          </p:cNvPr>
          <p:cNvSpPr txBox="1"/>
          <p:nvPr/>
        </p:nvSpPr>
        <p:spPr>
          <a:xfrm>
            <a:off x="7813693" y="2603978"/>
            <a:ext cx="2582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onstantia" panose="02030602050306030303" pitchFamily="18" charset="0"/>
              </a:rPr>
              <a:t>0.3 m y 1.5 m </a:t>
            </a:r>
          </a:p>
        </p:txBody>
      </p:sp>
      <p:sp>
        <p:nvSpPr>
          <p:cNvPr id="29" name="Flecha: pentágono 28">
            <a:extLst>
              <a:ext uri="{FF2B5EF4-FFF2-40B4-BE49-F238E27FC236}">
                <a16:creationId xmlns:a16="http://schemas.microsoft.com/office/drawing/2014/main" id="{2212B257-7B49-417A-ABDA-85FD22282105}"/>
              </a:ext>
            </a:extLst>
          </p:cNvPr>
          <p:cNvSpPr/>
          <p:nvPr/>
        </p:nvSpPr>
        <p:spPr>
          <a:xfrm>
            <a:off x="9184094" y="2589233"/>
            <a:ext cx="1059399" cy="37612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1B2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Constantia" panose="02030602050306030303" pitchFamily="18" charset="0"/>
              </a:rPr>
              <a:t>INEN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4004DDA-0F9A-482F-AFA9-946D12487F1C}"/>
              </a:ext>
            </a:extLst>
          </p:cNvPr>
          <p:cNvSpPr txBox="1"/>
          <p:nvPr/>
        </p:nvSpPr>
        <p:spPr>
          <a:xfrm>
            <a:off x="10362208" y="2613837"/>
            <a:ext cx="2582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onstantia" panose="02030602050306030303" pitchFamily="18" charset="0"/>
              </a:rPr>
              <a:t>0.5 m y 2.5 m </a:t>
            </a:r>
          </a:p>
        </p:txBody>
      </p:sp>
    </p:spTree>
    <p:extLst>
      <p:ext uri="{BB962C8B-B14F-4D97-AF65-F5344CB8AC3E}">
        <p14:creationId xmlns:p14="http://schemas.microsoft.com/office/powerpoint/2010/main" val="161877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EB42077-4910-46F5-9297-F4F5A95A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5CCF500-60C0-498B-8F43-D88F3CC33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9E88FDA-66D1-4302-941A-43D8309E7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A3653A6-63BF-46A8-B7DF-082A073FF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4C6FC0-6055-4F4B-BC57-AED8EA2A3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4D4E75E-0384-4E64-A8F5-D50A5055A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49DEBF0-D093-4168-91BC-AE63B2D98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81914B-9BEB-4FA7-B06C-80748CCA9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6" grpId="0">
        <p:bldSub>
          <a:bldDgm bld="one"/>
        </p:bldSub>
      </p:bldGraphic>
      <p:bldP spid="32" grpId="0" animBg="1"/>
      <p:bldP spid="21" grpId="0"/>
      <p:bldP spid="22" grpId="0" animBg="1"/>
      <p:bldP spid="23" grpId="0"/>
      <p:bldP spid="3" grpId="0" animBg="1"/>
      <p:bldP spid="7" grpId="0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4"/>
            <a:ext cx="5791200" cy="56043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ANÁLISIS TEÓRICO-MATEMÁTICO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93EA4763-9495-432E-964D-162314C790B9}"/>
              </a:ext>
            </a:extLst>
          </p:cNvPr>
          <p:cNvCxnSpPr>
            <a:cxnSpLocks/>
          </p:cNvCxnSpPr>
          <p:nvPr/>
        </p:nvCxnSpPr>
        <p:spPr>
          <a:xfrm>
            <a:off x="5926782" y="1083605"/>
            <a:ext cx="0" cy="570075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70297C-EB79-45B8-A113-91B01BBBD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91" y="1209368"/>
            <a:ext cx="3698791" cy="55749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F8E2BD-81AA-43A5-B756-67949932E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0" y="1188209"/>
            <a:ext cx="3734528" cy="553925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D94B9C7-B75C-494E-AA0F-F4672C5E9AA4}"/>
              </a:ext>
            </a:extLst>
          </p:cNvPr>
          <p:cNvSpPr/>
          <p:nvPr/>
        </p:nvSpPr>
        <p:spPr>
          <a:xfrm>
            <a:off x="102298" y="1192150"/>
            <a:ext cx="1122668" cy="2353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1:5000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63601AF0-B5C1-4853-A4D7-2A095EB78F63}"/>
              </a:ext>
            </a:extLst>
          </p:cNvPr>
          <p:cNvSpPr/>
          <p:nvPr/>
        </p:nvSpPr>
        <p:spPr>
          <a:xfrm>
            <a:off x="6205634" y="1188209"/>
            <a:ext cx="1122668" cy="2353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1:1000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04C601-10F7-496E-8470-C9E6AAC26475}"/>
              </a:ext>
            </a:extLst>
          </p:cNvPr>
          <p:cNvSpPr/>
          <p:nvPr/>
        </p:nvSpPr>
        <p:spPr>
          <a:xfrm>
            <a:off x="182253" y="563348"/>
            <a:ext cx="5494645" cy="443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C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tx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Modelamiento de Deformaciones Lineales</a:t>
            </a: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áfico 19" descr="Libro abierto">
            <a:extLst>
              <a:ext uri="{FF2B5EF4-FFF2-40B4-BE49-F238E27FC236}">
                <a16:creationId xmlns:a16="http://schemas.microsoft.com/office/drawing/2014/main" id="{97861FE2-68DD-4241-9043-01A4541B6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468" y="486705"/>
            <a:ext cx="612175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4"/>
            <a:ext cx="5791200" cy="54137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TEÓRICO-MATEMÁTICO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n 6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B475DAA-7A96-435D-A5E1-16409AD9B78C}"/>
              </a:ext>
            </a:extLst>
          </p:cNvPr>
          <p:cNvSpPr txBox="1"/>
          <p:nvPr/>
        </p:nvSpPr>
        <p:spPr>
          <a:xfrm>
            <a:off x="1278193" y="1773398"/>
            <a:ext cx="9635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Se seleccionaron cuatro proyecciones que cumplían con las dos condiciones antes mencionadas.</a:t>
            </a:r>
            <a:endParaRPr lang="es-EC" dirty="0">
              <a:latin typeface="Constantia" panose="020306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EA460A3-D66D-4FC7-91EB-06881D5019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7696"/>
                  </p:ext>
                </p:extLst>
              </p:nvPr>
            </p:nvGraphicFramePr>
            <p:xfrm>
              <a:off x="2205927" y="2792408"/>
              <a:ext cx="7780146" cy="2728357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2052893">
                      <a:extLst>
                        <a:ext uri="{9D8B030D-6E8A-4147-A177-3AD203B41FA5}">
                          <a16:colId xmlns:a16="http://schemas.microsoft.com/office/drawing/2014/main" val="712898977"/>
                        </a:ext>
                      </a:extLst>
                    </a:gridCol>
                    <a:gridCol w="880225">
                      <a:extLst>
                        <a:ext uri="{9D8B030D-6E8A-4147-A177-3AD203B41FA5}">
                          <a16:colId xmlns:a16="http://schemas.microsoft.com/office/drawing/2014/main" val="1153000062"/>
                        </a:ext>
                      </a:extLst>
                    </a:gridCol>
                    <a:gridCol w="880225">
                      <a:extLst>
                        <a:ext uri="{9D8B030D-6E8A-4147-A177-3AD203B41FA5}">
                          <a16:colId xmlns:a16="http://schemas.microsoft.com/office/drawing/2014/main" val="4035023741"/>
                        </a:ext>
                      </a:extLst>
                    </a:gridCol>
                    <a:gridCol w="1367631">
                      <a:extLst>
                        <a:ext uri="{9D8B030D-6E8A-4147-A177-3AD203B41FA5}">
                          <a16:colId xmlns:a16="http://schemas.microsoft.com/office/drawing/2014/main" val="2987741488"/>
                        </a:ext>
                      </a:extLst>
                    </a:gridCol>
                    <a:gridCol w="1368595">
                      <a:extLst>
                        <a:ext uri="{9D8B030D-6E8A-4147-A177-3AD203B41FA5}">
                          <a16:colId xmlns:a16="http://schemas.microsoft.com/office/drawing/2014/main" val="3469103379"/>
                        </a:ext>
                      </a:extLst>
                    </a:gridCol>
                    <a:gridCol w="1230577">
                      <a:extLst>
                        <a:ext uri="{9D8B030D-6E8A-4147-A177-3AD203B41FA5}">
                          <a16:colId xmlns:a16="http://schemas.microsoft.com/office/drawing/2014/main" val="1736742335"/>
                        </a:ext>
                      </a:extLst>
                    </a:gridCol>
                  </a:tblGrid>
                  <a:tr h="5514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 (m)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FN (m)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K0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s-EC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es-EC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7082338"/>
                      </a:ext>
                    </a:extLst>
                  </a:tr>
                  <a:tr h="5370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Cilíndrica Secante Isógona 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0.999985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-90.303667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-0.742998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4285371"/>
                      </a:ext>
                    </a:extLst>
                  </a:tr>
                  <a:tr h="5370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Transversa de Mercator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1.000011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-90.500000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56157"/>
                      </a:ext>
                    </a:extLst>
                  </a:tr>
                  <a:tr h="5514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Gauss Kruger Modificado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0.999985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-90.303667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-0.742998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3704325"/>
                      </a:ext>
                    </a:extLst>
                  </a:tr>
                  <a:tr h="5514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Modificada Ejidal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0.999985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-90.749937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-0.496987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50366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EA460A3-D66D-4FC7-91EB-06881D5019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7696"/>
                  </p:ext>
                </p:extLst>
              </p:nvPr>
            </p:nvGraphicFramePr>
            <p:xfrm>
              <a:off x="2205927" y="2792408"/>
              <a:ext cx="7780146" cy="2728357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2052893">
                      <a:extLst>
                        <a:ext uri="{9D8B030D-6E8A-4147-A177-3AD203B41FA5}">
                          <a16:colId xmlns:a16="http://schemas.microsoft.com/office/drawing/2014/main" val="712898977"/>
                        </a:ext>
                      </a:extLst>
                    </a:gridCol>
                    <a:gridCol w="880225">
                      <a:extLst>
                        <a:ext uri="{9D8B030D-6E8A-4147-A177-3AD203B41FA5}">
                          <a16:colId xmlns:a16="http://schemas.microsoft.com/office/drawing/2014/main" val="1153000062"/>
                        </a:ext>
                      </a:extLst>
                    </a:gridCol>
                    <a:gridCol w="880225">
                      <a:extLst>
                        <a:ext uri="{9D8B030D-6E8A-4147-A177-3AD203B41FA5}">
                          <a16:colId xmlns:a16="http://schemas.microsoft.com/office/drawing/2014/main" val="4035023741"/>
                        </a:ext>
                      </a:extLst>
                    </a:gridCol>
                    <a:gridCol w="1367631">
                      <a:extLst>
                        <a:ext uri="{9D8B030D-6E8A-4147-A177-3AD203B41FA5}">
                          <a16:colId xmlns:a16="http://schemas.microsoft.com/office/drawing/2014/main" val="2987741488"/>
                        </a:ext>
                      </a:extLst>
                    </a:gridCol>
                    <a:gridCol w="1368595">
                      <a:extLst>
                        <a:ext uri="{9D8B030D-6E8A-4147-A177-3AD203B41FA5}">
                          <a16:colId xmlns:a16="http://schemas.microsoft.com/office/drawing/2014/main" val="3469103379"/>
                        </a:ext>
                      </a:extLst>
                    </a:gridCol>
                    <a:gridCol w="1230577">
                      <a:extLst>
                        <a:ext uri="{9D8B030D-6E8A-4147-A177-3AD203B41FA5}">
                          <a16:colId xmlns:a16="http://schemas.microsoft.com/office/drawing/2014/main" val="1736742335"/>
                        </a:ext>
                      </a:extLst>
                    </a:gridCol>
                  </a:tblGrid>
                  <a:tr h="5514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Proyección 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 (m)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FN (m)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K0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78667" t="-1099" r="-91111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33168" t="-1099" r="-1485" b="-394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082338"/>
                      </a:ext>
                    </a:extLst>
                  </a:tr>
                  <a:tr h="5370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Cilíndrica Secante Isógona 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0.999985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-90.303667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-0.742998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4285371"/>
                      </a:ext>
                    </a:extLst>
                  </a:tr>
                  <a:tr h="5370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Transversa de Mercator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1.000011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-90.500000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56157"/>
                      </a:ext>
                    </a:extLst>
                  </a:tr>
                  <a:tr h="5514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Gauss Kruger Modificado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0.999985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-90.303667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-0.742998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3704325"/>
                      </a:ext>
                    </a:extLst>
                  </a:tr>
                  <a:tr h="5514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Modificada Ejidal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400000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0.999985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-90.749937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-0.496987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503663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6" name="Gráfico 55" descr="Marca de verificación">
            <a:extLst>
              <a:ext uri="{FF2B5EF4-FFF2-40B4-BE49-F238E27FC236}">
                <a16:creationId xmlns:a16="http://schemas.microsoft.com/office/drawing/2014/main" id="{C086D055-3A64-491E-A0EA-C52E9F4C1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38" y="1715886"/>
            <a:ext cx="484355" cy="484355"/>
          </a:xfrm>
          <a:prstGeom prst="rect">
            <a:avLst/>
          </a:prstGeom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E9C7FC84-69AC-49A7-89D9-B46B3A352251}"/>
              </a:ext>
            </a:extLst>
          </p:cNvPr>
          <p:cNvSpPr/>
          <p:nvPr/>
        </p:nvSpPr>
        <p:spPr>
          <a:xfrm>
            <a:off x="793838" y="945385"/>
            <a:ext cx="10119968" cy="572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C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Definición de parámetros cartográficos y geodésicos de las proyecciones seleccionadas</a:t>
            </a: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Gráfico 57" descr="Libro abierto">
            <a:extLst>
              <a:ext uri="{FF2B5EF4-FFF2-40B4-BE49-F238E27FC236}">
                <a16:creationId xmlns:a16="http://schemas.microsoft.com/office/drawing/2014/main" id="{1FEFE19A-D72B-4170-8230-B0D91CD5E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2333" y="945385"/>
            <a:ext cx="612175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SELECCIÓN DE PROYECCIÓN CON MÍNIMAS DEFORMACIONES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9C2DE528-4191-421A-94DC-42D847997953}"/>
              </a:ext>
            </a:extLst>
          </p:cNvPr>
          <p:cNvSpPr txBox="1"/>
          <p:nvPr/>
        </p:nvSpPr>
        <p:spPr>
          <a:xfrm>
            <a:off x="387285" y="721425"/>
            <a:ext cx="6907490" cy="45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Cálculo de distancias y áreas elipsoidales y proyectadas 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4D4D33C4-D462-441B-A4E8-A951681A7B6F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5" y="2285003"/>
            <a:ext cx="43243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4E690F1-A6C8-4C2F-9BF4-84FB6037D34F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59" y="2267711"/>
            <a:ext cx="4311604" cy="306514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A6AAF1C2-C0FF-41B7-B804-7DEBDE620930}"/>
              </a:ext>
            </a:extLst>
          </p:cNvPr>
          <p:cNvSpPr txBox="1"/>
          <p:nvPr/>
        </p:nvSpPr>
        <p:spPr>
          <a:xfrm>
            <a:off x="1067390" y="1555859"/>
            <a:ext cx="3727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120 distancias formadas entre 60 puntos con GLPS e ICEC.</a:t>
            </a:r>
            <a:endParaRPr lang="es-EC" sz="1600" dirty="0">
              <a:latin typeface="Constantia" panose="02030602050306030303" pitchFamily="18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EC06F3CB-EF34-404C-B208-3F6F451BB01F}"/>
              </a:ext>
            </a:extLst>
          </p:cNvPr>
          <p:cNvSpPr txBox="1"/>
          <p:nvPr/>
        </p:nvSpPr>
        <p:spPr>
          <a:xfrm>
            <a:off x="701774" y="5632328"/>
            <a:ext cx="22452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Constantia" panose="02030602050306030303" pitchFamily="18" charset="0"/>
                <a:ea typeface="Calibri" panose="020F0502020204030204" pitchFamily="34" charset="0"/>
              </a:rPr>
              <a:t>Distancias Elipsoidales</a:t>
            </a:r>
            <a:endParaRPr lang="es-EC" sz="1600" dirty="0">
              <a:latin typeface="Constantia" panose="02030602050306030303" pitchFamily="18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2BDD2AF-0DD1-4525-9C52-29B9AB04E8DB}"/>
              </a:ext>
            </a:extLst>
          </p:cNvPr>
          <p:cNvSpPr txBox="1"/>
          <p:nvPr/>
        </p:nvSpPr>
        <p:spPr>
          <a:xfrm>
            <a:off x="6850420" y="1555859"/>
            <a:ext cx="4839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Constantia" panose="02030602050306030303" pitchFamily="18" charset="0"/>
                <a:ea typeface="Calibri" panose="020F0502020204030204" pitchFamily="34" charset="0"/>
              </a:rPr>
              <a:t>La</a:t>
            </a:r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 áreas se definieron a partir de dos puntos extremos de las islas pobladas</a:t>
            </a:r>
            <a:endParaRPr lang="es-EC" sz="1600" dirty="0">
              <a:latin typeface="Constantia" panose="02030602050306030303" pitchFamily="18" charset="0"/>
            </a:endParaRPr>
          </a:p>
        </p:txBody>
      </p:sp>
      <p:pic>
        <p:nvPicPr>
          <p:cNvPr id="9" name="Gráfico 8" descr="Cuaderno de estrategias">
            <a:extLst>
              <a:ext uri="{FF2B5EF4-FFF2-40B4-BE49-F238E27FC236}">
                <a16:creationId xmlns:a16="http://schemas.microsoft.com/office/drawing/2014/main" id="{09FF7652-7070-4ABC-903D-189AA1AEC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832" y="737958"/>
            <a:ext cx="419301" cy="419301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2ABFDCA-4C45-40D7-9EFB-FC96149AD7C9}"/>
              </a:ext>
            </a:extLst>
          </p:cNvPr>
          <p:cNvCxnSpPr>
            <a:cxnSpLocks/>
          </p:cNvCxnSpPr>
          <p:nvPr/>
        </p:nvCxnSpPr>
        <p:spPr>
          <a:xfrm>
            <a:off x="5834114" y="1363039"/>
            <a:ext cx="0" cy="535249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0D2AAFE-5410-4B5B-8FED-601630AADCED}"/>
              </a:ext>
            </a:extLst>
          </p:cNvPr>
          <p:cNvSpPr txBox="1"/>
          <p:nvPr/>
        </p:nvSpPr>
        <p:spPr>
          <a:xfrm>
            <a:off x="3169680" y="6047501"/>
            <a:ext cx="2379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Distancias Euclidianas.</a:t>
            </a:r>
            <a:endParaRPr lang="es-EC" sz="1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294CFE7-160A-45B8-A620-BB103964077F}"/>
              </a:ext>
            </a:extLst>
          </p:cNvPr>
          <p:cNvSpPr txBox="1"/>
          <p:nvPr/>
        </p:nvSpPr>
        <p:spPr>
          <a:xfrm>
            <a:off x="701774" y="6047501"/>
            <a:ext cx="2467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Distancias Proyectadas</a:t>
            </a:r>
            <a:endParaRPr lang="es-EC" sz="16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3D024FB-DA1E-4BE7-9764-D529900C4FB5}"/>
              </a:ext>
            </a:extLst>
          </p:cNvPr>
          <p:cNvSpPr txBox="1"/>
          <p:nvPr/>
        </p:nvSpPr>
        <p:spPr>
          <a:xfrm>
            <a:off x="3174221" y="564611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Método de Bowring </a:t>
            </a:r>
            <a:endParaRPr lang="es-EC" sz="16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AB65BFFE-7202-421E-9DCB-4EBBD5FA4CF0}"/>
              </a:ext>
            </a:extLst>
          </p:cNvPr>
          <p:cNvSpPr/>
          <p:nvPr/>
        </p:nvSpPr>
        <p:spPr>
          <a:xfrm>
            <a:off x="2913074" y="5698203"/>
            <a:ext cx="261147" cy="1691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D3442D36-9572-4D1C-AC37-ADF673E6B647}"/>
              </a:ext>
            </a:extLst>
          </p:cNvPr>
          <p:cNvSpPr/>
          <p:nvPr/>
        </p:nvSpPr>
        <p:spPr>
          <a:xfrm>
            <a:off x="2913074" y="6114370"/>
            <a:ext cx="261147" cy="1691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Gráfico 10" descr="Matemáticas">
            <a:extLst>
              <a:ext uri="{FF2B5EF4-FFF2-40B4-BE49-F238E27FC236}">
                <a16:creationId xmlns:a16="http://schemas.microsoft.com/office/drawing/2014/main" id="{F11C14F4-6EFC-45A8-A4BD-1CC469DD9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121" y="1596197"/>
            <a:ext cx="526024" cy="526024"/>
          </a:xfrm>
          <a:prstGeom prst="rect">
            <a:avLst/>
          </a:prstGeom>
        </p:spPr>
      </p:pic>
      <p:pic>
        <p:nvPicPr>
          <p:cNvPr id="34" name="Gráfico 33" descr="Matemáticas">
            <a:extLst>
              <a:ext uri="{FF2B5EF4-FFF2-40B4-BE49-F238E27FC236}">
                <a16:creationId xmlns:a16="http://schemas.microsoft.com/office/drawing/2014/main" id="{8A296FE8-21EF-4B3C-A55A-55977B8F0D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7887" y="1592008"/>
            <a:ext cx="526024" cy="526024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5DE2E0D9-D412-462F-8F17-850BC3E6C0DE}"/>
              </a:ext>
            </a:extLst>
          </p:cNvPr>
          <p:cNvSpPr txBox="1"/>
          <p:nvPr/>
        </p:nvSpPr>
        <p:spPr>
          <a:xfrm>
            <a:off x="6607660" y="5632801"/>
            <a:ext cx="4677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Constantia" panose="02030602050306030303" pitchFamily="18" charset="0"/>
                <a:ea typeface="Calibri" panose="020F0502020204030204" pitchFamily="34" charset="0"/>
              </a:rPr>
              <a:t>Áreas Elipsoidales</a:t>
            </a:r>
            <a:endParaRPr lang="es-EC" sz="1600" dirty="0">
              <a:latin typeface="Constantia" panose="02030602050306030303" pitchFamily="18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1739B5F-6411-479F-8C50-226B78483619}"/>
              </a:ext>
            </a:extLst>
          </p:cNvPr>
          <p:cNvSpPr txBox="1"/>
          <p:nvPr/>
        </p:nvSpPr>
        <p:spPr>
          <a:xfrm>
            <a:off x="9310616" y="6044874"/>
            <a:ext cx="2379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Constantia" panose="02030602050306030303" pitchFamily="18" charset="0"/>
              </a:rPr>
              <a:t>Área de Gauss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7C3A823-05D5-46AA-9209-2DF77684F24C}"/>
              </a:ext>
            </a:extLst>
          </p:cNvPr>
          <p:cNvSpPr txBox="1"/>
          <p:nvPr/>
        </p:nvSpPr>
        <p:spPr>
          <a:xfrm>
            <a:off x="6607660" y="6044874"/>
            <a:ext cx="2467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Áreas Proyectadas</a:t>
            </a:r>
            <a:endParaRPr lang="es-EC" sz="1600" dirty="0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5F285DB0-85D0-455D-8FC0-5946B1591083}"/>
              </a:ext>
            </a:extLst>
          </p:cNvPr>
          <p:cNvSpPr/>
          <p:nvPr/>
        </p:nvSpPr>
        <p:spPr>
          <a:xfrm>
            <a:off x="8818960" y="6111743"/>
            <a:ext cx="261147" cy="1691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02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25" grpId="0"/>
      <p:bldP spid="27" grpId="0"/>
      <p:bldP spid="29" grpId="0"/>
      <p:bldP spid="8" grpId="0" animBg="1"/>
      <p:bldP spid="31" grpId="0" animBg="1"/>
      <p:bldP spid="35" grpId="0"/>
      <p:bldP spid="36" grpId="0"/>
      <p:bldP spid="39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SELECCIÓN DE PROYECCIÓN CON MÍNIMAS DEFORMACIONES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9C2DE528-4191-421A-94DC-42D847997953}"/>
              </a:ext>
            </a:extLst>
          </p:cNvPr>
          <p:cNvSpPr txBox="1"/>
          <p:nvPr/>
        </p:nvSpPr>
        <p:spPr>
          <a:xfrm>
            <a:off x="387285" y="721425"/>
            <a:ext cx="6907490" cy="45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Cálculo de errores en distancias y áreas proyectadas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áfico 8" descr="Cuaderno de estrategias">
            <a:extLst>
              <a:ext uri="{FF2B5EF4-FFF2-40B4-BE49-F238E27FC236}">
                <a16:creationId xmlns:a16="http://schemas.microsoft.com/office/drawing/2014/main" id="{09FF7652-7070-4ABC-903D-189AA1AEC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27" y="696347"/>
            <a:ext cx="506690" cy="506690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2ABFDCA-4C45-40D7-9EFB-FC96149AD7C9}"/>
              </a:ext>
            </a:extLst>
          </p:cNvPr>
          <p:cNvCxnSpPr>
            <a:cxnSpLocks/>
          </p:cNvCxnSpPr>
          <p:nvPr/>
        </p:nvCxnSpPr>
        <p:spPr>
          <a:xfrm>
            <a:off x="5834114" y="1363039"/>
            <a:ext cx="0" cy="535249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9A5DC34C-9BC7-4CF1-9005-98AD6E41464E}"/>
                  </a:ext>
                </a:extLst>
              </p:cNvPr>
              <p:cNvSpPr txBox="1"/>
              <p:nvPr/>
            </p:nvSpPr>
            <p:spPr>
              <a:xfrm>
                <a:off x="35944" y="1757698"/>
                <a:ext cx="5948512" cy="1213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𝑒𝑟𝑟𝑜𝑟</m:t>
                      </m:r>
                      <m:r>
                        <a:rPr lang="es-EC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EC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𝑑𝑖𝑠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𝑝𝑟𝑜𝑦𝑒𝑐𝑡𝑎𝑑𝑎</m:t>
                                  </m:r>
                                </m:sub>
                              </m:sSub>
                              <m:r>
                                <a:rPr lang="es-EC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s-EC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𝑑𝑖𝑠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𝑒𝑙𝑖𝑝𝑠𝑜𝑖𝑑𝑎𝑙</m:t>
                                  </m:r>
                                </m:sub>
                              </m:sSub>
                            </m:e>
                          </m:d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∗10000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𝑑𝑖𝑠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𝑒𝑙𝑖𝑝𝑠𝑜𝑖𝑑𝑎𝑙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9A5DC34C-9BC7-4CF1-9005-98AD6E41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" y="1757698"/>
                <a:ext cx="5948512" cy="12134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E922CE-B9BC-4788-B0F7-FA9FEDEB9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73786"/>
              </p:ext>
            </p:extLst>
          </p:nvPr>
        </p:nvGraphicFramePr>
        <p:xfrm>
          <a:off x="342188" y="2963023"/>
          <a:ext cx="5197439" cy="354535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69803">
                  <a:extLst>
                    <a:ext uri="{9D8B030D-6E8A-4147-A177-3AD203B41FA5}">
                      <a16:colId xmlns:a16="http://schemas.microsoft.com/office/drawing/2014/main" val="1809886033"/>
                    </a:ext>
                  </a:extLst>
                </a:gridCol>
                <a:gridCol w="525972">
                  <a:extLst>
                    <a:ext uri="{9D8B030D-6E8A-4147-A177-3AD203B41FA5}">
                      <a16:colId xmlns:a16="http://schemas.microsoft.com/office/drawing/2014/main" val="1421120250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3102129141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1242239167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1739584260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1644015106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1837783307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3792209231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1318932187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4145450825"/>
                    </a:ext>
                  </a:extLst>
                </a:gridCol>
              </a:tblGrid>
              <a:tr h="16829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COORDENADAS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ERRORES (m/10 Km)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299842"/>
                  </a:ext>
                </a:extLst>
              </a:tr>
              <a:tr h="29872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CILÍNDRICA SECANTE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 MODIFICADO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107476"/>
                  </a:ext>
                </a:extLst>
              </a:tr>
              <a:tr h="1682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Lat.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Lon.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4205947265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-0.8375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-91.0826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0.2635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0.1476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0.1600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0.1317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0.2460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0.4283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0.3829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1438252033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-0.9056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-91.5117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0.3549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0.1520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0.5958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0.4140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0.5526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0.5814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0.0746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0.3715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1355988800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-0.9975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-91.4423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0.4742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0.5125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0.3556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0.4902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0.5439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0.3606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608083583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-1.2881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-90.4505</a:t>
                      </a:r>
                      <a:endParaRPr lang="es-EC" sz="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0.4973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0.3279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0.1390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0.1373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0.5456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0.7423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2476773052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-1.2823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-90.4931</a:t>
                      </a:r>
                      <a:endParaRPr lang="es-EC" sz="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0.4181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0.2680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0.1317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0.1318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0.5249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0.0441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0.7053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3688335897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-1.3594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-90.4543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0.6220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0.4449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0.1384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0.1367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0.5436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0.7389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3219157648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-1.4072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-89.6385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0.2770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1.2345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0.0760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0.5640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0.5966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1.2952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0.8362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1.8030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2141574610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-1.4107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-89.6334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0.2809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1.2181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0.5693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0.6016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1.3020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0.8432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1.8118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2596804181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-1.4113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-89.6369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0.2745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1.2340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0.0771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0.5657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0.5982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1.2975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0.8385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1.8059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3717904529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-1.3924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-89.6196</a:t>
                      </a:r>
                      <a:endParaRPr lang="es-EC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0.3250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1.1233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0.0890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0.5838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0.6153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1.3207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0.8622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1.8358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206524380"/>
                  </a:ext>
                </a:extLst>
              </a:tr>
            </a:tbl>
          </a:graphicData>
        </a:graphic>
      </p:graphicFrame>
      <p:sp>
        <p:nvSpPr>
          <p:cNvPr id="51" name="Flecha: pentágono 50">
            <a:extLst>
              <a:ext uri="{FF2B5EF4-FFF2-40B4-BE49-F238E27FC236}">
                <a16:creationId xmlns:a16="http://schemas.microsoft.com/office/drawing/2014/main" id="{5AA30F6D-E392-4220-8B6F-12BBDBFF6BE6}"/>
              </a:ext>
            </a:extLst>
          </p:cNvPr>
          <p:cNvSpPr/>
          <p:nvPr/>
        </p:nvSpPr>
        <p:spPr>
          <a:xfrm>
            <a:off x="342188" y="1526039"/>
            <a:ext cx="1466945" cy="300909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Constantia" panose="02030602050306030303" pitchFamily="18" charset="0"/>
              </a:rPr>
              <a:t>Distancias</a:t>
            </a:r>
          </a:p>
        </p:txBody>
      </p:sp>
      <p:sp>
        <p:nvSpPr>
          <p:cNvPr id="58" name="Flecha: pentágono 57">
            <a:extLst>
              <a:ext uri="{FF2B5EF4-FFF2-40B4-BE49-F238E27FC236}">
                <a16:creationId xmlns:a16="http://schemas.microsoft.com/office/drawing/2014/main" id="{18900F19-6DC8-493B-A16A-A574F7CD8827}"/>
              </a:ext>
            </a:extLst>
          </p:cNvPr>
          <p:cNvSpPr/>
          <p:nvPr/>
        </p:nvSpPr>
        <p:spPr>
          <a:xfrm>
            <a:off x="5984456" y="1526039"/>
            <a:ext cx="1466945" cy="300909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Constantia" panose="02030602050306030303" pitchFamily="18" charset="0"/>
              </a:rPr>
              <a:t>Áreas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C972FC73-030B-4426-8125-464A105FD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13508"/>
              </p:ext>
            </p:extLst>
          </p:nvPr>
        </p:nvGraphicFramePr>
        <p:xfrm>
          <a:off x="6207546" y="2119379"/>
          <a:ext cx="5642262" cy="299339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26794">
                  <a:extLst>
                    <a:ext uri="{9D8B030D-6E8A-4147-A177-3AD203B41FA5}">
                      <a16:colId xmlns:a16="http://schemas.microsoft.com/office/drawing/2014/main" val="1809886033"/>
                    </a:ext>
                  </a:extLst>
                </a:gridCol>
                <a:gridCol w="1103867">
                  <a:extLst>
                    <a:ext uri="{9D8B030D-6E8A-4147-A177-3AD203B41FA5}">
                      <a16:colId xmlns:a16="http://schemas.microsoft.com/office/drawing/2014/main" val="3102129141"/>
                    </a:ext>
                  </a:extLst>
                </a:gridCol>
                <a:gridCol w="1103867">
                  <a:extLst>
                    <a:ext uri="{9D8B030D-6E8A-4147-A177-3AD203B41FA5}">
                      <a16:colId xmlns:a16="http://schemas.microsoft.com/office/drawing/2014/main" val="1739584260"/>
                    </a:ext>
                  </a:extLst>
                </a:gridCol>
                <a:gridCol w="1103867">
                  <a:extLst>
                    <a:ext uri="{9D8B030D-6E8A-4147-A177-3AD203B41FA5}">
                      <a16:colId xmlns:a16="http://schemas.microsoft.com/office/drawing/2014/main" val="1837783307"/>
                    </a:ext>
                  </a:extLst>
                </a:gridCol>
                <a:gridCol w="1103867">
                  <a:extLst>
                    <a:ext uri="{9D8B030D-6E8A-4147-A177-3AD203B41FA5}">
                      <a16:colId xmlns:a16="http://schemas.microsoft.com/office/drawing/2014/main" val="1318932187"/>
                    </a:ext>
                  </a:extLst>
                </a:gridCol>
              </a:tblGrid>
              <a:tr h="25250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POLÍGONO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ERRORES (m/10 Km)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299842"/>
                  </a:ext>
                </a:extLst>
              </a:tr>
              <a:tr h="8702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CILÍNDRICA SECANTE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 MODIFICADO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39" marR="35839" marT="0" marB="0"/>
                </a:tc>
                <a:extLst>
                  <a:ext uri="{0D108BD9-81ED-4DB2-BD59-A6C34878D82A}">
                    <a16:rowId xmlns:a16="http://schemas.microsoft.com/office/drawing/2014/main" val="723107476"/>
                  </a:ext>
                </a:extLst>
              </a:tr>
              <a:tr h="56392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0.334597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0.100044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8252033"/>
                  </a:ext>
                </a:extLst>
              </a:tr>
              <a:tr h="591654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0.190534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0.611637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0.486965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0.058559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988800"/>
                  </a:ext>
                </a:extLst>
              </a:tr>
              <a:tr h="71509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CRISTÓBAL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0.118352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0.313382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0.459355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0.572302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808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SELECCIÓN DE PROYECCIÓN CON MÍNIMAS DEFORMACIONES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9C2DE528-4191-421A-94DC-42D847997953}"/>
              </a:ext>
            </a:extLst>
          </p:cNvPr>
          <p:cNvSpPr txBox="1"/>
          <p:nvPr/>
        </p:nvSpPr>
        <p:spPr>
          <a:xfrm>
            <a:off x="218194" y="618956"/>
            <a:ext cx="6907490" cy="45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Cálculo de módulos de deformación lineal y superficial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áfico 8" descr="Cuaderno de estrategias">
            <a:extLst>
              <a:ext uri="{FF2B5EF4-FFF2-40B4-BE49-F238E27FC236}">
                <a16:creationId xmlns:a16="http://schemas.microsoft.com/office/drawing/2014/main" id="{09FF7652-7070-4ABC-903D-189AA1AEC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194" y="593878"/>
            <a:ext cx="506690" cy="506690"/>
          </a:xfrm>
          <a:prstGeom prst="rect">
            <a:avLst/>
          </a:prstGeom>
        </p:spPr>
      </p:pic>
      <p:sp>
        <p:nvSpPr>
          <p:cNvPr id="51" name="Flecha: pentágono 50">
            <a:extLst>
              <a:ext uri="{FF2B5EF4-FFF2-40B4-BE49-F238E27FC236}">
                <a16:creationId xmlns:a16="http://schemas.microsoft.com/office/drawing/2014/main" id="{5AA30F6D-E392-4220-8B6F-12BBDBFF6BE6}"/>
              </a:ext>
            </a:extLst>
          </p:cNvPr>
          <p:cNvSpPr/>
          <p:nvPr/>
        </p:nvSpPr>
        <p:spPr>
          <a:xfrm>
            <a:off x="218194" y="1335977"/>
            <a:ext cx="2292856" cy="304969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Constantia" panose="02030602050306030303" pitchFamily="18" charset="0"/>
              </a:rPr>
              <a:t>Deformación Lineal</a:t>
            </a:r>
          </a:p>
        </p:txBody>
      </p:sp>
      <p:sp>
        <p:nvSpPr>
          <p:cNvPr id="58" name="Flecha: pentágono 57">
            <a:extLst>
              <a:ext uri="{FF2B5EF4-FFF2-40B4-BE49-F238E27FC236}">
                <a16:creationId xmlns:a16="http://schemas.microsoft.com/office/drawing/2014/main" id="{18900F19-6DC8-493B-A16A-A574F7CD8827}"/>
              </a:ext>
            </a:extLst>
          </p:cNvPr>
          <p:cNvSpPr/>
          <p:nvPr/>
        </p:nvSpPr>
        <p:spPr>
          <a:xfrm>
            <a:off x="387285" y="4760916"/>
            <a:ext cx="2448563" cy="316400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Constantia" panose="02030602050306030303" pitchFamily="18" charset="0"/>
              </a:rPr>
              <a:t>Deformación Superficial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A2DCBA1-B88B-48A2-90BC-0C2CD5185898}"/>
                  </a:ext>
                </a:extLst>
              </p:cNvPr>
              <p:cNvSpPr txBox="1"/>
              <p:nvPr/>
            </p:nvSpPr>
            <p:spPr>
              <a:xfrm>
                <a:off x="2730654" y="1335977"/>
                <a:ext cx="3156499" cy="50962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sz="14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s-EC" sz="1400" i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es-EC" sz="1400" i="0">
                          <a:latin typeface="Cambria Math" panose="02040503050406030204" pitchFamily="18" charset="0"/>
                        </a:rPr>
                        <m:t> ≅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𝑑𝑖𝑠𝑡𝑎𝑛𝑐𝑖𝑎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𝑝𝑟𝑜𝑦𝑒𝑐𝑐𝑖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𝑑𝑖𝑠𝑡𝑎𝑛𝑐𝑖𝑎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𝑡𝑒𝑟𝑟𝑒𝑛𝑜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A2DCBA1-B88B-48A2-90BC-0C2CD5185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54" y="1335977"/>
                <a:ext cx="3156499" cy="509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3EBD178-F2C1-4524-BC47-F9467FCE2655}"/>
                  </a:ext>
                </a:extLst>
              </p:cNvPr>
              <p:cNvSpPr txBox="1"/>
              <p:nvPr/>
            </p:nvSpPr>
            <p:spPr>
              <a:xfrm>
                <a:off x="1895670" y="5314022"/>
                <a:ext cx="2784886" cy="50962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sz="14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s-EC" sz="1400" i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es-EC" sz="1400" i="0">
                          <a:latin typeface="Cambria Math" panose="02040503050406030204" pitchFamily="18" charset="0"/>
                        </a:rPr>
                        <m:t> ≅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𝑝𝑟𝑜𝑦𝑒𝑐𝑐𝑖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𝑡𝑒𝑟𝑟𝑒𝑛𝑜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3EBD178-F2C1-4524-BC47-F9467FCE2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70" y="5314022"/>
                <a:ext cx="2784886" cy="509627"/>
              </a:xfrm>
              <a:prstGeom prst="rect">
                <a:avLst/>
              </a:prstGeom>
              <a:blipFill>
                <a:blip r:embed="rId8"/>
                <a:stretch>
                  <a:fillRect b="-11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FF1F77-4643-484C-AE85-E3C507F8F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09958"/>
              </p:ext>
            </p:extLst>
          </p:nvPr>
        </p:nvGraphicFramePr>
        <p:xfrm>
          <a:off x="1895670" y="1986750"/>
          <a:ext cx="8400660" cy="25374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40066">
                  <a:extLst>
                    <a:ext uri="{9D8B030D-6E8A-4147-A177-3AD203B41FA5}">
                      <a16:colId xmlns:a16="http://schemas.microsoft.com/office/drawing/2014/main" val="2777765193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1421511599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496144794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769625583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1758209562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2985579664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52724954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3010273266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1527757961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175966489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COORDENADAS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 ISÓGONA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4889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Lat.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LICEC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LGLPS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LGLPS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LICEC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LGLPS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LICEC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LGLPS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LICEC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2025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-0.837486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-91.082582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1.000043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0.999993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05436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-0.905571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-91.511700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1.000041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6569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-0.997526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-91.442307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0.999953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1.000049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2285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-1.288144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-90.450454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4748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-1.282261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-90.493063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1.000027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1.000042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1.000071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2494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-1.359401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-90.454307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1.000044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9970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-1.407189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-89.638531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1.000123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1.000130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1.000180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005824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0A25941-5FAA-4805-B566-1354273C5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67408"/>
              </p:ext>
            </p:extLst>
          </p:nvPr>
        </p:nvGraphicFramePr>
        <p:xfrm>
          <a:off x="5432510" y="4886674"/>
          <a:ext cx="4863820" cy="14859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72764">
                  <a:extLst>
                    <a:ext uri="{9D8B030D-6E8A-4147-A177-3AD203B41FA5}">
                      <a16:colId xmlns:a16="http://schemas.microsoft.com/office/drawing/2014/main" val="4121416111"/>
                    </a:ext>
                  </a:extLst>
                </a:gridCol>
                <a:gridCol w="972764">
                  <a:extLst>
                    <a:ext uri="{9D8B030D-6E8A-4147-A177-3AD203B41FA5}">
                      <a16:colId xmlns:a16="http://schemas.microsoft.com/office/drawing/2014/main" val="1261634558"/>
                    </a:ext>
                  </a:extLst>
                </a:gridCol>
                <a:gridCol w="972764">
                  <a:extLst>
                    <a:ext uri="{9D8B030D-6E8A-4147-A177-3AD203B41FA5}">
                      <a16:colId xmlns:a16="http://schemas.microsoft.com/office/drawing/2014/main" val="3582563872"/>
                    </a:ext>
                  </a:extLst>
                </a:gridCol>
                <a:gridCol w="972764">
                  <a:extLst>
                    <a:ext uri="{9D8B030D-6E8A-4147-A177-3AD203B41FA5}">
                      <a16:colId xmlns:a16="http://schemas.microsoft.com/office/drawing/2014/main" val="1199438916"/>
                    </a:ext>
                  </a:extLst>
                </a:gridCol>
                <a:gridCol w="972764">
                  <a:extLst>
                    <a:ext uri="{9D8B030D-6E8A-4147-A177-3AD203B41FA5}">
                      <a16:colId xmlns:a16="http://schemas.microsoft.com/office/drawing/2014/main" val="1304911803"/>
                    </a:ext>
                  </a:extLst>
                </a:gridCol>
              </a:tblGrid>
              <a:tr h="3581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POLÍGONO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 ISOGONA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3927494"/>
                  </a:ext>
                </a:extLst>
              </a:tr>
              <a:tr h="35814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POLÍGONO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1837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0.999903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542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1.000192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1.000153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500638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Cristóbal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1.000664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1.000364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1.000533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289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8" grpId="0" animBg="1"/>
      <p:bldP spid="25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SELECCIÓN DE PROYECCIÓN CON MÍNIMAS DEFORMACIONES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9C2DE528-4191-421A-94DC-42D847997953}"/>
              </a:ext>
            </a:extLst>
          </p:cNvPr>
          <p:cNvSpPr txBox="1"/>
          <p:nvPr/>
        </p:nvSpPr>
        <p:spPr>
          <a:xfrm>
            <a:off x="218194" y="669196"/>
            <a:ext cx="4792586" cy="45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Cálculo de precisiones planimétricas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áfico 8" descr="Cuaderno de estrategias">
            <a:extLst>
              <a:ext uri="{FF2B5EF4-FFF2-40B4-BE49-F238E27FC236}">
                <a16:creationId xmlns:a16="http://schemas.microsoft.com/office/drawing/2014/main" id="{09FF7652-7070-4ABC-903D-189AA1AEC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945" y="644089"/>
            <a:ext cx="506690" cy="506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B1B0519-DD37-4259-AD7A-BF168D600F7E}"/>
                  </a:ext>
                </a:extLst>
              </p:cNvPr>
              <p:cNvSpPr txBox="1"/>
              <p:nvPr/>
            </p:nvSpPr>
            <p:spPr>
              <a:xfrm>
                <a:off x="486290" y="2413543"/>
                <a:ext cx="2399043" cy="5666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Precisi</m:t>
                      </m:r>
                      <m:r>
                        <a:rPr lang="es-EC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ó</m:t>
                      </m:r>
                      <m:r>
                        <a:rPr lang="es-EC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r>
                        <a:rPr lang="es-EC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𝐾𝑚</m:t>
                          </m:r>
                        </m:den>
                      </m:f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B1B0519-DD37-4259-AD7A-BF168D600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0" y="2413543"/>
                <a:ext cx="2399043" cy="566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29DB9975-6132-4254-AD47-D80F1675BD92}"/>
                  </a:ext>
                </a:extLst>
              </p:cNvPr>
              <p:cNvSpPr txBox="1"/>
              <p:nvPr/>
            </p:nvSpPr>
            <p:spPr>
              <a:xfrm>
                <a:off x="454832" y="1589858"/>
                <a:ext cx="329334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∗1000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29DB9975-6132-4254-AD47-D80F1675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" y="1589858"/>
                <a:ext cx="3293346" cy="369332"/>
              </a:xfrm>
              <a:prstGeom prst="rect">
                <a:avLst/>
              </a:prstGeom>
              <a:blipFill>
                <a:blip r:embed="rId8"/>
                <a:stretch>
                  <a:fillRect t="-112903" b="-17258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n 27">
            <a:extLst>
              <a:ext uri="{FF2B5EF4-FFF2-40B4-BE49-F238E27FC236}">
                <a16:creationId xmlns:a16="http://schemas.microsoft.com/office/drawing/2014/main" id="{A27232FA-81F2-4730-AAE4-82416E745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06" b="91584" l="14063" r="89844">
                        <a14:foregroundMark x1="80469" y1="42079" x2="86719" y2="49505"/>
                        <a14:foregroundMark x1="39844" y1="93564" x2="82031" y2="91584"/>
                        <a14:foregroundMark x1="82031" y1="91584" x2="82031" y2="91584"/>
                        <a14:foregroundMark x1="89063" y1="44554" x2="89063" y2="62376"/>
                        <a14:foregroundMark x1="21094" y1="9406" x2="41406" y2="10891"/>
                      </a14:backgroundRemoval>
                    </a14:imgEffect>
                  </a14:imgLayer>
                </a14:imgProps>
              </a:ext>
            </a:extLst>
          </a:blip>
          <a:srcRect l="5362" b="3370"/>
          <a:stretch/>
        </p:blipFill>
        <p:spPr>
          <a:xfrm rot="838893">
            <a:off x="3775947" y="1731013"/>
            <a:ext cx="498753" cy="829085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76B6A5A-E7C2-47BC-B7A5-79828337D090}"/>
              </a:ext>
            </a:extLst>
          </p:cNvPr>
          <p:cNvCxnSpPr>
            <a:cxnSpLocks/>
          </p:cNvCxnSpPr>
          <p:nvPr/>
        </p:nvCxnSpPr>
        <p:spPr>
          <a:xfrm>
            <a:off x="6433882" y="1219840"/>
            <a:ext cx="0" cy="535249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21ECC3-B728-4765-A60E-8AE4E9730D9C}"/>
              </a:ext>
            </a:extLst>
          </p:cNvPr>
          <p:cNvSpPr txBox="1"/>
          <p:nvPr/>
        </p:nvSpPr>
        <p:spPr>
          <a:xfrm>
            <a:off x="6631877" y="661033"/>
            <a:ext cx="4005243" cy="45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Definición de SPCL-Galápagos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DD3DD836-2E53-4DE9-9303-AC6217215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870676"/>
              </p:ext>
            </p:extLst>
          </p:nvPr>
        </p:nvGraphicFramePr>
        <p:xfrm>
          <a:off x="6874107" y="1150779"/>
          <a:ext cx="4160307" cy="370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2" name="Gráfico 31" descr="Bombilla">
            <a:extLst>
              <a:ext uri="{FF2B5EF4-FFF2-40B4-BE49-F238E27FC236}">
                <a16:creationId xmlns:a16="http://schemas.microsoft.com/office/drawing/2014/main" id="{4EC1B46A-C128-4F0C-BCE2-EBDAAD719C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18668" y="661033"/>
            <a:ext cx="427684" cy="427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CDD53AA-E08A-4809-9E26-653130B23D15}"/>
                  </a:ext>
                </a:extLst>
              </p:cNvPr>
              <p:cNvSpPr txBox="1"/>
              <p:nvPr/>
            </p:nvSpPr>
            <p:spPr>
              <a:xfrm>
                <a:off x="8369463" y="5634898"/>
                <a:ext cx="2239372" cy="7694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C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𝐺𝑎𝑢𝑠𝑠</m:t>
                    </m:r>
                    <m:r>
                      <a:rPr lang="es-EC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s-EC" sz="22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𝐾𝑟𝑢𝑔𝑒𝑟</m:t>
                    </m:r>
                  </m:oMath>
                </a14:m>
                <a:r>
                  <a:rPr lang="es-EC" sz="2200" dirty="0"/>
                  <a:t> </a:t>
                </a:r>
                <a:r>
                  <a:rPr lang="es-EC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Modificado</a:t>
                </a:r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CDD53AA-E08A-4809-9E26-653130B23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463" y="5634898"/>
                <a:ext cx="2239372" cy="769441"/>
              </a:xfrm>
              <a:prstGeom prst="rect">
                <a:avLst/>
              </a:prstGeom>
              <a:blipFill>
                <a:blip r:embed="rId18"/>
                <a:stretch>
                  <a:fillRect r="-272" b="-140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017156E2-3F8E-4197-BEA8-7BA24177D69C}"/>
              </a:ext>
            </a:extLst>
          </p:cNvPr>
          <p:cNvSpPr/>
          <p:nvPr/>
        </p:nvSpPr>
        <p:spPr>
          <a:xfrm rot="5400000">
            <a:off x="3017934" y="3090982"/>
            <a:ext cx="457145" cy="42958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20945F92-C335-4739-8952-3CE1692A2EB5}"/>
              </a:ext>
            </a:extLst>
          </p:cNvPr>
          <p:cNvSpPr/>
          <p:nvPr/>
        </p:nvSpPr>
        <p:spPr>
          <a:xfrm>
            <a:off x="9287588" y="4934067"/>
            <a:ext cx="403123" cy="4817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BFB64F-83A3-4BED-90E3-7AC54273B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636997"/>
              </p:ext>
            </p:extLst>
          </p:nvPr>
        </p:nvGraphicFramePr>
        <p:xfrm>
          <a:off x="464444" y="3733452"/>
          <a:ext cx="5564124" cy="267088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27354">
                  <a:extLst>
                    <a:ext uri="{9D8B030D-6E8A-4147-A177-3AD203B41FA5}">
                      <a16:colId xmlns:a16="http://schemas.microsoft.com/office/drawing/2014/main" val="1090703023"/>
                    </a:ext>
                  </a:extLst>
                </a:gridCol>
                <a:gridCol w="927354">
                  <a:extLst>
                    <a:ext uri="{9D8B030D-6E8A-4147-A177-3AD203B41FA5}">
                      <a16:colId xmlns:a16="http://schemas.microsoft.com/office/drawing/2014/main" val="96048577"/>
                    </a:ext>
                  </a:extLst>
                </a:gridCol>
                <a:gridCol w="927354">
                  <a:extLst>
                    <a:ext uri="{9D8B030D-6E8A-4147-A177-3AD203B41FA5}">
                      <a16:colId xmlns:a16="http://schemas.microsoft.com/office/drawing/2014/main" val="2835662974"/>
                    </a:ext>
                  </a:extLst>
                </a:gridCol>
                <a:gridCol w="927354">
                  <a:extLst>
                    <a:ext uri="{9D8B030D-6E8A-4147-A177-3AD203B41FA5}">
                      <a16:colId xmlns:a16="http://schemas.microsoft.com/office/drawing/2014/main" val="3761114694"/>
                    </a:ext>
                  </a:extLst>
                </a:gridCol>
                <a:gridCol w="927354">
                  <a:extLst>
                    <a:ext uri="{9D8B030D-6E8A-4147-A177-3AD203B41FA5}">
                      <a16:colId xmlns:a16="http://schemas.microsoft.com/office/drawing/2014/main" val="2689278163"/>
                    </a:ext>
                  </a:extLst>
                </a:gridCol>
                <a:gridCol w="927354">
                  <a:extLst>
                    <a:ext uri="{9D8B030D-6E8A-4147-A177-3AD203B41FA5}">
                      <a16:colId xmlns:a16="http://schemas.microsoft.com/office/drawing/2014/main" val="3059341667"/>
                    </a:ext>
                  </a:extLst>
                </a:gridCol>
              </a:tblGrid>
              <a:tr h="16643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COORDENADAS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PRECISIONES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87937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 ISÓGONA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KRUGGER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8502147"/>
                  </a:ext>
                </a:extLst>
              </a:tr>
              <a:tr h="283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7657"/>
                  </a:ext>
                </a:extLst>
              </a:tr>
              <a:tr h="301001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-0.837486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-91.082582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0.013670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0.140428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0.113704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0.003534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34319"/>
                  </a:ext>
                </a:extLst>
              </a:tr>
              <a:tr h="301001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-0.905571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-91.511700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0.045991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0.375750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0.302511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0.133129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6687201"/>
                  </a:ext>
                </a:extLst>
              </a:tr>
              <a:tr h="301001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-0.997526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-91.442307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0.093653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0.330782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0.265073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0.105275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9509350"/>
                  </a:ext>
                </a:extLst>
              </a:tr>
              <a:tr h="301001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-1.288144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-90.450454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0.274587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0.021056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0.020720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0.002258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6248009"/>
                  </a:ext>
                </a:extLst>
              </a:tr>
              <a:tr h="301001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-1.282261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-90.493063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0.270468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0.017105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0.020056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0.008797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3506501"/>
                  </a:ext>
                </a:extLst>
              </a:tr>
              <a:tr h="301001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-1.359401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-90.454307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0.325980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0.020740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0.020619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0.002892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666637"/>
                  </a:ext>
                </a:extLst>
              </a:tr>
              <a:tr h="301001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-1.407189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-89.638531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0.361998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0.095037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0.224770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0.313767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8233239"/>
                  </a:ext>
                </a:extLst>
              </a:tr>
            </a:tbl>
          </a:graphicData>
        </a:graphic>
      </p:graphicFrame>
      <p:grpSp>
        <p:nvGrpSpPr>
          <p:cNvPr id="27" name="Grupo 26">
            <a:extLst>
              <a:ext uri="{FF2B5EF4-FFF2-40B4-BE49-F238E27FC236}">
                <a16:creationId xmlns:a16="http://schemas.microsoft.com/office/drawing/2014/main" id="{07BFA8B5-3A28-4250-B7DB-5DE015DCB3ED}"/>
              </a:ext>
            </a:extLst>
          </p:cNvPr>
          <p:cNvGrpSpPr/>
          <p:nvPr/>
        </p:nvGrpSpPr>
        <p:grpSpPr>
          <a:xfrm>
            <a:off x="8392713" y="1506326"/>
            <a:ext cx="1849886" cy="728611"/>
            <a:chOff x="1391166" y="899702"/>
            <a:chExt cx="1849886" cy="72861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F1008E9B-7A3C-4E5F-9802-4DCC628A4C8B}"/>
                </a:ext>
              </a:extLst>
            </p:cNvPr>
            <p:cNvSpPr/>
            <p:nvPr/>
          </p:nvSpPr>
          <p:spPr>
            <a:xfrm>
              <a:off x="1391166" y="899702"/>
              <a:ext cx="1849886" cy="6991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2DBB3E18-DA7E-48F0-B490-D702EE6C7409}"/>
                </a:ext>
              </a:extLst>
            </p:cNvPr>
            <p:cNvSpPr txBox="1"/>
            <p:nvPr/>
          </p:nvSpPr>
          <p:spPr>
            <a:xfrm>
              <a:off x="1391166" y="929198"/>
              <a:ext cx="1849886" cy="699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1:1000: 0.99997-1.00003.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1:5000: 0.99985-1.00015.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D114ED-E71E-4BFD-9DD7-37333CB786D8}"/>
              </a:ext>
            </a:extLst>
          </p:cNvPr>
          <p:cNvGrpSpPr/>
          <p:nvPr/>
        </p:nvGrpSpPr>
        <p:grpSpPr>
          <a:xfrm>
            <a:off x="5317892" y="2617604"/>
            <a:ext cx="5759538" cy="1160953"/>
            <a:chOff x="2359078" y="1402923"/>
            <a:chExt cx="5759538" cy="1160953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98877664-0B65-4669-8157-4C6F02FAB97D}"/>
                </a:ext>
              </a:extLst>
            </p:cNvPr>
            <p:cNvSpPr/>
            <p:nvPr/>
          </p:nvSpPr>
          <p:spPr>
            <a:xfrm>
              <a:off x="2359078" y="1864761"/>
              <a:ext cx="1556215" cy="6991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5843B672-E5B5-44DF-A349-1EEE49C57F61}"/>
                </a:ext>
              </a:extLst>
            </p:cNvPr>
            <p:cNvSpPr txBox="1"/>
            <p:nvPr/>
          </p:nvSpPr>
          <p:spPr>
            <a:xfrm>
              <a:off x="6562401" y="1402923"/>
              <a:ext cx="1556215" cy="699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1:1000: 0.3m/10Km.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1:5000: 1.5m/10Km.</a:t>
              </a: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3D4C4E11-5320-4C3F-8BBA-B707339D5745}"/>
              </a:ext>
            </a:extLst>
          </p:cNvPr>
          <p:cNvGrpSpPr/>
          <p:nvPr/>
        </p:nvGrpSpPr>
        <p:grpSpPr>
          <a:xfrm>
            <a:off x="5470292" y="3231842"/>
            <a:ext cx="6903151" cy="1196155"/>
            <a:chOff x="3413096" y="2836419"/>
            <a:chExt cx="6903151" cy="1196155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33808DC9-7D15-4B2B-8A1F-863612FB352E}"/>
                </a:ext>
              </a:extLst>
            </p:cNvPr>
            <p:cNvSpPr/>
            <p:nvPr/>
          </p:nvSpPr>
          <p:spPr>
            <a:xfrm>
              <a:off x="3413096" y="2836419"/>
              <a:ext cx="1556215" cy="6991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8F0ABC8F-EC36-4C0A-8EBC-246140EA7680}"/>
                </a:ext>
              </a:extLst>
            </p:cNvPr>
            <p:cNvSpPr txBox="1"/>
            <p:nvPr/>
          </p:nvSpPr>
          <p:spPr>
            <a:xfrm>
              <a:off x="8760032" y="3333459"/>
              <a:ext cx="1556215" cy="699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1:1000: 0.3m</a:t>
              </a:r>
              <a:endParaRPr lang="es-EC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1:5000: 0.5m</a:t>
              </a:r>
              <a:endParaRPr lang="es-EC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5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0" grpId="0" animBg="1"/>
      <p:bldGraphic spid="31" grpId="0">
        <p:bldAsOne/>
      </p:bldGraphic>
      <p:bldP spid="33" grpId="0" animBg="1"/>
      <p:bldP spid="3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7398514"/>
              </p:ext>
            </p:extLst>
          </p:nvPr>
        </p:nvGraphicFramePr>
        <p:xfrm>
          <a:off x="1560045" y="844050"/>
          <a:ext cx="95862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2560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DESARROLLO DE RED GEODÉSICA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6CF6686-1B62-4BDD-A28C-77944927048E}"/>
              </a:ext>
            </a:extLst>
          </p:cNvPr>
          <p:cNvCxnSpPr>
            <a:cxnSpLocks/>
          </p:cNvCxnSpPr>
          <p:nvPr/>
        </p:nvCxnSpPr>
        <p:spPr>
          <a:xfrm>
            <a:off x="4108184" y="992168"/>
            <a:ext cx="0" cy="535249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40A65DE-937B-4928-9CA8-2E72F9C8E74A}"/>
              </a:ext>
            </a:extLst>
          </p:cNvPr>
          <p:cNvCxnSpPr>
            <a:cxnSpLocks/>
          </p:cNvCxnSpPr>
          <p:nvPr/>
        </p:nvCxnSpPr>
        <p:spPr>
          <a:xfrm>
            <a:off x="7485565" y="1092975"/>
            <a:ext cx="0" cy="535249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228653" y="644442"/>
            <a:ext cx="3387511" cy="45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Diseño de </a:t>
            </a:r>
            <a:r>
              <a:rPr lang="es-EC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Geodésica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64B9D98-8FBE-4E85-9B31-5050E21ECFB7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7" y="3333288"/>
            <a:ext cx="3815181" cy="305392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5511401-EF42-4C84-9B2C-64CE3A41745F}"/>
              </a:ext>
            </a:extLst>
          </p:cNvPr>
          <p:cNvSpPr txBox="1"/>
          <p:nvPr/>
        </p:nvSpPr>
        <p:spPr>
          <a:xfrm>
            <a:off x="779200" y="2575134"/>
            <a:ext cx="2968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Constantia" panose="02030602050306030303" pitchFamily="18" charset="0"/>
              </a:rPr>
              <a:t>4 sesiones-14 Líneas Base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213C36C-09C0-4263-9301-64BBD848A4F6}"/>
              </a:ext>
            </a:extLst>
          </p:cNvPr>
          <p:cNvSpPr txBox="1"/>
          <p:nvPr/>
        </p:nvSpPr>
        <p:spPr>
          <a:xfrm>
            <a:off x="1034784" y="2044762"/>
            <a:ext cx="2407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Enlace REGME: GLPS e ICEC</a:t>
            </a:r>
            <a:endParaRPr lang="es-EC" sz="1400" dirty="0">
              <a:latin typeface="Constantia" panose="02030602050306030303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911345B-5CD9-4BF9-A895-189CDB636948}"/>
              </a:ext>
            </a:extLst>
          </p:cNvPr>
          <p:cNvSpPr txBox="1"/>
          <p:nvPr/>
        </p:nvSpPr>
        <p:spPr>
          <a:xfrm>
            <a:off x="1393753" y="1453108"/>
            <a:ext cx="1547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5 Vértices - 4 Islas</a:t>
            </a:r>
            <a:endParaRPr lang="es-EC" sz="1400" dirty="0">
              <a:latin typeface="Constantia" panose="02030602050306030303" pitchFamily="18" charset="0"/>
            </a:endParaRPr>
          </a:p>
        </p:txBody>
      </p:sp>
      <p:pic>
        <p:nvPicPr>
          <p:cNvPr id="9" name="Gráfico 8" descr="Ojo">
            <a:extLst>
              <a:ext uri="{FF2B5EF4-FFF2-40B4-BE49-F238E27FC236}">
                <a16:creationId xmlns:a16="http://schemas.microsoft.com/office/drawing/2014/main" id="{E01803B8-9DFC-4CE7-854E-449520BDF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215" y="1425371"/>
            <a:ext cx="369126" cy="369126"/>
          </a:xfrm>
          <a:prstGeom prst="rect">
            <a:avLst/>
          </a:prstGeom>
        </p:spPr>
      </p:pic>
      <p:pic>
        <p:nvPicPr>
          <p:cNvPr id="33" name="Gráfico 32" descr="Ojo">
            <a:extLst>
              <a:ext uri="{FF2B5EF4-FFF2-40B4-BE49-F238E27FC236}">
                <a16:creationId xmlns:a16="http://schemas.microsoft.com/office/drawing/2014/main" id="{B87AC17F-3849-49DE-BA51-6AAB31C23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215" y="2027382"/>
            <a:ext cx="369126" cy="369126"/>
          </a:xfrm>
          <a:prstGeom prst="rect">
            <a:avLst/>
          </a:prstGeom>
        </p:spPr>
      </p:pic>
      <p:pic>
        <p:nvPicPr>
          <p:cNvPr id="35" name="Gráfico 34" descr="Ojo">
            <a:extLst>
              <a:ext uri="{FF2B5EF4-FFF2-40B4-BE49-F238E27FC236}">
                <a16:creationId xmlns:a16="http://schemas.microsoft.com/office/drawing/2014/main" id="{79AE8D82-B0BB-425F-A534-8AC7CF768A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215" y="2614737"/>
            <a:ext cx="369126" cy="369126"/>
          </a:xfrm>
          <a:prstGeom prst="rect">
            <a:avLst/>
          </a:prstGeom>
        </p:spPr>
      </p:pic>
      <p:pic>
        <p:nvPicPr>
          <p:cNvPr id="11" name="Gráfico 10" descr="Persona con idea">
            <a:extLst>
              <a:ext uri="{FF2B5EF4-FFF2-40B4-BE49-F238E27FC236}">
                <a16:creationId xmlns:a16="http://schemas.microsoft.com/office/drawing/2014/main" id="{592D3065-C762-44B5-83FF-4FE87A9646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653" y="663489"/>
            <a:ext cx="454053" cy="454053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0E057F47-2007-4149-A439-36198814D837}"/>
              </a:ext>
            </a:extLst>
          </p:cNvPr>
          <p:cNvSpPr txBox="1"/>
          <p:nvPr/>
        </p:nvSpPr>
        <p:spPr>
          <a:xfrm>
            <a:off x="4402247" y="644442"/>
            <a:ext cx="2763366" cy="45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Trabajo en Campo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79AFACF-1931-4142-BE3F-209F5ABAFD0D}"/>
              </a:ext>
            </a:extLst>
          </p:cNvPr>
          <p:cNvSpPr txBox="1"/>
          <p:nvPr/>
        </p:nvSpPr>
        <p:spPr>
          <a:xfrm>
            <a:off x="8375446" y="646481"/>
            <a:ext cx="3451062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EC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Post-Proceso Red Geodésica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9B55AB-B7CE-4124-986E-FFACD2073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t="11434" r="25427" b="439"/>
          <a:stretch/>
        </p:blipFill>
        <p:spPr>
          <a:xfrm>
            <a:off x="4443364" y="1358492"/>
            <a:ext cx="2463184" cy="179794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AA7C0C-98FB-49FF-9F68-F66B4E1DAF9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15492"/>
          <a:stretch/>
        </p:blipFill>
        <p:spPr>
          <a:xfrm>
            <a:off x="4575623" y="3427470"/>
            <a:ext cx="2330925" cy="2917191"/>
          </a:xfrm>
          <a:prstGeom prst="rect">
            <a:avLst/>
          </a:prstGeom>
        </p:spPr>
      </p:pic>
      <p:pic>
        <p:nvPicPr>
          <p:cNvPr id="17" name="Gráfico 16" descr="Obreros de la construcción">
            <a:extLst>
              <a:ext uri="{FF2B5EF4-FFF2-40B4-BE49-F238E27FC236}">
                <a16:creationId xmlns:a16="http://schemas.microsoft.com/office/drawing/2014/main" id="{83B0F72A-F2E3-472D-8993-BB9D2DE7B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35184" y="673983"/>
            <a:ext cx="477477" cy="477477"/>
          </a:xfrm>
          <a:prstGeom prst="rect">
            <a:avLst/>
          </a:prstGeom>
        </p:spPr>
      </p:pic>
      <p:pic>
        <p:nvPicPr>
          <p:cNvPr id="23" name="Gráfico 22" descr="Portátil">
            <a:extLst>
              <a:ext uri="{FF2B5EF4-FFF2-40B4-BE49-F238E27FC236}">
                <a16:creationId xmlns:a16="http://schemas.microsoft.com/office/drawing/2014/main" id="{36D25F60-6BF9-4BAA-B39B-44DE792DED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56840" y="673063"/>
            <a:ext cx="368070" cy="368070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36DC923E-23B7-4535-BCEE-0DD353341AF3}"/>
              </a:ext>
            </a:extLst>
          </p:cNvPr>
          <p:cNvSpPr txBox="1"/>
          <p:nvPr/>
        </p:nvSpPr>
        <p:spPr>
          <a:xfrm>
            <a:off x="7561009" y="1358492"/>
            <a:ext cx="17916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Tratamiento de archivos de observación</a:t>
            </a:r>
            <a:endParaRPr lang="es-EC" sz="1200" dirty="0">
              <a:latin typeface="Constantia" panose="02030602050306030303" pitchFamily="18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70CD30F-3BF1-46A0-968B-5B46D1B05D11}"/>
              </a:ext>
            </a:extLst>
          </p:cNvPr>
          <p:cNvSpPr txBox="1"/>
          <p:nvPr/>
        </p:nvSpPr>
        <p:spPr>
          <a:xfrm>
            <a:off x="9672625" y="1359689"/>
            <a:ext cx="218897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Constantia" panose="02030602050306030303" pitchFamily="18" charset="0"/>
              </a:rPr>
              <a:t>Archivos rastreo GNSS</a:t>
            </a:r>
          </a:p>
          <a:p>
            <a:pPr algn="ctr"/>
            <a:r>
              <a:rPr lang="es-EC" sz="1200" dirty="0">
                <a:latin typeface="Constantia" panose="02030602050306030303" pitchFamily="18" charset="0"/>
              </a:rPr>
              <a:t>Archivos observación REGME</a:t>
            </a:r>
          </a:p>
          <a:p>
            <a:pPr algn="ctr"/>
            <a:r>
              <a:rPr lang="es-EC" sz="1200" dirty="0">
                <a:latin typeface="Constantia" panose="02030602050306030303" pitchFamily="18" charset="0"/>
              </a:rPr>
              <a:t>Efemérides precisas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D8D1A62-1BE2-4336-AE91-178640C86259}"/>
              </a:ext>
            </a:extLst>
          </p:cNvPr>
          <p:cNvSpPr txBox="1"/>
          <p:nvPr/>
        </p:nvSpPr>
        <p:spPr>
          <a:xfrm>
            <a:off x="7561009" y="2185194"/>
            <a:ext cx="179166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Post-Proceso</a:t>
            </a:r>
            <a:endParaRPr lang="es-EC" sz="1200" dirty="0">
              <a:latin typeface="Constantia" panose="02030602050306030303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0D7A1CA-1413-4923-9F28-FBE944857B82}"/>
              </a:ext>
            </a:extLst>
          </p:cNvPr>
          <p:cNvSpPr txBox="1"/>
          <p:nvPr/>
        </p:nvSpPr>
        <p:spPr>
          <a:xfrm>
            <a:off x="9672625" y="2146110"/>
            <a:ext cx="21889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Constantia" panose="02030602050306030303" pitchFamily="18" charset="0"/>
              </a:rPr>
              <a:t>Software </a:t>
            </a:r>
            <a:r>
              <a:rPr lang="es-EC" sz="1200" dirty="0" err="1">
                <a:latin typeface="Constantia" panose="02030602050306030303" pitchFamily="18" charset="0"/>
              </a:rPr>
              <a:t>Trimble</a:t>
            </a:r>
            <a:r>
              <a:rPr lang="es-EC" sz="1200" dirty="0">
                <a:latin typeface="Constantia" panose="02030602050306030303" pitchFamily="18" charset="0"/>
              </a:rPr>
              <a:t> Business Center (TBC)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F3E83CA2-6C37-4D77-A266-F92C502EAD8B}"/>
              </a:ext>
            </a:extLst>
          </p:cNvPr>
          <p:cNvPicPr/>
          <p:nvPr/>
        </p:nvPicPr>
        <p:blipFill rotWithShape="1">
          <a:blip r:embed="rId17"/>
          <a:srcRect l="84470" t="18256" r="496" b="73312"/>
          <a:stretch/>
        </p:blipFill>
        <p:spPr bwMode="auto">
          <a:xfrm>
            <a:off x="8313597" y="4197123"/>
            <a:ext cx="2926504" cy="919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170C5F1-8E2A-4A80-B9A0-EFABFC6CFB29}"/>
              </a:ext>
            </a:extLst>
          </p:cNvPr>
          <p:cNvPicPr/>
          <p:nvPr/>
        </p:nvPicPr>
        <p:blipFill rotWithShape="1">
          <a:blip r:embed="rId18"/>
          <a:srcRect r="695"/>
          <a:stretch/>
        </p:blipFill>
        <p:spPr bwMode="auto">
          <a:xfrm>
            <a:off x="7646837" y="5209635"/>
            <a:ext cx="4383722" cy="1333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Flecha: a la derecha 86">
            <a:extLst>
              <a:ext uri="{FF2B5EF4-FFF2-40B4-BE49-F238E27FC236}">
                <a16:creationId xmlns:a16="http://schemas.microsoft.com/office/drawing/2014/main" id="{86A10B17-63D4-47BF-ADBD-C7A67A998A94}"/>
              </a:ext>
            </a:extLst>
          </p:cNvPr>
          <p:cNvSpPr/>
          <p:nvPr/>
        </p:nvSpPr>
        <p:spPr>
          <a:xfrm>
            <a:off x="9398365" y="1535228"/>
            <a:ext cx="228567" cy="2308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8" name="Flecha: a la derecha 87">
            <a:extLst>
              <a:ext uri="{FF2B5EF4-FFF2-40B4-BE49-F238E27FC236}">
                <a16:creationId xmlns:a16="http://schemas.microsoft.com/office/drawing/2014/main" id="{90F5C463-393C-472F-BD04-424ACCA0BED2}"/>
              </a:ext>
            </a:extLst>
          </p:cNvPr>
          <p:cNvSpPr/>
          <p:nvPr/>
        </p:nvSpPr>
        <p:spPr>
          <a:xfrm>
            <a:off x="9410622" y="2209465"/>
            <a:ext cx="228567" cy="2308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9C0853-82A1-4378-A838-880D267208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1587" y="2756011"/>
            <a:ext cx="3094222" cy="1342918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D63A5E3A-71C1-4133-9328-4F831E885046}"/>
              </a:ext>
            </a:extLst>
          </p:cNvPr>
          <p:cNvSpPr txBox="1"/>
          <p:nvPr/>
        </p:nvSpPr>
        <p:spPr>
          <a:xfrm>
            <a:off x="4508103" y="6457771"/>
            <a:ext cx="2756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Método Estático-4 Horas</a:t>
            </a:r>
            <a:endParaRPr lang="es-EC" sz="1400" dirty="0">
              <a:latin typeface="Constantia" panose="02030602050306030303" pitchFamily="18" charset="0"/>
            </a:endParaRPr>
          </a:p>
        </p:txBody>
      </p:sp>
      <p:pic>
        <p:nvPicPr>
          <p:cNvPr id="52" name="Gráfico 51" descr="Ojo">
            <a:extLst>
              <a:ext uri="{FF2B5EF4-FFF2-40B4-BE49-F238E27FC236}">
                <a16:creationId xmlns:a16="http://schemas.microsoft.com/office/drawing/2014/main" id="{DAC484B3-8265-47F9-B58D-4376E23B66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8103" y="6416518"/>
            <a:ext cx="369126" cy="3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9" grpId="0" animBg="1"/>
      <p:bldP spid="42" grpId="0" animBg="1"/>
      <p:bldP spid="51" grpId="0" animBg="1"/>
      <p:bldP spid="53" grpId="0" animBg="1"/>
      <p:bldP spid="54" grpId="0" animBg="1"/>
      <p:bldP spid="55" grpId="0" animBg="1"/>
      <p:bldP spid="87" grpId="0" animBg="1"/>
      <p:bldP spid="88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VALIDACIÓN SPCL-GALÁPAGOS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6CF6686-1B62-4BDD-A28C-77944927048E}"/>
              </a:ext>
            </a:extLst>
          </p:cNvPr>
          <p:cNvCxnSpPr>
            <a:cxnSpLocks/>
          </p:cNvCxnSpPr>
          <p:nvPr/>
        </p:nvCxnSpPr>
        <p:spPr>
          <a:xfrm>
            <a:off x="4560468" y="649491"/>
            <a:ext cx="0" cy="566911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30" y="650868"/>
            <a:ext cx="419586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Cálculo de Coordenadas Proyectadas</a:t>
            </a:r>
          </a:p>
        </p:txBody>
      </p:sp>
      <p:pic>
        <p:nvPicPr>
          <p:cNvPr id="11" name="Gráfico 10" descr="Persona con idea">
            <a:extLst>
              <a:ext uri="{FF2B5EF4-FFF2-40B4-BE49-F238E27FC236}">
                <a16:creationId xmlns:a16="http://schemas.microsoft.com/office/drawing/2014/main" id="{592D3065-C762-44B5-83FF-4FE87A9646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530" y="655747"/>
            <a:ext cx="363076" cy="363076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0E057F47-2007-4149-A439-36198814D837}"/>
              </a:ext>
            </a:extLst>
          </p:cNvPr>
          <p:cNvSpPr txBox="1"/>
          <p:nvPr/>
        </p:nvSpPr>
        <p:spPr>
          <a:xfrm>
            <a:off x="5071892" y="649491"/>
            <a:ext cx="65104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Deformación Lineal y Superficial en Red Geodésica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áfico 16" descr="Obreros de la construcción">
            <a:extLst>
              <a:ext uri="{FF2B5EF4-FFF2-40B4-BE49-F238E27FC236}">
                <a16:creationId xmlns:a16="http://schemas.microsoft.com/office/drawing/2014/main" id="{83B0F72A-F2E3-472D-8993-BB9D2DE7B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8509" y="681394"/>
            <a:ext cx="338730" cy="33873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05586D-1C2D-4510-8021-334CAD2BF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94487"/>
              </p:ext>
            </p:extLst>
          </p:nvPr>
        </p:nvGraphicFramePr>
        <p:xfrm>
          <a:off x="176704" y="1421106"/>
          <a:ext cx="4125404" cy="21470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26798">
                  <a:extLst>
                    <a:ext uri="{9D8B030D-6E8A-4147-A177-3AD203B41FA5}">
                      <a16:colId xmlns:a16="http://schemas.microsoft.com/office/drawing/2014/main" val="3066620340"/>
                    </a:ext>
                  </a:extLst>
                </a:gridCol>
                <a:gridCol w="1052052">
                  <a:extLst>
                    <a:ext uri="{9D8B030D-6E8A-4147-A177-3AD203B41FA5}">
                      <a16:colId xmlns:a16="http://schemas.microsoft.com/office/drawing/2014/main" val="94386025"/>
                    </a:ext>
                  </a:extLst>
                </a:gridCol>
                <a:gridCol w="1071716">
                  <a:extLst>
                    <a:ext uri="{9D8B030D-6E8A-4147-A177-3AD203B41FA5}">
                      <a16:colId xmlns:a16="http://schemas.microsoft.com/office/drawing/2014/main" val="2665875021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1470881442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487680050"/>
                    </a:ext>
                  </a:extLst>
                </a:gridCol>
              </a:tblGrid>
              <a:tr h="35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MOD. LINEAL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PREC.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832315"/>
                  </a:ext>
                </a:extLst>
              </a:tr>
              <a:tr h="35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352254.32526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352287.46256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0.026887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978018"/>
                  </a:ext>
                </a:extLst>
              </a:tr>
              <a:tr h="35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350000.25663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317844.74182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0.027000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078416"/>
                  </a:ext>
                </a:extLst>
              </a:tr>
              <a:tr h="35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427883.06093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299665.65044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1.000060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0.108104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69500"/>
                  </a:ext>
                </a:extLst>
              </a:tr>
              <a:tr h="35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276338.20495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294095.99798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1.000052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0.093855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20838"/>
                  </a:ext>
                </a:extLst>
              </a:tr>
              <a:tr h="35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338421.85612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327939.29960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0.024014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123315"/>
                  </a:ext>
                </a:extLst>
              </a:tr>
            </a:tbl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6ABE930F-9118-490A-9D7D-AB4F5065C44B}"/>
              </a:ext>
            </a:extLst>
          </p:cNvPr>
          <p:cNvSpPr txBox="1"/>
          <p:nvPr/>
        </p:nvSpPr>
        <p:spPr>
          <a:xfrm>
            <a:off x="4640264" y="1190274"/>
            <a:ext cx="19078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Distancias entre </a:t>
            </a:r>
          </a:p>
          <a:p>
            <a:pPr algn="ctr"/>
            <a:r>
              <a:rPr lang="es-EC" sz="12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vértices de Red</a:t>
            </a:r>
            <a:endParaRPr lang="es-EC" sz="1200" dirty="0">
              <a:latin typeface="Constantia" panose="02030602050306030303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4A06FF1-B763-4E0F-B867-EA561A8E7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64843"/>
              </p:ext>
            </p:extLst>
          </p:nvPr>
        </p:nvGraphicFramePr>
        <p:xfrm>
          <a:off x="6802553" y="1184236"/>
          <a:ext cx="5127625" cy="24555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49325">
                  <a:extLst>
                    <a:ext uri="{9D8B030D-6E8A-4147-A177-3AD203B41FA5}">
                      <a16:colId xmlns:a16="http://schemas.microsoft.com/office/drawing/2014/main" val="1054770023"/>
                    </a:ext>
                  </a:extLst>
                </a:gridCol>
                <a:gridCol w="1153160">
                  <a:extLst>
                    <a:ext uri="{9D8B030D-6E8A-4147-A177-3AD203B41FA5}">
                      <a16:colId xmlns:a16="http://schemas.microsoft.com/office/drawing/2014/main" val="2057170770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350802054"/>
                    </a:ext>
                  </a:extLst>
                </a:gridCol>
                <a:gridCol w="1035685">
                  <a:extLst>
                    <a:ext uri="{9D8B030D-6E8A-4147-A177-3AD203B41FA5}">
                      <a16:colId xmlns:a16="http://schemas.microsoft.com/office/drawing/2014/main" val="1992698122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46972479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TRAMOS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PROYECTADA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ELIP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(m/10Km)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045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BALT-ISAB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95653.03902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95652.39659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0.067163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0646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BALT-STCR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28003.03987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28003.44686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0.145337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3046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BALT-GLPS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34516.39954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34516.91657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0.149790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0252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BALT-ICEC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92134.47112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92133.4794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0.107639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1.0000108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618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STCR-ISAB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70708.9019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70708.09223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0.114509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1.0000114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1432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STCR-GLPS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15360.97181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15361.19374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0.144471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6051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GLPS-ISAB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77395.74079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77395.1696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0.073800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1.0000073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148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GLPS-ICEC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79976.31255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79975.51129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0.100187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1.0000100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8787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ISAB-ICEC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151647.1708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151645.846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0.087361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1.0000087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3310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7709DC0-37E4-4B63-B008-850F60E9E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25347"/>
              </p:ext>
            </p:extLst>
          </p:nvPr>
        </p:nvGraphicFramePr>
        <p:xfrm>
          <a:off x="7235616" y="4084098"/>
          <a:ext cx="4694562" cy="167710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64487">
                  <a:extLst>
                    <a:ext uri="{9D8B030D-6E8A-4147-A177-3AD203B41FA5}">
                      <a16:colId xmlns:a16="http://schemas.microsoft.com/office/drawing/2014/main" val="1849054888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668649573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3792604758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1195872168"/>
                    </a:ext>
                  </a:extLst>
                </a:gridCol>
                <a:gridCol w="957378">
                  <a:extLst>
                    <a:ext uri="{9D8B030D-6E8A-4147-A177-3AD203B41FA5}">
                      <a16:colId xmlns:a16="http://schemas.microsoft.com/office/drawing/2014/main" val="3842959658"/>
                    </a:ext>
                  </a:extLst>
                </a:gridCol>
              </a:tblGrid>
              <a:tr h="450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POLÍGONO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PROY. (Km2)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ELIP. (Km2)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(Km2)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785375"/>
                  </a:ext>
                </a:extLst>
              </a:tr>
              <a:tr h="306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BALT-GLPS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77.634117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77.636632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0.002515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0.999968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867355"/>
                  </a:ext>
                </a:extLst>
              </a:tr>
              <a:tr h="306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ICEC-GLPS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1415.334233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1415.289136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0.045097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963300"/>
                  </a:ext>
                </a:extLst>
              </a:tr>
              <a:tr h="306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ISAB-GLPS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1748.921077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1748.964427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0.043350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394150"/>
                  </a:ext>
                </a:extLst>
              </a:tr>
              <a:tr h="306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STCR-GLPS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116.879188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116.882557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0.003369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875331"/>
                  </a:ext>
                </a:extLst>
              </a:tr>
            </a:tbl>
          </a:graphicData>
        </a:graphic>
      </p:graphicFrame>
      <p:sp>
        <p:nvSpPr>
          <p:cNvPr id="56" name="CuadroTexto 55">
            <a:extLst>
              <a:ext uri="{FF2B5EF4-FFF2-40B4-BE49-F238E27FC236}">
                <a16:creationId xmlns:a16="http://schemas.microsoft.com/office/drawing/2014/main" id="{81D9A992-FC25-4930-ADE8-BCFFBB2E39B8}"/>
              </a:ext>
            </a:extLst>
          </p:cNvPr>
          <p:cNvSpPr txBox="1"/>
          <p:nvPr/>
        </p:nvSpPr>
        <p:spPr>
          <a:xfrm>
            <a:off x="4651467" y="3807099"/>
            <a:ext cx="190783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Polígonos de Red</a:t>
            </a:r>
            <a:endParaRPr lang="es-EC" sz="1200" dirty="0">
              <a:latin typeface="Constantia" panose="02030602050306030303" pitchFamily="18" charset="0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B87B0F2E-7977-4250-9513-8CBF508E70A5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90" y="4366821"/>
            <a:ext cx="3426897" cy="2383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8FB6B2-8A21-4E05-9E94-9DE6D99E1700}"/>
              </a:ext>
            </a:extLst>
          </p:cNvPr>
          <p:cNvSpPr/>
          <p:nvPr/>
        </p:nvSpPr>
        <p:spPr>
          <a:xfrm>
            <a:off x="663632" y="1421106"/>
            <a:ext cx="1788166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3EB3D2-8367-4094-A62B-A73A415EF570}"/>
              </a:ext>
            </a:extLst>
          </p:cNvPr>
          <p:cNvSpPr/>
          <p:nvPr/>
        </p:nvSpPr>
        <p:spPr>
          <a:xfrm>
            <a:off x="2706251" y="1421107"/>
            <a:ext cx="1595857" cy="36699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59A3CF4-8538-4A4C-8C22-E6B0617537C9}"/>
              </a:ext>
            </a:extLst>
          </p:cNvPr>
          <p:cNvSpPr/>
          <p:nvPr/>
        </p:nvSpPr>
        <p:spPr>
          <a:xfrm>
            <a:off x="9957916" y="1184236"/>
            <a:ext cx="974691" cy="245555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704D6B9-6768-4D45-9819-3ADDBC1D9C04}"/>
              </a:ext>
            </a:extLst>
          </p:cNvPr>
          <p:cNvSpPr/>
          <p:nvPr/>
        </p:nvSpPr>
        <p:spPr>
          <a:xfrm>
            <a:off x="10219174" y="4084098"/>
            <a:ext cx="713433" cy="16771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636BE6C-02F0-499B-B20F-424CD5D38F1A}"/>
              </a:ext>
            </a:extLst>
          </p:cNvPr>
          <p:cNvSpPr/>
          <p:nvPr/>
        </p:nvSpPr>
        <p:spPr>
          <a:xfrm>
            <a:off x="10932607" y="1184236"/>
            <a:ext cx="974691" cy="245555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4F73CEC-4504-4184-824E-9E7900940CB8}"/>
              </a:ext>
            </a:extLst>
          </p:cNvPr>
          <p:cNvSpPr/>
          <p:nvPr/>
        </p:nvSpPr>
        <p:spPr>
          <a:xfrm>
            <a:off x="10932607" y="4084098"/>
            <a:ext cx="997571" cy="16771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11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56" grpId="0" animBg="1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VALIDACIÓN SPCL-GALÁPAGOS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9" y="650867"/>
            <a:ext cx="8993632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Desarrollo de calculadora de transformación de coordenadas y Herramienta para SIG </a:t>
            </a:r>
          </a:p>
        </p:txBody>
      </p:sp>
      <p:pic>
        <p:nvPicPr>
          <p:cNvPr id="24" name="Gráfico 23" descr="Internet">
            <a:extLst>
              <a:ext uri="{FF2B5EF4-FFF2-40B4-BE49-F238E27FC236}">
                <a16:creationId xmlns:a16="http://schemas.microsoft.com/office/drawing/2014/main" id="{2BE86171-F48C-4EB6-8AA6-3DDCCBFCE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253" y="650867"/>
            <a:ext cx="457200" cy="4572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CDACFF9-23C6-4571-AD8E-B46C7B65DF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23039" b="23618"/>
          <a:stretch/>
        </p:blipFill>
        <p:spPr>
          <a:xfrm>
            <a:off x="8794817" y="1130499"/>
            <a:ext cx="2998297" cy="193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1263FFFE-53D6-4678-A927-0719C7310333}"/>
              </a:ext>
            </a:extLst>
          </p:cNvPr>
          <p:cNvPicPr/>
          <p:nvPr/>
        </p:nvPicPr>
        <p:blipFill rotWithShape="1">
          <a:blip r:embed="rId8"/>
          <a:srcRect l="1874" t="7277" r="78232" b="73840"/>
          <a:stretch/>
        </p:blipFill>
        <p:spPr bwMode="auto">
          <a:xfrm>
            <a:off x="2854678" y="3915172"/>
            <a:ext cx="2549475" cy="134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FAD93EFD-2C99-4FB0-8781-51259A54D2DA}"/>
              </a:ext>
            </a:extLst>
          </p:cNvPr>
          <p:cNvPicPr/>
          <p:nvPr/>
        </p:nvPicPr>
        <p:blipFill rotWithShape="1">
          <a:blip r:embed="rId9"/>
          <a:srcRect l="14512" t="79737" r="63352" b="10881"/>
          <a:stretch/>
        </p:blipFill>
        <p:spPr bwMode="auto">
          <a:xfrm>
            <a:off x="1044904" y="5607365"/>
            <a:ext cx="4029075" cy="96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BA932936-E4CE-4DFA-AF96-C7BBBBF29C91}"/>
              </a:ext>
            </a:extLst>
          </p:cNvPr>
          <p:cNvSpPr txBox="1"/>
          <p:nvPr/>
        </p:nvSpPr>
        <p:spPr>
          <a:xfrm>
            <a:off x="398886" y="1406340"/>
            <a:ext cx="179166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MATLAB</a:t>
            </a:r>
            <a:endParaRPr lang="es-EC" sz="1200" dirty="0">
              <a:latin typeface="Constantia" panose="02030602050306030303" pitchFamily="18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2D4C99E-D48B-4D61-A2AB-9BCD28DC8D61}"/>
              </a:ext>
            </a:extLst>
          </p:cNvPr>
          <p:cNvSpPr txBox="1"/>
          <p:nvPr/>
        </p:nvSpPr>
        <p:spPr>
          <a:xfrm>
            <a:off x="6069635" y="1444428"/>
            <a:ext cx="179166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ArcMap</a:t>
            </a:r>
            <a:endParaRPr lang="es-EC" sz="1200" dirty="0">
              <a:latin typeface="Constantia" panose="02030602050306030303" pitchFamily="18" charset="0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0CCF9FEC-2F8A-440D-8FD0-62EBC1936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65" y="2098977"/>
            <a:ext cx="2714597" cy="4201802"/>
          </a:xfrm>
          <a:prstGeom prst="rect">
            <a:avLst/>
          </a:prstGeom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id="{253563FF-0B7D-4EC0-9C73-3A1A9D093608}"/>
              </a:ext>
            </a:extLst>
          </p:cNvPr>
          <p:cNvSpPr/>
          <p:nvPr/>
        </p:nvSpPr>
        <p:spPr>
          <a:xfrm>
            <a:off x="6235700" y="5719729"/>
            <a:ext cx="2163097" cy="705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5C3C7D5E-C1A3-4152-B365-F2187508BD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3" y="1856480"/>
            <a:ext cx="2417949" cy="3400764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75ACBEEF-094C-470B-94A7-9D3E08AE7871}"/>
              </a:ext>
            </a:extLst>
          </p:cNvPr>
          <p:cNvPicPr/>
          <p:nvPr/>
        </p:nvPicPr>
        <p:blipFill rotWithShape="1">
          <a:blip r:embed="rId12"/>
          <a:srcRect l="1873" t="7277" r="86673" b="77115"/>
          <a:stretch/>
        </p:blipFill>
        <p:spPr bwMode="auto">
          <a:xfrm>
            <a:off x="3059441" y="1916657"/>
            <a:ext cx="2139950" cy="164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B0B11C1-A943-4206-9A25-3EB778431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7"/>
          <a:stretch/>
        </p:blipFill>
        <p:spPr>
          <a:xfrm>
            <a:off x="9337322" y="3270475"/>
            <a:ext cx="2363186" cy="3301138"/>
          </a:xfrm>
          <a:prstGeom prst="rect">
            <a:avLst/>
          </a:prstGeom>
        </p:spPr>
      </p:pic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4546ED0-96C6-46A6-805A-76BCDDE91D6B}"/>
              </a:ext>
            </a:extLst>
          </p:cNvPr>
          <p:cNvCxnSpPr>
            <a:cxnSpLocks/>
          </p:cNvCxnSpPr>
          <p:nvPr/>
        </p:nvCxnSpPr>
        <p:spPr>
          <a:xfrm>
            <a:off x="5804421" y="1238925"/>
            <a:ext cx="0" cy="535249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3A92C9A-9268-4C66-8766-3FF08FAAADD7}"/>
              </a:ext>
            </a:extLst>
          </p:cNvPr>
          <p:cNvSpPr/>
          <p:nvPr/>
        </p:nvSpPr>
        <p:spPr>
          <a:xfrm rot="10800000">
            <a:off x="7895443" y="5979044"/>
            <a:ext cx="338804" cy="186812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F712D157-AA3F-4F4E-82B3-A727B2BB4838}"/>
              </a:ext>
            </a:extLst>
          </p:cNvPr>
          <p:cNvSpPr/>
          <p:nvPr/>
        </p:nvSpPr>
        <p:spPr>
          <a:xfrm rot="10800000">
            <a:off x="7895443" y="6139912"/>
            <a:ext cx="338804" cy="186812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47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8" grpId="0" animBg="1"/>
      <p:bldP spid="2" grpId="0" animBg="1"/>
      <p:bldP spid="2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DESARROLLO DE HERRAMIENTAS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9" y="650867"/>
            <a:ext cx="8993632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Desarrollo de calculadora de transformación de coordenadas y Herramienta para SIG </a:t>
            </a:r>
          </a:p>
        </p:txBody>
      </p:sp>
      <p:pic>
        <p:nvPicPr>
          <p:cNvPr id="24" name="Gráfico 23" descr="Internet">
            <a:extLst>
              <a:ext uri="{FF2B5EF4-FFF2-40B4-BE49-F238E27FC236}">
                <a16:creationId xmlns:a16="http://schemas.microsoft.com/office/drawing/2014/main" id="{2BE86171-F48C-4EB6-8AA6-3DDCCBFCE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253" y="650867"/>
            <a:ext cx="457200" cy="457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03D2D3-D60A-437E-BBCF-84C7F80347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8281" r="7893" b="7103"/>
          <a:stretch/>
        </p:blipFill>
        <p:spPr>
          <a:xfrm>
            <a:off x="5586761" y="1594625"/>
            <a:ext cx="4772722" cy="4815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F2AA475-A0B3-4224-B092-33CF24CFE8AA}"/>
                  </a:ext>
                </a:extLst>
              </p:cNvPr>
              <p:cNvSpPr txBox="1"/>
              <p:nvPr/>
            </p:nvSpPr>
            <p:spPr>
              <a:xfrm>
                <a:off x="1736766" y="3130146"/>
                <a:ext cx="2602598" cy="932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𝐂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Ó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𝐃𝐈𝐆𝐎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𝐐𝐑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𝐏𝐀𝐑𝐀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EC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𝐃𝐄𝐒𝐂𝐀𝐑𝐆𝐀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𝐃𝐄</m:t>
                      </m:r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EC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𝐇𝐄𝐑𝐑𝐀𝐌𝐈𝐄𝐍𝐓𝐀𝐒</m:t>
                      </m:r>
                    </m:oMath>
                  </m:oMathPara>
                </a14:m>
                <a:endParaRPr lang="es-EC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F2AA475-A0B3-4224-B092-33CF24CF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66" y="3130146"/>
                <a:ext cx="2602598" cy="9322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4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68538314"/>
              </p:ext>
            </p:extLst>
          </p:nvPr>
        </p:nvGraphicFramePr>
        <p:xfrm>
          <a:off x="1632343" y="923934"/>
          <a:ext cx="8886824" cy="529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F6F9CEC-C33B-4D86-B3BA-31F15858FBDD}"/>
              </a:ext>
            </a:extLst>
          </p:cNvPr>
          <p:cNvSpPr/>
          <p:nvPr/>
        </p:nvSpPr>
        <p:spPr>
          <a:xfrm>
            <a:off x="6263098" y="4050954"/>
            <a:ext cx="950923" cy="298822"/>
          </a:xfrm>
          <a:prstGeom prst="rect">
            <a:avLst/>
          </a:prstGeom>
          <a:solidFill>
            <a:srgbClr val="CC33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DC5206"/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387285" y="722510"/>
            <a:ext cx="8993632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Análisis estadístico de módulos de deformación lineal y superficial puntuales</a:t>
            </a:r>
            <a:endParaRPr lang="es-EC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Gráfico de barras">
            <a:extLst>
              <a:ext uri="{FF2B5EF4-FFF2-40B4-BE49-F238E27FC236}">
                <a16:creationId xmlns:a16="http://schemas.microsoft.com/office/drawing/2014/main" id="{75E098A1-A36A-4FB1-BA94-E13906C68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032" y="722510"/>
            <a:ext cx="457200" cy="45720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F77A3DDB-D62E-4F06-AA51-75D7052483EE}"/>
              </a:ext>
            </a:extLst>
          </p:cNvPr>
          <p:cNvSpPr txBox="1"/>
          <p:nvPr/>
        </p:nvSpPr>
        <p:spPr>
          <a:xfrm>
            <a:off x="387286" y="1324816"/>
            <a:ext cx="2837696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1:1000.- 0.99997-1.00003 </a:t>
            </a:r>
          </a:p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1:5000.- 0.99985-1.00015</a:t>
            </a:r>
            <a:endParaRPr lang="es-EC" sz="11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B322865-2F01-474E-B050-118E77B48E61}"/>
              </a:ext>
            </a:extLst>
          </p:cNvPr>
          <p:cNvSpPr/>
          <p:nvPr/>
        </p:nvSpPr>
        <p:spPr>
          <a:xfrm>
            <a:off x="4191038" y="2613183"/>
            <a:ext cx="1019667" cy="8114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01C3B5C-9586-423D-A126-4E34CDC0ACB7}"/>
              </a:ext>
            </a:extLst>
          </p:cNvPr>
          <p:cNvSpPr/>
          <p:nvPr/>
        </p:nvSpPr>
        <p:spPr>
          <a:xfrm>
            <a:off x="6201127" y="2622422"/>
            <a:ext cx="1074867" cy="7952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5E5D9D9-9D46-45EF-A4FE-41FC97595AFE}"/>
              </a:ext>
            </a:extLst>
          </p:cNvPr>
          <p:cNvSpPr/>
          <p:nvPr/>
        </p:nvSpPr>
        <p:spPr>
          <a:xfrm>
            <a:off x="9380916" y="2613826"/>
            <a:ext cx="1145253" cy="8108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34A94EF-E72E-4B89-8390-CC30EFA78E92}"/>
              </a:ext>
            </a:extLst>
          </p:cNvPr>
          <p:cNvSpPr/>
          <p:nvPr/>
        </p:nvSpPr>
        <p:spPr>
          <a:xfrm>
            <a:off x="5232151" y="2606185"/>
            <a:ext cx="959384" cy="81144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5A1896-43DD-44F1-A72D-307B0DEFBFC0}"/>
              </a:ext>
            </a:extLst>
          </p:cNvPr>
          <p:cNvSpPr/>
          <p:nvPr/>
        </p:nvSpPr>
        <p:spPr>
          <a:xfrm>
            <a:off x="8266901" y="2622422"/>
            <a:ext cx="1114016" cy="7952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65D8B1E-A09A-4639-9EED-52FABA4A7B4A}"/>
              </a:ext>
            </a:extLst>
          </p:cNvPr>
          <p:cNvSpPr/>
          <p:nvPr/>
        </p:nvSpPr>
        <p:spPr>
          <a:xfrm>
            <a:off x="10530966" y="2603987"/>
            <a:ext cx="1114016" cy="82064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ED36356-3066-4767-A8B9-F08C7CFE4DB7}"/>
              </a:ext>
            </a:extLst>
          </p:cNvPr>
          <p:cNvSpPr/>
          <p:nvPr/>
        </p:nvSpPr>
        <p:spPr>
          <a:xfrm>
            <a:off x="7285703" y="2622422"/>
            <a:ext cx="993058" cy="7952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0639E4B-F47C-484B-9D5D-2831BF6DA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84751"/>
              </p:ext>
            </p:extLst>
          </p:nvPr>
        </p:nvGraphicFramePr>
        <p:xfrm>
          <a:off x="551813" y="2003879"/>
          <a:ext cx="11088373" cy="450147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40005">
                  <a:extLst>
                    <a:ext uri="{9D8B030D-6E8A-4147-A177-3AD203B41FA5}">
                      <a16:colId xmlns:a16="http://schemas.microsoft.com/office/drawing/2014/main" val="1706215084"/>
                    </a:ext>
                  </a:extLst>
                </a:gridCol>
                <a:gridCol w="1038959">
                  <a:extLst>
                    <a:ext uri="{9D8B030D-6E8A-4147-A177-3AD203B41FA5}">
                      <a16:colId xmlns:a16="http://schemas.microsoft.com/office/drawing/2014/main" val="2721013088"/>
                    </a:ext>
                  </a:extLst>
                </a:gridCol>
                <a:gridCol w="1038959">
                  <a:extLst>
                    <a:ext uri="{9D8B030D-6E8A-4147-A177-3AD203B41FA5}">
                      <a16:colId xmlns:a16="http://schemas.microsoft.com/office/drawing/2014/main" val="180074987"/>
                    </a:ext>
                  </a:extLst>
                </a:gridCol>
                <a:gridCol w="1038959">
                  <a:extLst>
                    <a:ext uri="{9D8B030D-6E8A-4147-A177-3AD203B41FA5}">
                      <a16:colId xmlns:a16="http://schemas.microsoft.com/office/drawing/2014/main" val="2215122180"/>
                    </a:ext>
                  </a:extLst>
                </a:gridCol>
                <a:gridCol w="1012985">
                  <a:extLst>
                    <a:ext uri="{9D8B030D-6E8A-4147-A177-3AD203B41FA5}">
                      <a16:colId xmlns:a16="http://schemas.microsoft.com/office/drawing/2014/main" val="1158490425"/>
                    </a:ext>
                  </a:extLst>
                </a:gridCol>
                <a:gridCol w="1012985">
                  <a:extLst>
                    <a:ext uri="{9D8B030D-6E8A-4147-A177-3AD203B41FA5}">
                      <a16:colId xmlns:a16="http://schemas.microsoft.com/office/drawing/2014/main" val="4034396792"/>
                    </a:ext>
                  </a:extLst>
                </a:gridCol>
                <a:gridCol w="1012985">
                  <a:extLst>
                    <a:ext uri="{9D8B030D-6E8A-4147-A177-3AD203B41FA5}">
                      <a16:colId xmlns:a16="http://schemas.microsoft.com/office/drawing/2014/main" val="1075050529"/>
                    </a:ext>
                  </a:extLst>
                </a:gridCol>
                <a:gridCol w="1153747">
                  <a:extLst>
                    <a:ext uri="{9D8B030D-6E8A-4147-A177-3AD203B41FA5}">
                      <a16:colId xmlns:a16="http://schemas.microsoft.com/office/drawing/2014/main" val="4254316753"/>
                    </a:ext>
                  </a:extLst>
                </a:gridCol>
                <a:gridCol w="1153747">
                  <a:extLst>
                    <a:ext uri="{9D8B030D-6E8A-4147-A177-3AD203B41FA5}">
                      <a16:colId xmlns:a16="http://schemas.microsoft.com/office/drawing/2014/main" val="2947276373"/>
                    </a:ext>
                  </a:extLst>
                </a:gridCol>
                <a:gridCol w="1085042">
                  <a:extLst>
                    <a:ext uri="{9D8B030D-6E8A-4147-A177-3AD203B41FA5}">
                      <a16:colId xmlns:a16="http://schemas.microsoft.com/office/drawing/2014/main" val="1371181615"/>
                    </a:ext>
                  </a:extLst>
                </a:gridCol>
              </a:tblGrid>
              <a:tr h="30758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</a:rPr>
                        <a:t>ESTADÍSTICOS</a:t>
                      </a:r>
                      <a:endParaRPr lang="es-EC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</a:rPr>
                        <a:t>PROYECCIONES</a:t>
                      </a:r>
                      <a:endParaRPr lang="es-EC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8999"/>
                  </a:ext>
                </a:extLst>
              </a:tr>
              <a:tr h="3075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</a:rPr>
                        <a:t>MÓDULOS DE DEFORMACIÓN LINEAL</a:t>
                      </a:r>
                      <a:endParaRPr lang="es-EC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05253"/>
                  </a:ext>
                </a:extLst>
              </a:tr>
              <a:tr h="348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MERCATOR ELIPSOIDAL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AZIMUTAL ECUATORIAL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AZIMUTAL OBLICUA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 ISÓGONA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UTM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KRUGGER MODIFICADA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OBLICUA DE MERCATOR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MODIFICADA EJIDAL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994614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MEDIA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1.000164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1.000310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1.000355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1.000080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1.000347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1.000139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1.000119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0.999707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1.000122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030284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DESV STDR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0.000171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0.000211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0.000268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0.000171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0.000358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0.000114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0.000127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0.000441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0.000134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4956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MIN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0.999985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1.000000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0.999831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0.999901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0.999753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1.000011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0.999985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0.998892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0.999986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71037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1.000590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1.001040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1.001051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1.000507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1.000981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1.000356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1.000426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1.000942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1.000455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987927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RMSE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0.000237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0.000375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0.000444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0.000189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0.000499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0.000180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0.000173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0.000529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0.000181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88036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</a:rPr>
                        <a:t>MÓDULOS DE DEFORMACIÓN SUPERFICIAL</a:t>
                      </a:r>
                      <a:endParaRPr lang="es-EC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07293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MEDIA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1.000327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1.000621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1.000709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1.000190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1.000695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1.000278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1.000237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0.999414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1.000245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9867747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DESV STDR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0.000342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0.000423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0.000536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0.000342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0.000717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0.000228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0.000253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0.000882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0.000268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537981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MIN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0.999970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1.000000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0.999662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0.999833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0.999506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1.000022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0.999970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0.997785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0.999972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203454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1.001181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1.002081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1.002104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1.001044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1.001963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1.000713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1.000853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1.001884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1.000910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483067"/>
                  </a:ext>
                </a:extLst>
              </a:tr>
              <a:tr h="307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RMSE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0.000473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0.000751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0.000889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0.000391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0.000998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0.000359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0.000347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0.001058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0.000362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08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4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3" grpId="0" animBg="1"/>
      <p:bldP spid="2" grpId="0" animBg="1"/>
      <p:bldP spid="2" grpId="1" animBg="1"/>
      <p:bldP spid="2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387285" y="722510"/>
            <a:ext cx="8993632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Análisis estadístico de módulos de deformación lineal y superficial puntuales</a:t>
            </a:r>
            <a:endParaRPr lang="es-EC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Gráfico de barras">
            <a:extLst>
              <a:ext uri="{FF2B5EF4-FFF2-40B4-BE49-F238E27FC236}">
                <a16:creationId xmlns:a16="http://schemas.microsoft.com/office/drawing/2014/main" id="{75E098A1-A36A-4FB1-BA94-E13906C68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032" y="722510"/>
            <a:ext cx="457200" cy="45720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F77A3DDB-D62E-4F06-AA51-75D7052483EE}"/>
              </a:ext>
            </a:extLst>
          </p:cNvPr>
          <p:cNvSpPr txBox="1"/>
          <p:nvPr/>
        </p:nvSpPr>
        <p:spPr>
          <a:xfrm>
            <a:off x="387286" y="1324816"/>
            <a:ext cx="2837696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1:1000.- 0.99997-1.00003 </a:t>
            </a:r>
          </a:p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1:5000.- 0.99985-1.00015</a:t>
            </a:r>
            <a:endParaRPr lang="es-EC" sz="1100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919E11E-712A-479F-BB92-635E5BCD187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41" y="2034331"/>
            <a:ext cx="8441718" cy="463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2703C7D-3CBB-4838-9E61-CB3D4E1B7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49120"/>
              </p:ext>
            </p:extLst>
          </p:nvPr>
        </p:nvGraphicFramePr>
        <p:xfrm>
          <a:off x="3418840" y="1521653"/>
          <a:ext cx="5633719" cy="46854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85737">
                  <a:extLst>
                    <a:ext uri="{9D8B030D-6E8A-4147-A177-3AD203B41FA5}">
                      <a16:colId xmlns:a16="http://schemas.microsoft.com/office/drawing/2014/main" val="1485377831"/>
                    </a:ext>
                  </a:extLst>
                </a:gridCol>
                <a:gridCol w="1248904">
                  <a:extLst>
                    <a:ext uri="{9D8B030D-6E8A-4147-A177-3AD203B41FA5}">
                      <a16:colId xmlns:a16="http://schemas.microsoft.com/office/drawing/2014/main" val="1327131712"/>
                    </a:ext>
                  </a:extLst>
                </a:gridCol>
                <a:gridCol w="1249539">
                  <a:extLst>
                    <a:ext uri="{9D8B030D-6E8A-4147-A177-3AD203B41FA5}">
                      <a16:colId xmlns:a16="http://schemas.microsoft.com/office/drawing/2014/main" val="1574216626"/>
                    </a:ext>
                  </a:extLst>
                </a:gridCol>
                <a:gridCol w="1249539">
                  <a:extLst>
                    <a:ext uri="{9D8B030D-6E8A-4147-A177-3AD203B41FA5}">
                      <a16:colId xmlns:a16="http://schemas.microsoft.com/office/drawing/2014/main" val="42255889"/>
                    </a:ext>
                  </a:extLst>
                </a:gridCol>
              </a:tblGrid>
              <a:tr h="2324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 1:5000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70745"/>
                  </a:ext>
                </a:extLst>
              </a:tr>
              <a:tr h="1473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 INEN (%)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 IGM (%)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cumple (%)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94708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Mercator Elipsoidal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738218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Estereográfica Ecuatorial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48.96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51.04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77741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Estereográfica Oblicua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5703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Cilíndrica Sec. Isógona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161728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0164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951676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Gauss-Kruger Modificado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01319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Oblicua de Mercator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74.07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008518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592533"/>
                  </a:ext>
                </a:extLst>
              </a:tr>
            </a:tbl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9" y="650867"/>
            <a:ext cx="9278768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Análisis de cumplimiento de módulos de deformación lineal de proyecciones propuestas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áfico 7" descr="Investigación">
            <a:extLst>
              <a:ext uri="{FF2B5EF4-FFF2-40B4-BE49-F238E27FC236}">
                <a16:creationId xmlns:a16="http://schemas.microsoft.com/office/drawing/2014/main" id="{F2035D69-576A-4ADA-B11A-288B0F8DE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529" y="629723"/>
            <a:ext cx="464103" cy="4641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7674040-795F-49E2-881A-5C529C51331F}"/>
              </a:ext>
            </a:extLst>
          </p:cNvPr>
          <p:cNvSpPr/>
          <p:nvPr/>
        </p:nvSpPr>
        <p:spPr>
          <a:xfrm>
            <a:off x="3418840" y="5054321"/>
            <a:ext cx="2891525" cy="58280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2ED988-524D-485F-943F-84A29A617EC8}"/>
              </a:ext>
            </a:extLst>
          </p:cNvPr>
          <p:cNvSpPr/>
          <p:nvPr/>
        </p:nvSpPr>
        <p:spPr>
          <a:xfrm>
            <a:off x="3418840" y="3901509"/>
            <a:ext cx="2891525" cy="58280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BB341C5-3C5C-4CC1-8B60-A98898E887D7}"/>
              </a:ext>
            </a:extLst>
          </p:cNvPr>
          <p:cNvSpPr/>
          <p:nvPr/>
        </p:nvSpPr>
        <p:spPr>
          <a:xfrm>
            <a:off x="3418840" y="5938509"/>
            <a:ext cx="2891525" cy="26862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B9DF00D-3084-490E-92FA-870481E935DD}"/>
              </a:ext>
            </a:extLst>
          </p:cNvPr>
          <p:cNvSpPr/>
          <p:nvPr/>
        </p:nvSpPr>
        <p:spPr>
          <a:xfrm>
            <a:off x="3418840" y="4752936"/>
            <a:ext cx="2891525" cy="29183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69C7847-94A3-4EC8-8B0B-E4D967562D68}"/>
              </a:ext>
            </a:extLst>
          </p:cNvPr>
          <p:cNvSpPr/>
          <p:nvPr/>
        </p:nvSpPr>
        <p:spPr>
          <a:xfrm>
            <a:off x="3418840" y="5637125"/>
            <a:ext cx="5633719" cy="2918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327CE6E-AFFC-48EA-82C1-A987A975787E}"/>
              </a:ext>
            </a:extLst>
          </p:cNvPr>
          <p:cNvSpPr/>
          <p:nvPr/>
        </p:nvSpPr>
        <p:spPr>
          <a:xfrm>
            <a:off x="3418839" y="2695503"/>
            <a:ext cx="5633719" cy="1187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804758C-3F9A-4477-BC6A-8D5BBD0088D9}"/>
              </a:ext>
            </a:extLst>
          </p:cNvPr>
          <p:cNvSpPr/>
          <p:nvPr/>
        </p:nvSpPr>
        <p:spPr>
          <a:xfrm>
            <a:off x="3418838" y="4484312"/>
            <a:ext cx="5633719" cy="2686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55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3" grpId="0" animBg="1"/>
      <p:bldP spid="3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9" y="650867"/>
            <a:ext cx="9278768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Análisis de cumplimiento de módulos de deformación lineal de proyecciones propuestas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220AE0C8-1391-4F4E-B443-704E6A346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874707"/>
              </p:ext>
            </p:extLst>
          </p:nvPr>
        </p:nvGraphicFramePr>
        <p:xfrm>
          <a:off x="939644" y="1302247"/>
          <a:ext cx="10592111" cy="526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Gráfico 7" descr="Investigación">
            <a:extLst>
              <a:ext uri="{FF2B5EF4-FFF2-40B4-BE49-F238E27FC236}">
                <a16:creationId xmlns:a16="http://schemas.microsoft.com/office/drawing/2014/main" id="{F2035D69-576A-4ADA-B11A-288B0F8DE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529" y="629723"/>
            <a:ext cx="464103" cy="4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9" y="650867"/>
            <a:ext cx="9278768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Análisis de cumplimiento de módulos de deformación lineal de proyecciones propuestas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áfico 7" descr="Investigación">
            <a:extLst>
              <a:ext uri="{FF2B5EF4-FFF2-40B4-BE49-F238E27FC236}">
                <a16:creationId xmlns:a16="http://schemas.microsoft.com/office/drawing/2014/main" id="{F2035D69-576A-4ADA-B11A-288B0F8DE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529" y="629723"/>
            <a:ext cx="464103" cy="464103"/>
          </a:xfrm>
          <a:prstGeom prst="rect">
            <a:avLst/>
          </a:prstGeom>
        </p:spPr>
      </p:pic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67E1166F-FD61-4632-8390-77FE47B94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6584"/>
              </p:ext>
            </p:extLst>
          </p:nvPr>
        </p:nvGraphicFramePr>
        <p:xfrm>
          <a:off x="3279140" y="1417521"/>
          <a:ext cx="5633719" cy="46854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85737">
                  <a:extLst>
                    <a:ext uri="{9D8B030D-6E8A-4147-A177-3AD203B41FA5}">
                      <a16:colId xmlns:a16="http://schemas.microsoft.com/office/drawing/2014/main" val="1076426813"/>
                    </a:ext>
                  </a:extLst>
                </a:gridCol>
                <a:gridCol w="1248904">
                  <a:extLst>
                    <a:ext uri="{9D8B030D-6E8A-4147-A177-3AD203B41FA5}">
                      <a16:colId xmlns:a16="http://schemas.microsoft.com/office/drawing/2014/main" val="293673167"/>
                    </a:ext>
                  </a:extLst>
                </a:gridCol>
                <a:gridCol w="1249539">
                  <a:extLst>
                    <a:ext uri="{9D8B030D-6E8A-4147-A177-3AD203B41FA5}">
                      <a16:colId xmlns:a16="http://schemas.microsoft.com/office/drawing/2014/main" val="105101334"/>
                    </a:ext>
                  </a:extLst>
                </a:gridCol>
                <a:gridCol w="1249539">
                  <a:extLst>
                    <a:ext uri="{9D8B030D-6E8A-4147-A177-3AD203B41FA5}">
                      <a16:colId xmlns:a16="http://schemas.microsoft.com/office/drawing/2014/main" val="2711957346"/>
                    </a:ext>
                  </a:extLst>
                </a:gridCol>
              </a:tblGrid>
              <a:tr h="2324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 1:1000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84156"/>
                  </a:ext>
                </a:extLst>
              </a:tr>
              <a:tr h="1473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 INEN (%)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 IGM (%)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cumple (%)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308093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Mercator Elipsoidal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27881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Estereográfica Ecuatorial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09071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Estereográfica Oblicua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83772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Cilíndrica Sec. Isógona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23.73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95587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124184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55292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Gauss-Kruger Modificado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35.90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3277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Oblicua de Mercator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96247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56.97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842118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11AB40D-5E3C-477F-9EB9-99BDB6820849}"/>
              </a:ext>
            </a:extLst>
          </p:cNvPr>
          <p:cNvSpPr/>
          <p:nvPr/>
        </p:nvSpPr>
        <p:spPr>
          <a:xfrm>
            <a:off x="3279140" y="5810256"/>
            <a:ext cx="2816860" cy="28851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BB96003-8F3C-4DA7-BF9B-6874C338DD53}"/>
              </a:ext>
            </a:extLst>
          </p:cNvPr>
          <p:cNvSpPr/>
          <p:nvPr/>
        </p:nvSpPr>
        <p:spPr>
          <a:xfrm>
            <a:off x="3279139" y="4927001"/>
            <a:ext cx="2816860" cy="6170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748F5F3-C7C5-4D16-BA1F-660703EB7AC5}"/>
              </a:ext>
            </a:extLst>
          </p:cNvPr>
          <p:cNvSpPr/>
          <p:nvPr/>
        </p:nvSpPr>
        <p:spPr>
          <a:xfrm>
            <a:off x="3279139" y="4670854"/>
            <a:ext cx="2816860" cy="25614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687C805-8522-4471-A0D1-203269E22184}"/>
              </a:ext>
            </a:extLst>
          </p:cNvPr>
          <p:cNvSpPr/>
          <p:nvPr/>
        </p:nvSpPr>
        <p:spPr>
          <a:xfrm>
            <a:off x="3279139" y="3765244"/>
            <a:ext cx="2816860" cy="62604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78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46470" y="-14711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B9B3A5E-BC35-4174-BB9D-160FE12820BB}"/>
              </a:ext>
            </a:extLst>
          </p:cNvPr>
          <p:cNvSpPr/>
          <p:nvPr/>
        </p:nvSpPr>
        <p:spPr>
          <a:xfrm>
            <a:off x="557704" y="733830"/>
            <a:ext cx="2356608" cy="443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PROBLEMA</a:t>
            </a:r>
            <a:endParaRPr lang="es-EC" b="1" dirty="0">
              <a:latin typeface="Constantia" panose="02030602050306030303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0361E47-CB13-4563-8487-0D5E42E62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837736"/>
              </p:ext>
            </p:extLst>
          </p:nvPr>
        </p:nvGraphicFramePr>
        <p:xfrm>
          <a:off x="319548" y="1028106"/>
          <a:ext cx="11552903" cy="511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02A23DC-4F56-4996-86B7-8319DB568A0F}"/>
              </a:ext>
            </a:extLst>
          </p:cNvPr>
          <p:cNvSpPr txBox="1"/>
          <p:nvPr/>
        </p:nvSpPr>
        <p:spPr>
          <a:xfrm>
            <a:off x="4792980" y="2775912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23E2202-3358-4251-9BD9-7CDE0692BF51}"/>
              </a:ext>
            </a:extLst>
          </p:cNvPr>
          <p:cNvSpPr txBox="1"/>
          <p:nvPr/>
        </p:nvSpPr>
        <p:spPr>
          <a:xfrm>
            <a:off x="6305462" y="2775912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8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30" name="Imagen 29" descr="Forma&#10;&#10;Descripción generada automáticamente con confianza media">
            <a:extLst>
              <a:ext uri="{FF2B5EF4-FFF2-40B4-BE49-F238E27FC236}">
                <a16:creationId xmlns:a16="http://schemas.microsoft.com/office/drawing/2014/main" id="{14C61250-05E6-4B69-B0C9-D6B1088E3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468" y1="20846" x2="34266" y2="20889"/>
                        <a14:foregroundMark x1="34266" y1="20889" x2="41713" y2="25828"/>
                        <a14:foregroundMark x1="58614" y1="22917" x2="68998" y2="21333"/>
                        <a14:foregroundMark x1="68998" y1="21333" x2="68998" y2="27087"/>
                        <a14:backgroundMark x1="43357" y1="24889" x2="49883" y2="34000"/>
                        <a14:backgroundMark x1="49883" y1="34000" x2="56876" y2="25111"/>
                        <a14:backgroundMark x1="56876" y1="25111" x2="50117" y2="26444"/>
                        <a14:backgroundMark x1="55478" y1="24222" x2="58508" y2="23111"/>
                        <a14:backgroundMark x1="21212" y1="20000" x2="34033" y2="20000"/>
                        <a14:backgroundMark x1="78089" y1="22222" x2="64802" y2="42222"/>
                        <a14:backgroundMark x1="64802" y1="42222" x2="63170" y2="54222"/>
                        <a14:backgroundMark x1="63170" y1="54222" x2="77622" y2="74444"/>
                        <a14:backgroundMark x1="77622" y1="74444" x2="64569" y2="81111"/>
                        <a14:backgroundMark x1="64569" y1="81111" x2="40093" y2="87778"/>
                        <a14:backgroundMark x1="40093" y1="87778" x2="26573" y2="84667"/>
                        <a14:backgroundMark x1="26573" y1="84667" x2="38462" y2="79111"/>
                        <a14:backgroundMark x1="38462" y1="79111" x2="45921" y2="67333"/>
                        <a14:backgroundMark x1="45921" y1="67333" x2="57343" y2="72444"/>
                        <a14:backgroundMark x1="57343" y1="72444" x2="58741" y2="7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9275" y="4907187"/>
            <a:ext cx="1177567" cy="1235209"/>
          </a:xfrm>
          <a:prstGeom prst="rect">
            <a:avLst/>
          </a:prstGeom>
          <a:blipFill>
            <a:blip r:embed="rId12">
              <a:alphaModFix amt="10000"/>
            </a:blip>
            <a:tile tx="0" ty="0" sx="100000" sy="100000" flip="none" algn="tl"/>
          </a:blipFill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488EA0D9-31AD-47C8-96A9-3D710D7F1424}"/>
              </a:ext>
            </a:extLst>
          </p:cNvPr>
          <p:cNvSpPr txBox="1"/>
          <p:nvPr/>
        </p:nvSpPr>
        <p:spPr>
          <a:xfrm>
            <a:off x="5157546" y="2775912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800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6102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9" y="650867"/>
            <a:ext cx="9278768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Análisis de cumplimiento de módulos de deformación lineal de proyecciones propuestas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51F66BA-1227-4E28-A1C4-08D4AE636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267432"/>
              </p:ext>
            </p:extLst>
          </p:nvPr>
        </p:nvGraphicFramePr>
        <p:xfrm>
          <a:off x="449674" y="1329195"/>
          <a:ext cx="11292651" cy="51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Gráfico 7" descr="Investigación">
            <a:extLst>
              <a:ext uri="{FF2B5EF4-FFF2-40B4-BE49-F238E27FC236}">
                <a16:creationId xmlns:a16="http://schemas.microsoft.com/office/drawing/2014/main" id="{F2035D69-576A-4ADA-B11A-288B0F8DE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529" y="629723"/>
            <a:ext cx="464103" cy="4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0C30503C-8862-4DEB-BDD8-8858DC921B8C}"/>
              </a:ext>
            </a:extLst>
          </p:cNvPr>
          <p:cNvSpPr/>
          <p:nvPr/>
        </p:nvSpPr>
        <p:spPr>
          <a:xfrm>
            <a:off x="7313155" y="3631686"/>
            <a:ext cx="763675" cy="238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FC02D8-081D-4F42-AD3E-F2D783F1E204}"/>
              </a:ext>
            </a:extLst>
          </p:cNvPr>
          <p:cNvSpPr/>
          <p:nvPr/>
        </p:nvSpPr>
        <p:spPr>
          <a:xfrm>
            <a:off x="6368610" y="3645524"/>
            <a:ext cx="763675" cy="2206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75832B-0876-4AF7-97D9-3F6521DC0467}"/>
              </a:ext>
            </a:extLst>
          </p:cNvPr>
          <p:cNvSpPr/>
          <p:nvPr/>
        </p:nvSpPr>
        <p:spPr>
          <a:xfrm>
            <a:off x="7325248" y="2668920"/>
            <a:ext cx="763675" cy="238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B0E1BF-8F14-42AC-A8EE-92F6026470DE}"/>
              </a:ext>
            </a:extLst>
          </p:cNvPr>
          <p:cNvSpPr/>
          <p:nvPr/>
        </p:nvSpPr>
        <p:spPr>
          <a:xfrm>
            <a:off x="4437465" y="5421744"/>
            <a:ext cx="763116" cy="230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355C7EF-AF92-4E2A-A2A6-5F96082397CC}"/>
              </a:ext>
            </a:extLst>
          </p:cNvPr>
          <p:cNvSpPr/>
          <p:nvPr/>
        </p:nvSpPr>
        <p:spPr>
          <a:xfrm>
            <a:off x="6368610" y="2668920"/>
            <a:ext cx="763675" cy="238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FBF8F3D-E0D3-42D4-B999-9A320E5B04BC}"/>
              </a:ext>
            </a:extLst>
          </p:cNvPr>
          <p:cNvSpPr/>
          <p:nvPr/>
        </p:nvSpPr>
        <p:spPr>
          <a:xfrm>
            <a:off x="4431323" y="2668920"/>
            <a:ext cx="763675" cy="2401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8" y="650867"/>
            <a:ext cx="11792943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Análisis estadístico de deformación lineal para las cuatro proyecciones seleccionadas con datos tomados en campo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Gráfico circular">
            <a:extLst>
              <a:ext uri="{FF2B5EF4-FFF2-40B4-BE49-F238E27FC236}">
                <a16:creationId xmlns:a16="http://schemas.microsoft.com/office/drawing/2014/main" id="{B98373EB-7A5E-498E-B888-4CED73E7C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307" y="650867"/>
            <a:ext cx="416011" cy="41601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5F4EFE8-D4EB-42C2-801C-05231113FC21}"/>
              </a:ext>
            </a:extLst>
          </p:cNvPr>
          <p:cNvSpPr txBox="1"/>
          <p:nvPr/>
        </p:nvSpPr>
        <p:spPr>
          <a:xfrm>
            <a:off x="384312" y="1324816"/>
            <a:ext cx="1854469" cy="16004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1:1000</a:t>
            </a:r>
          </a:p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L= 0.99997-1.00003 </a:t>
            </a:r>
          </a:p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Error= 0.3 m/10Km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1:5000</a:t>
            </a:r>
          </a:p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L=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0.99985-1.00015</a:t>
            </a:r>
          </a:p>
          <a:p>
            <a:r>
              <a:rPr lang="es-EC" sz="1400" dirty="0">
                <a:latin typeface="Arial" panose="020B0604020202020204" pitchFamily="34" charset="0"/>
              </a:rPr>
              <a:t>Error= 1.5m/10Km</a:t>
            </a:r>
            <a:endParaRPr lang="es-EC" sz="11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8E21889-395E-4F8C-8CE5-1167F1312942}"/>
              </a:ext>
            </a:extLst>
          </p:cNvPr>
          <p:cNvSpPr/>
          <p:nvPr/>
        </p:nvSpPr>
        <p:spPr>
          <a:xfrm>
            <a:off x="6511611" y="5421745"/>
            <a:ext cx="763116" cy="230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B12E5D8-A8E8-461B-B4E5-BB96F2FE43C6}"/>
              </a:ext>
            </a:extLst>
          </p:cNvPr>
          <p:cNvSpPr/>
          <p:nvPr/>
        </p:nvSpPr>
        <p:spPr>
          <a:xfrm>
            <a:off x="7415962" y="5421744"/>
            <a:ext cx="763116" cy="230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95EC6B4-690A-4F5E-848C-7B82D19FBEAA}"/>
              </a:ext>
            </a:extLst>
          </p:cNvPr>
          <p:cNvSpPr/>
          <p:nvPr/>
        </p:nvSpPr>
        <p:spPr>
          <a:xfrm>
            <a:off x="6511611" y="6386633"/>
            <a:ext cx="763116" cy="230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3024675-7CA3-4224-B141-DC43E2E69169}"/>
              </a:ext>
            </a:extLst>
          </p:cNvPr>
          <p:cNvSpPr/>
          <p:nvPr/>
        </p:nvSpPr>
        <p:spPr>
          <a:xfrm>
            <a:off x="7424742" y="6386361"/>
            <a:ext cx="763116" cy="230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32357F0-9E8D-4468-AEC5-6C6B6B931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22560"/>
              </p:ext>
            </p:extLst>
          </p:nvPr>
        </p:nvGraphicFramePr>
        <p:xfrm>
          <a:off x="2811357" y="1302247"/>
          <a:ext cx="9060469" cy="25740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73509">
                  <a:extLst>
                    <a:ext uri="{9D8B030D-6E8A-4147-A177-3AD203B41FA5}">
                      <a16:colId xmlns:a16="http://schemas.microsoft.com/office/drawing/2014/main" val="31557316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2295742757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3315017575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4055634520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1171667669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2480308114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4189962503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2076037175"/>
                    </a:ext>
                  </a:extLst>
                </a:gridCol>
                <a:gridCol w="948370">
                  <a:extLst>
                    <a:ext uri="{9D8B030D-6E8A-4147-A177-3AD203B41FA5}">
                      <a16:colId xmlns:a16="http://schemas.microsoft.com/office/drawing/2014/main" val="1452658041"/>
                    </a:ext>
                  </a:extLst>
                </a:gridCol>
              </a:tblGrid>
              <a:tr h="19304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DE DEFORMACIÓN LINEAL Y ERRORES-GLPS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269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 ISÓGONA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GAUSS-KRUGER MODIFICADO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8246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s-EC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m/10km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m/10km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s-EC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m/10km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</a:t>
                      </a:r>
                      <a:endParaRPr lang="es-EC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m/10km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24746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0.285496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0.206374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0.315275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1.000028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0.285917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68043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DSV STDR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0.219698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0.224640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0.000027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0.267330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0.349739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42176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0.999894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0.048296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0.009334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0.130337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0.999993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0.001263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31399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1.000062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1.059776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1.319323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1.000113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1.129380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1.000146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1.458933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77126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0.359125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0.303664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0.000041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0.411913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0.449475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505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6885938-BEAB-460C-BA64-06D907DBD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39103"/>
              </p:ext>
            </p:extLst>
          </p:nvPr>
        </p:nvGraphicFramePr>
        <p:xfrm>
          <a:off x="2736781" y="4047850"/>
          <a:ext cx="9131786" cy="25740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53865">
                  <a:extLst>
                    <a:ext uri="{9D8B030D-6E8A-4147-A177-3AD203B41FA5}">
                      <a16:colId xmlns:a16="http://schemas.microsoft.com/office/drawing/2014/main" val="60556931"/>
                    </a:ext>
                  </a:extLst>
                </a:gridCol>
                <a:gridCol w="1000369">
                  <a:extLst>
                    <a:ext uri="{9D8B030D-6E8A-4147-A177-3AD203B41FA5}">
                      <a16:colId xmlns:a16="http://schemas.microsoft.com/office/drawing/2014/main" val="652866109"/>
                    </a:ext>
                  </a:extLst>
                </a:gridCol>
                <a:gridCol w="1070098">
                  <a:extLst>
                    <a:ext uri="{9D8B030D-6E8A-4147-A177-3AD203B41FA5}">
                      <a16:colId xmlns:a16="http://schemas.microsoft.com/office/drawing/2014/main" val="993331355"/>
                    </a:ext>
                  </a:extLst>
                </a:gridCol>
                <a:gridCol w="917909">
                  <a:extLst>
                    <a:ext uri="{9D8B030D-6E8A-4147-A177-3AD203B41FA5}">
                      <a16:colId xmlns:a16="http://schemas.microsoft.com/office/drawing/2014/main" val="3390008180"/>
                    </a:ext>
                  </a:extLst>
                </a:gridCol>
                <a:gridCol w="917909">
                  <a:extLst>
                    <a:ext uri="{9D8B030D-6E8A-4147-A177-3AD203B41FA5}">
                      <a16:colId xmlns:a16="http://schemas.microsoft.com/office/drawing/2014/main" val="2524277882"/>
                    </a:ext>
                  </a:extLst>
                </a:gridCol>
                <a:gridCol w="917909">
                  <a:extLst>
                    <a:ext uri="{9D8B030D-6E8A-4147-A177-3AD203B41FA5}">
                      <a16:colId xmlns:a16="http://schemas.microsoft.com/office/drawing/2014/main" val="1150439656"/>
                    </a:ext>
                  </a:extLst>
                </a:gridCol>
                <a:gridCol w="917909">
                  <a:extLst>
                    <a:ext uri="{9D8B030D-6E8A-4147-A177-3AD203B41FA5}">
                      <a16:colId xmlns:a16="http://schemas.microsoft.com/office/drawing/2014/main" val="1378017091"/>
                    </a:ext>
                  </a:extLst>
                </a:gridCol>
                <a:gridCol w="917909">
                  <a:extLst>
                    <a:ext uri="{9D8B030D-6E8A-4147-A177-3AD203B41FA5}">
                      <a16:colId xmlns:a16="http://schemas.microsoft.com/office/drawing/2014/main" val="1121731"/>
                    </a:ext>
                  </a:extLst>
                </a:gridCol>
                <a:gridCol w="917909">
                  <a:extLst>
                    <a:ext uri="{9D8B030D-6E8A-4147-A177-3AD203B41FA5}">
                      <a16:colId xmlns:a16="http://schemas.microsoft.com/office/drawing/2014/main" val="4127888589"/>
                    </a:ext>
                  </a:extLst>
                </a:gridCol>
              </a:tblGrid>
              <a:tr h="19113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DE DEFORMACIÓN LINEAL Y ERRORES-ICEC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75454"/>
                  </a:ext>
                </a:extLst>
              </a:tr>
              <a:tr h="1911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 ISOGONA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GAUSS-KRUGER MODIFICADO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30089"/>
                  </a:ext>
                </a:extLst>
              </a:tr>
              <a:tr h="1911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m/10km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s-EC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m/10km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s-EC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m/10km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m/10km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66401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0.489044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1.000024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0.241634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1.000075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0.754722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1.000098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0.984850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759522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DSV STDR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0.000054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0.298734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0.000027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0.271629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0.347305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0.000051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0.514064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094018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0.999889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0.070117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0.043858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1.000042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0.419229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0.353902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51714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1.000123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1.234492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1.000106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1.056694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1.000191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1.907645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1.000257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2.567919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42192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0.000057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0.571768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0.361856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0.000083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0.829587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1.108957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77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2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3" grpId="0" animBg="1"/>
      <p:bldP spid="13" grpId="1" animBg="1"/>
      <p:bldP spid="11" grpId="0" animBg="1"/>
      <p:bldP spid="11" grpId="1" animBg="1"/>
      <p:bldP spid="11" grpId="2" animBg="1"/>
      <p:bldP spid="8" grpId="0" animBg="1"/>
      <p:bldP spid="8" grpId="1" animBg="1"/>
      <p:bldP spid="8" grpId="2" animBg="1"/>
      <p:bldP spid="22" grpId="0" animBg="1"/>
      <p:bldP spid="22" grpId="1" animBg="1"/>
      <p:bldP spid="22" grpId="2" animBg="1"/>
      <p:bldP spid="2" grpId="0" animBg="1"/>
      <p:bldP spid="2" grpId="1" animBg="1"/>
      <p:bldP spid="2" grpId="2" animBg="1"/>
      <p:bldP spid="25" grpId="0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8" y="650867"/>
            <a:ext cx="11792943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Análisis estadístico de deformación lineal para las cuatro proyecciones seleccionadas con datos tomados en campo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Gráfico circular">
            <a:extLst>
              <a:ext uri="{FF2B5EF4-FFF2-40B4-BE49-F238E27FC236}">
                <a16:creationId xmlns:a16="http://schemas.microsoft.com/office/drawing/2014/main" id="{B98373EB-7A5E-498E-B888-4CED73E7C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307" y="650867"/>
            <a:ext cx="416011" cy="416011"/>
          </a:xfrm>
          <a:prstGeom prst="rect">
            <a:avLst/>
          </a:prstGeom>
        </p:spPr>
      </p:pic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FE686B9D-D038-4A9C-944A-00EFFDFF9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406759"/>
              </p:ext>
            </p:extLst>
          </p:nvPr>
        </p:nvGraphicFramePr>
        <p:xfrm>
          <a:off x="98262" y="1904816"/>
          <a:ext cx="6036153" cy="387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7CA1830A-BE3C-4CEA-ACE6-7AA1C3AE2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916071"/>
              </p:ext>
            </p:extLst>
          </p:nvPr>
        </p:nvGraphicFramePr>
        <p:xfrm>
          <a:off x="5908965" y="1904475"/>
          <a:ext cx="6117935" cy="387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7160C18-00FD-4EF6-9472-D66A97786F03}"/>
              </a:ext>
            </a:extLst>
          </p:cNvPr>
          <p:cNvSpPr/>
          <p:nvPr/>
        </p:nvSpPr>
        <p:spPr>
          <a:xfrm>
            <a:off x="2414955" y="3516922"/>
            <a:ext cx="1023816" cy="1180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2435526-E996-4856-B3B8-77B14805ACAE}"/>
              </a:ext>
            </a:extLst>
          </p:cNvPr>
          <p:cNvSpPr/>
          <p:nvPr/>
        </p:nvSpPr>
        <p:spPr>
          <a:xfrm>
            <a:off x="8303847" y="3516922"/>
            <a:ext cx="1023816" cy="1180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9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547ADDC-BB2E-4265-B66B-CB93DA78FF19}"/>
              </a:ext>
            </a:extLst>
          </p:cNvPr>
          <p:cNvSpPr/>
          <p:nvPr/>
        </p:nvSpPr>
        <p:spPr>
          <a:xfrm>
            <a:off x="5275385" y="5335675"/>
            <a:ext cx="820615" cy="381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6EE9530-946E-4812-A147-C2E954890FCD}"/>
              </a:ext>
            </a:extLst>
          </p:cNvPr>
          <p:cNvSpPr/>
          <p:nvPr/>
        </p:nvSpPr>
        <p:spPr>
          <a:xfrm>
            <a:off x="11133574" y="3064747"/>
            <a:ext cx="693336" cy="173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F3ED3F5-1565-40EB-9E19-A41D078F82A4}"/>
              </a:ext>
            </a:extLst>
          </p:cNvPr>
          <p:cNvSpPr/>
          <p:nvPr/>
        </p:nvSpPr>
        <p:spPr>
          <a:xfrm>
            <a:off x="7777424" y="3072640"/>
            <a:ext cx="693336" cy="157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B0DE59B-31FC-414F-BE8C-C91D6ABB3160}"/>
              </a:ext>
            </a:extLst>
          </p:cNvPr>
          <p:cNvSpPr/>
          <p:nvPr/>
        </p:nvSpPr>
        <p:spPr>
          <a:xfrm>
            <a:off x="3146347" y="3475703"/>
            <a:ext cx="733530" cy="173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E0F0E7-B5DD-490C-B29E-26ED94E36198}"/>
              </a:ext>
            </a:extLst>
          </p:cNvPr>
          <p:cNvSpPr/>
          <p:nvPr/>
        </p:nvSpPr>
        <p:spPr>
          <a:xfrm>
            <a:off x="3165230" y="3077935"/>
            <a:ext cx="713433" cy="173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8" y="709859"/>
            <a:ext cx="11913814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Análisis estadístico de deformación superficial para cuatro proyecciones seleccionadas con datos tomados en campo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Gráfico circular">
            <a:extLst>
              <a:ext uri="{FF2B5EF4-FFF2-40B4-BE49-F238E27FC236}">
                <a16:creationId xmlns:a16="http://schemas.microsoft.com/office/drawing/2014/main" id="{B98373EB-7A5E-498E-B888-4CED73E7C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307" y="706701"/>
            <a:ext cx="416011" cy="41601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3C1A8B6-78C5-4446-B485-628F66518E70}"/>
              </a:ext>
            </a:extLst>
          </p:cNvPr>
          <p:cNvSpPr txBox="1"/>
          <p:nvPr/>
        </p:nvSpPr>
        <p:spPr>
          <a:xfrm>
            <a:off x="176307" y="3955283"/>
            <a:ext cx="8218326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estadístico de precisiones para las cuatro proyecciones seleccionadas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áfico 8" descr="Objetivo">
            <a:extLst>
              <a:ext uri="{FF2B5EF4-FFF2-40B4-BE49-F238E27FC236}">
                <a16:creationId xmlns:a16="http://schemas.microsoft.com/office/drawing/2014/main" id="{7D006D1F-0C89-4DF4-AACC-B42180CE2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307" y="3955283"/>
            <a:ext cx="416011" cy="41601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0A5714A-EE78-4255-9E9A-5F3EDAAAE212}"/>
              </a:ext>
            </a:extLst>
          </p:cNvPr>
          <p:cNvSpPr txBox="1"/>
          <p:nvPr/>
        </p:nvSpPr>
        <p:spPr>
          <a:xfrm>
            <a:off x="8585255" y="4921816"/>
            <a:ext cx="1854469" cy="116955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1:1000</a:t>
            </a:r>
          </a:p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P= 0.3m</a:t>
            </a:r>
          </a:p>
          <a:p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 1:5000</a:t>
            </a:r>
          </a:p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P= 1.5m</a:t>
            </a:r>
            <a:endParaRPr lang="es-EC" sz="11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0E7E49B-8032-4C8C-ACAE-A3C81BC96559}"/>
              </a:ext>
            </a:extLst>
          </p:cNvPr>
          <p:cNvSpPr/>
          <p:nvPr/>
        </p:nvSpPr>
        <p:spPr>
          <a:xfrm>
            <a:off x="7777424" y="3475703"/>
            <a:ext cx="693336" cy="173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289F608-CFA4-4C6B-BCF4-08C1C20EEA6B}"/>
              </a:ext>
            </a:extLst>
          </p:cNvPr>
          <p:cNvSpPr/>
          <p:nvPr/>
        </p:nvSpPr>
        <p:spPr>
          <a:xfrm>
            <a:off x="11133574" y="3475702"/>
            <a:ext cx="693336" cy="173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B0A7BF0-4832-4D41-B257-C104C5D4A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94730"/>
              </p:ext>
            </p:extLst>
          </p:nvPr>
        </p:nvGraphicFramePr>
        <p:xfrm>
          <a:off x="199528" y="1351407"/>
          <a:ext cx="5767620" cy="231114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96763">
                  <a:extLst>
                    <a:ext uri="{9D8B030D-6E8A-4147-A177-3AD203B41FA5}">
                      <a16:colId xmlns:a16="http://schemas.microsoft.com/office/drawing/2014/main" val="1646639177"/>
                    </a:ext>
                  </a:extLst>
                </a:gridCol>
                <a:gridCol w="1238939">
                  <a:extLst>
                    <a:ext uri="{9D8B030D-6E8A-4147-A177-3AD203B41FA5}">
                      <a16:colId xmlns:a16="http://schemas.microsoft.com/office/drawing/2014/main" val="3256555889"/>
                    </a:ext>
                  </a:extLst>
                </a:gridCol>
                <a:gridCol w="1153850">
                  <a:extLst>
                    <a:ext uri="{9D8B030D-6E8A-4147-A177-3AD203B41FA5}">
                      <a16:colId xmlns:a16="http://schemas.microsoft.com/office/drawing/2014/main" val="1873297183"/>
                    </a:ext>
                  </a:extLst>
                </a:gridCol>
                <a:gridCol w="1039034">
                  <a:extLst>
                    <a:ext uri="{9D8B030D-6E8A-4147-A177-3AD203B41FA5}">
                      <a16:colId xmlns:a16="http://schemas.microsoft.com/office/drawing/2014/main" val="1343695667"/>
                    </a:ext>
                  </a:extLst>
                </a:gridCol>
                <a:gridCol w="1039034">
                  <a:extLst>
                    <a:ext uri="{9D8B030D-6E8A-4147-A177-3AD203B41FA5}">
                      <a16:colId xmlns:a16="http://schemas.microsoft.com/office/drawing/2014/main" val="1192690315"/>
                    </a:ext>
                  </a:extLst>
                </a:gridCol>
              </a:tblGrid>
              <a:tr h="24520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POLÍGONO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DEFORMACIÓN SUPERFICIAL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034606"/>
                  </a:ext>
                </a:extLst>
              </a:tr>
              <a:tr h="6507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</a:t>
                      </a:r>
                      <a:endParaRPr lang="es-EC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ISÓGONA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 MODIFICADO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814321"/>
                  </a:ext>
                </a:extLst>
              </a:tr>
              <a:tr h="198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0.999903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882488"/>
                  </a:ext>
                </a:extLst>
              </a:tr>
              <a:tr h="198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ISABELA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0.999940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1.000192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1.000153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205410"/>
                  </a:ext>
                </a:extLst>
              </a:tr>
              <a:tr h="423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CRISTOBAL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1.000664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1.000137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1.000364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1.000533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442024"/>
                  </a:ext>
                </a:extLst>
              </a:tr>
              <a:tr h="198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1.000169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1.000105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1.000178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1.000174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659813"/>
                  </a:ext>
                </a:extLst>
              </a:tr>
              <a:tr h="198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 STDR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0.000106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0.000175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349245"/>
                  </a:ext>
                </a:extLst>
              </a:tr>
              <a:tr h="198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0.000389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0.000136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0.000228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0.000309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744253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C0F9FE-19A3-47B2-8AFA-7923AF60A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50515"/>
              </p:ext>
            </p:extLst>
          </p:nvPr>
        </p:nvGraphicFramePr>
        <p:xfrm>
          <a:off x="6096000" y="1351408"/>
          <a:ext cx="5765093" cy="231188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29032">
                  <a:extLst>
                    <a:ext uri="{9D8B030D-6E8A-4147-A177-3AD203B41FA5}">
                      <a16:colId xmlns:a16="http://schemas.microsoft.com/office/drawing/2014/main" val="4036908030"/>
                    </a:ext>
                  </a:extLst>
                </a:gridCol>
                <a:gridCol w="1181603">
                  <a:extLst>
                    <a:ext uri="{9D8B030D-6E8A-4147-A177-3AD203B41FA5}">
                      <a16:colId xmlns:a16="http://schemas.microsoft.com/office/drawing/2014/main" val="1344524037"/>
                    </a:ext>
                  </a:extLst>
                </a:gridCol>
                <a:gridCol w="1169917">
                  <a:extLst>
                    <a:ext uri="{9D8B030D-6E8A-4147-A177-3AD203B41FA5}">
                      <a16:colId xmlns:a16="http://schemas.microsoft.com/office/drawing/2014/main" val="1538420186"/>
                    </a:ext>
                  </a:extLst>
                </a:gridCol>
                <a:gridCol w="990120">
                  <a:extLst>
                    <a:ext uri="{9D8B030D-6E8A-4147-A177-3AD203B41FA5}">
                      <a16:colId xmlns:a16="http://schemas.microsoft.com/office/drawing/2014/main" val="2059537206"/>
                    </a:ext>
                  </a:extLst>
                </a:gridCol>
                <a:gridCol w="1194421">
                  <a:extLst>
                    <a:ext uri="{9D8B030D-6E8A-4147-A177-3AD203B41FA5}">
                      <a16:colId xmlns:a16="http://schemas.microsoft.com/office/drawing/2014/main" val="2799681903"/>
                    </a:ext>
                  </a:extLst>
                </a:gridCol>
              </a:tblGrid>
              <a:tr h="2024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POLÍGONO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EN ÁREAS (Km2)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30931"/>
                  </a:ext>
                </a:extLst>
              </a:tr>
              <a:tr h="6641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ISÓGONA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 MODIFICADO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341418"/>
                  </a:ext>
                </a:extLst>
              </a:tr>
              <a:tr h="202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0.334597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0.047121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0.058046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0.100044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621951"/>
                  </a:ext>
                </a:extLst>
              </a:tr>
              <a:tr h="202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ISABELA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0.190534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0.611637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0.486965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0.058559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014122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CRISTOBAL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0.118352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0.313382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0.459355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0.572302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68816"/>
                  </a:ext>
                </a:extLst>
              </a:tr>
              <a:tr h="202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0.214494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0.324047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0.334789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0.243635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931333"/>
                  </a:ext>
                </a:extLst>
              </a:tr>
              <a:tr h="202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 STDR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0.110096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0.282409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0.240063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0.285389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437840"/>
                  </a:ext>
                </a:extLst>
              </a:tr>
              <a:tr h="202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0.232569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0.397714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0.387948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0.337129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77773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32A6C87-8522-4C95-81F0-CD0DDD048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74615"/>
              </p:ext>
            </p:extLst>
          </p:nvPr>
        </p:nvGraphicFramePr>
        <p:xfrm>
          <a:off x="2113425" y="4575695"/>
          <a:ext cx="5916933" cy="186452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13980">
                  <a:extLst>
                    <a:ext uri="{9D8B030D-6E8A-4147-A177-3AD203B41FA5}">
                      <a16:colId xmlns:a16="http://schemas.microsoft.com/office/drawing/2014/main" val="2329839195"/>
                    </a:ext>
                  </a:extLst>
                </a:gridCol>
                <a:gridCol w="1019678">
                  <a:extLst>
                    <a:ext uri="{9D8B030D-6E8A-4147-A177-3AD203B41FA5}">
                      <a16:colId xmlns:a16="http://schemas.microsoft.com/office/drawing/2014/main" val="175565588"/>
                    </a:ext>
                  </a:extLst>
                </a:gridCol>
                <a:gridCol w="1493695">
                  <a:extLst>
                    <a:ext uri="{9D8B030D-6E8A-4147-A177-3AD203B41FA5}">
                      <a16:colId xmlns:a16="http://schemas.microsoft.com/office/drawing/2014/main" val="1219966638"/>
                    </a:ext>
                  </a:extLst>
                </a:gridCol>
                <a:gridCol w="1011802">
                  <a:extLst>
                    <a:ext uri="{9D8B030D-6E8A-4147-A177-3AD203B41FA5}">
                      <a16:colId xmlns:a16="http://schemas.microsoft.com/office/drawing/2014/main" val="1815460828"/>
                    </a:ext>
                  </a:extLst>
                </a:gridCol>
                <a:gridCol w="877778">
                  <a:extLst>
                    <a:ext uri="{9D8B030D-6E8A-4147-A177-3AD203B41FA5}">
                      <a16:colId xmlns:a16="http://schemas.microsoft.com/office/drawing/2014/main" val="32847445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ESTADÍSTICOS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PRECISIONES PLANIMÉTRICAS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72881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SECANTE ISÓGONA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 KRUGER MODIFICADO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EJIDAL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388397"/>
                  </a:ext>
                </a:extLst>
              </a:tr>
              <a:tr h="387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0.111440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0.093237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0.112129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0.104218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1133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DSV STDR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0.126424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0.149106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0.145300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0.153257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17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0.013670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0.006666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0.020056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0.002258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596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0.591584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0.766449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0.640385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0.601121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49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2" grpId="2" animBg="1"/>
      <p:bldP spid="11" grpId="0" animBg="1"/>
      <p:bldP spid="11" grpId="1" animBg="1"/>
      <p:bldP spid="11" grpId="2" animBg="1"/>
      <p:bldP spid="10" grpId="0" animBg="1"/>
      <p:bldP spid="10" grpId="1" animBg="1"/>
      <p:bldP spid="10" grpId="2" animBg="1"/>
      <p:bldP spid="8" grpId="0" animBg="1"/>
      <p:bldP spid="8" grpId="1" animBg="1"/>
      <p:bldP spid="8" grpId="2" animBg="1"/>
      <p:bldP spid="20" grpId="0" animBg="1"/>
      <p:bldP spid="25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3D9788B-CD2F-4B9D-9066-32C5169D2520}"/>
              </a:ext>
            </a:extLst>
          </p:cNvPr>
          <p:cNvSpPr/>
          <p:nvPr/>
        </p:nvSpPr>
        <p:spPr>
          <a:xfrm>
            <a:off x="5142345" y="5807947"/>
            <a:ext cx="790103" cy="256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109ACE-7CC7-40D8-9861-504788933BFA}"/>
              </a:ext>
            </a:extLst>
          </p:cNvPr>
          <p:cNvSpPr/>
          <p:nvPr/>
        </p:nvSpPr>
        <p:spPr>
          <a:xfrm>
            <a:off x="4075881" y="5807947"/>
            <a:ext cx="885779" cy="2411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6D762C9-39AC-43F1-8B8D-D9C4DF9CF57C}"/>
              </a:ext>
            </a:extLst>
          </p:cNvPr>
          <p:cNvSpPr/>
          <p:nvPr/>
        </p:nvSpPr>
        <p:spPr>
          <a:xfrm>
            <a:off x="5142345" y="4865624"/>
            <a:ext cx="790103" cy="2411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14361E-BA9D-4DB4-98B1-E8A24CCE9BC1}"/>
              </a:ext>
            </a:extLst>
          </p:cNvPr>
          <p:cNvSpPr/>
          <p:nvPr/>
        </p:nvSpPr>
        <p:spPr>
          <a:xfrm>
            <a:off x="4045421" y="4865624"/>
            <a:ext cx="916239" cy="2411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8" y="709859"/>
            <a:ext cx="119138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estadístico de deformación lineal para SPCL Galápagos (Gauss Kruger modificado para Galápagos) con          datos de Red Geodésica.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Gráfico circular">
            <a:extLst>
              <a:ext uri="{FF2B5EF4-FFF2-40B4-BE49-F238E27FC236}">
                <a16:creationId xmlns:a16="http://schemas.microsoft.com/office/drawing/2014/main" id="{B98373EB-7A5E-498E-B888-4CED73E7C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743" y="707905"/>
            <a:ext cx="325138" cy="3251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7A9A34-7E85-4B11-AC92-E9821943F4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9693" y="2228971"/>
            <a:ext cx="5852486" cy="3249614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DF61054-9832-41ED-95A4-85E9F4775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27717"/>
              </p:ext>
            </p:extLst>
          </p:nvPr>
        </p:nvGraphicFramePr>
        <p:xfrm>
          <a:off x="229821" y="1908973"/>
          <a:ext cx="5702628" cy="41557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28766">
                  <a:extLst>
                    <a:ext uri="{9D8B030D-6E8A-4147-A177-3AD203B41FA5}">
                      <a16:colId xmlns:a16="http://schemas.microsoft.com/office/drawing/2014/main" val="313664064"/>
                    </a:ext>
                  </a:extLst>
                </a:gridCol>
                <a:gridCol w="1543252">
                  <a:extLst>
                    <a:ext uri="{9D8B030D-6E8A-4147-A177-3AD203B41FA5}">
                      <a16:colId xmlns:a16="http://schemas.microsoft.com/office/drawing/2014/main" val="3920454148"/>
                    </a:ext>
                  </a:extLst>
                </a:gridCol>
                <a:gridCol w="1028593">
                  <a:extLst>
                    <a:ext uri="{9D8B030D-6E8A-4147-A177-3AD203B41FA5}">
                      <a16:colId xmlns:a16="http://schemas.microsoft.com/office/drawing/2014/main" val="2917667648"/>
                    </a:ext>
                  </a:extLst>
                </a:gridCol>
                <a:gridCol w="1028593">
                  <a:extLst>
                    <a:ext uri="{9D8B030D-6E8A-4147-A177-3AD203B41FA5}">
                      <a16:colId xmlns:a16="http://schemas.microsoft.com/office/drawing/2014/main" val="4107174179"/>
                    </a:ext>
                  </a:extLst>
                </a:gridCol>
                <a:gridCol w="973424">
                  <a:extLst>
                    <a:ext uri="{9D8B030D-6E8A-4147-A177-3AD203B41FA5}">
                      <a16:colId xmlns:a16="http://schemas.microsoft.com/office/drawing/2014/main" val="401823295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ELIPSOIDAL (Km)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ABSOLUTO (m)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(m/10Km)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8977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BALT-ISAB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95.6524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0.642431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0.067163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539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BALT-STCR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28.0034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0.406996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0.145338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95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BALT-GLPS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34.5169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0.517030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0.149790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9168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BALT-ICEC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92.1335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0.991719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0.107639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141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STCR-ISAB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70.7081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0.809673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0.114509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795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STCR-GLPS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15.3612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0.221925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0.144471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05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GLPS-ISAB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77.3952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0.571184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0.073801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8202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GLPS-ICEC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79.9755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0.801255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0.100188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973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ISAB-ICEC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151.6458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1.324800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0.087361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09723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0.698557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0.110029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59738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DSV STDR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0.328924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0.031226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72644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0.221925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0.067163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02393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1.324800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0.149790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78269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0.764298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0.113899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4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6" grpId="0" animBg="1"/>
      <p:bldP spid="6" grpId="1" animBg="1"/>
      <p:bldP spid="2" grpId="0" animBg="1"/>
      <p:bldP spid="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8DD42B1-4898-4F3E-A6A8-5FC5E3235B7C}"/>
              </a:ext>
            </a:extLst>
          </p:cNvPr>
          <p:cNvSpPr/>
          <p:nvPr/>
        </p:nvSpPr>
        <p:spPr>
          <a:xfrm>
            <a:off x="7355393" y="3928905"/>
            <a:ext cx="3185328" cy="2914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281C9B-481B-4E34-97C1-8162E8812C31}"/>
              </a:ext>
            </a:extLst>
          </p:cNvPr>
          <p:cNvSpPr/>
          <p:nvPr/>
        </p:nvSpPr>
        <p:spPr>
          <a:xfrm>
            <a:off x="4339364" y="5476352"/>
            <a:ext cx="1675590" cy="240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199528" y="709859"/>
            <a:ext cx="119138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estadístico de deformación 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precisiones planimétricas para SPCL Galápagos (Gauss Kruger modificado para Galápagos) con datos de Red Geodésica.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Gráfico circular">
            <a:extLst>
              <a:ext uri="{FF2B5EF4-FFF2-40B4-BE49-F238E27FC236}">
                <a16:creationId xmlns:a16="http://schemas.microsoft.com/office/drawing/2014/main" id="{B98373EB-7A5E-498E-B888-4CED73E7C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743" y="707905"/>
            <a:ext cx="325138" cy="325138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947298B-2F63-4A24-8213-5A4994ACA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16783"/>
              </p:ext>
            </p:extLst>
          </p:nvPr>
        </p:nvGraphicFramePr>
        <p:xfrm>
          <a:off x="7358565" y="1933778"/>
          <a:ext cx="3191448" cy="31248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08647">
                  <a:extLst>
                    <a:ext uri="{9D8B030D-6E8A-4147-A177-3AD203B41FA5}">
                      <a16:colId xmlns:a16="http://schemas.microsoft.com/office/drawing/2014/main" val="380624178"/>
                    </a:ext>
                  </a:extLst>
                </a:gridCol>
                <a:gridCol w="1982801">
                  <a:extLst>
                    <a:ext uri="{9D8B030D-6E8A-4147-A177-3AD203B41FA5}">
                      <a16:colId xmlns:a16="http://schemas.microsoft.com/office/drawing/2014/main" val="1221481263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PRECISIONES PLANIMÉTRICAS (m)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51759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0.026887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05519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0.027000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64343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0.108104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52399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0.093855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8564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0.024014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3051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0.055972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623498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 STDR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0.037039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04197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0.024014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158375"/>
                  </a:ext>
                </a:extLst>
              </a:tr>
              <a:tr h="67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0.108104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588823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8E61E1-8308-4DA0-AFF7-86AAC4DE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897"/>
              </p:ext>
            </p:extLst>
          </p:nvPr>
        </p:nvGraphicFramePr>
        <p:xfrm>
          <a:off x="1147987" y="1933778"/>
          <a:ext cx="4866967" cy="37832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88026">
                  <a:extLst>
                    <a:ext uri="{9D8B030D-6E8A-4147-A177-3AD203B41FA5}">
                      <a16:colId xmlns:a16="http://schemas.microsoft.com/office/drawing/2014/main" val="3994124265"/>
                    </a:ext>
                  </a:extLst>
                </a:gridCol>
                <a:gridCol w="1469705">
                  <a:extLst>
                    <a:ext uri="{9D8B030D-6E8A-4147-A177-3AD203B41FA5}">
                      <a16:colId xmlns:a16="http://schemas.microsoft.com/office/drawing/2014/main" val="442596242"/>
                    </a:ext>
                  </a:extLst>
                </a:gridCol>
                <a:gridCol w="1207642">
                  <a:extLst>
                    <a:ext uri="{9D8B030D-6E8A-4147-A177-3AD203B41FA5}">
                      <a16:colId xmlns:a16="http://schemas.microsoft.com/office/drawing/2014/main" val="1240191418"/>
                    </a:ext>
                  </a:extLst>
                </a:gridCol>
                <a:gridCol w="901594">
                  <a:extLst>
                    <a:ext uri="{9D8B030D-6E8A-4147-A177-3AD203B41FA5}">
                      <a16:colId xmlns:a16="http://schemas.microsoft.com/office/drawing/2014/main" val="1000163422"/>
                    </a:ext>
                  </a:extLst>
                </a:gridCol>
              </a:tblGrid>
              <a:tr h="35427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DEFORMACIÓN SUPERFICIAL SPCL-GALÁPAGOS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624613052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POLÍGONO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ELIPSOIDAL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(Km2)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978584424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77.636632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0.002515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0.999968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731540144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1415.289136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0.045097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1704032231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1748.964427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0.043350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3659591266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116.882558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0.003369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0.999971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3874514569"/>
                  </a:ext>
                </a:extLst>
              </a:tr>
              <a:tr h="354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0.023583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3170562696"/>
                  </a:ext>
                </a:extLst>
              </a:tr>
              <a:tr h="354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DSV STDR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0.023847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732791745"/>
                  </a:ext>
                </a:extLst>
              </a:tr>
              <a:tr h="354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0.002515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0.999968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1133002557"/>
                  </a:ext>
                </a:extLst>
              </a:tr>
              <a:tr h="354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0.045097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3317566320"/>
                  </a:ext>
                </a:extLst>
              </a:tr>
              <a:tr h="196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0.031348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9" marR="62709" marT="0" marB="0"/>
                </a:tc>
                <a:extLst>
                  <a:ext uri="{0D108BD9-81ED-4DB2-BD59-A6C34878D82A}">
                    <a16:rowId xmlns:a16="http://schemas.microsoft.com/office/drawing/2014/main" val="386934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0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ANÁLISIS Y DISCUSIÓN DE RESULTADOS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AEA0FB-0986-4F26-B7ED-BEF6008D7555}"/>
              </a:ext>
            </a:extLst>
          </p:cNvPr>
          <p:cNvSpPr txBox="1"/>
          <p:nvPr/>
        </p:nvSpPr>
        <p:spPr>
          <a:xfrm>
            <a:off x="366175" y="773379"/>
            <a:ext cx="3548649" cy="416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de SPCL-Galápagos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6F1C6325-CA88-4E95-BCA4-23EDF155EF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103" y="816243"/>
            <a:ext cx="373148" cy="373148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8AD696-D494-4EB6-ABEF-CEFC1E4B3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23800"/>
              </p:ext>
            </p:extLst>
          </p:nvPr>
        </p:nvGraphicFramePr>
        <p:xfrm>
          <a:off x="2786165" y="1864792"/>
          <a:ext cx="6899070" cy="256438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420041">
                  <a:extLst>
                    <a:ext uri="{9D8B030D-6E8A-4147-A177-3AD203B41FA5}">
                      <a16:colId xmlns:a16="http://schemas.microsoft.com/office/drawing/2014/main" val="2792617438"/>
                    </a:ext>
                  </a:extLst>
                </a:gridCol>
                <a:gridCol w="2479029">
                  <a:extLst>
                    <a:ext uri="{9D8B030D-6E8A-4147-A177-3AD203B41FA5}">
                      <a16:colId xmlns:a16="http://schemas.microsoft.com/office/drawing/2014/main" val="14367491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SPCL GALÁPAGOS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61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Meridiano Central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-90.303667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75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Paralelo Central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-0.742998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97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de Escala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0.999985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394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Falso Este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350000 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070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Falso Norte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400000 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26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Precisión Planimétrica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0.055972 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621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Máximo Modulo de Deformación Lineal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1.000011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972353"/>
                  </a:ext>
                </a:extLst>
              </a:tr>
            </a:tbl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902F0595-5ECA-4E45-B6D8-87C7DD2E2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2258" y="773379"/>
            <a:ext cx="1985639" cy="1491518"/>
          </a:xfrm>
          <a:prstGeom prst="rect">
            <a:avLst/>
          </a:prstGeom>
        </p:spPr>
      </p:pic>
      <p:pic>
        <p:nvPicPr>
          <p:cNvPr id="7170" name="Picture 2" descr="Las 8 playas más bonitas de las Islas Galápagos | Costa Cruceros">
            <a:extLst>
              <a:ext uri="{FF2B5EF4-FFF2-40B4-BE49-F238E27FC236}">
                <a16:creationId xmlns:a16="http://schemas.microsoft.com/office/drawing/2014/main" id="{0DA34FEA-B1EF-44FF-B613-BC8342F4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5" y="4717081"/>
            <a:ext cx="3013596" cy="16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4E2F255-9277-4A31-83C0-207D673297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8281" r="7893" b="7103"/>
          <a:stretch/>
        </p:blipFill>
        <p:spPr>
          <a:xfrm>
            <a:off x="9832258" y="4545819"/>
            <a:ext cx="2252546" cy="22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B1FB7F3-9216-4B93-B092-E39E78AC1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364960"/>
              </p:ext>
            </p:extLst>
          </p:nvPr>
        </p:nvGraphicFramePr>
        <p:xfrm>
          <a:off x="1632343" y="923934"/>
          <a:ext cx="8886824" cy="529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2036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4F88583-8CA8-4EF7-9540-8DCF4C1BE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52242"/>
              </p:ext>
            </p:extLst>
          </p:nvPr>
        </p:nvGraphicFramePr>
        <p:xfrm>
          <a:off x="663632" y="837653"/>
          <a:ext cx="109580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553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D6C7B6-EAC5-4AFD-9588-0572DA9CC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293A33-30DA-4106-AF97-89CF763C4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B40888-4D22-4202-B503-0648E363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086A59-31A4-4F2B-897A-C2F848A74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DC4AAB-6590-41B6-A42D-FC63C525F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CB9E6B-FE3E-40B7-9ED7-AE5148564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689A9-0996-4082-92BC-B76637735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CF0D57-2B9F-469B-AE78-7D1022F0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9034A1-3A51-4339-9248-9EBCEED39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FBAC8D-7039-42D4-9CC7-AFC759826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539E72-0339-49D8-A9B9-4E9346AA8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</a:t>
            </a:r>
            <a:endParaRPr lang="es-EC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4F88583-8CA8-4EF7-9540-8DCF4C1BE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382908"/>
              </p:ext>
            </p:extLst>
          </p:nvPr>
        </p:nvGraphicFramePr>
        <p:xfrm>
          <a:off x="663632" y="837653"/>
          <a:ext cx="109580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644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0EA736-CC28-4BCF-906F-BEA07D314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CEA00A-D448-4E6B-893B-C9445F8AF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7D8B93-317B-45AD-835F-BFB4F8B82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7877B5-AF8F-41C1-9DF2-1DD974612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8A7BD4-A05E-4DE9-8A38-779F1A4D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4B3230-C22A-4E54-BFAA-B41ED293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E8192-87BA-4A77-8B65-2D4D4B99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8FDC6A-DD30-4DE7-BFCC-437A14C4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190176-46E4-4860-B37C-D7ACD5F6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582145" y="52511"/>
            <a:ext cx="485993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pic>
        <p:nvPicPr>
          <p:cNvPr id="8" name="Gráfico 7" descr="Clip">
            <a:extLst>
              <a:ext uri="{FF2B5EF4-FFF2-40B4-BE49-F238E27FC236}">
                <a16:creationId xmlns:a16="http://schemas.microsoft.com/office/drawing/2014/main" id="{84C57C2D-BAA1-436E-A69C-106A2C9F2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101" y="1417050"/>
            <a:ext cx="723900" cy="72390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CA981EB-0E10-48B1-BA96-650CAC4A36A5}"/>
              </a:ext>
            </a:extLst>
          </p:cNvPr>
          <p:cNvSpPr/>
          <p:nvPr/>
        </p:nvSpPr>
        <p:spPr>
          <a:xfrm>
            <a:off x="312101" y="1417082"/>
            <a:ext cx="5348637" cy="2763433"/>
          </a:xfrm>
          <a:prstGeom prst="roundRect">
            <a:avLst/>
          </a:prstGeom>
          <a:noFill/>
          <a:ln>
            <a:solidFill>
              <a:srgbClr val="0DC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CE1D82-00AC-4758-9623-61B3D30DFB77}"/>
              </a:ext>
            </a:extLst>
          </p:cNvPr>
          <p:cNvSpPr txBox="1"/>
          <p:nvPr/>
        </p:nvSpPr>
        <p:spPr>
          <a:xfrm>
            <a:off x="834180" y="1582881"/>
            <a:ext cx="337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onstantia" panose="02030602050306030303" pitchFamily="18" charset="0"/>
              </a:rPr>
              <a:t>OBJETIVO GENERAL</a:t>
            </a:r>
            <a:r>
              <a:rPr lang="es-EC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1BBD9B-EDC4-43B9-8BFD-91636919049C}"/>
              </a:ext>
            </a:extLst>
          </p:cNvPr>
          <p:cNvSpPr txBox="1"/>
          <p:nvPr/>
        </p:nvSpPr>
        <p:spPr>
          <a:xfrm>
            <a:off x="530567" y="2210344"/>
            <a:ext cx="491170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Definir y validar un Sistema de Proyección Cartográfico Local para generar cartografía a escalas grandes (1:1000, 1:5000), tomando como caso de estudio las Islas Galápagos mediante el cálculo de parámetros cartográficos, geodésicos y topográficos.</a:t>
            </a:r>
            <a:endParaRPr lang="es-EC" sz="1600" dirty="0">
              <a:latin typeface="Constantia" panose="02030602050306030303" pitchFamily="18" charset="0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DA23C77A-304B-4FD9-9E28-8B2DEA97E243}"/>
              </a:ext>
            </a:extLst>
          </p:cNvPr>
          <p:cNvCxnSpPr>
            <a:cxnSpLocks/>
          </p:cNvCxnSpPr>
          <p:nvPr/>
        </p:nvCxnSpPr>
        <p:spPr>
          <a:xfrm flipH="1">
            <a:off x="5980512" y="638175"/>
            <a:ext cx="1" cy="6219825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7B056AD1-1AFE-4A7B-AF2A-B313C83C8589}"/>
              </a:ext>
            </a:extLst>
          </p:cNvPr>
          <p:cNvSpPr/>
          <p:nvPr/>
        </p:nvSpPr>
        <p:spPr>
          <a:xfrm>
            <a:off x="6300287" y="3160732"/>
            <a:ext cx="5707845" cy="2852740"/>
          </a:xfrm>
          <a:prstGeom prst="roundRect">
            <a:avLst/>
          </a:prstGeom>
          <a:noFill/>
          <a:ln>
            <a:solidFill>
              <a:srgbClr val="0DC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" name="Gráfico 39" descr="Clip">
            <a:extLst>
              <a:ext uri="{FF2B5EF4-FFF2-40B4-BE49-F238E27FC236}">
                <a16:creationId xmlns:a16="http://schemas.microsoft.com/office/drawing/2014/main" id="{2C0F5C92-85D9-4915-8BAC-E3912C4D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9801" y="3160732"/>
            <a:ext cx="613919" cy="613919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49175AA5-FC9E-4C40-90AA-8C85CC96A047}"/>
              </a:ext>
            </a:extLst>
          </p:cNvPr>
          <p:cNvSpPr txBox="1"/>
          <p:nvPr/>
        </p:nvSpPr>
        <p:spPr>
          <a:xfrm>
            <a:off x="6990172" y="3283025"/>
            <a:ext cx="256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Constantia" panose="02030602050306030303" pitchFamily="18" charset="0"/>
              </a:rPr>
              <a:t>HIPÓTESIS </a:t>
            </a:r>
            <a:r>
              <a:rPr lang="es-EC" dirty="0"/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7C75876-2149-47D8-94A4-19001AD2B5E3}"/>
              </a:ext>
            </a:extLst>
          </p:cNvPr>
          <p:cNvSpPr txBox="1"/>
          <p:nvPr/>
        </p:nvSpPr>
        <p:spPr>
          <a:xfrm>
            <a:off x="6508549" y="3834804"/>
            <a:ext cx="52913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de Proyección Cartográfico Local para las Islas Galápagos permite asegurar que las deformaciones sean mínimas, por lo que se alcanzarán precisiones necesarias para generar cartografía a escalas grandes como 1:1000 y 1:5000.</a:t>
            </a:r>
            <a:endParaRPr lang="en-US" sz="16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4BDD51-A011-404B-9A96-CC8835A5D5B2}"/>
              </a:ext>
            </a:extLst>
          </p:cNvPr>
          <p:cNvSpPr txBox="1"/>
          <p:nvPr/>
        </p:nvSpPr>
        <p:spPr>
          <a:xfrm>
            <a:off x="353487" y="674754"/>
            <a:ext cx="24929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26415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24" grpId="0"/>
      <p:bldP spid="39" grpId="0" animBg="1"/>
      <p:bldP spid="41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568442-A0FE-47AE-B900-A5498153787F}"/>
              </a:ext>
            </a:extLst>
          </p:cNvPr>
          <p:cNvSpPr/>
          <p:nvPr/>
        </p:nvSpPr>
        <p:spPr>
          <a:xfrm>
            <a:off x="1" y="533192"/>
            <a:ext cx="3326004" cy="632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b="1" dirty="0">
              <a:solidFill>
                <a:srgbClr val="81B214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89EB60-420D-4C1C-9FC3-4269A3571D20}"/>
              </a:ext>
            </a:extLst>
          </p:cNvPr>
          <p:cNvSpPr txBox="1"/>
          <p:nvPr/>
        </p:nvSpPr>
        <p:spPr>
          <a:xfrm>
            <a:off x="-37824" y="-81000"/>
            <a:ext cx="12386310" cy="7020000"/>
          </a:xfrm>
          <a:prstGeom prst="rect">
            <a:avLst/>
          </a:prstGeom>
          <a:blipFill dpi="0" rotWithShape="1">
            <a:blip r:embed="rId3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C0705C7-82FB-4A81-9BE2-43C7FE5B8459}"/>
              </a:ext>
            </a:extLst>
          </p:cNvPr>
          <p:cNvCxnSpPr>
            <a:cxnSpLocks/>
          </p:cNvCxnSpPr>
          <p:nvPr/>
        </p:nvCxnSpPr>
        <p:spPr>
          <a:xfrm flipV="1">
            <a:off x="5825857" y="738461"/>
            <a:ext cx="3351687" cy="12794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20BA4BD-2329-4B60-ABFB-26534C2C2596}"/>
              </a:ext>
            </a:extLst>
          </p:cNvPr>
          <p:cNvCxnSpPr>
            <a:cxnSpLocks/>
          </p:cNvCxnSpPr>
          <p:nvPr/>
        </p:nvCxnSpPr>
        <p:spPr>
          <a:xfrm>
            <a:off x="9177544" y="738461"/>
            <a:ext cx="30144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12604D55-AF64-4DDA-9CB1-86E5ADC64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9" b="98726" l="6471" r="97647">
                        <a14:foregroundMark x1="6471" y1="30573" x2="6471" y2="30573"/>
                        <a14:foregroundMark x1="8824" y1="36306" x2="14118" y2="47134"/>
                        <a14:foregroundMark x1="51765" y1="15924" x2="70588" y2="4459"/>
                        <a14:foregroundMark x1="89107" y1="57325" x2="98235" y2="68790"/>
                        <a14:foregroundMark x1="88600" y1="56688" x2="89107" y2="57325"/>
                        <a14:foregroundMark x1="83529" y1="50318" x2="88600" y2="56688"/>
                        <a14:foregroundMark x1="38030" y1="92809" x2="50000" y2="85987"/>
                        <a14:foregroundMark x1="34694" y1="94710" x2="37236" y2="93261"/>
                        <a14:foregroundMark x1="33248" y1="95534" x2="34556" y2="94789"/>
                        <a14:foregroundMark x1="27647" y1="98726" x2="33202" y2="95560"/>
                        <a14:foregroundMark x1="21093" y1="57962" x2="19412" y2="55414"/>
                        <a14:foregroundMark x1="25715" y1="64968" x2="21093" y2="57962"/>
                        <a14:foregroundMark x1="26555" y1="66242" x2="25715" y2="64968"/>
                        <a14:foregroundMark x1="27395" y1="67516" x2="26555" y2="66242"/>
                        <a14:foregroundMark x1="27815" y1="68153" x2="27395" y2="67516"/>
                        <a14:foregroundMark x1="35799" y1="80255" x2="27815" y2="68153"/>
                        <a14:foregroundMark x1="36219" y1="80892" x2="35799" y2="80255"/>
                        <a14:foregroundMark x1="36639" y1="81529" x2="36219" y2="80892"/>
                        <a14:foregroundMark x1="37059" y1="82166" x2="36639" y2="81529"/>
                        <a14:foregroundMark x1="63529" y1="78344" x2="63529" y2="78344"/>
                        <a14:foregroundMark x1="79412" y1="42038" x2="79412" y2="42038"/>
                        <a14:foregroundMark x1="74118" y1="28662" x2="74118" y2="28662"/>
                        <a14:foregroundMark x1="77647" y1="36943" x2="77647" y2="36943"/>
                        <a14:foregroundMark x1="80588" y1="43312" x2="80588" y2="43312"/>
                        <a14:foregroundMark x1="77647" y1="38217" x2="77647" y2="38217"/>
                        <a14:foregroundMark x1="54118" y1="19108" x2="54118" y2="19108"/>
                        <a14:foregroundMark x1="57647" y1="19108" x2="57647" y2="19108"/>
                        <a14:foregroundMark x1="62941" y1="21656" x2="62941" y2="21656"/>
                        <a14:foregroundMark x1="66471" y1="23567" x2="66471" y2="23567"/>
                        <a14:foregroundMark x1="77647" y1="38217" x2="77647" y2="38217"/>
                        <a14:foregroundMark x1="79412" y1="38217" x2="79412" y2="38217"/>
                        <a14:foregroundMark x1="81765" y1="42675" x2="81765" y2="42675"/>
                        <a14:foregroundMark x1="82941" y1="49045" x2="78235" y2="32484"/>
                        <a14:foregroundMark x1="37647" y1="57962" x2="46471" y2="59236"/>
                        <a14:foregroundMark x1="49412" y1="82803" x2="59412" y2="78981"/>
                        <a14:foregroundMark x1="59412" y1="81529" x2="59412" y2="81529"/>
                        <a14:foregroundMark x1="54118" y1="82166" x2="54118" y2="82166"/>
                        <a14:foregroundMark x1="55882" y1="82166" x2="55882" y2="82166"/>
                        <a14:foregroundMark x1="57059" y1="83439" x2="57059" y2="83439"/>
                        <a14:foregroundMark x1="83529" y1="47771" x2="83529" y2="47771"/>
                        <a14:foregroundMark x1="83529" y1="45860" x2="83529" y2="45860"/>
                        <a14:foregroundMark x1="82941" y1="44586" x2="82941" y2="44586"/>
                        <a14:foregroundMark x1="81765" y1="41401" x2="81765" y2="41401"/>
                        <a14:foregroundMark x1="76471" y1="29936" x2="76471" y2="29936"/>
                        <a14:foregroundMark x1="49412" y1="17834" x2="49412" y2="17834"/>
                        <a14:foregroundMark x1="47059" y1="17834" x2="47059" y2="17834"/>
                        <a14:foregroundMark x1="44706" y1="17834" x2="44706" y2="17834"/>
                        <a14:foregroundMark x1="41176" y1="19108" x2="41176" y2="19108"/>
                        <a14:foregroundMark x1="38824" y1="20382" x2="38824" y2="20382"/>
                        <a14:foregroundMark x1="34706" y1="22930" x2="34706" y2="22930"/>
                        <a14:foregroundMark x1="31765" y1="24204" x2="31765" y2="24204"/>
                        <a14:foregroundMark x1="30000" y1="24841" x2="30000" y2="24841"/>
                        <a14:foregroundMark x1="22941" y1="32484" x2="22941" y2="32484"/>
                        <a14:foregroundMark x1="20588" y1="36943" x2="20588" y2="36943"/>
                        <a14:foregroundMark x1="18235" y1="45860" x2="18235" y2="45860"/>
                        <a14:foregroundMark x1="19412" y1="42675" x2="19412" y2="42675"/>
                        <a14:foregroundMark x1="19412" y1="39490" x2="19412" y2="39490"/>
                        <a14:foregroundMark x1="21176" y1="37580" x2="21176" y2="37580"/>
                        <a14:foregroundMark x1="21176" y1="36306" x2="21176" y2="36306"/>
                        <a14:foregroundMark x1="24118" y1="31210" x2="24118" y2="31210"/>
                        <a14:foregroundMark x1="80588" y1="59873" x2="80588" y2="59873"/>
                        <a14:foregroundMark x1="81176" y1="57962" x2="81176" y2="57962"/>
                        <a14:foregroundMark x1="81765" y1="56051" x2="81765" y2="56051"/>
                        <a14:foregroundMark x1="82941" y1="56051" x2="82941" y2="56051"/>
                        <a14:foregroundMark x1="17647" y1="54140" x2="17647" y2="54140"/>
                        <a14:foregroundMark x1="17647" y1="57325" x2="17647" y2="57325"/>
                        <a14:foregroundMark x1="19412" y1="59873" x2="19412" y2="59873"/>
                        <a14:foregroundMark x1="20588" y1="63694" x2="20588" y2="63694"/>
                        <a14:foregroundMark x1="21176" y1="66242" x2="21176" y2="66242"/>
                        <a14:foregroundMark x1="25156" y1="68153" x2="33529" y2="75159"/>
                        <a14:foregroundMark x1="24395" y1="67516" x2="25156" y2="68153"/>
                        <a14:foregroundMark x1="22872" y1="66242" x2="24395" y2="67516"/>
                        <a14:foregroundMark x1="21349" y1="64968" x2="22872" y2="66242"/>
                        <a14:foregroundMark x1="20588" y1="64331" x2="21349" y2="64968"/>
                        <a14:backgroundMark x1="33956" y1="17834" x2="52941" y2="10191"/>
                        <a14:backgroundMark x1="30791" y1="19108" x2="33956" y2="17834"/>
                        <a14:backgroundMark x1="27626" y1="20382" x2="30791" y2="19108"/>
                        <a14:backgroundMark x1="7059" y1="28662" x2="27626" y2="20382"/>
                        <a14:backgroundMark x1="24166" y1="22930" x2="25882" y2="22293"/>
                        <a14:backgroundMark x1="20734" y1="24204" x2="24166" y2="22930"/>
                        <a14:backgroundMark x1="19018" y1="24841" x2="20734" y2="24204"/>
                        <a14:backgroundMark x1="5294" y1="29936" x2="19018" y2="24841"/>
                        <a14:backgroundMark x1="57647" y1="84713" x2="57647" y2="84713"/>
                        <a14:backgroundMark x1="59412" y1="83439" x2="59412" y2="83439"/>
                        <a14:backgroundMark x1="58235" y1="84076" x2="58235" y2="84076"/>
                        <a14:backgroundMark x1="16471" y1="57962" x2="16471" y2="57962"/>
                        <a14:backgroundMark x1="20588" y1="67516" x2="20588" y2="67516"/>
                        <a14:backgroundMark x1="19412" y1="66242" x2="19412" y2="66242"/>
                        <a14:backgroundMark x1="19412" y1="64968" x2="19412" y2="64968"/>
                        <a14:backgroundMark x1="20588" y1="68153" x2="20588" y2="68153"/>
                        <a14:backgroundMark x1="84118" y1="56688" x2="84118" y2="56688"/>
                        <a14:backgroundMark x1="83529" y1="57325" x2="83529" y2="57325"/>
                        <a14:backgroundMark x1="24706" y1="85987" x2="24706" y2="85987"/>
                        <a14:backgroundMark x1="34706" y1="91083" x2="35294" y2="89172"/>
                        <a14:backgroundMark x1="35882" y1="91083" x2="37647" y2="85350"/>
                        <a14:backgroundMark x1="38235" y1="90446" x2="40000" y2="87261"/>
                        <a14:backgroundMark x1="36471" y1="82803" x2="39412" y2="85350"/>
                        <a14:backgroundMark x1="41765" y1="85350" x2="41765" y2="85350"/>
                        <a14:backgroundMark x1="38235" y1="84076" x2="38235" y2="84076"/>
                        <a14:backgroundMark x1="35882" y1="80892" x2="35882" y2="80892"/>
                        <a14:backgroundMark x1="38235" y1="80892" x2="38235" y2="80892"/>
                        <a14:backgroundMark x1="35882" y1="81529" x2="35882" y2="81529"/>
                        <a14:backgroundMark x1="37647" y1="82803" x2="37647" y2="82803"/>
                        <a14:backgroundMark x1="35294" y1="80892" x2="35294" y2="80892"/>
                        <a14:backgroundMark x1="35882" y1="82166" x2="35882" y2="82166"/>
                        <a14:backgroundMark x1="36471" y1="82166" x2="36471" y2="82166"/>
                        <a14:backgroundMark x1="36471" y1="80255" x2="36471" y2="80255"/>
                        <a14:backgroundMark x1="34706" y1="80255" x2="34706" y2="80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32590"/>
            <a:ext cx="724052" cy="653512"/>
          </a:xfrm>
          <a:prstGeom prst="ellipse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18621C1-6DDE-46FE-8477-5F27A826B5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43" b="90446" l="3797" r="90506">
                        <a14:foregroundMark x1="8861" y1="31847" x2="55970" y2="14763"/>
                        <a14:foregroundMark x1="80265" y1="19108" x2="84875" y2="70153"/>
                        <a14:foregroundMark x1="80179" y1="18159" x2="80265" y2="19108"/>
                        <a14:foregroundMark x1="13857" y1="75986" x2="13445" y2="75943"/>
                        <a14:foregroundMark x1="78219" y1="82628" x2="18948" y2="76511"/>
                        <a14:foregroundMark x1="5753" y1="35400" x2="5696" y2="35032"/>
                        <a14:foregroundMark x1="10484" y1="65872" x2="6783" y2="42033"/>
                        <a14:foregroundMark x1="89241" y1="43312" x2="89873" y2="56688"/>
                        <a14:foregroundMark x1="91139" y1="45860" x2="91139" y2="56688"/>
                        <a14:foregroundMark x1="41772" y1="90446" x2="55063" y2="87898"/>
                        <a14:backgroundMark x1="63291" y1="3822" x2="82911" y2="15287"/>
                        <a14:backgroundMark x1="82911" y1="19745" x2="82278" y2="17834"/>
                        <a14:backgroundMark x1="94304" y1="70701" x2="94304" y2="70701"/>
                        <a14:backgroundMark x1="77848" y1="83439" x2="86076" y2="77707"/>
                        <a14:backgroundMark x1="79747" y1="84713" x2="88608" y2="82166"/>
                        <a14:backgroundMark x1="2532" y1="33758" x2="6962" y2="31210"/>
                        <a14:backgroundMark x1="3797" y1="50318" x2="6962" y2="30573"/>
                        <a14:backgroundMark x1="4430" y1="49045" x2="8228" y2="28025"/>
                        <a14:backgroundMark x1="1266" y1="35669" x2="8228" y2="28025"/>
                        <a14:backgroundMark x1="2532" y1="40764" x2="7595" y2="27389"/>
                        <a14:backgroundMark x1="6962" y1="31210" x2="6329" y2="28025"/>
                        <a14:backgroundMark x1="5696" y1="69427" x2="12025" y2="76433"/>
                        <a14:backgroundMark x1="13291" y1="76433" x2="13291" y2="76433"/>
                        <a14:backgroundMark x1="9494" y1="71975" x2="12658" y2="76433"/>
                        <a14:backgroundMark x1="13291" y1="76433" x2="15823" y2="78981"/>
                        <a14:backgroundMark x1="78481" y1="17834" x2="79747" y2="17197"/>
                        <a14:backgroundMark x1="80380" y1="19108" x2="80380" y2="19108"/>
                        <a14:backgroundMark x1="82278" y1="19745" x2="81646" y2="18471"/>
                        <a14:backgroundMark x1="8861" y1="33121" x2="8861" y2="31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57" y="33975"/>
            <a:ext cx="658953" cy="653511"/>
          </a:xfrm>
          <a:prstGeom prst="ellipse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ECB7EA9-FC63-4F7E-A6EA-6868312A934F}"/>
              </a:ext>
            </a:extLst>
          </p:cNvPr>
          <p:cNvSpPr txBox="1"/>
          <p:nvPr/>
        </p:nvSpPr>
        <p:spPr>
          <a:xfrm>
            <a:off x="6494507" y="82201"/>
            <a:ext cx="1121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/>
              <a:t>UNIVERSIDAD DE LAS FUERZAS ARMADAS ESPE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3EFC573-0D70-4CE5-A864-9AEBD1F442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5532" y1="22791" x2="72340" y2="46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44" y="50557"/>
            <a:ext cx="810052" cy="64071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DA169C0-F461-4C13-B4C6-1E9463E75C42}"/>
              </a:ext>
            </a:extLst>
          </p:cNvPr>
          <p:cNvSpPr txBox="1"/>
          <p:nvPr/>
        </p:nvSpPr>
        <p:spPr>
          <a:xfrm>
            <a:off x="8363562" y="98541"/>
            <a:ext cx="14353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/>
              <a:t>DEPARTAMENTO DE CIENCIAS DE LA TIERRA Y LA CONSTRUCCIÓN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2974D09-79D3-42DD-9A9D-9E872D8C4C2F}"/>
              </a:ext>
            </a:extLst>
          </p:cNvPr>
          <p:cNvSpPr txBox="1"/>
          <p:nvPr/>
        </p:nvSpPr>
        <p:spPr>
          <a:xfrm>
            <a:off x="10468127" y="106816"/>
            <a:ext cx="13387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/>
              <a:t>CARRERA DE INGENIERÍA GEOGRÁFICA Y DEL MEDIO AMBIENTE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06A04FB-ADE3-41BF-ABF9-2A5541875466}"/>
              </a:ext>
            </a:extLst>
          </p:cNvPr>
          <p:cNvCxnSpPr/>
          <p:nvPr/>
        </p:nvCxnSpPr>
        <p:spPr>
          <a:xfrm>
            <a:off x="6521107" y="69586"/>
            <a:ext cx="0" cy="56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01918E9-017F-4EFD-A12F-A2DC6031350E}"/>
              </a:ext>
            </a:extLst>
          </p:cNvPr>
          <p:cNvCxnSpPr/>
          <p:nvPr/>
        </p:nvCxnSpPr>
        <p:spPr>
          <a:xfrm>
            <a:off x="8304198" y="69586"/>
            <a:ext cx="0" cy="56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9E2F660-8649-42E3-8507-BF97EBA5252B}"/>
              </a:ext>
            </a:extLst>
          </p:cNvPr>
          <p:cNvCxnSpPr/>
          <p:nvPr/>
        </p:nvCxnSpPr>
        <p:spPr>
          <a:xfrm>
            <a:off x="10466228" y="69586"/>
            <a:ext cx="0" cy="56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ángulo rectángulo 26">
            <a:extLst>
              <a:ext uri="{FF2B5EF4-FFF2-40B4-BE49-F238E27FC236}">
                <a16:creationId xmlns:a16="http://schemas.microsoft.com/office/drawing/2014/main" id="{872B2562-C7E7-4AB2-B815-D19F6C5F6126}"/>
              </a:ext>
            </a:extLst>
          </p:cNvPr>
          <p:cNvSpPr/>
          <p:nvPr/>
        </p:nvSpPr>
        <p:spPr>
          <a:xfrm flipV="1">
            <a:off x="1713312" y="-15654"/>
            <a:ext cx="1762676" cy="747243"/>
          </a:xfrm>
          <a:prstGeom prst="rtTriangl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Triángulo rectángulo 27">
            <a:extLst>
              <a:ext uri="{FF2B5EF4-FFF2-40B4-BE49-F238E27FC236}">
                <a16:creationId xmlns:a16="http://schemas.microsoft.com/office/drawing/2014/main" id="{233F0C08-0048-47A5-9F07-19270DE9A5D2}"/>
              </a:ext>
            </a:extLst>
          </p:cNvPr>
          <p:cNvSpPr/>
          <p:nvPr/>
        </p:nvSpPr>
        <p:spPr>
          <a:xfrm flipH="1" flipV="1">
            <a:off x="-50688" y="-15653"/>
            <a:ext cx="1764000" cy="747243"/>
          </a:xfrm>
          <a:prstGeom prst="rtTriangle">
            <a:avLst/>
          </a:prstGeom>
          <a:solidFill>
            <a:srgbClr val="81B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Triángulo rectángulo 28">
            <a:extLst>
              <a:ext uri="{FF2B5EF4-FFF2-40B4-BE49-F238E27FC236}">
                <a16:creationId xmlns:a16="http://schemas.microsoft.com/office/drawing/2014/main" id="{84BFB209-13C9-4975-9DDF-016BBFDC83D8}"/>
              </a:ext>
            </a:extLst>
          </p:cNvPr>
          <p:cNvSpPr/>
          <p:nvPr/>
        </p:nvSpPr>
        <p:spPr>
          <a:xfrm>
            <a:off x="3067804" y="6058220"/>
            <a:ext cx="1762676" cy="838201"/>
          </a:xfrm>
          <a:prstGeom prst="rtTriangle">
            <a:avLst/>
          </a:prstGeom>
          <a:solidFill>
            <a:srgbClr val="81B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Triángulo rectángulo 29">
            <a:extLst>
              <a:ext uri="{FF2B5EF4-FFF2-40B4-BE49-F238E27FC236}">
                <a16:creationId xmlns:a16="http://schemas.microsoft.com/office/drawing/2014/main" id="{EB62097D-8E5E-403A-B457-B5E274FA2EED}"/>
              </a:ext>
            </a:extLst>
          </p:cNvPr>
          <p:cNvSpPr/>
          <p:nvPr/>
        </p:nvSpPr>
        <p:spPr>
          <a:xfrm flipH="1">
            <a:off x="1286523" y="6058221"/>
            <a:ext cx="1792843" cy="838200"/>
          </a:xfrm>
          <a:prstGeom prst="rtTriangl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Triángulo rectángulo 30">
            <a:extLst>
              <a:ext uri="{FF2B5EF4-FFF2-40B4-BE49-F238E27FC236}">
                <a16:creationId xmlns:a16="http://schemas.microsoft.com/office/drawing/2014/main" id="{8E8C5940-F392-4CD6-85E0-94A3C7C8C392}"/>
              </a:ext>
            </a:extLst>
          </p:cNvPr>
          <p:cNvSpPr/>
          <p:nvPr/>
        </p:nvSpPr>
        <p:spPr>
          <a:xfrm rot="5400000" flipH="1">
            <a:off x="247449" y="5793143"/>
            <a:ext cx="838200" cy="1372513"/>
          </a:xfrm>
          <a:prstGeom prst="rtTriangl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480351D-06CB-48E9-A870-2F1E1036C8F0}"/>
              </a:ext>
            </a:extLst>
          </p:cNvPr>
          <p:cNvSpPr txBox="1"/>
          <p:nvPr/>
        </p:nvSpPr>
        <p:spPr>
          <a:xfrm>
            <a:off x="397618" y="1564492"/>
            <a:ext cx="115154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000" b="1" dirty="0">
              <a:solidFill>
                <a:srgbClr val="002060"/>
              </a:solidFill>
              <a:latin typeface="Cambria" panose="02040503050406030204"/>
            </a:endParaRPr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s-EC" sz="2000" b="1" dirty="0">
                <a:solidFill>
                  <a:srgbClr val="295939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Y VALIDACIÓN DE UN SISTEMA DE PROYECCIÓN CARTOGRÁFICO LOCAL PARA </a:t>
            </a:r>
            <a:r>
              <a:rPr lang="es-EC" sz="2000" b="1" dirty="0">
                <a:solidFill>
                  <a:srgbClr val="295939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GENERAR</a:t>
            </a:r>
            <a:r>
              <a:rPr lang="es-EC" sz="2000" b="1" dirty="0">
                <a:solidFill>
                  <a:srgbClr val="295939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CARTOGRAFÍA A ESCALAS GRANDES, CASO DE ESTUDIO: ISLAS-GALÁPAGOS</a:t>
            </a:r>
            <a:endParaRPr lang="en-US" sz="2000" dirty="0">
              <a:solidFill>
                <a:srgbClr val="295939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solidFill>
                <a:prstClr val="black"/>
              </a:solidFill>
              <a:latin typeface="Cambria" panose="02040503050406030204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C712E10-9507-42C6-A5CF-4F412E845AA1}"/>
              </a:ext>
            </a:extLst>
          </p:cNvPr>
          <p:cNvSpPr/>
          <p:nvPr/>
        </p:nvSpPr>
        <p:spPr>
          <a:xfrm>
            <a:off x="6107742" y="90408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UNIVERSIDAD DE LAS FUERZAS ARMADAS ESPE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7FF48A5-82B6-4040-9072-D21C0E99A8B4}"/>
              </a:ext>
            </a:extLst>
          </p:cNvPr>
          <p:cNvGrpSpPr/>
          <p:nvPr/>
        </p:nvGrpSpPr>
        <p:grpSpPr>
          <a:xfrm>
            <a:off x="3652894" y="3966694"/>
            <a:ext cx="6571758" cy="737119"/>
            <a:chOff x="2546995" y="3083034"/>
            <a:chExt cx="4579925" cy="737119"/>
          </a:xfrm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57A4847D-817A-471B-BC25-084A43299F1B}"/>
                </a:ext>
              </a:extLst>
            </p:cNvPr>
            <p:cNvSpPr txBox="1"/>
            <p:nvPr/>
          </p:nvSpPr>
          <p:spPr>
            <a:xfrm>
              <a:off x="2546995" y="3083034"/>
              <a:ext cx="1225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06A5D"/>
                  </a:solidFill>
                  <a:effectLst/>
                  <a:uLnTx/>
                  <a:uFillTx/>
                  <a:latin typeface="Bell MT" panose="02020503060305020303" pitchFamily="18" charset="0"/>
                </a:rPr>
                <a:t>Autoras</a:t>
              </a:r>
              <a:r>
                <a:rPr kumimoji="0" lang="es-EC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06A5D"/>
                  </a:solidFill>
                  <a:effectLst/>
                  <a:uLnTx/>
                  <a:uFillTx/>
                  <a:latin typeface="Cambria" panose="02040503050406030204"/>
                </a:rPr>
                <a:t>: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6B1D02A9-2CDD-4F9B-8CB4-A60FF9966573}"/>
                </a:ext>
              </a:extLst>
            </p:cNvPr>
            <p:cNvSpPr txBox="1"/>
            <p:nvPr/>
          </p:nvSpPr>
          <p:spPr>
            <a:xfrm>
              <a:off x="3772347" y="3112267"/>
              <a:ext cx="33545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000" b="1" kern="0" dirty="0">
                  <a:solidFill>
                    <a:srgbClr val="206A5D"/>
                  </a:solidFill>
                  <a:latin typeface="Bell MT" panose="02020503060305020303" pitchFamily="18" charset="0"/>
                </a:rPr>
                <a:t>Almeida Guerrero, Andrea Carolina </a:t>
              </a:r>
              <a:r>
                <a:rPr lang="es-EC" sz="2000" b="1" kern="0" dirty="0">
                  <a:solidFill>
                    <a:srgbClr val="206A5D"/>
                  </a:solidFill>
                  <a:latin typeface="Bell MT" panose="02020503060305020303" pitchFamily="18" charset="0"/>
                </a:rPr>
                <a:t>Cisneros Mosquera, Gabriela Alejandra</a:t>
              </a:r>
              <a:endPara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latin typeface="Bell MT" panose="02020503060305020303" pitchFamily="18" charset="0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272D622-9F60-4DB5-AE80-16876D6EDB43}"/>
              </a:ext>
            </a:extLst>
          </p:cNvPr>
          <p:cNvSpPr/>
          <p:nvPr/>
        </p:nvSpPr>
        <p:spPr>
          <a:xfrm>
            <a:off x="388810" y="5105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Director de Carrera: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Ing. Alexander Robayo, </a:t>
            </a:r>
            <a:r>
              <a:rPr lang="es-EC" dirty="0" err="1">
                <a:solidFill>
                  <a:srgbClr val="206A5D"/>
                </a:solidFill>
                <a:latin typeface="Bell MT" panose="02020503060305020303" pitchFamily="18" charset="0"/>
              </a:rPr>
              <a:t>MSc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.</a:t>
            </a:r>
          </a:p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Secretaria Académica: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Ab. Michelle Benavides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CFAE975-82A0-4177-AA58-9571AE2BE498}"/>
              </a:ext>
            </a:extLst>
          </p:cNvPr>
          <p:cNvSpPr/>
          <p:nvPr/>
        </p:nvSpPr>
        <p:spPr>
          <a:xfrm>
            <a:off x="7361521" y="5167138"/>
            <a:ext cx="4705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Director del Proyecto: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Ing. Marco Luna, PhD</a:t>
            </a:r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.</a:t>
            </a:r>
          </a:p>
          <a:p>
            <a:r>
              <a:rPr lang="es-EC" b="1" dirty="0">
                <a:solidFill>
                  <a:srgbClr val="206A5D"/>
                </a:solidFill>
                <a:latin typeface="Bell MT" panose="02020503060305020303" pitchFamily="18" charset="0"/>
              </a:rPr>
              <a:t>Docente Evaluador: 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Ing. Izar Sinde, </a:t>
            </a:r>
            <a:r>
              <a:rPr lang="es-EC" dirty="0" err="1">
                <a:solidFill>
                  <a:srgbClr val="206A5D"/>
                </a:solidFill>
                <a:latin typeface="Bell MT" panose="02020503060305020303" pitchFamily="18" charset="0"/>
              </a:rPr>
              <a:t>MSc</a:t>
            </a:r>
            <a:r>
              <a:rPr lang="es-EC" dirty="0">
                <a:solidFill>
                  <a:srgbClr val="206A5D"/>
                </a:solidFill>
                <a:latin typeface="Bell MT" panose="02020503060305020303" pitchFamily="18" charset="0"/>
              </a:rPr>
              <a:t>.</a:t>
            </a:r>
          </a:p>
          <a:p>
            <a:endParaRPr lang="es-EC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64830074"/>
              </p:ext>
            </p:extLst>
          </p:nvPr>
        </p:nvGraphicFramePr>
        <p:xfrm>
          <a:off x="1632343" y="923934"/>
          <a:ext cx="8886824" cy="529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8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ZONA DE ESTUDIO 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C340472-FA10-4E86-81C7-C5B1E06101B0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8" y="1190678"/>
            <a:ext cx="6743699" cy="521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Mapa con marcador">
            <a:extLst>
              <a:ext uri="{FF2B5EF4-FFF2-40B4-BE49-F238E27FC236}">
                <a16:creationId xmlns:a16="http://schemas.microsoft.com/office/drawing/2014/main" id="{F841FD01-9750-4B54-9900-249F00E4B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3823" y="3429000"/>
            <a:ext cx="609547" cy="6095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4785B2D-53E3-46EC-98CD-59AC4ACE6A8B}"/>
              </a:ext>
            </a:extLst>
          </p:cNvPr>
          <p:cNvSpPr txBox="1"/>
          <p:nvPr/>
        </p:nvSpPr>
        <p:spPr>
          <a:xfrm>
            <a:off x="8556778" y="3338974"/>
            <a:ext cx="312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2°00' de latitud norte y 1°30' de latitud sur, y los 89° y 92° de longitud occidental</a:t>
            </a:r>
            <a:endParaRPr lang="es-EC" dirty="0">
              <a:latin typeface="Constantia" panose="02030602050306030303" pitchFamily="18" charset="0"/>
            </a:endParaRPr>
          </a:p>
        </p:txBody>
      </p:sp>
      <p:pic>
        <p:nvPicPr>
          <p:cNvPr id="27" name="Gráfico 26" descr="Mapa con marcador">
            <a:extLst>
              <a:ext uri="{FF2B5EF4-FFF2-40B4-BE49-F238E27FC236}">
                <a16:creationId xmlns:a16="http://schemas.microsoft.com/office/drawing/2014/main" id="{29B33EDA-5BF3-44AE-9E0C-EC576EACC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5158" y="5276876"/>
            <a:ext cx="609547" cy="609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02A6C9-4CB2-453C-8C9F-2F5E4A4A432E}"/>
              </a:ext>
            </a:extLst>
          </p:cNvPr>
          <p:cNvSpPr txBox="1"/>
          <p:nvPr/>
        </p:nvSpPr>
        <p:spPr>
          <a:xfrm>
            <a:off x="8659387" y="5258483"/>
            <a:ext cx="300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Constantia" panose="02030602050306030303" pitchFamily="18" charset="0"/>
                <a:ea typeface="Calibri" panose="020F0502020204030204" pitchFamily="34" charset="0"/>
              </a:rPr>
              <a:t>S</a:t>
            </a:r>
            <a:r>
              <a:rPr lang="es-EC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uperficie aproximada 129500 Km</a:t>
            </a:r>
            <a:r>
              <a:rPr lang="es-EC" sz="1800" baseline="300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2</a:t>
            </a:r>
            <a:endParaRPr lang="es-EC" dirty="0">
              <a:latin typeface="Constantia" panose="02030602050306030303" pitchFamily="18" charset="0"/>
            </a:endParaRPr>
          </a:p>
        </p:txBody>
      </p:sp>
      <p:pic>
        <p:nvPicPr>
          <p:cNvPr id="39" name="Gráfico 38" descr="Mapa con marcador">
            <a:extLst>
              <a:ext uri="{FF2B5EF4-FFF2-40B4-BE49-F238E27FC236}">
                <a16:creationId xmlns:a16="http://schemas.microsoft.com/office/drawing/2014/main" id="{D4E7B3D8-BDAF-4AC6-A4C2-95EE4D370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3822" y="1190678"/>
            <a:ext cx="609547" cy="6095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87DB5B1-1C2C-4AEE-B4CF-D924900495E0}"/>
              </a:ext>
            </a:extLst>
          </p:cNvPr>
          <p:cNvSpPr txBox="1"/>
          <p:nvPr/>
        </p:nvSpPr>
        <p:spPr>
          <a:xfrm>
            <a:off x="8533238" y="1276350"/>
            <a:ext cx="2992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Ubicado a 972 km de distancia de las costas del Ecuador continental</a:t>
            </a:r>
            <a:endParaRPr lang="es-EC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8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FLUJOGRAMA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202DD2-0BC6-48A6-9476-87F3B26AE4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4" b="9492"/>
          <a:stretch/>
        </p:blipFill>
        <p:spPr>
          <a:xfrm>
            <a:off x="8109" y="1142342"/>
            <a:ext cx="5200650" cy="52120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4363CF0-03E3-439A-AA9E-BD203BD202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r="37500" b="9492"/>
          <a:stretch/>
        </p:blipFill>
        <p:spPr>
          <a:xfrm>
            <a:off x="5162550" y="1136007"/>
            <a:ext cx="2457450" cy="52120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DABBB2D-D250-4C72-8DBC-1875D9FFCD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4" r="19374" b="9492"/>
          <a:stretch/>
        </p:blipFill>
        <p:spPr>
          <a:xfrm>
            <a:off x="7535846" y="1136007"/>
            <a:ext cx="2324100" cy="521201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CD2EAA5-ACA1-4344-9EC9-BAB1E8CB6C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9" r="-1" b="9492"/>
          <a:stretch/>
        </p:blipFill>
        <p:spPr>
          <a:xfrm>
            <a:off x="9715500" y="1125954"/>
            <a:ext cx="2476500" cy="521201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252F5E-2FC4-4F78-A2AE-DB4253833536}"/>
              </a:ext>
            </a:extLst>
          </p:cNvPr>
          <p:cNvSpPr txBox="1"/>
          <p:nvPr/>
        </p:nvSpPr>
        <p:spPr>
          <a:xfrm>
            <a:off x="237826" y="722928"/>
            <a:ext cx="21050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Cuatro principales fases</a:t>
            </a:r>
          </a:p>
        </p:txBody>
      </p:sp>
    </p:spTree>
    <p:extLst>
      <p:ext uri="{BB962C8B-B14F-4D97-AF65-F5344CB8AC3E}">
        <p14:creationId xmlns:p14="http://schemas.microsoft.com/office/powerpoint/2010/main" val="19137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4"/>
            <a:ext cx="5791200" cy="68425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SELECCIÓN DE LAS PROYECCIONES CARTOGRÁFICAS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06DD990-7E12-443C-A26C-DDF6E3312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859186"/>
              </p:ext>
            </p:extLst>
          </p:nvPr>
        </p:nvGraphicFramePr>
        <p:xfrm>
          <a:off x="57578" y="991933"/>
          <a:ext cx="55335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49EF927-CBF1-4F35-A090-66EFC2713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49306"/>
              </p:ext>
            </p:extLst>
          </p:nvPr>
        </p:nvGraphicFramePr>
        <p:xfrm>
          <a:off x="6235700" y="1040026"/>
          <a:ext cx="5791200" cy="477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8223565-884E-4C73-B7FE-89F32D429023}"/>
              </a:ext>
            </a:extLst>
          </p:cNvPr>
          <p:cNvCxnSpPr/>
          <p:nvPr/>
        </p:nvCxnSpPr>
        <p:spPr>
          <a:xfrm>
            <a:off x="5915025" y="1040026"/>
            <a:ext cx="0" cy="5817974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86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EAAE0-68A2-4DE7-A585-3A94745C3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FBECB-90B7-4A82-A88F-AE11158A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3B465C-18A6-4524-A1B4-0BC786C8C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B73AF3-AA78-41C2-8DFB-4B9BCC16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94D2DB-4687-498A-94C2-ED029A6B5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89341C-D1BE-4310-9543-34BBA2774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624714-5A9C-49B4-9E47-CDC636C82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9EFB5A-0D49-4EBA-82B5-2CAEBF9C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644652-80BC-4A98-9891-9970F4991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DBD185-2C2A-4781-B666-28E5311E0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4B1228-FD79-4362-A3AF-770AE4514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4C9004-B673-4DCD-9B44-E380FB875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5AC8-ECDA-41CC-A7D5-CCA264AE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B98291-F0E0-46E8-A236-D7316F22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A7A930-89EA-4C71-8726-F97CBC585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91549-80B4-4BFE-BA51-9D11760B0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F42602-A0AD-4E9D-AEDB-710DEE48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BAA2CD-8108-42F3-B329-4010C5A3F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14B2DA-B15C-488B-BA8D-03D0EC696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3ABE1D-40BF-4006-8D62-CA47F67B5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19247C-B93E-4346-8757-AB2B5AA29588}"/>
              </a:ext>
            </a:extLst>
          </p:cNvPr>
          <p:cNvCxnSpPr>
            <a:cxnSpLocks/>
          </p:cNvCxnSpPr>
          <p:nvPr/>
        </p:nvCxnSpPr>
        <p:spPr>
          <a:xfrm>
            <a:off x="8109" y="447400"/>
            <a:ext cx="2932799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51789F-38F2-4343-B0B3-5A0C94D372AB}"/>
              </a:ext>
            </a:extLst>
          </p:cNvPr>
          <p:cNvCxnSpPr>
            <a:cxnSpLocks/>
          </p:cNvCxnSpPr>
          <p:nvPr/>
        </p:nvCxnSpPr>
        <p:spPr>
          <a:xfrm>
            <a:off x="2940908" y="447400"/>
            <a:ext cx="273599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reflection stA="45000" endPos="13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45BC6C99-1D00-4505-94D6-96149CF9BFC5}"/>
              </a:ext>
            </a:extLst>
          </p:cNvPr>
          <p:cNvSpPr/>
          <p:nvPr/>
        </p:nvSpPr>
        <p:spPr>
          <a:xfrm>
            <a:off x="6235700" y="68215"/>
            <a:ext cx="5791200" cy="468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379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ANÁLISIS TEÓRICO-MATEMÁTICO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D1DEFF9-B0FC-441D-9EB7-AC1A0DE370DB}"/>
              </a:ext>
            </a:extLst>
          </p:cNvPr>
          <p:cNvSpPr txBox="1"/>
          <p:nvPr/>
        </p:nvSpPr>
        <p:spPr>
          <a:xfrm>
            <a:off x="663632" y="-310"/>
            <a:ext cx="96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UNIVERSIDAD DE LAS FUERZAS ARMADAS ESPE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38BE8C0-5394-4862-8281-880BDE244D68}"/>
              </a:ext>
            </a:extLst>
          </p:cNvPr>
          <p:cNvSpPr txBox="1"/>
          <p:nvPr/>
        </p:nvSpPr>
        <p:spPr>
          <a:xfrm>
            <a:off x="2348459" y="11540"/>
            <a:ext cx="132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DEPARTAMENTO DE CIENCIAS DE LA TIERRA Y LA CONSTRUCCIÓN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B5ADEF-A67B-4994-9C82-069A0CD15689}"/>
              </a:ext>
            </a:extLst>
          </p:cNvPr>
          <p:cNvSpPr txBox="1"/>
          <p:nvPr/>
        </p:nvSpPr>
        <p:spPr>
          <a:xfrm>
            <a:off x="4339364" y="0"/>
            <a:ext cx="1465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CARRERA DE INGENIERÍA GEOGRÁFICA Y DEL MEDIO AMBIENTE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71CFDED-3048-482C-8B9C-71F9915A3910}"/>
              </a:ext>
            </a:extLst>
          </p:cNvPr>
          <p:cNvCxnSpPr>
            <a:cxnSpLocks/>
          </p:cNvCxnSpPr>
          <p:nvPr/>
        </p:nvCxnSpPr>
        <p:spPr>
          <a:xfrm>
            <a:off x="668478" y="68215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85BB6C6-A446-4AEC-9F71-774406A05351}"/>
              </a:ext>
            </a:extLst>
          </p:cNvPr>
          <p:cNvCxnSpPr>
            <a:cxnSpLocks/>
          </p:cNvCxnSpPr>
          <p:nvPr/>
        </p:nvCxnSpPr>
        <p:spPr>
          <a:xfrm>
            <a:off x="2342889" y="52511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A14491C-E68B-4E69-906C-2DFAFB7433F2}"/>
              </a:ext>
            </a:extLst>
          </p:cNvPr>
          <p:cNvCxnSpPr>
            <a:cxnSpLocks/>
          </p:cNvCxnSpPr>
          <p:nvPr/>
        </p:nvCxnSpPr>
        <p:spPr>
          <a:xfrm>
            <a:off x="4310789" y="54732"/>
            <a:ext cx="0" cy="30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n 75">
            <a:extLst>
              <a:ext uri="{FF2B5EF4-FFF2-40B4-BE49-F238E27FC236}">
                <a16:creationId xmlns:a16="http://schemas.microsoft.com/office/drawing/2014/main" id="{D3E6EB1D-4E14-43F4-AF93-9A7D750E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7" y="34312"/>
            <a:ext cx="480923" cy="374681"/>
          </a:xfrm>
          <a:prstGeom prst="ellipse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86BEA434-740E-4022-A67C-08351141F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" y="11540"/>
            <a:ext cx="410065" cy="402004"/>
          </a:xfrm>
          <a:prstGeom prst="ellipse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B6FD3CDB-B30F-4346-862B-323789119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8" y="-310"/>
            <a:ext cx="585986" cy="42734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93A9526-C091-4618-8622-50017BB879E0}"/>
              </a:ext>
            </a:extLst>
          </p:cNvPr>
          <p:cNvSpPr/>
          <p:nvPr/>
        </p:nvSpPr>
        <p:spPr>
          <a:xfrm>
            <a:off x="219558" y="1650807"/>
            <a:ext cx="4157483" cy="18522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C" dirty="0">
                <a:latin typeface="Constantia" panose="02030602050306030303" pitchFamily="18" charset="0"/>
              </a:rPr>
              <a:t>Segunda Condición de Conformidad</a:t>
            </a:r>
          </a:p>
          <a:p>
            <a:pPr algn="ctr"/>
            <a:endParaRPr lang="es-EC" dirty="0">
              <a:latin typeface="Constantia" panose="02030602050306030303" pitchFamily="18" charset="0"/>
            </a:endParaRPr>
          </a:p>
          <a:p>
            <a:pPr algn="ctr"/>
            <a:endParaRPr lang="es-EC" dirty="0">
              <a:latin typeface="Constantia" panose="02030602050306030303" pitchFamily="18" charset="0"/>
            </a:endParaRPr>
          </a:p>
          <a:p>
            <a:pPr algn="ctr"/>
            <a:endParaRPr lang="es-EC" dirty="0">
              <a:latin typeface="Constantia" panose="02030602050306030303" pitchFamily="18" charset="0"/>
            </a:endParaRPr>
          </a:p>
          <a:p>
            <a:pPr algn="ctr"/>
            <a:endParaRPr lang="es-EC" dirty="0">
              <a:latin typeface="Constantia" panose="02030602050306030303" pitchFamily="18" charset="0"/>
            </a:endParaRPr>
          </a:p>
          <a:p>
            <a:pPr algn="ctr"/>
            <a:r>
              <a:rPr lang="es-EC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F8A90044-FB05-4B67-A4FC-C77445BF20A9}"/>
                  </a:ext>
                </a:extLst>
              </p:cNvPr>
              <p:cNvSpPr txBox="1"/>
              <p:nvPr/>
            </p:nvSpPr>
            <p:spPr>
              <a:xfrm>
                <a:off x="-90815" y="4225441"/>
                <a:ext cx="2350023" cy="800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93420" algn="l"/>
                    <a:tab pos="573151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𝜕𝜑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𝜕𝜑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F8A90044-FB05-4B67-A4FC-C77445BF2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815" y="4225441"/>
                <a:ext cx="2350023" cy="800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909575C3-DADC-42CD-83A3-E48B2D69554F}"/>
                  </a:ext>
                </a:extLst>
              </p:cNvPr>
              <p:cNvSpPr txBox="1"/>
              <p:nvPr/>
            </p:nvSpPr>
            <p:spPr>
              <a:xfrm>
                <a:off x="4019636" y="4291180"/>
                <a:ext cx="1778622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sz="1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909575C3-DADC-42CD-83A3-E48B2D69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36" y="4291180"/>
                <a:ext cx="1778622" cy="618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AF578F87-D59E-4001-B31B-ACD38434A410}"/>
              </a:ext>
            </a:extLst>
          </p:cNvPr>
          <p:cNvSpPr/>
          <p:nvPr/>
        </p:nvSpPr>
        <p:spPr>
          <a:xfrm>
            <a:off x="935183" y="796990"/>
            <a:ext cx="4011450" cy="552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Constantia" panose="02030602050306030303" pitchFamily="18" charset="0"/>
              </a:rPr>
              <a:t>    Demostración de conformidad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F0C982EF-F802-436F-BC2D-40333B0DD023}"/>
                  </a:ext>
                </a:extLst>
              </p:cNvPr>
              <p:cNvSpPr txBox="1"/>
              <p:nvPr/>
            </p:nvSpPr>
            <p:spPr>
              <a:xfrm>
                <a:off x="560431" y="1995895"/>
                <a:ext cx="30607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F0C982EF-F802-436F-BC2D-40333B0D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1" y="1995895"/>
                <a:ext cx="3060765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50E0D147-52A2-4ABC-981F-520F5F4411A9}"/>
                  </a:ext>
                </a:extLst>
              </p:cNvPr>
              <p:cNvSpPr txBox="1"/>
              <p:nvPr/>
            </p:nvSpPr>
            <p:spPr>
              <a:xfrm>
                <a:off x="2102383" y="4341587"/>
                <a:ext cx="1676484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s-EC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50E0D147-52A2-4ABC-981F-520F5F441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383" y="4341587"/>
                <a:ext cx="1676484" cy="538481"/>
              </a:xfrm>
              <a:prstGeom prst="rect">
                <a:avLst/>
              </a:prstGeom>
              <a:blipFill>
                <a:blip r:embed="rId9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C6C957A5-04BA-471E-8E97-286C45B7242C}"/>
              </a:ext>
            </a:extLst>
          </p:cNvPr>
          <p:cNvSpPr txBox="1"/>
          <p:nvPr/>
        </p:nvSpPr>
        <p:spPr>
          <a:xfrm>
            <a:off x="224517" y="5496452"/>
            <a:ext cx="25712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Constantia" panose="02030602050306030303" pitchFamily="18" charset="0"/>
              </a:rPr>
              <a:t>Superficie de Referencia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F908A68-398E-4A8B-B237-7475ACC23B3F}"/>
              </a:ext>
            </a:extLst>
          </p:cNvPr>
          <p:cNvCxnSpPr/>
          <p:nvPr/>
        </p:nvCxnSpPr>
        <p:spPr>
          <a:xfrm>
            <a:off x="5905500" y="772760"/>
            <a:ext cx="0" cy="587569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7ACF8DB-125A-4E0F-9E6A-20E028F5D1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9" b="581"/>
          <a:stretch/>
        </p:blipFill>
        <p:spPr>
          <a:xfrm>
            <a:off x="3988638" y="5143235"/>
            <a:ext cx="1211757" cy="1209837"/>
          </a:xfrm>
          <a:prstGeom prst="rect">
            <a:avLst/>
          </a:prstGeom>
        </p:spPr>
      </p:pic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7C501DE8-02C3-4B4C-9EFB-EA4B882CD525}"/>
              </a:ext>
            </a:extLst>
          </p:cNvPr>
          <p:cNvSpPr/>
          <p:nvPr/>
        </p:nvSpPr>
        <p:spPr>
          <a:xfrm>
            <a:off x="225967" y="3678189"/>
            <a:ext cx="2604913" cy="441273"/>
          </a:xfrm>
          <a:prstGeom prst="homePlat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Constantia" panose="02030602050306030303" pitchFamily="18" charset="0"/>
              </a:rPr>
              <a:t>Elementos Gaussianos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AFE3986D-B4A1-44A1-BB23-9A6CB8DD0255}"/>
                  </a:ext>
                </a:extLst>
              </p:cNvPr>
              <p:cNvSpPr txBox="1"/>
              <p:nvPr/>
            </p:nvSpPr>
            <p:spPr>
              <a:xfrm>
                <a:off x="791482" y="2592481"/>
                <a:ext cx="1191563" cy="54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AFE3986D-B4A1-44A1-BB23-9A6CB8DD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82" y="2592481"/>
                <a:ext cx="1191563" cy="544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56C0CCE1-4A5F-4078-8BB7-59C4DADC8830}"/>
                  </a:ext>
                </a:extLst>
              </p:cNvPr>
              <p:cNvSpPr txBox="1"/>
              <p:nvPr/>
            </p:nvSpPr>
            <p:spPr>
              <a:xfrm>
                <a:off x="2126758" y="2641789"/>
                <a:ext cx="907332" cy="54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rad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56C0CCE1-4A5F-4078-8BB7-59C4DADC8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58" y="2641789"/>
                <a:ext cx="907332" cy="5441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745D059-8E98-4933-80CA-726BD4B4417B}"/>
              </a:ext>
            </a:extLst>
          </p:cNvPr>
          <p:cNvSpPr/>
          <p:nvPr/>
        </p:nvSpPr>
        <p:spPr>
          <a:xfrm>
            <a:off x="3034090" y="5473730"/>
            <a:ext cx="637849" cy="369332"/>
          </a:xfrm>
          <a:prstGeom prst="rightArrow">
            <a:avLst/>
          </a:prstGeom>
          <a:solidFill>
            <a:srgbClr val="81B21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Gráfico 20" descr="Mundo">
            <a:extLst>
              <a:ext uri="{FF2B5EF4-FFF2-40B4-BE49-F238E27FC236}">
                <a16:creationId xmlns:a16="http://schemas.microsoft.com/office/drawing/2014/main" id="{F805409B-8729-4E01-BF55-E2D4FA307F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590" y="804273"/>
            <a:ext cx="552424" cy="552424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F56B6230-19B7-4DAA-B4A2-D1CA8EDB3E2A}"/>
              </a:ext>
            </a:extLst>
          </p:cNvPr>
          <p:cNvSpPr/>
          <p:nvPr/>
        </p:nvSpPr>
        <p:spPr>
          <a:xfrm>
            <a:off x="6474390" y="801102"/>
            <a:ext cx="5440678" cy="552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Constantia" panose="02030602050306030303" pitchFamily="18" charset="0"/>
              </a:rPr>
              <a:t>    Definición de módulos de deformación lineal y superficial </a:t>
            </a:r>
          </a:p>
        </p:txBody>
      </p:sp>
      <p:pic>
        <p:nvPicPr>
          <p:cNvPr id="67" name="Gráfico 66" descr="Mundo">
            <a:extLst>
              <a:ext uri="{FF2B5EF4-FFF2-40B4-BE49-F238E27FC236}">
                <a16:creationId xmlns:a16="http://schemas.microsoft.com/office/drawing/2014/main" id="{D92E0632-EC8A-4C98-AFD7-C679601748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5092" y="796990"/>
            <a:ext cx="552424" cy="552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AEA63A07-BD88-404A-86A3-57C63823C62E}"/>
                  </a:ext>
                </a:extLst>
              </p:cNvPr>
              <p:cNvSpPr/>
              <p:nvPr/>
            </p:nvSpPr>
            <p:spPr>
              <a:xfrm>
                <a:off x="10042113" y="4836015"/>
                <a:ext cx="1758129" cy="49787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es-EC" sz="1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sz="1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s-EC" sz="1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sz="1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AEA63A07-BD88-404A-86A3-57C63823C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113" y="4836015"/>
                <a:ext cx="1758129" cy="4978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2797E6E-6DFD-41A3-BB51-FD58BE800B8D}"/>
              </a:ext>
            </a:extLst>
          </p:cNvPr>
          <p:cNvSpPr/>
          <p:nvPr/>
        </p:nvSpPr>
        <p:spPr>
          <a:xfrm>
            <a:off x="6343422" y="4818787"/>
            <a:ext cx="2811782" cy="5524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Constantia" panose="02030602050306030303" pitchFamily="18" charset="0"/>
              </a:rPr>
              <a:t>Módulo de deformación lineal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1407B329-50E6-40D0-8F68-4716A079592C}"/>
              </a:ext>
            </a:extLst>
          </p:cNvPr>
          <p:cNvSpPr/>
          <p:nvPr/>
        </p:nvSpPr>
        <p:spPr>
          <a:xfrm>
            <a:off x="9216156" y="4921904"/>
            <a:ext cx="586744" cy="29010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1CA418F9-5932-4EF7-9D74-C60E62A5A438}"/>
              </a:ext>
            </a:extLst>
          </p:cNvPr>
          <p:cNvSpPr/>
          <p:nvPr/>
        </p:nvSpPr>
        <p:spPr>
          <a:xfrm>
            <a:off x="6351918" y="5561477"/>
            <a:ext cx="2811782" cy="5524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Constantia" panose="02030602050306030303" pitchFamily="18" charset="0"/>
              </a:rPr>
              <a:t>Módulo de deformación superficial</a:t>
            </a:r>
          </a:p>
        </p:txBody>
      </p:sp>
      <p:sp>
        <p:nvSpPr>
          <p:cNvPr id="69" name="Flecha: a la derecha 68">
            <a:extLst>
              <a:ext uri="{FF2B5EF4-FFF2-40B4-BE49-F238E27FC236}">
                <a16:creationId xmlns:a16="http://schemas.microsoft.com/office/drawing/2014/main" id="{D4F2F0FF-56E4-422B-9D53-7A6DE3B6A215}"/>
              </a:ext>
            </a:extLst>
          </p:cNvPr>
          <p:cNvSpPr/>
          <p:nvPr/>
        </p:nvSpPr>
        <p:spPr>
          <a:xfrm>
            <a:off x="9214257" y="5623477"/>
            <a:ext cx="586744" cy="29010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EE9520AE-B8D5-4A61-8686-0CDF62FCC779}"/>
                  </a:ext>
                </a:extLst>
              </p:cNvPr>
              <p:cNvSpPr/>
              <p:nvPr/>
            </p:nvSpPr>
            <p:spPr>
              <a:xfrm>
                <a:off x="10042112" y="5576615"/>
                <a:ext cx="1758129" cy="49787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8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s-EC" sz="1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C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p>
                          <m:r>
                            <a:rPr lang="es-EC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EE9520AE-B8D5-4A61-8686-0CDF62FCC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112" y="5576615"/>
                <a:ext cx="1758129" cy="4978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ángulo 27">
            <a:extLst>
              <a:ext uri="{FF2B5EF4-FFF2-40B4-BE49-F238E27FC236}">
                <a16:creationId xmlns:a16="http://schemas.microsoft.com/office/drawing/2014/main" id="{3C96C9AE-DB89-48D4-9867-AF212037D1FE}"/>
              </a:ext>
            </a:extLst>
          </p:cNvPr>
          <p:cNvSpPr/>
          <p:nvPr/>
        </p:nvSpPr>
        <p:spPr>
          <a:xfrm>
            <a:off x="6095298" y="1651544"/>
            <a:ext cx="4583433" cy="5712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Módulo de deformación lineal en función de las direcciones principales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FD106706-FAEB-4A3A-9BAF-DAC90A811EB4}"/>
                  </a:ext>
                </a:extLst>
              </p:cNvPr>
              <p:cNvSpPr txBox="1"/>
              <p:nvPr/>
            </p:nvSpPr>
            <p:spPr>
              <a:xfrm>
                <a:off x="5852630" y="2348645"/>
                <a:ext cx="6119812" cy="397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s-EC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sz="16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s-EC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C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s-EC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s-EC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 sz="16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s-EC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e>
                          </m:func>
                        </m:e>
                      </m:ra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FD106706-FAEB-4A3A-9BAF-DAC90A81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630" y="2348645"/>
                <a:ext cx="6119812" cy="3973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243E0093-2E06-49E9-8836-62F74FA9639B}"/>
                  </a:ext>
                </a:extLst>
              </p:cNvPr>
              <p:cNvSpPr txBox="1"/>
              <p:nvPr/>
            </p:nvSpPr>
            <p:spPr>
              <a:xfrm>
                <a:off x="7979587" y="2923333"/>
                <a:ext cx="219789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243E0093-2E06-49E9-8836-62F74FA96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587" y="2923333"/>
                <a:ext cx="2197893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lecha: pentágono 30">
            <a:extLst>
              <a:ext uri="{FF2B5EF4-FFF2-40B4-BE49-F238E27FC236}">
                <a16:creationId xmlns:a16="http://schemas.microsoft.com/office/drawing/2014/main" id="{97CA0A62-93B8-486E-8C82-2132FE3F2E58}"/>
              </a:ext>
            </a:extLst>
          </p:cNvPr>
          <p:cNvSpPr/>
          <p:nvPr/>
        </p:nvSpPr>
        <p:spPr>
          <a:xfrm>
            <a:off x="6172305" y="2879393"/>
            <a:ext cx="1965320" cy="38139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Por conformidad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BA199A63-727A-435E-86B9-9F431AA18B33}"/>
                  </a:ext>
                </a:extLst>
              </p:cNvPr>
              <p:cNvSpPr txBox="1"/>
              <p:nvPr/>
            </p:nvSpPr>
            <p:spPr>
              <a:xfrm>
                <a:off x="8241598" y="3359799"/>
                <a:ext cx="1698133" cy="399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s-EC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BA199A63-727A-435E-86B9-9F431AA18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98" y="3359799"/>
                <a:ext cx="1698133" cy="3994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lecha: pentágono 45">
            <a:extLst>
              <a:ext uri="{FF2B5EF4-FFF2-40B4-BE49-F238E27FC236}">
                <a16:creationId xmlns:a16="http://schemas.microsoft.com/office/drawing/2014/main" id="{3A2B097D-73CE-4FB5-8E95-8903F9613470}"/>
              </a:ext>
            </a:extLst>
          </p:cNvPr>
          <p:cNvSpPr/>
          <p:nvPr/>
        </p:nvSpPr>
        <p:spPr>
          <a:xfrm>
            <a:off x="6235702" y="3898825"/>
            <a:ext cx="1965320" cy="55242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Por Teorema de Apolonio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4DFAAA29-03A0-4332-9D10-4576F9324F7A}"/>
                  </a:ext>
                </a:extLst>
              </p:cNvPr>
              <p:cNvSpPr txBox="1"/>
              <p:nvPr/>
            </p:nvSpPr>
            <p:spPr>
              <a:xfrm>
                <a:off x="6095298" y="4023648"/>
                <a:ext cx="61198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4DFAAA29-03A0-4332-9D10-4576F932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98" y="4023648"/>
                <a:ext cx="6119812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6847D971-ECE5-46E3-9C91-F2F162CD5DED}"/>
              </a:ext>
            </a:extLst>
          </p:cNvPr>
          <p:cNvSpPr txBox="1"/>
          <p:nvPr/>
        </p:nvSpPr>
        <p:spPr>
          <a:xfrm>
            <a:off x="4174514" y="6353072"/>
            <a:ext cx="82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GRS 80</a:t>
            </a:r>
          </a:p>
        </p:txBody>
      </p:sp>
    </p:spTree>
    <p:extLst>
      <p:ext uri="{BB962C8B-B14F-4D97-AF65-F5344CB8AC3E}">
        <p14:creationId xmlns:p14="http://schemas.microsoft.com/office/powerpoint/2010/main" val="381199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8" grpId="0"/>
      <p:bldP spid="40" grpId="0"/>
      <p:bldP spid="43" grpId="0"/>
      <p:bldP spid="10" grpId="0" animBg="1"/>
      <p:bldP spid="16" grpId="0" animBg="1"/>
      <p:bldP spid="49" grpId="0"/>
      <p:bldP spid="52" grpId="0"/>
      <p:bldP spid="19" grpId="0" animBg="1"/>
      <p:bldP spid="66" grpId="0" animBg="1"/>
      <p:bldP spid="24" grpId="0" animBg="1"/>
      <p:bldP spid="25" grpId="0" animBg="1"/>
      <p:bldP spid="26" grpId="0" animBg="1"/>
      <p:bldP spid="68" grpId="0" animBg="1"/>
      <p:bldP spid="69" grpId="0" animBg="1"/>
      <p:bldP spid="70" grpId="0" animBg="1"/>
      <p:bldP spid="28" grpId="0" animBg="1"/>
      <p:bldP spid="71" grpId="0"/>
      <p:bldP spid="72" grpId="0"/>
      <p:bldP spid="31" grpId="0" animBg="1"/>
      <p:bldP spid="73" grpId="0"/>
      <p:bldP spid="46" grpId="0" animBg="1"/>
      <p:bldP spid="79" grpId="0"/>
    </p:bldLst>
  </p:timing>
</p:sld>
</file>

<file path=ppt/theme/theme1.xml><?xml version="1.0" encoding="utf-8"?>
<a:theme xmlns:a="http://schemas.openxmlformats.org/drawingml/2006/main" name="espe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e1" id="{AE6D97EB-DE11-4F6D-A8A3-B9DF6F48EFD9}" vid="{0514B6E9-993F-455F-9FFA-0759D93343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9159</TotalTime>
  <Words>4045</Words>
  <Application>Microsoft Office PowerPoint</Application>
  <PresentationFormat>Panorámica</PresentationFormat>
  <Paragraphs>1509</Paragraphs>
  <Slides>40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2" baseType="lpstr">
      <vt:lpstr>Arial</vt:lpstr>
      <vt:lpstr>Arial Black</vt:lpstr>
      <vt:lpstr>Bell MT</vt:lpstr>
      <vt:lpstr>Calibri</vt:lpstr>
      <vt:lpstr>Calibri Light</vt:lpstr>
      <vt:lpstr>Cambria</vt:lpstr>
      <vt:lpstr>Cambria Math</vt:lpstr>
      <vt:lpstr>Constantia</vt:lpstr>
      <vt:lpstr>Segoe Print</vt:lpstr>
      <vt:lpstr>Symbol</vt:lpstr>
      <vt:lpstr>Wingdings</vt:lpstr>
      <vt:lpstr>espe1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andrea almeida</cp:lastModifiedBy>
  <cp:revision>202</cp:revision>
  <dcterms:created xsi:type="dcterms:W3CDTF">2021-01-06T19:39:33Z</dcterms:created>
  <dcterms:modified xsi:type="dcterms:W3CDTF">2021-09-23T18:51:16Z</dcterms:modified>
</cp:coreProperties>
</file>