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26" r:id="rId2"/>
    <p:sldId id="422" r:id="rId3"/>
    <p:sldId id="498" r:id="rId4"/>
    <p:sldId id="497" r:id="rId5"/>
    <p:sldId id="489" r:id="rId6"/>
    <p:sldId id="502" r:id="rId7"/>
    <p:sldId id="490" r:id="rId8"/>
    <p:sldId id="503" r:id="rId9"/>
    <p:sldId id="496" r:id="rId10"/>
    <p:sldId id="504" r:id="rId11"/>
    <p:sldId id="519" r:id="rId12"/>
    <p:sldId id="492" r:id="rId13"/>
    <p:sldId id="510" r:id="rId14"/>
    <p:sldId id="514" r:id="rId15"/>
    <p:sldId id="515" r:id="rId16"/>
    <p:sldId id="516" r:id="rId17"/>
    <p:sldId id="493" r:id="rId18"/>
    <p:sldId id="486" r:id="rId19"/>
    <p:sldId id="487" r:id="rId20"/>
    <p:sldId id="494" r:id="rId21"/>
    <p:sldId id="472" r:id="rId22"/>
    <p:sldId id="500" r:id="rId23"/>
    <p:sldId id="517" r:id="rId24"/>
  </p:sldIdLst>
  <p:sldSz cx="12192000" cy="6858000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FF"/>
    <a:srgbClr val="FF3399"/>
    <a:srgbClr val="CCFF99"/>
    <a:srgbClr val="CC66FF"/>
    <a:srgbClr val="9BD06A"/>
    <a:srgbClr val="3B8D54"/>
    <a:srgbClr val="B9D1B7"/>
    <a:srgbClr val="639B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4270" autoAdjust="0"/>
  </p:normalViewPr>
  <p:slideViewPr>
    <p:cSldViewPr>
      <p:cViewPr varScale="1">
        <p:scale>
          <a:sx n="108" d="100"/>
          <a:sy n="108" d="100"/>
        </p:scale>
        <p:origin x="10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ln w="28575"/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FFFFFF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ln w="28575"/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 custLinFactNeighborX="-309" custLinFactNeighborY="0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 w="28575">
          <a:solidFill>
            <a:schemeClr val="tx1"/>
          </a:solidFill>
        </a:ln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A302E-68AE-4CD1-8B2B-7276A5A1B2E6}" type="doc">
      <dgm:prSet loTypeId="urn:microsoft.com/office/officeart/2005/8/layout/list1" loCatId="list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789FFCCD-DC19-49E8-BE16-677EE0A2185A}">
      <dgm:prSet phldrT="[Texto]" custT="1"/>
      <dgm:spPr/>
      <dgm:t>
        <a:bodyPr/>
        <a:lstStyle/>
        <a:p>
          <a:r>
            <a:rPr lang="es-ES"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Humedad</a:t>
          </a:r>
          <a:endParaRPr lang="es-EC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29850-4BA4-4CC8-90C7-EB7B2C41D589}" type="parTrans" cxnId="{BB18FCFA-C23E-4CC4-BE3E-3F427F1E2DBA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E3146-F5BB-442B-8837-9B6030C3F579}" type="sibTrans" cxnId="{BB18FCFA-C23E-4CC4-BE3E-3F427F1E2DBA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711D3-DFCC-481D-81EC-FFAA85B408E1}">
      <dgm:prSet phldrT="[Texto]" custT="1"/>
      <dgm:spPr/>
      <dgm:t>
        <a:bodyPr/>
        <a:lstStyle/>
        <a:p>
          <a:r>
            <a:rPr lang="es-ES"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Ablandamiento</a:t>
          </a:r>
          <a:r>
            <a:rPr lang="es-E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05493-0E51-44AF-9634-ED5F2A1E08B3}" type="parTrans" cxnId="{718CA1DD-4944-4B4F-955A-D85D318EBE7B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9C6CA-DBDA-4ED7-AD4F-BD58BB64D67B}" type="sibTrans" cxnId="{718CA1DD-4944-4B4F-955A-D85D318EBE7B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A54D6-D92F-4CD7-ABEF-463349749263}">
      <dgm:prSet phldrT="[Texto]" custT="1"/>
      <dgm:spPr/>
      <dgm:t>
        <a:bodyPr/>
        <a:lstStyle/>
        <a:p>
          <a:r>
            <a:rPr lang="es-ES"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Pérdida</a:t>
          </a:r>
          <a:r>
            <a:rPr lang="es-E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es-E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resistencia</a:t>
          </a:r>
          <a:r>
            <a:rPr lang="es-E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B6E1-2875-44C9-B134-B1B155039C1C}" type="parTrans" cxnId="{078FD901-B011-4813-AE2A-5C38F2D11C5D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EFDC6-E998-4891-9869-9854B278CD7A}" type="sibTrans" cxnId="{078FD901-B011-4813-AE2A-5C38F2D11C5D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C0A26-9CB9-4BDC-B07A-A0AD4EA8051D}" type="pres">
      <dgm:prSet presAssocID="{955A302E-68AE-4CD1-8B2B-7276A5A1B2E6}" presName="linear" presStyleCnt="0">
        <dgm:presLayoutVars>
          <dgm:dir/>
          <dgm:animLvl val="lvl"/>
          <dgm:resizeHandles val="exact"/>
        </dgm:presLayoutVars>
      </dgm:prSet>
      <dgm:spPr/>
    </dgm:pt>
    <dgm:pt modelId="{AD1516FC-802C-4182-BE18-A8F7DB6FC002}" type="pres">
      <dgm:prSet presAssocID="{789FFCCD-DC19-49E8-BE16-677EE0A2185A}" presName="parentLin" presStyleCnt="0"/>
      <dgm:spPr/>
    </dgm:pt>
    <dgm:pt modelId="{4698E208-B61D-4487-9E80-4327638535E8}" type="pres">
      <dgm:prSet presAssocID="{789FFCCD-DC19-49E8-BE16-677EE0A2185A}" presName="parentLeftMargin" presStyleLbl="node1" presStyleIdx="0" presStyleCnt="3"/>
      <dgm:spPr/>
    </dgm:pt>
    <dgm:pt modelId="{AFC9ACE5-CDEE-4554-8E40-EC1226FEA332}" type="pres">
      <dgm:prSet presAssocID="{789FFCCD-DC19-49E8-BE16-677EE0A2185A}" presName="parentText" presStyleLbl="node1" presStyleIdx="0" presStyleCnt="3" custLinFactNeighborX="-1807" custLinFactNeighborY="14635">
        <dgm:presLayoutVars>
          <dgm:chMax val="0"/>
          <dgm:bulletEnabled val="1"/>
        </dgm:presLayoutVars>
      </dgm:prSet>
      <dgm:spPr/>
    </dgm:pt>
    <dgm:pt modelId="{B684C4CF-0035-4CEB-A93E-7BF0A93C00E4}" type="pres">
      <dgm:prSet presAssocID="{789FFCCD-DC19-49E8-BE16-677EE0A2185A}" presName="negativeSpace" presStyleCnt="0"/>
      <dgm:spPr/>
    </dgm:pt>
    <dgm:pt modelId="{6656161A-5937-4F73-A54E-4B4B74BA71E5}" type="pres">
      <dgm:prSet presAssocID="{789FFCCD-DC19-49E8-BE16-677EE0A2185A}" presName="childText" presStyleLbl="conFgAcc1" presStyleIdx="0" presStyleCnt="3">
        <dgm:presLayoutVars>
          <dgm:bulletEnabled val="1"/>
        </dgm:presLayoutVars>
      </dgm:prSet>
      <dgm:spPr/>
    </dgm:pt>
    <dgm:pt modelId="{1A14DFDC-84B0-4E33-B0E8-40E4FF5E3BE0}" type="pres">
      <dgm:prSet presAssocID="{7A7E3146-F5BB-442B-8837-9B6030C3F579}" presName="spaceBetweenRectangles" presStyleCnt="0"/>
      <dgm:spPr/>
    </dgm:pt>
    <dgm:pt modelId="{D6E41A58-2BBC-4587-8E80-57C87291DBFB}" type="pres">
      <dgm:prSet presAssocID="{FD9711D3-DFCC-481D-81EC-FFAA85B408E1}" presName="parentLin" presStyleCnt="0"/>
      <dgm:spPr/>
    </dgm:pt>
    <dgm:pt modelId="{44C1C5D1-43BE-4D83-AD63-29E77193D6D9}" type="pres">
      <dgm:prSet presAssocID="{FD9711D3-DFCC-481D-81EC-FFAA85B408E1}" presName="parentLeftMargin" presStyleLbl="node1" presStyleIdx="0" presStyleCnt="3"/>
      <dgm:spPr/>
    </dgm:pt>
    <dgm:pt modelId="{74CBCB63-FE17-4D7D-9617-7038467A41EA}" type="pres">
      <dgm:prSet presAssocID="{FD9711D3-DFCC-481D-81EC-FFAA85B408E1}" presName="parentText" presStyleLbl="node1" presStyleIdx="1" presStyleCnt="3" custLinFactX="8757" custLinFactNeighborX="100000" custLinFactNeighborY="11920">
        <dgm:presLayoutVars>
          <dgm:chMax val="0"/>
          <dgm:bulletEnabled val="1"/>
        </dgm:presLayoutVars>
      </dgm:prSet>
      <dgm:spPr/>
    </dgm:pt>
    <dgm:pt modelId="{4E783D5E-1FA2-4D5C-A5B1-7630AD024D60}" type="pres">
      <dgm:prSet presAssocID="{FD9711D3-DFCC-481D-81EC-FFAA85B408E1}" presName="negativeSpace" presStyleCnt="0"/>
      <dgm:spPr/>
    </dgm:pt>
    <dgm:pt modelId="{335B7500-C239-4BEE-902F-296C844096B7}" type="pres">
      <dgm:prSet presAssocID="{FD9711D3-DFCC-481D-81EC-FFAA85B408E1}" presName="childText" presStyleLbl="conFgAcc1" presStyleIdx="1" presStyleCnt="3" custLinFactNeighborY="-4904">
        <dgm:presLayoutVars>
          <dgm:bulletEnabled val="1"/>
        </dgm:presLayoutVars>
      </dgm:prSet>
      <dgm:spPr/>
    </dgm:pt>
    <dgm:pt modelId="{3313EFEB-FEA8-4F3D-9BE6-6C4392425BDB}" type="pres">
      <dgm:prSet presAssocID="{CEF9C6CA-DBDA-4ED7-AD4F-BD58BB64D67B}" presName="spaceBetweenRectangles" presStyleCnt="0"/>
      <dgm:spPr/>
    </dgm:pt>
    <dgm:pt modelId="{AFA76E21-CD31-44A0-AF71-93FFF737AF55}" type="pres">
      <dgm:prSet presAssocID="{131A54D6-D92F-4CD7-ABEF-463349749263}" presName="parentLin" presStyleCnt="0"/>
      <dgm:spPr/>
    </dgm:pt>
    <dgm:pt modelId="{AACD1273-39B4-49C9-9E20-86819DBDAE31}" type="pres">
      <dgm:prSet presAssocID="{131A54D6-D92F-4CD7-ABEF-463349749263}" presName="parentLeftMargin" presStyleLbl="node1" presStyleIdx="1" presStyleCnt="3"/>
      <dgm:spPr/>
    </dgm:pt>
    <dgm:pt modelId="{26206FAF-083E-4FCB-97C3-1F9D7306F8C2}" type="pres">
      <dgm:prSet presAssocID="{131A54D6-D92F-4CD7-ABEF-463349749263}" presName="parentText" presStyleLbl="node1" presStyleIdx="2" presStyleCnt="3" custLinFactX="9280" custLinFactNeighborX="100000" custLinFactNeighborY="18910">
        <dgm:presLayoutVars>
          <dgm:chMax val="0"/>
          <dgm:bulletEnabled val="1"/>
        </dgm:presLayoutVars>
      </dgm:prSet>
      <dgm:spPr/>
    </dgm:pt>
    <dgm:pt modelId="{3B5A417B-C169-47D0-A91C-3BBBE617F43A}" type="pres">
      <dgm:prSet presAssocID="{131A54D6-D92F-4CD7-ABEF-463349749263}" presName="negativeSpace" presStyleCnt="0"/>
      <dgm:spPr/>
    </dgm:pt>
    <dgm:pt modelId="{11B49AE9-90AB-4C21-B7F4-280AED2FCA9A}" type="pres">
      <dgm:prSet presAssocID="{131A54D6-D92F-4CD7-ABEF-4633497492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B0C500-E4B6-4E65-8E01-16BDA66B0189}" type="presOf" srcId="{FD9711D3-DFCC-481D-81EC-FFAA85B408E1}" destId="{44C1C5D1-43BE-4D83-AD63-29E77193D6D9}" srcOrd="0" destOrd="0" presId="urn:microsoft.com/office/officeart/2005/8/layout/list1"/>
    <dgm:cxn modelId="{078FD901-B011-4813-AE2A-5C38F2D11C5D}" srcId="{955A302E-68AE-4CD1-8B2B-7276A5A1B2E6}" destId="{131A54D6-D92F-4CD7-ABEF-463349749263}" srcOrd="2" destOrd="0" parTransId="{66C7B6E1-2875-44C9-B134-B1B155039C1C}" sibTransId="{B3EEFDC6-E998-4891-9869-9854B278CD7A}"/>
    <dgm:cxn modelId="{A1535B07-00CF-4254-8F20-D3EA97CC8164}" type="presOf" srcId="{789FFCCD-DC19-49E8-BE16-677EE0A2185A}" destId="{4698E208-B61D-4487-9E80-4327638535E8}" srcOrd="0" destOrd="0" presId="urn:microsoft.com/office/officeart/2005/8/layout/list1"/>
    <dgm:cxn modelId="{B883EC20-A3CD-494E-9967-E9D23132CDE2}" type="presOf" srcId="{131A54D6-D92F-4CD7-ABEF-463349749263}" destId="{AACD1273-39B4-49C9-9E20-86819DBDAE31}" srcOrd="0" destOrd="0" presId="urn:microsoft.com/office/officeart/2005/8/layout/list1"/>
    <dgm:cxn modelId="{F0DB9929-B802-4B88-BCD5-EB9706972499}" type="presOf" srcId="{FD9711D3-DFCC-481D-81EC-FFAA85B408E1}" destId="{74CBCB63-FE17-4D7D-9617-7038467A41EA}" srcOrd="1" destOrd="0" presId="urn:microsoft.com/office/officeart/2005/8/layout/list1"/>
    <dgm:cxn modelId="{8FF3AC40-EAEE-48D6-B7AD-89BACDF76EEF}" type="presOf" srcId="{789FFCCD-DC19-49E8-BE16-677EE0A2185A}" destId="{AFC9ACE5-CDEE-4554-8E40-EC1226FEA332}" srcOrd="1" destOrd="0" presId="urn:microsoft.com/office/officeart/2005/8/layout/list1"/>
    <dgm:cxn modelId="{998C7F92-BDDE-4941-A972-2A3423D24BD5}" type="presOf" srcId="{131A54D6-D92F-4CD7-ABEF-463349749263}" destId="{26206FAF-083E-4FCB-97C3-1F9D7306F8C2}" srcOrd="1" destOrd="0" presId="urn:microsoft.com/office/officeart/2005/8/layout/list1"/>
    <dgm:cxn modelId="{DD3C67AE-BA00-46BF-9C07-FC41354920E3}" type="presOf" srcId="{955A302E-68AE-4CD1-8B2B-7276A5A1B2E6}" destId="{8CCC0A26-9CB9-4BDC-B07A-A0AD4EA8051D}" srcOrd="0" destOrd="0" presId="urn:microsoft.com/office/officeart/2005/8/layout/list1"/>
    <dgm:cxn modelId="{718CA1DD-4944-4B4F-955A-D85D318EBE7B}" srcId="{955A302E-68AE-4CD1-8B2B-7276A5A1B2E6}" destId="{FD9711D3-DFCC-481D-81EC-FFAA85B408E1}" srcOrd="1" destOrd="0" parTransId="{B4F05493-0E51-44AF-9634-ED5F2A1E08B3}" sibTransId="{CEF9C6CA-DBDA-4ED7-AD4F-BD58BB64D67B}"/>
    <dgm:cxn modelId="{BB18FCFA-C23E-4CC4-BE3E-3F427F1E2DBA}" srcId="{955A302E-68AE-4CD1-8B2B-7276A5A1B2E6}" destId="{789FFCCD-DC19-49E8-BE16-677EE0A2185A}" srcOrd="0" destOrd="0" parTransId="{63729850-4BA4-4CC8-90C7-EB7B2C41D589}" sibTransId="{7A7E3146-F5BB-442B-8837-9B6030C3F579}"/>
    <dgm:cxn modelId="{064796D6-6A53-4B17-9A9F-C6DD4C9E570A}" type="presParOf" srcId="{8CCC0A26-9CB9-4BDC-B07A-A0AD4EA8051D}" destId="{AD1516FC-802C-4182-BE18-A8F7DB6FC002}" srcOrd="0" destOrd="0" presId="urn:microsoft.com/office/officeart/2005/8/layout/list1"/>
    <dgm:cxn modelId="{54443600-8A11-4C84-A198-384F025CA60D}" type="presParOf" srcId="{AD1516FC-802C-4182-BE18-A8F7DB6FC002}" destId="{4698E208-B61D-4487-9E80-4327638535E8}" srcOrd="0" destOrd="0" presId="urn:microsoft.com/office/officeart/2005/8/layout/list1"/>
    <dgm:cxn modelId="{4F1389A9-5286-4D91-83D0-5EBB9BB449A6}" type="presParOf" srcId="{AD1516FC-802C-4182-BE18-A8F7DB6FC002}" destId="{AFC9ACE5-CDEE-4554-8E40-EC1226FEA332}" srcOrd="1" destOrd="0" presId="urn:microsoft.com/office/officeart/2005/8/layout/list1"/>
    <dgm:cxn modelId="{A5C86B1F-9C2A-41EE-B7A6-4DE64A67B813}" type="presParOf" srcId="{8CCC0A26-9CB9-4BDC-B07A-A0AD4EA8051D}" destId="{B684C4CF-0035-4CEB-A93E-7BF0A93C00E4}" srcOrd="1" destOrd="0" presId="urn:microsoft.com/office/officeart/2005/8/layout/list1"/>
    <dgm:cxn modelId="{C2583515-A5E6-4F7E-8AC0-F8991EEAD417}" type="presParOf" srcId="{8CCC0A26-9CB9-4BDC-B07A-A0AD4EA8051D}" destId="{6656161A-5937-4F73-A54E-4B4B74BA71E5}" srcOrd="2" destOrd="0" presId="urn:microsoft.com/office/officeart/2005/8/layout/list1"/>
    <dgm:cxn modelId="{F8ADDE5E-499B-4A61-8BA9-9757ADF596EF}" type="presParOf" srcId="{8CCC0A26-9CB9-4BDC-B07A-A0AD4EA8051D}" destId="{1A14DFDC-84B0-4E33-B0E8-40E4FF5E3BE0}" srcOrd="3" destOrd="0" presId="urn:microsoft.com/office/officeart/2005/8/layout/list1"/>
    <dgm:cxn modelId="{7E8ECDDA-7439-49D0-ABBD-BE2350C2B915}" type="presParOf" srcId="{8CCC0A26-9CB9-4BDC-B07A-A0AD4EA8051D}" destId="{D6E41A58-2BBC-4587-8E80-57C87291DBFB}" srcOrd="4" destOrd="0" presId="urn:microsoft.com/office/officeart/2005/8/layout/list1"/>
    <dgm:cxn modelId="{5EEA04B3-C9A1-4AD7-8342-E31F8D515F1E}" type="presParOf" srcId="{D6E41A58-2BBC-4587-8E80-57C87291DBFB}" destId="{44C1C5D1-43BE-4D83-AD63-29E77193D6D9}" srcOrd="0" destOrd="0" presId="urn:microsoft.com/office/officeart/2005/8/layout/list1"/>
    <dgm:cxn modelId="{9A459EBC-1AA4-4152-B8F9-10D4B1F315D6}" type="presParOf" srcId="{D6E41A58-2BBC-4587-8E80-57C87291DBFB}" destId="{74CBCB63-FE17-4D7D-9617-7038467A41EA}" srcOrd="1" destOrd="0" presId="urn:microsoft.com/office/officeart/2005/8/layout/list1"/>
    <dgm:cxn modelId="{1C61B8CB-B95A-4583-9C7C-C9A914F372C0}" type="presParOf" srcId="{8CCC0A26-9CB9-4BDC-B07A-A0AD4EA8051D}" destId="{4E783D5E-1FA2-4D5C-A5B1-7630AD024D60}" srcOrd="5" destOrd="0" presId="urn:microsoft.com/office/officeart/2005/8/layout/list1"/>
    <dgm:cxn modelId="{9B551844-5777-48D8-AC4B-3E6351F95DE9}" type="presParOf" srcId="{8CCC0A26-9CB9-4BDC-B07A-A0AD4EA8051D}" destId="{335B7500-C239-4BEE-902F-296C844096B7}" srcOrd="6" destOrd="0" presId="urn:microsoft.com/office/officeart/2005/8/layout/list1"/>
    <dgm:cxn modelId="{95021243-E1C5-41E5-B1FA-EF9874D866C6}" type="presParOf" srcId="{8CCC0A26-9CB9-4BDC-B07A-A0AD4EA8051D}" destId="{3313EFEB-FEA8-4F3D-9BE6-6C4392425BDB}" srcOrd="7" destOrd="0" presId="urn:microsoft.com/office/officeart/2005/8/layout/list1"/>
    <dgm:cxn modelId="{203E8B8F-EEE5-4CE6-8C94-D75DB02D3843}" type="presParOf" srcId="{8CCC0A26-9CB9-4BDC-B07A-A0AD4EA8051D}" destId="{AFA76E21-CD31-44A0-AF71-93FFF737AF55}" srcOrd="8" destOrd="0" presId="urn:microsoft.com/office/officeart/2005/8/layout/list1"/>
    <dgm:cxn modelId="{35F34EB4-0811-44C3-8F84-9AA3F919F2D7}" type="presParOf" srcId="{AFA76E21-CD31-44A0-AF71-93FFF737AF55}" destId="{AACD1273-39B4-49C9-9E20-86819DBDAE31}" srcOrd="0" destOrd="0" presId="urn:microsoft.com/office/officeart/2005/8/layout/list1"/>
    <dgm:cxn modelId="{BF7B4712-DF39-4DF9-B33D-33CB0488CA6A}" type="presParOf" srcId="{AFA76E21-CD31-44A0-AF71-93FFF737AF55}" destId="{26206FAF-083E-4FCB-97C3-1F9D7306F8C2}" srcOrd="1" destOrd="0" presId="urn:microsoft.com/office/officeart/2005/8/layout/list1"/>
    <dgm:cxn modelId="{75403434-7019-4BDF-AFE1-E68930F2C066}" type="presParOf" srcId="{8CCC0A26-9CB9-4BDC-B07A-A0AD4EA8051D}" destId="{3B5A417B-C169-47D0-A91C-3BBBE617F43A}" srcOrd="9" destOrd="0" presId="urn:microsoft.com/office/officeart/2005/8/layout/list1"/>
    <dgm:cxn modelId="{A3D410A1-E988-47FB-A1F9-78590C3418D5}" type="presParOf" srcId="{8CCC0A26-9CB9-4BDC-B07A-A0AD4EA8051D}" destId="{11B49AE9-90AB-4C21-B7F4-280AED2FCA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A302E-68AE-4CD1-8B2B-7276A5A1B2E6}" type="doc">
      <dgm:prSet loTypeId="urn:microsoft.com/office/officeart/2005/8/layout/list1" loCatId="list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789FFCCD-DC19-49E8-BE16-677EE0A2185A}">
      <dgm:prSet phldrT="[Texto]" custT="1"/>
      <dgm:spPr/>
      <dgm:t>
        <a:bodyPr/>
        <a:lstStyle/>
        <a:p>
          <a:r>
            <a:rPr lang="es-E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Revestir con Parafina</a:t>
          </a:r>
          <a:endParaRPr lang="es-EC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29850-4BA4-4CC8-90C7-EB7B2C41D589}" type="parTrans" cxnId="{BB18FCFA-C23E-4CC4-BE3E-3F427F1E2DBA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E3146-F5BB-442B-8837-9B6030C3F579}" type="sibTrans" cxnId="{BB18FCFA-C23E-4CC4-BE3E-3F427F1E2DBA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711D3-DFCC-481D-81EC-FFAA85B408E1}">
      <dgm:prSet phldrT="[Texto]" custT="1"/>
      <dgm:spPr/>
      <dgm:t>
        <a:bodyPr/>
        <a:lstStyle/>
        <a:p>
          <a:r>
            <a:rPr lang="es-E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Barrera Antihumedad</a:t>
          </a:r>
          <a:endParaRPr lang="es-EC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05493-0E51-44AF-9634-ED5F2A1E08B3}" type="parTrans" cxnId="{718CA1DD-4944-4B4F-955A-D85D318EBE7B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9C6CA-DBDA-4ED7-AD4F-BD58BB64D67B}" type="sibTrans" cxnId="{718CA1DD-4944-4B4F-955A-D85D318EBE7B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A54D6-D92F-4CD7-ABEF-463349749263}">
      <dgm:prSet phldrT="[Texto]" custT="1"/>
      <dgm:spPr/>
      <dgm:t>
        <a:bodyPr/>
        <a:lstStyle/>
        <a:p>
          <a:r>
            <a:rPr lang="es-E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Mayor resistencia </a:t>
          </a:r>
          <a:endParaRPr lang="es-EC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B6E1-2875-44C9-B134-B1B155039C1C}" type="parTrans" cxnId="{078FD901-B011-4813-AE2A-5C38F2D11C5D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EFDC6-E998-4891-9869-9854B278CD7A}" type="sibTrans" cxnId="{078FD901-B011-4813-AE2A-5C38F2D11C5D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C0A26-9CB9-4BDC-B07A-A0AD4EA8051D}" type="pres">
      <dgm:prSet presAssocID="{955A302E-68AE-4CD1-8B2B-7276A5A1B2E6}" presName="linear" presStyleCnt="0">
        <dgm:presLayoutVars>
          <dgm:dir/>
          <dgm:animLvl val="lvl"/>
          <dgm:resizeHandles val="exact"/>
        </dgm:presLayoutVars>
      </dgm:prSet>
      <dgm:spPr/>
    </dgm:pt>
    <dgm:pt modelId="{AD1516FC-802C-4182-BE18-A8F7DB6FC002}" type="pres">
      <dgm:prSet presAssocID="{789FFCCD-DC19-49E8-BE16-677EE0A2185A}" presName="parentLin" presStyleCnt="0"/>
      <dgm:spPr/>
    </dgm:pt>
    <dgm:pt modelId="{4698E208-B61D-4487-9E80-4327638535E8}" type="pres">
      <dgm:prSet presAssocID="{789FFCCD-DC19-49E8-BE16-677EE0A2185A}" presName="parentLeftMargin" presStyleLbl="node1" presStyleIdx="0" presStyleCnt="3"/>
      <dgm:spPr/>
    </dgm:pt>
    <dgm:pt modelId="{AFC9ACE5-CDEE-4554-8E40-EC1226FEA332}" type="pres">
      <dgm:prSet presAssocID="{789FFCCD-DC19-49E8-BE16-677EE0A2185A}" presName="parentText" presStyleLbl="node1" presStyleIdx="0" presStyleCnt="3" custLinFactNeighborX="-1807" custLinFactNeighborY="14635">
        <dgm:presLayoutVars>
          <dgm:chMax val="0"/>
          <dgm:bulletEnabled val="1"/>
        </dgm:presLayoutVars>
      </dgm:prSet>
      <dgm:spPr/>
    </dgm:pt>
    <dgm:pt modelId="{B684C4CF-0035-4CEB-A93E-7BF0A93C00E4}" type="pres">
      <dgm:prSet presAssocID="{789FFCCD-DC19-49E8-BE16-677EE0A2185A}" presName="negativeSpace" presStyleCnt="0"/>
      <dgm:spPr/>
    </dgm:pt>
    <dgm:pt modelId="{6656161A-5937-4F73-A54E-4B4B74BA71E5}" type="pres">
      <dgm:prSet presAssocID="{789FFCCD-DC19-49E8-BE16-677EE0A2185A}" presName="childText" presStyleLbl="conFgAcc1" presStyleIdx="0" presStyleCnt="3">
        <dgm:presLayoutVars>
          <dgm:bulletEnabled val="1"/>
        </dgm:presLayoutVars>
      </dgm:prSet>
      <dgm:spPr/>
    </dgm:pt>
    <dgm:pt modelId="{1A14DFDC-84B0-4E33-B0E8-40E4FF5E3BE0}" type="pres">
      <dgm:prSet presAssocID="{7A7E3146-F5BB-442B-8837-9B6030C3F579}" presName="spaceBetweenRectangles" presStyleCnt="0"/>
      <dgm:spPr/>
    </dgm:pt>
    <dgm:pt modelId="{D6E41A58-2BBC-4587-8E80-57C87291DBFB}" type="pres">
      <dgm:prSet presAssocID="{FD9711D3-DFCC-481D-81EC-FFAA85B408E1}" presName="parentLin" presStyleCnt="0"/>
      <dgm:spPr/>
    </dgm:pt>
    <dgm:pt modelId="{44C1C5D1-43BE-4D83-AD63-29E77193D6D9}" type="pres">
      <dgm:prSet presAssocID="{FD9711D3-DFCC-481D-81EC-FFAA85B408E1}" presName="parentLeftMargin" presStyleLbl="node1" presStyleIdx="0" presStyleCnt="3"/>
      <dgm:spPr/>
    </dgm:pt>
    <dgm:pt modelId="{74CBCB63-FE17-4D7D-9617-7038467A41EA}" type="pres">
      <dgm:prSet presAssocID="{FD9711D3-DFCC-481D-81EC-FFAA85B408E1}" presName="parentText" presStyleLbl="node1" presStyleIdx="1" presStyleCnt="3" custLinFactX="8757" custLinFactNeighborX="100000" custLinFactNeighborY="11920">
        <dgm:presLayoutVars>
          <dgm:chMax val="0"/>
          <dgm:bulletEnabled val="1"/>
        </dgm:presLayoutVars>
      </dgm:prSet>
      <dgm:spPr/>
    </dgm:pt>
    <dgm:pt modelId="{4E783D5E-1FA2-4D5C-A5B1-7630AD024D60}" type="pres">
      <dgm:prSet presAssocID="{FD9711D3-DFCC-481D-81EC-FFAA85B408E1}" presName="negativeSpace" presStyleCnt="0"/>
      <dgm:spPr/>
    </dgm:pt>
    <dgm:pt modelId="{335B7500-C239-4BEE-902F-296C844096B7}" type="pres">
      <dgm:prSet presAssocID="{FD9711D3-DFCC-481D-81EC-FFAA85B408E1}" presName="childText" presStyleLbl="conFgAcc1" presStyleIdx="1" presStyleCnt="3" custLinFactNeighborY="-4904">
        <dgm:presLayoutVars>
          <dgm:bulletEnabled val="1"/>
        </dgm:presLayoutVars>
      </dgm:prSet>
      <dgm:spPr/>
    </dgm:pt>
    <dgm:pt modelId="{3313EFEB-FEA8-4F3D-9BE6-6C4392425BDB}" type="pres">
      <dgm:prSet presAssocID="{CEF9C6CA-DBDA-4ED7-AD4F-BD58BB64D67B}" presName="spaceBetweenRectangles" presStyleCnt="0"/>
      <dgm:spPr/>
    </dgm:pt>
    <dgm:pt modelId="{AFA76E21-CD31-44A0-AF71-93FFF737AF55}" type="pres">
      <dgm:prSet presAssocID="{131A54D6-D92F-4CD7-ABEF-463349749263}" presName="parentLin" presStyleCnt="0"/>
      <dgm:spPr/>
    </dgm:pt>
    <dgm:pt modelId="{AACD1273-39B4-49C9-9E20-86819DBDAE31}" type="pres">
      <dgm:prSet presAssocID="{131A54D6-D92F-4CD7-ABEF-463349749263}" presName="parentLeftMargin" presStyleLbl="node1" presStyleIdx="1" presStyleCnt="3"/>
      <dgm:spPr/>
    </dgm:pt>
    <dgm:pt modelId="{26206FAF-083E-4FCB-97C3-1F9D7306F8C2}" type="pres">
      <dgm:prSet presAssocID="{131A54D6-D92F-4CD7-ABEF-463349749263}" presName="parentText" presStyleLbl="node1" presStyleIdx="2" presStyleCnt="3" custLinFactX="9280" custLinFactNeighborX="100000" custLinFactNeighborY="18910">
        <dgm:presLayoutVars>
          <dgm:chMax val="0"/>
          <dgm:bulletEnabled val="1"/>
        </dgm:presLayoutVars>
      </dgm:prSet>
      <dgm:spPr/>
    </dgm:pt>
    <dgm:pt modelId="{3B5A417B-C169-47D0-A91C-3BBBE617F43A}" type="pres">
      <dgm:prSet presAssocID="{131A54D6-D92F-4CD7-ABEF-463349749263}" presName="negativeSpace" presStyleCnt="0"/>
      <dgm:spPr/>
    </dgm:pt>
    <dgm:pt modelId="{11B49AE9-90AB-4C21-B7F4-280AED2FCA9A}" type="pres">
      <dgm:prSet presAssocID="{131A54D6-D92F-4CD7-ABEF-4633497492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B0C500-E4B6-4E65-8E01-16BDA66B0189}" type="presOf" srcId="{FD9711D3-DFCC-481D-81EC-FFAA85B408E1}" destId="{44C1C5D1-43BE-4D83-AD63-29E77193D6D9}" srcOrd="0" destOrd="0" presId="urn:microsoft.com/office/officeart/2005/8/layout/list1"/>
    <dgm:cxn modelId="{078FD901-B011-4813-AE2A-5C38F2D11C5D}" srcId="{955A302E-68AE-4CD1-8B2B-7276A5A1B2E6}" destId="{131A54D6-D92F-4CD7-ABEF-463349749263}" srcOrd="2" destOrd="0" parTransId="{66C7B6E1-2875-44C9-B134-B1B155039C1C}" sibTransId="{B3EEFDC6-E998-4891-9869-9854B278CD7A}"/>
    <dgm:cxn modelId="{A1535B07-00CF-4254-8F20-D3EA97CC8164}" type="presOf" srcId="{789FFCCD-DC19-49E8-BE16-677EE0A2185A}" destId="{4698E208-B61D-4487-9E80-4327638535E8}" srcOrd="0" destOrd="0" presId="urn:microsoft.com/office/officeart/2005/8/layout/list1"/>
    <dgm:cxn modelId="{B883EC20-A3CD-494E-9967-E9D23132CDE2}" type="presOf" srcId="{131A54D6-D92F-4CD7-ABEF-463349749263}" destId="{AACD1273-39B4-49C9-9E20-86819DBDAE31}" srcOrd="0" destOrd="0" presId="urn:microsoft.com/office/officeart/2005/8/layout/list1"/>
    <dgm:cxn modelId="{F0DB9929-B802-4B88-BCD5-EB9706972499}" type="presOf" srcId="{FD9711D3-DFCC-481D-81EC-FFAA85B408E1}" destId="{74CBCB63-FE17-4D7D-9617-7038467A41EA}" srcOrd="1" destOrd="0" presId="urn:microsoft.com/office/officeart/2005/8/layout/list1"/>
    <dgm:cxn modelId="{8FF3AC40-EAEE-48D6-B7AD-89BACDF76EEF}" type="presOf" srcId="{789FFCCD-DC19-49E8-BE16-677EE0A2185A}" destId="{AFC9ACE5-CDEE-4554-8E40-EC1226FEA332}" srcOrd="1" destOrd="0" presId="urn:microsoft.com/office/officeart/2005/8/layout/list1"/>
    <dgm:cxn modelId="{998C7F92-BDDE-4941-A972-2A3423D24BD5}" type="presOf" srcId="{131A54D6-D92F-4CD7-ABEF-463349749263}" destId="{26206FAF-083E-4FCB-97C3-1F9D7306F8C2}" srcOrd="1" destOrd="0" presId="urn:microsoft.com/office/officeart/2005/8/layout/list1"/>
    <dgm:cxn modelId="{DD3C67AE-BA00-46BF-9C07-FC41354920E3}" type="presOf" srcId="{955A302E-68AE-4CD1-8B2B-7276A5A1B2E6}" destId="{8CCC0A26-9CB9-4BDC-B07A-A0AD4EA8051D}" srcOrd="0" destOrd="0" presId="urn:microsoft.com/office/officeart/2005/8/layout/list1"/>
    <dgm:cxn modelId="{718CA1DD-4944-4B4F-955A-D85D318EBE7B}" srcId="{955A302E-68AE-4CD1-8B2B-7276A5A1B2E6}" destId="{FD9711D3-DFCC-481D-81EC-FFAA85B408E1}" srcOrd="1" destOrd="0" parTransId="{B4F05493-0E51-44AF-9634-ED5F2A1E08B3}" sibTransId="{CEF9C6CA-DBDA-4ED7-AD4F-BD58BB64D67B}"/>
    <dgm:cxn modelId="{BB18FCFA-C23E-4CC4-BE3E-3F427F1E2DBA}" srcId="{955A302E-68AE-4CD1-8B2B-7276A5A1B2E6}" destId="{789FFCCD-DC19-49E8-BE16-677EE0A2185A}" srcOrd="0" destOrd="0" parTransId="{63729850-4BA4-4CC8-90C7-EB7B2C41D589}" sibTransId="{7A7E3146-F5BB-442B-8837-9B6030C3F579}"/>
    <dgm:cxn modelId="{064796D6-6A53-4B17-9A9F-C6DD4C9E570A}" type="presParOf" srcId="{8CCC0A26-9CB9-4BDC-B07A-A0AD4EA8051D}" destId="{AD1516FC-802C-4182-BE18-A8F7DB6FC002}" srcOrd="0" destOrd="0" presId="urn:microsoft.com/office/officeart/2005/8/layout/list1"/>
    <dgm:cxn modelId="{54443600-8A11-4C84-A198-384F025CA60D}" type="presParOf" srcId="{AD1516FC-802C-4182-BE18-A8F7DB6FC002}" destId="{4698E208-B61D-4487-9E80-4327638535E8}" srcOrd="0" destOrd="0" presId="urn:microsoft.com/office/officeart/2005/8/layout/list1"/>
    <dgm:cxn modelId="{4F1389A9-5286-4D91-83D0-5EBB9BB449A6}" type="presParOf" srcId="{AD1516FC-802C-4182-BE18-A8F7DB6FC002}" destId="{AFC9ACE5-CDEE-4554-8E40-EC1226FEA332}" srcOrd="1" destOrd="0" presId="urn:microsoft.com/office/officeart/2005/8/layout/list1"/>
    <dgm:cxn modelId="{A5C86B1F-9C2A-41EE-B7A6-4DE64A67B813}" type="presParOf" srcId="{8CCC0A26-9CB9-4BDC-B07A-A0AD4EA8051D}" destId="{B684C4CF-0035-4CEB-A93E-7BF0A93C00E4}" srcOrd="1" destOrd="0" presId="urn:microsoft.com/office/officeart/2005/8/layout/list1"/>
    <dgm:cxn modelId="{C2583515-A5E6-4F7E-8AC0-F8991EEAD417}" type="presParOf" srcId="{8CCC0A26-9CB9-4BDC-B07A-A0AD4EA8051D}" destId="{6656161A-5937-4F73-A54E-4B4B74BA71E5}" srcOrd="2" destOrd="0" presId="urn:microsoft.com/office/officeart/2005/8/layout/list1"/>
    <dgm:cxn modelId="{F8ADDE5E-499B-4A61-8BA9-9757ADF596EF}" type="presParOf" srcId="{8CCC0A26-9CB9-4BDC-B07A-A0AD4EA8051D}" destId="{1A14DFDC-84B0-4E33-B0E8-40E4FF5E3BE0}" srcOrd="3" destOrd="0" presId="urn:microsoft.com/office/officeart/2005/8/layout/list1"/>
    <dgm:cxn modelId="{7E8ECDDA-7439-49D0-ABBD-BE2350C2B915}" type="presParOf" srcId="{8CCC0A26-9CB9-4BDC-B07A-A0AD4EA8051D}" destId="{D6E41A58-2BBC-4587-8E80-57C87291DBFB}" srcOrd="4" destOrd="0" presId="urn:microsoft.com/office/officeart/2005/8/layout/list1"/>
    <dgm:cxn modelId="{5EEA04B3-C9A1-4AD7-8342-E31F8D515F1E}" type="presParOf" srcId="{D6E41A58-2BBC-4587-8E80-57C87291DBFB}" destId="{44C1C5D1-43BE-4D83-AD63-29E77193D6D9}" srcOrd="0" destOrd="0" presId="urn:microsoft.com/office/officeart/2005/8/layout/list1"/>
    <dgm:cxn modelId="{9A459EBC-1AA4-4152-B8F9-10D4B1F315D6}" type="presParOf" srcId="{D6E41A58-2BBC-4587-8E80-57C87291DBFB}" destId="{74CBCB63-FE17-4D7D-9617-7038467A41EA}" srcOrd="1" destOrd="0" presId="urn:microsoft.com/office/officeart/2005/8/layout/list1"/>
    <dgm:cxn modelId="{1C61B8CB-B95A-4583-9C7C-C9A914F372C0}" type="presParOf" srcId="{8CCC0A26-9CB9-4BDC-B07A-A0AD4EA8051D}" destId="{4E783D5E-1FA2-4D5C-A5B1-7630AD024D60}" srcOrd="5" destOrd="0" presId="urn:microsoft.com/office/officeart/2005/8/layout/list1"/>
    <dgm:cxn modelId="{9B551844-5777-48D8-AC4B-3E6351F95DE9}" type="presParOf" srcId="{8CCC0A26-9CB9-4BDC-B07A-A0AD4EA8051D}" destId="{335B7500-C239-4BEE-902F-296C844096B7}" srcOrd="6" destOrd="0" presId="urn:microsoft.com/office/officeart/2005/8/layout/list1"/>
    <dgm:cxn modelId="{95021243-E1C5-41E5-B1FA-EF9874D866C6}" type="presParOf" srcId="{8CCC0A26-9CB9-4BDC-B07A-A0AD4EA8051D}" destId="{3313EFEB-FEA8-4F3D-9BE6-6C4392425BDB}" srcOrd="7" destOrd="0" presId="urn:microsoft.com/office/officeart/2005/8/layout/list1"/>
    <dgm:cxn modelId="{203E8B8F-EEE5-4CE6-8C94-D75DB02D3843}" type="presParOf" srcId="{8CCC0A26-9CB9-4BDC-B07A-A0AD4EA8051D}" destId="{AFA76E21-CD31-44A0-AF71-93FFF737AF55}" srcOrd="8" destOrd="0" presId="urn:microsoft.com/office/officeart/2005/8/layout/list1"/>
    <dgm:cxn modelId="{35F34EB4-0811-44C3-8F84-9AA3F919F2D7}" type="presParOf" srcId="{AFA76E21-CD31-44A0-AF71-93FFF737AF55}" destId="{AACD1273-39B4-49C9-9E20-86819DBDAE31}" srcOrd="0" destOrd="0" presId="urn:microsoft.com/office/officeart/2005/8/layout/list1"/>
    <dgm:cxn modelId="{BF7B4712-DF39-4DF9-B33D-33CB0488CA6A}" type="presParOf" srcId="{AFA76E21-CD31-44A0-AF71-93FFF737AF55}" destId="{26206FAF-083E-4FCB-97C3-1F9D7306F8C2}" srcOrd="1" destOrd="0" presId="urn:microsoft.com/office/officeart/2005/8/layout/list1"/>
    <dgm:cxn modelId="{75403434-7019-4BDF-AFE1-E68930F2C066}" type="presParOf" srcId="{8CCC0A26-9CB9-4BDC-B07A-A0AD4EA8051D}" destId="{3B5A417B-C169-47D0-A91C-3BBBE617F43A}" srcOrd="9" destOrd="0" presId="urn:microsoft.com/office/officeart/2005/8/layout/list1"/>
    <dgm:cxn modelId="{A3D410A1-E988-47FB-A1F9-78590C3418D5}" type="presParOf" srcId="{8CCC0A26-9CB9-4BDC-B07A-A0AD4EA8051D}" destId="{11B49AE9-90AB-4C21-B7F4-280AED2FCA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A302E-68AE-4CD1-8B2B-7276A5A1B2E6}" type="doc">
      <dgm:prSet loTypeId="urn:microsoft.com/office/officeart/2005/8/layout/list1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789FFCCD-DC19-49E8-BE16-677EE0A2185A}">
      <dgm:prSet phldrT="[Texto]" custT="1"/>
      <dgm:spPr/>
      <dgm:t>
        <a:bodyPr/>
        <a:lstStyle/>
        <a:p>
          <a:r>
            <a:rPr lang="es-E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renovable </a:t>
          </a:r>
          <a:endParaRPr lang="es-EC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29850-4BA4-4CC8-90C7-EB7B2C41D589}" type="parTrans" cxnId="{BB18FCFA-C23E-4CC4-BE3E-3F427F1E2DBA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E3146-F5BB-442B-8837-9B6030C3F579}" type="sibTrans" cxnId="{BB18FCFA-C23E-4CC4-BE3E-3F427F1E2DBA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711D3-DFCC-481D-81EC-FFAA85B408E1}">
      <dgm:prSet phldrT="[Texto]" custT="1"/>
      <dgm:spPr/>
      <dgm:t>
        <a:bodyPr/>
        <a:lstStyle/>
        <a:p>
          <a:r>
            <a:rPr lang="es-E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Limitado</a:t>
          </a:r>
          <a:endParaRPr lang="es-EC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05493-0E51-44AF-9634-ED5F2A1E08B3}" type="parTrans" cxnId="{718CA1DD-4944-4B4F-955A-D85D318EBE7B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9C6CA-DBDA-4ED7-AD4F-BD58BB64D67B}" type="sibTrans" cxnId="{718CA1DD-4944-4B4F-955A-D85D318EBE7B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A54D6-D92F-4CD7-ABEF-463349749263}">
      <dgm:prSet phldrT="[Texto]" custT="1"/>
      <dgm:spPr/>
      <dgm:t>
        <a:bodyPr/>
        <a:lstStyle/>
        <a:p>
          <a:r>
            <a:rPr lang="es-E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Disminuido </a:t>
          </a:r>
          <a:endParaRPr lang="es-EC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B6E1-2875-44C9-B134-B1B155039C1C}" type="parTrans" cxnId="{078FD901-B011-4813-AE2A-5C38F2D11C5D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EFDC6-E998-4891-9869-9854B278CD7A}" type="sibTrans" cxnId="{078FD901-B011-4813-AE2A-5C38F2D11C5D}">
      <dgm:prSet/>
      <dgm:spPr/>
      <dgm:t>
        <a:bodyPr/>
        <a:lstStyle/>
        <a:p>
          <a:endParaRPr lang="es-EC" sz="12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C0A26-9CB9-4BDC-B07A-A0AD4EA8051D}" type="pres">
      <dgm:prSet presAssocID="{955A302E-68AE-4CD1-8B2B-7276A5A1B2E6}" presName="linear" presStyleCnt="0">
        <dgm:presLayoutVars>
          <dgm:dir/>
          <dgm:animLvl val="lvl"/>
          <dgm:resizeHandles val="exact"/>
        </dgm:presLayoutVars>
      </dgm:prSet>
      <dgm:spPr/>
    </dgm:pt>
    <dgm:pt modelId="{AD1516FC-802C-4182-BE18-A8F7DB6FC002}" type="pres">
      <dgm:prSet presAssocID="{789FFCCD-DC19-49E8-BE16-677EE0A2185A}" presName="parentLin" presStyleCnt="0"/>
      <dgm:spPr/>
    </dgm:pt>
    <dgm:pt modelId="{4698E208-B61D-4487-9E80-4327638535E8}" type="pres">
      <dgm:prSet presAssocID="{789FFCCD-DC19-49E8-BE16-677EE0A2185A}" presName="parentLeftMargin" presStyleLbl="node1" presStyleIdx="0" presStyleCnt="3"/>
      <dgm:spPr/>
    </dgm:pt>
    <dgm:pt modelId="{AFC9ACE5-CDEE-4554-8E40-EC1226FEA332}" type="pres">
      <dgm:prSet presAssocID="{789FFCCD-DC19-49E8-BE16-677EE0A2185A}" presName="parentText" presStyleLbl="node1" presStyleIdx="0" presStyleCnt="3" custLinFactX="8275" custLinFactNeighborX="100000" custLinFactNeighborY="2241">
        <dgm:presLayoutVars>
          <dgm:chMax val="0"/>
          <dgm:bulletEnabled val="1"/>
        </dgm:presLayoutVars>
      </dgm:prSet>
      <dgm:spPr/>
    </dgm:pt>
    <dgm:pt modelId="{B684C4CF-0035-4CEB-A93E-7BF0A93C00E4}" type="pres">
      <dgm:prSet presAssocID="{789FFCCD-DC19-49E8-BE16-677EE0A2185A}" presName="negativeSpace" presStyleCnt="0"/>
      <dgm:spPr/>
    </dgm:pt>
    <dgm:pt modelId="{6656161A-5937-4F73-A54E-4B4B74BA71E5}" type="pres">
      <dgm:prSet presAssocID="{789FFCCD-DC19-49E8-BE16-677EE0A2185A}" presName="childText" presStyleLbl="conFgAcc1" presStyleIdx="0" presStyleCnt="3">
        <dgm:presLayoutVars>
          <dgm:bulletEnabled val="1"/>
        </dgm:presLayoutVars>
      </dgm:prSet>
      <dgm:spPr/>
    </dgm:pt>
    <dgm:pt modelId="{1A14DFDC-84B0-4E33-B0E8-40E4FF5E3BE0}" type="pres">
      <dgm:prSet presAssocID="{7A7E3146-F5BB-442B-8837-9B6030C3F579}" presName="spaceBetweenRectangles" presStyleCnt="0"/>
      <dgm:spPr/>
    </dgm:pt>
    <dgm:pt modelId="{D6E41A58-2BBC-4587-8E80-57C87291DBFB}" type="pres">
      <dgm:prSet presAssocID="{FD9711D3-DFCC-481D-81EC-FFAA85B408E1}" presName="parentLin" presStyleCnt="0"/>
      <dgm:spPr/>
    </dgm:pt>
    <dgm:pt modelId="{44C1C5D1-43BE-4D83-AD63-29E77193D6D9}" type="pres">
      <dgm:prSet presAssocID="{FD9711D3-DFCC-481D-81EC-FFAA85B408E1}" presName="parentLeftMargin" presStyleLbl="node1" presStyleIdx="0" presStyleCnt="3"/>
      <dgm:spPr/>
    </dgm:pt>
    <dgm:pt modelId="{74CBCB63-FE17-4D7D-9617-7038467A41EA}" type="pres">
      <dgm:prSet presAssocID="{FD9711D3-DFCC-481D-81EC-FFAA85B408E1}" presName="parentText" presStyleLbl="node1" presStyleIdx="1" presStyleCnt="3" custLinFactX="8757" custLinFactNeighborX="100000" custLinFactNeighborY="11920">
        <dgm:presLayoutVars>
          <dgm:chMax val="0"/>
          <dgm:bulletEnabled val="1"/>
        </dgm:presLayoutVars>
      </dgm:prSet>
      <dgm:spPr/>
    </dgm:pt>
    <dgm:pt modelId="{4E783D5E-1FA2-4D5C-A5B1-7630AD024D60}" type="pres">
      <dgm:prSet presAssocID="{FD9711D3-DFCC-481D-81EC-FFAA85B408E1}" presName="negativeSpace" presStyleCnt="0"/>
      <dgm:spPr/>
    </dgm:pt>
    <dgm:pt modelId="{335B7500-C239-4BEE-902F-296C844096B7}" type="pres">
      <dgm:prSet presAssocID="{FD9711D3-DFCC-481D-81EC-FFAA85B408E1}" presName="childText" presStyleLbl="conFgAcc1" presStyleIdx="1" presStyleCnt="3" custLinFactNeighborY="-4904">
        <dgm:presLayoutVars>
          <dgm:bulletEnabled val="1"/>
        </dgm:presLayoutVars>
      </dgm:prSet>
      <dgm:spPr/>
    </dgm:pt>
    <dgm:pt modelId="{3313EFEB-FEA8-4F3D-9BE6-6C4392425BDB}" type="pres">
      <dgm:prSet presAssocID="{CEF9C6CA-DBDA-4ED7-AD4F-BD58BB64D67B}" presName="spaceBetweenRectangles" presStyleCnt="0"/>
      <dgm:spPr/>
    </dgm:pt>
    <dgm:pt modelId="{AFA76E21-CD31-44A0-AF71-93FFF737AF55}" type="pres">
      <dgm:prSet presAssocID="{131A54D6-D92F-4CD7-ABEF-463349749263}" presName="parentLin" presStyleCnt="0"/>
      <dgm:spPr/>
    </dgm:pt>
    <dgm:pt modelId="{AACD1273-39B4-49C9-9E20-86819DBDAE31}" type="pres">
      <dgm:prSet presAssocID="{131A54D6-D92F-4CD7-ABEF-463349749263}" presName="parentLeftMargin" presStyleLbl="node1" presStyleIdx="1" presStyleCnt="3"/>
      <dgm:spPr/>
    </dgm:pt>
    <dgm:pt modelId="{26206FAF-083E-4FCB-97C3-1F9D7306F8C2}" type="pres">
      <dgm:prSet presAssocID="{131A54D6-D92F-4CD7-ABEF-463349749263}" presName="parentText" presStyleLbl="node1" presStyleIdx="2" presStyleCnt="3" custLinFactX="9280" custLinFactNeighborX="100000" custLinFactNeighborY="18910">
        <dgm:presLayoutVars>
          <dgm:chMax val="0"/>
          <dgm:bulletEnabled val="1"/>
        </dgm:presLayoutVars>
      </dgm:prSet>
      <dgm:spPr/>
    </dgm:pt>
    <dgm:pt modelId="{3B5A417B-C169-47D0-A91C-3BBBE617F43A}" type="pres">
      <dgm:prSet presAssocID="{131A54D6-D92F-4CD7-ABEF-463349749263}" presName="negativeSpace" presStyleCnt="0"/>
      <dgm:spPr/>
    </dgm:pt>
    <dgm:pt modelId="{11B49AE9-90AB-4C21-B7F4-280AED2FCA9A}" type="pres">
      <dgm:prSet presAssocID="{131A54D6-D92F-4CD7-ABEF-4633497492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B0C500-E4B6-4E65-8E01-16BDA66B0189}" type="presOf" srcId="{FD9711D3-DFCC-481D-81EC-FFAA85B408E1}" destId="{44C1C5D1-43BE-4D83-AD63-29E77193D6D9}" srcOrd="0" destOrd="0" presId="urn:microsoft.com/office/officeart/2005/8/layout/list1"/>
    <dgm:cxn modelId="{078FD901-B011-4813-AE2A-5C38F2D11C5D}" srcId="{955A302E-68AE-4CD1-8B2B-7276A5A1B2E6}" destId="{131A54D6-D92F-4CD7-ABEF-463349749263}" srcOrd="2" destOrd="0" parTransId="{66C7B6E1-2875-44C9-B134-B1B155039C1C}" sibTransId="{B3EEFDC6-E998-4891-9869-9854B278CD7A}"/>
    <dgm:cxn modelId="{A1535B07-00CF-4254-8F20-D3EA97CC8164}" type="presOf" srcId="{789FFCCD-DC19-49E8-BE16-677EE0A2185A}" destId="{4698E208-B61D-4487-9E80-4327638535E8}" srcOrd="0" destOrd="0" presId="urn:microsoft.com/office/officeart/2005/8/layout/list1"/>
    <dgm:cxn modelId="{B883EC20-A3CD-494E-9967-E9D23132CDE2}" type="presOf" srcId="{131A54D6-D92F-4CD7-ABEF-463349749263}" destId="{AACD1273-39B4-49C9-9E20-86819DBDAE31}" srcOrd="0" destOrd="0" presId="urn:microsoft.com/office/officeart/2005/8/layout/list1"/>
    <dgm:cxn modelId="{F0DB9929-B802-4B88-BCD5-EB9706972499}" type="presOf" srcId="{FD9711D3-DFCC-481D-81EC-FFAA85B408E1}" destId="{74CBCB63-FE17-4D7D-9617-7038467A41EA}" srcOrd="1" destOrd="0" presId="urn:microsoft.com/office/officeart/2005/8/layout/list1"/>
    <dgm:cxn modelId="{8FF3AC40-EAEE-48D6-B7AD-89BACDF76EEF}" type="presOf" srcId="{789FFCCD-DC19-49E8-BE16-677EE0A2185A}" destId="{AFC9ACE5-CDEE-4554-8E40-EC1226FEA332}" srcOrd="1" destOrd="0" presId="urn:microsoft.com/office/officeart/2005/8/layout/list1"/>
    <dgm:cxn modelId="{998C7F92-BDDE-4941-A972-2A3423D24BD5}" type="presOf" srcId="{131A54D6-D92F-4CD7-ABEF-463349749263}" destId="{26206FAF-083E-4FCB-97C3-1F9D7306F8C2}" srcOrd="1" destOrd="0" presId="urn:microsoft.com/office/officeart/2005/8/layout/list1"/>
    <dgm:cxn modelId="{DD3C67AE-BA00-46BF-9C07-FC41354920E3}" type="presOf" srcId="{955A302E-68AE-4CD1-8B2B-7276A5A1B2E6}" destId="{8CCC0A26-9CB9-4BDC-B07A-A0AD4EA8051D}" srcOrd="0" destOrd="0" presId="urn:microsoft.com/office/officeart/2005/8/layout/list1"/>
    <dgm:cxn modelId="{718CA1DD-4944-4B4F-955A-D85D318EBE7B}" srcId="{955A302E-68AE-4CD1-8B2B-7276A5A1B2E6}" destId="{FD9711D3-DFCC-481D-81EC-FFAA85B408E1}" srcOrd="1" destOrd="0" parTransId="{B4F05493-0E51-44AF-9634-ED5F2A1E08B3}" sibTransId="{CEF9C6CA-DBDA-4ED7-AD4F-BD58BB64D67B}"/>
    <dgm:cxn modelId="{BB18FCFA-C23E-4CC4-BE3E-3F427F1E2DBA}" srcId="{955A302E-68AE-4CD1-8B2B-7276A5A1B2E6}" destId="{789FFCCD-DC19-49E8-BE16-677EE0A2185A}" srcOrd="0" destOrd="0" parTransId="{63729850-4BA4-4CC8-90C7-EB7B2C41D589}" sibTransId="{7A7E3146-F5BB-442B-8837-9B6030C3F579}"/>
    <dgm:cxn modelId="{064796D6-6A53-4B17-9A9F-C6DD4C9E570A}" type="presParOf" srcId="{8CCC0A26-9CB9-4BDC-B07A-A0AD4EA8051D}" destId="{AD1516FC-802C-4182-BE18-A8F7DB6FC002}" srcOrd="0" destOrd="0" presId="urn:microsoft.com/office/officeart/2005/8/layout/list1"/>
    <dgm:cxn modelId="{54443600-8A11-4C84-A198-384F025CA60D}" type="presParOf" srcId="{AD1516FC-802C-4182-BE18-A8F7DB6FC002}" destId="{4698E208-B61D-4487-9E80-4327638535E8}" srcOrd="0" destOrd="0" presId="urn:microsoft.com/office/officeart/2005/8/layout/list1"/>
    <dgm:cxn modelId="{4F1389A9-5286-4D91-83D0-5EBB9BB449A6}" type="presParOf" srcId="{AD1516FC-802C-4182-BE18-A8F7DB6FC002}" destId="{AFC9ACE5-CDEE-4554-8E40-EC1226FEA332}" srcOrd="1" destOrd="0" presId="urn:microsoft.com/office/officeart/2005/8/layout/list1"/>
    <dgm:cxn modelId="{A5C86B1F-9C2A-41EE-B7A6-4DE64A67B813}" type="presParOf" srcId="{8CCC0A26-9CB9-4BDC-B07A-A0AD4EA8051D}" destId="{B684C4CF-0035-4CEB-A93E-7BF0A93C00E4}" srcOrd="1" destOrd="0" presId="urn:microsoft.com/office/officeart/2005/8/layout/list1"/>
    <dgm:cxn modelId="{C2583515-A5E6-4F7E-8AC0-F8991EEAD417}" type="presParOf" srcId="{8CCC0A26-9CB9-4BDC-B07A-A0AD4EA8051D}" destId="{6656161A-5937-4F73-A54E-4B4B74BA71E5}" srcOrd="2" destOrd="0" presId="urn:microsoft.com/office/officeart/2005/8/layout/list1"/>
    <dgm:cxn modelId="{F8ADDE5E-499B-4A61-8BA9-9757ADF596EF}" type="presParOf" srcId="{8CCC0A26-9CB9-4BDC-B07A-A0AD4EA8051D}" destId="{1A14DFDC-84B0-4E33-B0E8-40E4FF5E3BE0}" srcOrd="3" destOrd="0" presId="urn:microsoft.com/office/officeart/2005/8/layout/list1"/>
    <dgm:cxn modelId="{7E8ECDDA-7439-49D0-ABBD-BE2350C2B915}" type="presParOf" srcId="{8CCC0A26-9CB9-4BDC-B07A-A0AD4EA8051D}" destId="{D6E41A58-2BBC-4587-8E80-57C87291DBFB}" srcOrd="4" destOrd="0" presId="urn:microsoft.com/office/officeart/2005/8/layout/list1"/>
    <dgm:cxn modelId="{5EEA04B3-C9A1-4AD7-8342-E31F8D515F1E}" type="presParOf" srcId="{D6E41A58-2BBC-4587-8E80-57C87291DBFB}" destId="{44C1C5D1-43BE-4D83-AD63-29E77193D6D9}" srcOrd="0" destOrd="0" presId="urn:microsoft.com/office/officeart/2005/8/layout/list1"/>
    <dgm:cxn modelId="{9A459EBC-1AA4-4152-B8F9-10D4B1F315D6}" type="presParOf" srcId="{D6E41A58-2BBC-4587-8E80-57C87291DBFB}" destId="{74CBCB63-FE17-4D7D-9617-7038467A41EA}" srcOrd="1" destOrd="0" presId="urn:microsoft.com/office/officeart/2005/8/layout/list1"/>
    <dgm:cxn modelId="{1C61B8CB-B95A-4583-9C7C-C9A914F372C0}" type="presParOf" srcId="{8CCC0A26-9CB9-4BDC-B07A-A0AD4EA8051D}" destId="{4E783D5E-1FA2-4D5C-A5B1-7630AD024D60}" srcOrd="5" destOrd="0" presId="urn:microsoft.com/office/officeart/2005/8/layout/list1"/>
    <dgm:cxn modelId="{9B551844-5777-48D8-AC4B-3E6351F95DE9}" type="presParOf" srcId="{8CCC0A26-9CB9-4BDC-B07A-A0AD4EA8051D}" destId="{335B7500-C239-4BEE-902F-296C844096B7}" srcOrd="6" destOrd="0" presId="urn:microsoft.com/office/officeart/2005/8/layout/list1"/>
    <dgm:cxn modelId="{95021243-E1C5-41E5-B1FA-EF9874D866C6}" type="presParOf" srcId="{8CCC0A26-9CB9-4BDC-B07A-A0AD4EA8051D}" destId="{3313EFEB-FEA8-4F3D-9BE6-6C4392425BDB}" srcOrd="7" destOrd="0" presId="urn:microsoft.com/office/officeart/2005/8/layout/list1"/>
    <dgm:cxn modelId="{203E8B8F-EEE5-4CE6-8C94-D75DB02D3843}" type="presParOf" srcId="{8CCC0A26-9CB9-4BDC-B07A-A0AD4EA8051D}" destId="{AFA76E21-CD31-44A0-AF71-93FFF737AF55}" srcOrd="8" destOrd="0" presId="urn:microsoft.com/office/officeart/2005/8/layout/list1"/>
    <dgm:cxn modelId="{35F34EB4-0811-44C3-8F84-9AA3F919F2D7}" type="presParOf" srcId="{AFA76E21-CD31-44A0-AF71-93FFF737AF55}" destId="{AACD1273-39B4-49C9-9E20-86819DBDAE31}" srcOrd="0" destOrd="0" presId="urn:microsoft.com/office/officeart/2005/8/layout/list1"/>
    <dgm:cxn modelId="{BF7B4712-DF39-4DF9-B33D-33CB0488CA6A}" type="presParOf" srcId="{AFA76E21-CD31-44A0-AF71-93FFF737AF55}" destId="{26206FAF-083E-4FCB-97C3-1F9D7306F8C2}" srcOrd="1" destOrd="0" presId="urn:microsoft.com/office/officeart/2005/8/layout/list1"/>
    <dgm:cxn modelId="{75403434-7019-4BDF-AFE1-E68930F2C066}" type="presParOf" srcId="{8CCC0A26-9CB9-4BDC-B07A-A0AD4EA8051D}" destId="{3B5A417B-C169-47D0-A91C-3BBBE617F43A}" srcOrd="9" destOrd="0" presId="urn:microsoft.com/office/officeart/2005/8/layout/list1"/>
    <dgm:cxn modelId="{A3D410A1-E988-47FB-A1F9-78590C3418D5}" type="presParOf" srcId="{8CCC0A26-9CB9-4BDC-B07A-A0AD4EA8051D}" destId="{11B49AE9-90AB-4C21-B7F4-280AED2FCA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FFFFFF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 custLinFactNeighborX="-309" custLinFactNeighborY="0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FFFFFF"/>
        </a:solidFill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ln w="28575"/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solidFill>
          <a:srgbClr val="009999"/>
        </a:solidFill>
        <a:scene3d>
          <a:camera prst="orthographicFront"/>
          <a:lightRig rig="threePt" dir="t"/>
        </a:scene3d>
        <a:sp3d>
          <a:bevelT/>
        </a:sp3d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FFFFFF"/>
        </a:solidFill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>
        <a:solidFill>
          <a:srgbClr val="FFFFFF"/>
        </a:solidFill>
      </dgm:spPr>
      <dgm:t>
        <a:bodyPr/>
        <a:lstStyle/>
        <a:p>
          <a:r>
            <a:rPr lang="es-ES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ln w="28575"/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/>
      <dgm:spPr>
        <a:solidFill>
          <a:srgbClr val="CC66FF"/>
        </a:solidFill>
        <a:ln w="28575"/>
        <a:scene3d>
          <a:camera prst="orthographicFront"/>
          <a:lightRig rig="threePt" dir="t"/>
        </a:scene3d>
        <a:sp3d>
          <a:bevelT/>
        </a:sp3d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FFFFFF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solidFill>
          <a:schemeClr val="bg2"/>
        </a:solidFill>
        <a:ln w="28575"/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solidFill>
          <a:srgbClr val="FF3399"/>
        </a:solidFill>
        <a:scene3d>
          <a:camera prst="orthographicFront"/>
          <a:lightRig rig="threePt" dir="t"/>
        </a:scene3d>
        <a:sp3d>
          <a:bevelT/>
        </a:sp3d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FFFFFF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933A3BD6-EF9C-496D-AC79-71155D11D6B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23B00CE6-EDD9-4B9C-BC2C-475DE13DF300}" type="parTrans" cxnId="{182EE56B-23E1-40ED-BA4E-B463ED8AF2BA}">
      <dgm:prSet/>
      <dgm:spPr/>
      <dgm:t>
        <a:bodyPr/>
        <a:lstStyle/>
        <a:p>
          <a:endParaRPr lang="es-EC"/>
        </a:p>
      </dgm:t>
    </dgm:pt>
    <dgm:pt modelId="{3EC753A7-0DEE-44D9-9CFA-4DF6BF0D2CD2}" type="sibTrans" cxnId="{182EE56B-23E1-40ED-BA4E-B463ED8AF2BA}">
      <dgm:prSet/>
      <dgm:spPr/>
      <dgm:t>
        <a:bodyPr/>
        <a:lstStyle/>
        <a:p>
          <a:endParaRPr lang="es-EC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7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7"/>
      <dgm:spPr/>
    </dgm:pt>
    <dgm:pt modelId="{2F3BCE9C-DEB6-45A7-A41C-2B091BF54B1D}" type="pres">
      <dgm:prSet presAssocID="{CEF8FF1A-6B38-4F55-A0E9-EFD3789197B5}" presName="dstNode" presStyleLbl="node1" presStyleIdx="0" presStyleCnt="7"/>
      <dgm:spPr/>
    </dgm:pt>
    <dgm:pt modelId="{CD633117-FEBA-4A15-884C-E9A50F1A6981}" type="pres">
      <dgm:prSet presAssocID="{32884E85-6A6E-4E8C-A84F-3B64DF7E6E92}" presName="text_1" presStyleLbl="node1" presStyleIdx="0" presStyleCnt="7">
        <dgm:presLayoutVars>
          <dgm:bulletEnabled val="1"/>
        </dgm:presLayoutVars>
      </dgm:prSet>
      <dgm:spPr/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740EA588-2C30-4824-8374-B509E0AAB0CF}" type="pres">
      <dgm:prSet presAssocID="{017A365A-2CF4-4EB5-821B-2FB911214557}" presName="text_2" presStyleLbl="node1" presStyleIdx="1" presStyleCnt="7">
        <dgm:presLayoutVars>
          <dgm:bulletEnabled val="1"/>
        </dgm:presLayoutVars>
      </dgm:prSet>
      <dgm:spPr/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7"/>
      <dgm:spPr>
        <a:ln w="28575"/>
      </dgm:spPr>
    </dgm:pt>
    <dgm:pt modelId="{1B8B0134-68F8-4467-96CF-9DDB5C08F7AA}" type="pres">
      <dgm:prSet presAssocID="{933A3BD6-EF9C-496D-AC79-71155D11D6B2}" presName="text_3" presStyleLbl="node1" presStyleIdx="2" presStyleCnt="7">
        <dgm:presLayoutVars>
          <dgm:bulletEnabled val="1"/>
        </dgm:presLayoutVars>
      </dgm:prSet>
      <dgm:spPr/>
    </dgm:pt>
    <dgm:pt modelId="{605FCD17-C833-49E9-BEC8-AA88E10E4670}" type="pres">
      <dgm:prSet presAssocID="{933A3BD6-EF9C-496D-AC79-71155D11D6B2}" presName="accent_3" presStyleCnt="0"/>
      <dgm:spPr/>
    </dgm:pt>
    <dgm:pt modelId="{C49F7661-3669-47B0-BCDD-A7662B30E409}" type="pres">
      <dgm:prSet presAssocID="{933A3BD6-EF9C-496D-AC79-71155D11D6B2}" presName="accentRepeatNode" presStyleLbl="solidFgAcc1" presStyleIdx="2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26BD489B-B066-4133-9651-AFD3B62A696B}" type="pres">
      <dgm:prSet presAssocID="{55F5B553-B3E3-4B39-8EF9-EBEEDEAAAB79}" presName="text_4" presStyleLbl="node1" presStyleIdx="3" presStyleCnt="7">
        <dgm:presLayoutVars>
          <dgm:bulletEnabled val="1"/>
        </dgm:presLayoutVars>
      </dgm:prSet>
      <dgm:spPr/>
    </dgm:pt>
    <dgm:pt modelId="{9C5FF90D-8F50-4F34-A049-9C64F6DC7E3E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D1677B6B-96C4-458F-B2A6-23F66D3AEFE8}" type="pres">
      <dgm:prSet presAssocID="{698234F8-AC34-4118-94E1-21FE1673A3EE}" presName="text_5" presStyleLbl="node1" presStyleIdx="4" presStyleCnt="7">
        <dgm:presLayoutVars>
          <dgm:bulletEnabled val="1"/>
        </dgm:presLayoutVars>
      </dgm:prSet>
      <dgm:spPr/>
    </dgm:pt>
    <dgm:pt modelId="{04A6DCB5-D7FC-4E40-9BD1-1BF5DF06C556}" type="pres">
      <dgm:prSet presAssocID="{698234F8-AC34-4118-94E1-21FE1673A3EE}" presName="accent_5" presStyleCnt="0"/>
      <dgm:spPr/>
    </dgm:pt>
    <dgm:pt modelId="{48CB7199-3A3A-42C3-B8F7-BB1C5531D194}" type="pres">
      <dgm:prSet presAssocID="{698234F8-AC34-4118-94E1-21FE1673A3EE}" presName="accentRepeatNode" presStyleLbl="solidFgAcc1" presStyleIdx="4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A963BFD7-8EF5-42C9-8430-C896301D61E2}" type="pres">
      <dgm:prSet presAssocID="{4CCB7D44-7FF6-4ED2-AAB0-6A0A4850B9EB}" presName="text_6" presStyleLbl="node1" presStyleIdx="5" presStyleCnt="7">
        <dgm:presLayoutVars>
          <dgm:bulletEnabled val="1"/>
        </dgm:presLayoutVars>
      </dgm:prSet>
      <dgm:spPr/>
    </dgm:pt>
    <dgm:pt modelId="{0FE09FFC-4EFD-4779-A5F1-D091D85CC22B}" type="pres">
      <dgm:prSet presAssocID="{4CCB7D44-7FF6-4ED2-AAB0-6A0A4850B9EB}" presName="accent_6" presStyleCnt="0"/>
      <dgm:spPr/>
    </dgm:pt>
    <dgm:pt modelId="{6049526B-2179-4153-911E-FCEF92B1A5BC}" type="pres">
      <dgm:prSet presAssocID="{4CCB7D44-7FF6-4ED2-AAB0-6A0A4850B9EB}" presName="accentRepeatNode" presStyleLbl="solidFgAcc1" presStyleIdx="5" presStyleCnt="7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38C077B-B4B9-45FA-9159-D62ECCDA4302}" type="pres">
      <dgm:prSet presAssocID="{4EF00ADB-284D-4AD7-B861-EC2CF2BB0A3D}" presName="text_7" presStyleLbl="node1" presStyleIdx="6" presStyleCnt="7">
        <dgm:presLayoutVars>
          <dgm:bulletEnabled val="1"/>
        </dgm:presLayoutVars>
      </dgm:prSet>
      <dgm:spPr/>
    </dgm:pt>
    <dgm:pt modelId="{39E19F9B-1F7C-4FC1-B7E2-27001114979B}" type="pres">
      <dgm:prSet presAssocID="{4EF00ADB-284D-4AD7-B861-EC2CF2BB0A3D}" presName="accent_7" presStyleCnt="0"/>
      <dgm:spPr/>
    </dgm:pt>
    <dgm:pt modelId="{46008874-7DBF-463C-8E0D-7CB8693190A5}" type="pres">
      <dgm:prSet presAssocID="{4EF00ADB-284D-4AD7-B861-EC2CF2BB0A3D}" presName="accentRepeatNode" presStyleLbl="solidFgAcc1" presStyleIdx="6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</dgm:ptLst>
  <dgm:cxnLst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A136AD61-01C7-40BA-A403-82D81099601B}" srcId="{CEF8FF1A-6B38-4F55-A0E9-EFD3789197B5}" destId="{4CCB7D44-7FF6-4ED2-AAB0-6A0A4850B9EB}" srcOrd="5" destOrd="0" parTransId="{BE850028-D4E6-4959-B6E7-60679C155BB5}" sibTransId="{D5046229-1E7B-4BE6-BC19-02FDC54E105B}"/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182EE56B-23E1-40ED-BA4E-B463ED8AF2BA}" srcId="{CEF8FF1A-6B38-4F55-A0E9-EFD3789197B5}" destId="{933A3BD6-EF9C-496D-AC79-71155D11D6B2}" srcOrd="2" destOrd="0" parTransId="{23B00CE6-EDD9-4B9C-BC2C-475DE13DF300}" sibTransId="{3EC753A7-0DEE-44D9-9CFA-4DF6BF0D2CD2}"/>
    <dgm:cxn modelId="{24236D54-58D8-4454-8382-507AD4FDB003}" type="presOf" srcId="{698234F8-AC34-4118-94E1-21FE1673A3EE}" destId="{D1677B6B-96C4-458F-B2A6-23F66D3AEFE8}" srcOrd="0" destOrd="0" presId="urn:microsoft.com/office/officeart/2008/layout/VerticalCurvedList"/>
    <dgm:cxn modelId="{B469127F-8DAF-4517-A85C-F6CCAE1840F6}" type="presOf" srcId="{55F5B553-B3E3-4B39-8EF9-EBEEDEAAAB79}" destId="{26BD489B-B066-4133-9651-AFD3B62A696B}" srcOrd="0" destOrd="0" presId="urn:microsoft.com/office/officeart/2008/layout/VerticalCurvedList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50EC5BA8-AD93-4575-BB1F-9C9F41C82CDC}" type="presOf" srcId="{4EF00ADB-284D-4AD7-B861-EC2CF2BB0A3D}" destId="{B38C077B-B4B9-45FA-9159-D62ECCDA4302}" srcOrd="0" destOrd="0" presId="urn:microsoft.com/office/officeart/2008/layout/VerticalCurvedList"/>
    <dgm:cxn modelId="{056B78B0-EA9E-4F90-9DF9-B70CDC1B18C2}" srcId="{CEF8FF1A-6B38-4F55-A0E9-EFD3789197B5}" destId="{698234F8-AC34-4118-94E1-21FE1673A3EE}" srcOrd="4" destOrd="0" parTransId="{B87F0034-4B3F-446A-A04C-F5277301BE6B}" sibTransId="{D199A92B-CDCB-4EA4-9118-36F48B95A1FE}"/>
    <dgm:cxn modelId="{A32F65CB-6B8D-4710-B80C-9C05041C99D9}" type="presOf" srcId="{4CCB7D44-7FF6-4ED2-AAB0-6A0A4850B9EB}" destId="{A963BFD7-8EF5-42C9-8430-C896301D61E2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D6DC88DE-3B54-430A-824B-F6BA8B513D59}" type="presOf" srcId="{933A3BD6-EF9C-496D-AC79-71155D11D6B2}" destId="{1B8B0134-68F8-4467-96CF-9DDB5C08F7A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E0A7AAE6-8273-4E64-9582-DCCA12FE9D68}" srcId="{CEF8FF1A-6B38-4F55-A0E9-EFD3789197B5}" destId="{4EF00ADB-284D-4AD7-B861-EC2CF2BB0A3D}" srcOrd="6" destOrd="0" parTransId="{449CD07C-6D41-4F00-BD29-E169F70F98EB}" sibTransId="{166F2BD5-FB83-4FF6-A95C-E02CBB128B54}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FE1D6059-FF55-4B1F-B497-908947288FD4}" type="presParOf" srcId="{B5CDEFDB-8B4F-4EE8-A9AB-3E386B39B87C}" destId="{1B8B0134-68F8-4467-96CF-9DDB5C08F7AA}" srcOrd="5" destOrd="0" presId="urn:microsoft.com/office/officeart/2008/layout/VerticalCurvedList"/>
    <dgm:cxn modelId="{A3C816BE-41F8-47D9-87E1-D326ADF8782E}" type="presParOf" srcId="{B5CDEFDB-8B4F-4EE8-A9AB-3E386B39B87C}" destId="{605FCD17-C833-49E9-BEC8-AA88E10E4670}" srcOrd="6" destOrd="0" presId="urn:microsoft.com/office/officeart/2008/layout/VerticalCurvedList"/>
    <dgm:cxn modelId="{C384A888-D953-47C9-99A5-A2AFE3EC1F4D}" type="presParOf" srcId="{605FCD17-C833-49E9-BEC8-AA88E10E4670}" destId="{C49F7661-3669-47B0-BCDD-A7662B30E409}" srcOrd="0" destOrd="0" presId="urn:microsoft.com/office/officeart/2008/layout/VerticalCurvedList"/>
    <dgm:cxn modelId="{5DE7E6FB-FB63-4549-B265-98221CA3D50D}" type="presParOf" srcId="{B5CDEFDB-8B4F-4EE8-A9AB-3E386B39B87C}" destId="{26BD489B-B066-4133-9651-AFD3B62A696B}" srcOrd="7" destOrd="0" presId="urn:microsoft.com/office/officeart/2008/layout/VerticalCurvedList"/>
    <dgm:cxn modelId="{CE38046D-7840-46F1-9955-2CE249243AC3}" type="presParOf" srcId="{B5CDEFDB-8B4F-4EE8-A9AB-3E386B39B87C}" destId="{9C5FF90D-8F50-4F34-A049-9C64F6DC7E3E}" srcOrd="8" destOrd="0" presId="urn:microsoft.com/office/officeart/2008/layout/VerticalCurvedList"/>
    <dgm:cxn modelId="{79756BA5-20AC-42D1-B305-B951CD10B13B}" type="presParOf" srcId="{9C5FF90D-8F50-4F34-A049-9C64F6DC7E3E}" destId="{DC28EFFE-55B5-4C81-A9B3-707E2227B72C}" srcOrd="0" destOrd="0" presId="urn:microsoft.com/office/officeart/2008/layout/VerticalCurvedList"/>
    <dgm:cxn modelId="{8A742115-1539-4430-AA68-C47B22513777}" type="presParOf" srcId="{B5CDEFDB-8B4F-4EE8-A9AB-3E386B39B87C}" destId="{D1677B6B-96C4-458F-B2A6-23F66D3AEFE8}" srcOrd="9" destOrd="0" presId="urn:microsoft.com/office/officeart/2008/layout/VerticalCurvedList"/>
    <dgm:cxn modelId="{95DE5043-B461-44DF-9542-55334315D62E}" type="presParOf" srcId="{B5CDEFDB-8B4F-4EE8-A9AB-3E386B39B87C}" destId="{04A6DCB5-D7FC-4E40-9BD1-1BF5DF06C556}" srcOrd="10" destOrd="0" presId="urn:microsoft.com/office/officeart/2008/layout/VerticalCurvedList"/>
    <dgm:cxn modelId="{A23D9602-F662-40A5-839B-925D5F4B1C49}" type="presParOf" srcId="{04A6DCB5-D7FC-4E40-9BD1-1BF5DF06C556}" destId="{48CB7199-3A3A-42C3-B8F7-BB1C5531D194}" srcOrd="0" destOrd="0" presId="urn:microsoft.com/office/officeart/2008/layout/VerticalCurvedList"/>
    <dgm:cxn modelId="{3908C8F6-F719-4C28-8C35-376EAA374A40}" type="presParOf" srcId="{B5CDEFDB-8B4F-4EE8-A9AB-3E386B39B87C}" destId="{A963BFD7-8EF5-42C9-8430-C896301D61E2}" srcOrd="11" destOrd="0" presId="urn:microsoft.com/office/officeart/2008/layout/VerticalCurvedList"/>
    <dgm:cxn modelId="{6796503A-A81B-432E-BEE1-42DC678EA049}" type="presParOf" srcId="{B5CDEFDB-8B4F-4EE8-A9AB-3E386B39B87C}" destId="{0FE09FFC-4EFD-4779-A5F1-D091D85CC22B}" srcOrd="12" destOrd="0" presId="urn:microsoft.com/office/officeart/2008/layout/VerticalCurvedList"/>
    <dgm:cxn modelId="{98D37544-0A01-419B-9C56-C8A7DF41CABD}" type="presParOf" srcId="{0FE09FFC-4EFD-4779-A5F1-D091D85CC22B}" destId="{6049526B-2179-4153-911E-FCEF92B1A5BC}" srcOrd="0" destOrd="0" presId="urn:microsoft.com/office/officeart/2008/layout/VerticalCurvedList"/>
    <dgm:cxn modelId="{62FA1995-671E-4EAF-B6C5-97D1E3BD1C42}" type="presParOf" srcId="{B5CDEFDB-8B4F-4EE8-A9AB-3E386B39B87C}" destId="{B38C077B-B4B9-45FA-9159-D62ECCDA4302}" srcOrd="13" destOrd="0" presId="urn:microsoft.com/office/officeart/2008/layout/VerticalCurvedList"/>
    <dgm:cxn modelId="{4314307F-1632-4A12-9DF3-041815F235E5}" type="presParOf" srcId="{B5CDEFDB-8B4F-4EE8-A9AB-3E386B39B87C}" destId="{39E19F9B-1F7C-4FC1-B7E2-27001114979B}" srcOrd="14" destOrd="0" presId="urn:microsoft.com/office/officeart/2008/layout/VerticalCurvedList"/>
    <dgm:cxn modelId="{F8BA940B-E793-45EB-BF87-5B2BE59CD0D4}" type="presParOf" srcId="{39E19F9B-1F7C-4FC1-B7E2-27001114979B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9150" y="188292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7659" y="188292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6161A-5937-4F73-A54E-4B4B74BA71E5}">
      <dsp:nvSpPr>
        <dsp:cNvPr id="0" name=""/>
        <dsp:cNvSpPr/>
      </dsp:nvSpPr>
      <dsp:spPr>
        <a:xfrm>
          <a:off x="0" y="283996"/>
          <a:ext cx="40463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ACE5-CDEE-4554-8E40-EC1226FEA332}">
      <dsp:nvSpPr>
        <dsp:cNvPr id="0" name=""/>
        <dsp:cNvSpPr/>
      </dsp:nvSpPr>
      <dsp:spPr>
        <a:xfrm>
          <a:off x="198660" y="85641"/>
          <a:ext cx="2832429" cy="56088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59" tIns="0" rIns="1070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Humedad</a:t>
          </a:r>
          <a:endParaRPr lang="es-EC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40" y="113021"/>
        <a:ext cx="2777669" cy="506120"/>
      </dsp:txXfrm>
    </dsp:sp>
    <dsp:sp modelId="{335B7500-C239-4BEE-902F-296C844096B7}">
      <dsp:nvSpPr>
        <dsp:cNvPr id="0" name=""/>
        <dsp:cNvSpPr/>
      </dsp:nvSpPr>
      <dsp:spPr>
        <a:xfrm>
          <a:off x="0" y="1140805"/>
          <a:ext cx="40463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11790"/>
              <a:satOff val="-5481"/>
              <a:lumOff val="152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BCB63-FE17-4D7D-9617-7038467A41EA}">
      <dsp:nvSpPr>
        <dsp:cNvPr id="0" name=""/>
        <dsp:cNvSpPr/>
      </dsp:nvSpPr>
      <dsp:spPr>
        <a:xfrm>
          <a:off x="652668" y="932253"/>
          <a:ext cx="2832429" cy="560880"/>
        </a:xfrm>
        <a:prstGeom prst="roundRect">
          <a:avLst/>
        </a:prstGeom>
        <a:solidFill>
          <a:schemeClr val="accent6">
            <a:shade val="80000"/>
            <a:hueOff val="-111790"/>
            <a:satOff val="-5481"/>
            <a:lumOff val="152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59" tIns="0" rIns="1070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Ablandamiento</a:t>
          </a:r>
          <a:r>
            <a:rPr lang="es-E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048" y="959633"/>
        <a:ext cx="2777669" cy="506120"/>
      </dsp:txXfrm>
    </dsp:sp>
    <dsp:sp modelId="{11B49AE9-90AB-4C21-B7F4-280AED2FCA9A}">
      <dsp:nvSpPr>
        <dsp:cNvPr id="0" name=""/>
        <dsp:cNvSpPr/>
      </dsp:nvSpPr>
      <dsp:spPr>
        <a:xfrm>
          <a:off x="0" y="2007677"/>
          <a:ext cx="40463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23579"/>
              <a:satOff val="-10962"/>
              <a:lumOff val="305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6FAF-083E-4FCB-97C3-1F9D7306F8C2}">
      <dsp:nvSpPr>
        <dsp:cNvPr id="0" name=""/>
        <dsp:cNvSpPr/>
      </dsp:nvSpPr>
      <dsp:spPr>
        <a:xfrm>
          <a:off x="667482" y="1833299"/>
          <a:ext cx="2832429" cy="560880"/>
        </a:xfrm>
        <a:prstGeom prst="roundRect">
          <a:avLst/>
        </a:prstGeom>
        <a:solidFill>
          <a:schemeClr val="accent6">
            <a:shade val="80000"/>
            <a:hueOff val="-223579"/>
            <a:satOff val="-10962"/>
            <a:lumOff val="305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59" tIns="0" rIns="1070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Pérdida</a:t>
          </a:r>
          <a:r>
            <a:rPr lang="es-E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es-E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resistencia</a:t>
          </a:r>
          <a:r>
            <a:rPr lang="es-E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862" y="1860679"/>
        <a:ext cx="277766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6161A-5937-4F73-A54E-4B4B74BA71E5}">
      <dsp:nvSpPr>
        <dsp:cNvPr id="0" name=""/>
        <dsp:cNvSpPr/>
      </dsp:nvSpPr>
      <dsp:spPr>
        <a:xfrm>
          <a:off x="0" y="283996"/>
          <a:ext cx="40463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ACE5-CDEE-4554-8E40-EC1226FEA332}">
      <dsp:nvSpPr>
        <dsp:cNvPr id="0" name=""/>
        <dsp:cNvSpPr/>
      </dsp:nvSpPr>
      <dsp:spPr>
        <a:xfrm>
          <a:off x="198660" y="85641"/>
          <a:ext cx="2832429" cy="56088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59" tIns="0" rIns="1070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Revestir con Parafina</a:t>
          </a:r>
          <a:endParaRPr lang="es-EC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40" y="113021"/>
        <a:ext cx="2777669" cy="506120"/>
      </dsp:txXfrm>
    </dsp:sp>
    <dsp:sp modelId="{335B7500-C239-4BEE-902F-296C844096B7}">
      <dsp:nvSpPr>
        <dsp:cNvPr id="0" name=""/>
        <dsp:cNvSpPr/>
      </dsp:nvSpPr>
      <dsp:spPr>
        <a:xfrm>
          <a:off x="0" y="1140805"/>
          <a:ext cx="40463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11790"/>
              <a:satOff val="-5481"/>
              <a:lumOff val="152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BCB63-FE17-4D7D-9617-7038467A41EA}">
      <dsp:nvSpPr>
        <dsp:cNvPr id="0" name=""/>
        <dsp:cNvSpPr/>
      </dsp:nvSpPr>
      <dsp:spPr>
        <a:xfrm>
          <a:off x="652668" y="932253"/>
          <a:ext cx="2832429" cy="560880"/>
        </a:xfrm>
        <a:prstGeom prst="roundRect">
          <a:avLst/>
        </a:prstGeom>
        <a:solidFill>
          <a:schemeClr val="accent6">
            <a:shade val="80000"/>
            <a:hueOff val="-111790"/>
            <a:satOff val="-5481"/>
            <a:lumOff val="152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59" tIns="0" rIns="1070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Barrera Antihumedad</a:t>
          </a:r>
          <a:endParaRPr lang="es-EC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048" y="959633"/>
        <a:ext cx="2777669" cy="506120"/>
      </dsp:txXfrm>
    </dsp:sp>
    <dsp:sp modelId="{11B49AE9-90AB-4C21-B7F4-280AED2FCA9A}">
      <dsp:nvSpPr>
        <dsp:cNvPr id="0" name=""/>
        <dsp:cNvSpPr/>
      </dsp:nvSpPr>
      <dsp:spPr>
        <a:xfrm>
          <a:off x="0" y="2007677"/>
          <a:ext cx="40463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23579"/>
              <a:satOff val="-10962"/>
              <a:lumOff val="305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6FAF-083E-4FCB-97C3-1F9D7306F8C2}">
      <dsp:nvSpPr>
        <dsp:cNvPr id="0" name=""/>
        <dsp:cNvSpPr/>
      </dsp:nvSpPr>
      <dsp:spPr>
        <a:xfrm>
          <a:off x="667482" y="1833299"/>
          <a:ext cx="2832429" cy="560880"/>
        </a:xfrm>
        <a:prstGeom prst="roundRect">
          <a:avLst/>
        </a:prstGeom>
        <a:solidFill>
          <a:schemeClr val="accent6">
            <a:shade val="80000"/>
            <a:hueOff val="-223579"/>
            <a:satOff val="-10962"/>
            <a:lumOff val="305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59" tIns="0" rIns="1070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Mayor resistencia </a:t>
          </a:r>
          <a:endParaRPr lang="es-EC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862" y="1860679"/>
        <a:ext cx="2777669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6161A-5937-4F73-A54E-4B4B74BA71E5}">
      <dsp:nvSpPr>
        <dsp:cNvPr id="0" name=""/>
        <dsp:cNvSpPr/>
      </dsp:nvSpPr>
      <dsp:spPr>
        <a:xfrm>
          <a:off x="0" y="283996"/>
          <a:ext cx="24256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ACE5-CDEE-4554-8E40-EC1226FEA332}">
      <dsp:nvSpPr>
        <dsp:cNvPr id="0" name=""/>
        <dsp:cNvSpPr/>
      </dsp:nvSpPr>
      <dsp:spPr>
        <a:xfrm>
          <a:off x="383072" y="16126"/>
          <a:ext cx="1697961" cy="5608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9" tIns="0" rIns="64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renovable </a:t>
          </a:r>
          <a:endParaRPr lang="es-EC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452" y="43506"/>
        <a:ext cx="1643201" cy="506120"/>
      </dsp:txXfrm>
    </dsp:sp>
    <dsp:sp modelId="{335B7500-C239-4BEE-902F-296C844096B7}">
      <dsp:nvSpPr>
        <dsp:cNvPr id="0" name=""/>
        <dsp:cNvSpPr/>
      </dsp:nvSpPr>
      <dsp:spPr>
        <a:xfrm>
          <a:off x="0" y="1140805"/>
          <a:ext cx="24256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87347"/>
              <a:satOff val="0"/>
              <a:lumOff val="1693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BCB63-FE17-4D7D-9617-7038467A41EA}">
      <dsp:nvSpPr>
        <dsp:cNvPr id="0" name=""/>
        <dsp:cNvSpPr/>
      </dsp:nvSpPr>
      <dsp:spPr>
        <a:xfrm>
          <a:off x="391256" y="932253"/>
          <a:ext cx="1697961" cy="560880"/>
        </a:xfrm>
        <a:prstGeom prst="roundRect">
          <a:avLst/>
        </a:prstGeom>
        <a:solidFill>
          <a:schemeClr val="accent2">
            <a:shade val="80000"/>
            <a:hueOff val="-287347"/>
            <a:satOff val="0"/>
            <a:lumOff val="169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9" tIns="0" rIns="64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Limitado</a:t>
          </a:r>
          <a:endParaRPr lang="es-EC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636" y="959633"/>
        <a:ext cx="1643201" cy="506120"/>
      </dsp:txXfrm>
    </dsp:sp>
    <dsp:sp modelId="{11B49AE9-90AB-4C21-B7F4-280AED2FCA9A}">
      <dsp:nvSpPr>
        <dsp:cNvPr id="0" name=""/>
        <dsp:cNvSpPr/>
      </dsp:nvSpPr>
      <dsp:spPr>
        <a:xfrm>
          <a:off x="0" y="2007677"/>
          <a:ext cx="24256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574694"/>
              <a:satOff val="0"/>
              <a:lumOff val="338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6FAF-083E-4FCB-97C3-1F9D7306F8C2}">
      <dsp:nvSpPr>
        <dsp:cNvPr id="0" name=""/>
        <dsp:cNvSpPr/>
      </dsp:nvSpPr>
      <dsp:spPr>
        <a:xfrm>
          <a:off x="400136" y="1833299"/>
          <a:ext cx="1697961" cy="560880"/>
        </a:xfrm>
        <a:prstGeom prst="roundRect">
          <a:avLst/>
        </a:prstGeom>
        <a:solidFill>
          <a:schemeClr val="accent2">
            <a:shade val="80000"/>
            <a:hueOff val="-574694"/>
            <a:satOff val="0"/>
            <a:lumOff val="338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79" tIns="0" rIns="64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Disminuido </a:t>
          </a:r>
          <a:endParaRPr lang="es-EC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16" y="1860679"/>
        <a:ext cx="1643201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7659" y="188292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9150" y="188292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9150" y="1882922"/>
          <a:ext cx="482626" cy="482626"/>
        </a:xfrm>
        <a:prstGeom prst="ellipse">
          <a:avLst/>
        </a:prstGeom>
        <a:solidFill>
          <a:srgbClr val="CC66FF"/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9150" y="188292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3117-FEBA-4A15-884C-E9A50F1A6981}">
      <dsp:nvSpPr>
        <dsp:cNvPr id="0" name=""/>
        <dsp:cNvSpPr/>
      </dsp:nvSpPr>
      <dsp:spPr>
        <a:xfrm>
          <a:off x="298030" y="193135"/>
          <a:ext cx="5425066" cy="386101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298030" y="193135"/>
        <a:ext cx="5425066" cy="386101"/>
      </dsp:txXfrm>
    </dsp:sp>
    <dsp:sp modelId="{447B0C83-0B1A-42E2-BC15-7E22C6A60811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588-2C30-4824-8374-B509E0AAB0CF}">
      <dsp:nvSpPr>
        <dsp:cNvPr id="0" name=""/>
        <dsp:cNvSpPr/>
      </dsp:nvSpPr>
      <dsp:spPr>
        <a:xfrm>
          <a:off x="647679" y="772627"/>
          <a:ext cx="5075417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647679" y="772627"/>
        <a:ext cx="5075417" cy="386101"/>
      </dsp:txXfrm>
    </dsp:sp>
    <dsp:sp modelId="{A71DC178-7DBA-404A-A8EF-1B331FFEB4E4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B0134-68F8-4467-96CF-9DDB5C08F7AA}">
      <dsp:nvSpPr>
        <dsp:cNvPr id="0" name=""/>
        <dsp:cNvSpPr/>
      </dsp:nvSpPr>
      <dsp:spPr>
        <a:xfrm>
          <a:off x="839285" y="1351693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839285" y="1351693"/>
        <a:ext cx="4883811" cy="386101"/>
      </dsp:txXfrm>
    </dsp:sp>
    <dsp:sp modelId="{C49F7661-3669-47B0-BCDD-A7662B30E409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489B-B066-4133-9651-AFD3B62A696B}">
      <dsp:nvSpPr>
        <dsp:cNvPr id="0" name=""/>
        <dsp:cNvSpPr/>
      </dsp:nvSpPr>
      <dsp:spPr>
        <a:xfrm>
          <a:off x="900463" y="1931185"/>
          <a:ext cx="4822633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>
        <a:off x="900463" y="1931185"/>
        <a:ext cx="4822633" cy="386101"/>
      </dsp:txXfrm>
    </dsp:sp>
    <dsp:sp modelId="{DC28EFFE-55B5-4C81-A9B3-707E2227B72C}">
      <dsp:nvSpPr>
        <dsp:cNvPr id="0" name=""/>
        <dsp:cNvSpPr/>
      </dsp:nvSpPr>
      <dsp:spPr>
        <a:xfrm>
          <a:off x="659150" y="188292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7B6B-96C4-458F-B2A6-23F66D3AEFE8}">
      <dsp:nvSpPr>
        <dsp:cNvPr id="0" name=""/>
        <dsp:cNvSpPr/>
      </dsp:nvSpPr>
      <dsp:spPr>
        <a:xfrm>
          <a:off x="839285" y="2510677"/>
          <a:ext cx="4883811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sp:txBody>
      <dsp:txXfrm>
        <a:off x="839285" y="2510677"/>
        <a:ext cx="4883811" cy="386101"/>
      </dsp:txXfrm>
    </dsp:sp>
    <dsp:sp modelId="{48CB7199-3A3A-42C3-B8F7-BB1C5531D194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BFD7-8EF5-42C9-8430-C896301D61E2}">
      <dsp:nvSpPr>
        <dsp:cNvPr id="0" name=""/>
        <dsp:cNvSpPr/>
      </dsp:nvSpPr>
      <dsp:spPr>
        <a:xfrm>
          <a:off x="647679" y="3089743"/>
          <a:ext cx="5075417" cy="386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647679" y="3089743"/>
        <a:ext cx="5075417" cy="386101"/>
      </dsp:txXfrm>
    </dsp:sp>
    <dsp:sp modelId="{6049526B-2179-4153-911E-FCEF92B1A5BC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77B-B4B9-45FA-9159-D62ECCDA4302}">
      <dsp:nvSpPr>
        <dsp:cNvPr id="0" name=""/>
        <dsp:cNvSpPr/>
      </dsp:nvSpPr>
      <dsp:spPr>
        <a:xfrm>
          <a:off x="298030" y="3669235"/>
          <a:ext cx="5425066" cy="3861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298030" y="3669235"/>
        <a:ext cx="5425066" cy="386101"/>
      </dsp:txXfrm>
    </dsp:sp>
    <dsp:sp modelId="{46008874-7DBF-463C-8E0D-7CB8693190A5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6397C12-92E4-4B0A-9A1B-A438E4617873}" type="datetimeFigureOut">
              <a:rPr lang="es-EC" smtClean="0"/>
              <a:pPr/>
              <a:t>16/9/2021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824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242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519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996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4283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496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006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287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629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105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0330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77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554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844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2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26" Type="http://schemas.microsoft.com/office/2007/relationships/hdphoto" Target="../media/hdphoto7.wdp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1.png"/><Relationship Id="rId2" Type="http://schemas.openxmlformats.org/officeDocument/2006/relationships/image" Target="../media/image31.jp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11" Type="http://schemas.openxmlformats.org/officeDocument/2006/relationships/image" Target="../media/image39.jpeg"/><Relationship Id="rId24" Type="http://schemas.microsoft.com/office/2007/relationships/hdphoto" Target="../media/hdphoto6.wdp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23" Type="http://schemas.openxmlformats.org/officeDocument/2006/relationships/image" Target="../media/image50.png"/><Relationship Id="rId28" Type="http://schemas.openxmlformats.org/officeDocument/2006/relationships/image" Target="../media/image52.pn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microsoft.com/office/2007/relationships/hdphoto" Target="../media/hdphoto4.wdp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microsoft.com/office/2007/relationships/hdphoto" Target="../media/hdphoto5.wdp"/><Relationship Id="rId27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microsoft.com/office/2007/relationships/hdphoto" Target="../media/hdphoto8.wdp"/><Relationship Id="rId26" Type="http://schemas.microsoft.com/office/2007/relationships/hdphoto" Target="../media/hdphoto11.wdp"/><Relationship Id="rId3" Type="http://schemas.openxmlformats.org/officeDocument/2006/relationships/image" Target="../media/image54.jpeg"/><Relationship Id="rId21" Type="http://schemas.openxmlformats.org/officeDocument/2006/relationships/image" Target="../media/image70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png"/><Relationship Id="rId25" Type="http://schemas.openxmlformats.org/officeDocument/2006/relationships/image" Target="../media/image73.pn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microsoft.com/office/2007/relationships/hdphoto" Target="../media/hdphoto9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2.pn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1.png"/><Relationship Id="rId10" Type="http://schemas.openxmlformats.org/officeDocument/2006/relationships/image" Target="../media/image61.jpeg"/><Relationship Id="rId19" Type="http://schemas.openxmlformats.org/officeDocument/2006/relationships/image" Target="../media/image69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png"/><Relationship Id="rId22" Type="http://schemas.microsoft.com/office/2007/relationships/hdphoto" Target="../media/hdphoto10.wdp"/><Relationship Id="rId27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4.png"/><Relationship Id="rId4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2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diagramLayout" Target="../diagrams/layout2.xml"/><Relationship Id="rId4" Type="http://schemas.openxmlformats.org/officeDocument/2006/relationships/image" Target="../media/image13.png"/><Relationship Id="rId9" Type="http://schemas.openxmlformats.org/officeDocument/2006/relationships/diagramData" Target="../diagrams/data2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3.jpg"/><Relationship Id="rId18" Type="http://schemas.openxmlformats.org/officeDocument/2006/relationships/image" Target="../media/image27.png"/><Relationship Id="rId3" Type="http://schemas.openxmlformats.org/officeDocument/2006/relationships/image" Target="../media/image19.png"/><Relationship Id="rId21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12" Type="http://schemas.microsoft.com/office/2007/relationships/diagramDrawing" Target="../diagrams/drawing3.xml"/><Relationship Id="rId17" Type="http://schemas.microsoft.com/office/2007/relationships/hdphoto" Target="../media/hdphoto3.wdp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diagramColors" Target="../diagrams/colors3.xml"/><Relationship Id="rId24" Type="http://schemas.microsoft.com/office/2007/relationships/diagramDrawing" Target="../diagrams/drawing4.xml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diagramLayout" Target="../diagrams/layout3.xml"/><Relationship Id="rId14" Type="http://schemas.openxmlformats.org/officeDocument/2006/relationships/image" Target="../media/image24.png"/><Relationship Id="rId22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2" y="63448"/>
            <a:ext cx="3453997" cy="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389" y="63448"/>
            <a:ext cx="798490" cy="979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08703" y="1191240"/>
            <a:ext cx="10559161" cy="82357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Jacq., para recubrimiento de cartón”</a:t>
            </a:r>
          </a:p>
          <a:p>
            <a:pPr algn="ctr"/>
            <a:endParaRPr lang="es-ES" sz="2000" i="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2"/>
          <p:cNvSpPr/>
          <p:nvPr/>
        </p:nvSpPr>
        <p:spPr>
          <a:xfrm>
            <a:off x="1381088" y="2655104"/>
            <a:ext cx="9899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Departamento de Ciencias de la Vida y de la Agricultura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4084695" y="4465458"/>
            <a:ext cx="4492270" cy="400110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Vargas Verdesoto Rafael Eduardo, M.Sc.</a:t>
            </a:r>
          </a:p>
        </p:txBody>
      </p:sp>
      <p:sp>
        <p:nvSpPr>
          <p:cNvPr id="14" name="Rectángulo 3">
            <a:extLst>
              <a:ext uri="{FF2B5EF4-FFF2-40B4-BE49-F238E27FC236}">
                <a16:creationId xmlns:a16="http://schemas.microsoft.com/office/drawing/2014/main" id="{DAEA66E0-DB3C-40EE-B2D3-86C300C65CF7}"/>
              </a:ext>
            </a:extLst>
          </p:cNvPr>
          <p:cNvSpPr/>
          <p:nvPr/>
        </p:nvSpPr>
        <p:spPr>
          <a:xfrm>
            <a:off x="1646608" y="3856474"/>
            <a:ext cx="9269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Ingeniera en Biotecnología 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9F25968B-7154-4874-80F8-50ADAC056063}"/>
              </a:ext>
            </a:extLst>
          </p:cNvPr>
          <p:cNvSpPr txBox="1">
            <a:spLocks/>
          </p:cNvSpPr>
          <p:nvPr/>
        </p:nvSpPr>
        <p:spPr>
          <a:xfrm>
            <a:off x="4367161" y="2045805"/>
            <a:ext cx="3837579" cy="417084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Ledesma Robila Melanie Angeles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9">
            <a:extLst>
              <a:ext uri="{FF2B5EF4-FFF2-40B4-BE49-F238E27FC236}">
                <a16:creationId xmlns:a16="http://schemas.microsoft.com/office/drawing/2014/main" id="{AB9522FE-A47F-482E-9E56-069F328978E0}"/>
              </a:ext>
            </a:extLst>
          </p:cNvPr>
          <p:cNvSpPr/>
          <p:nvPr/>
        </p:nvSpPr>
        <p:spPr>
          <a:xfrm>
            <a:off x="1407646" y="3247490"/>
            <a:ext cx="9756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Carrera de Ingeniería en Biotecnología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BA2A4C-1444-47A5-997E-55970E3CEAC1}"/>
              </a:ext>
            </a:extLst>
          </p:cNvPr>
          <p:cNvSpPr txBox="1"/>
          <p:nvPr/>
        </p:nvSpPr>
        <p:spPr>
          <a:xfrm>
            <a:off x="4890670" y="5045114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de septiembre del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CCFDA3-B83A-4D28-A5F0-D463FD31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383" y="92726"/>
            <a:ext cx="1230378" cy="11600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78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972332-78C6-4309-883D-B92E4A16D5AD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C1EB43-0427-422A-9664-EF7C1493E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/>
          <a:stretch/>
        </p:blipFill>
        <p:spPr>
          <a:xfrm>
            <a:off x="3724411" y="494702"/>
            <a:ext cx="3497589" cy="214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0676CAA-ABEE-405F-8C46-3618E639F3E1}"/>
              </a:ext>
            </a:extLst>
          </p:cNvPr>
          <p:cNvSpPr txBox="1"/>
          <p:nvPr/>
        </p:nvSpPr>
        <p:spPr>
          <a:xfrm>
            <a:off x="7039655" y="1021509"/>
            <a:ext cx="2637813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 full refinada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3B1472B-FD8C-45B3-9A62-6562262BB9AB}"/>
              </a:ext>
            </a:extLst>
          </p:cNvPr>
          <p:cNvSpPr txBox="1"/>
          <p:nvPr/>
        </p:nvSpPr>
        <p:spPr>
          <a:xfrm>
            <a:off x="7039655" y="1411655"/>
            <a:ext cx="2637813" cy="307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Viscosidad a 100°C de 3-6 cSt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B0549B5-89E8-4BAA-982D-F0267A3CCE5D}"/>
              </a:ext>
            </a:extLst>
          </p:cNvPr>
          <p:cNvSpPr txBox="1"/>
          <p:nvPr/>
        </p:nvSpPr>
        <p:spPr>
          <a:xfrm>
            <a:off x="7037524" y="1795723"/>
            <a:ext cx="2637813" cy="307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 45°C a 65°C 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51BEA11-8154-4FCB-98F0-05F1C89CCAF6}"/>
              </a:ext>
            </a:extLst>
          </p:cNvPr>
          <p:cNvSpPr txBox="1"/>
          <p:nvPr/>
        </p:nvSpPr>
        <p:spPr>
          <a:xfrm>
            <a:off x="7037524" y="2185494"/>
            <a:ext cx="2637813" cy="307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 peso molecular 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E37C81D-4581-4FE3-88E7-D3592674784A}"/>
              </a:ext>
            </a:extLst>
          </p:cNvPr>
          <p:cNvSpPr txBox="1"/>
          <p:nvPr/>
        </p:nvSpPr>
        <p:spPr>
          <a:xfrm>
            <a:off x="7037523" y="640043"/>
            <a:ext cx="2637813" cy="307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Elevada cantidad de n-parafinas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D39B97F-92A0-4690-B8DC-9967EAAA61CB}"/>
              </a:ext>
            </a:extLst>
          </p:cNvPr>
          <p:cNvSpPr txBox="1"/>
          <p:nvPr/>
        </p:nvSpPr>
        <p:spPr>
          <a:xfrm>
            <a:off x="335360" y="1865151"/>
            <a:ext cx="84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C8146AA-CD18-447F-A03D-E70125601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0" b="91688" l="9610" r="91688">
                        <a14:foregroundMark x1="68831" y1="91948" x2="68831" y2="91948"/>
                        <a14:foregroundMark x1="91688" y1="38961" x2="91688" y2="3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1" y="328585"/>
            <a:ext cx="1693662" cy="1693662"/>
          </a:xfrm>
          <a:prstGeom prst="rect">
            <a:avLst/>
          </a:prstGeom>
        </p:spPr>
      </p:pic>
      <p:sp>
        <p:nvSpPr>
          <p:cNvPr id="39" name="Flecha: circular 38">
            <a:extLst>
              <a:ext uri="{FF2B5EF4-FFF2-40B4-BE49-F238E27FC236}">
                <a16:creationId xmlns:a16="http://schemas.microsoft.com/office/drawing/2014/main" id="{CE08E5B2-164D-4AA7-8AAE-3E9DF1810C97}"/>
              </a:ext>
            </a:extLst>
          </p:cNvPr>
          <p:cNvSpPr/>
          <p:nvPr/>
        </p:nvSpPr>
        <p:spPr>
          <a:xfrm>
            <a:off x="1164169" y="2816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0" name="Flecha: circular 39">
            <a:extLst>
              <a:ext uri="{FF2B5EF4-FFF2-40B4-BE49-F238E27FC236}">
                <a16:creationId xmlns:a16="http://schemas.microsoft.com/office/drawing/2014/main" id="{49904ABB-239D-427A-8CEF-FD23288E4D46}"/>
              </a:ext>
            </a:extLst>
          </p:cNvPr>
          <p:cNvSpPr/>
          <p:nvPr/>
        </p:nvSpPr>
        <p:spPr>
          <a:xfrm rot="6966124">
            <a:off x="2183401" y="1381455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0F1495C3-23D4-4818-8E6C-B877B7957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0" y="1571243"/>
            <a:ext cx="1419187" cy="1419187"/>
          </a:xfrm>
          <a:prstGeom prst="rect">
            <a:avLst/>
          </a:prstGeom>
        </p:spPr>
      </p:pic>
      <p:sp>
        <p:nvSpPr>
          <p:cNvPr id="43" name="Flecha: circular 42">
            <a:extLst>
              <a:ext uri="{FF2B5EF4-FFF2-40B4-BE49-F238E27FC236}">
                <a16:creationId xmlns:a16="http://schemas.microsoft.com/office/drawing/2014/main" id="{631BCD5C-21A1-442B-B259-7D166F551207}"/>
              </a:ext>
            </a:extLst>
          </p:cNvPr>
          <p:cNvSpPr/>
          <p:nvPr/>
        </p:nvSpPr>
        <p:spPr>
          <a:xfrm rot="13796370">
            <a:off x="122089" y="1406972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A7A294C-FD03-4860-B4AA-23F0D03AA24F}"/>
              </a:ext>
            </a:extLst>
          </p:cNvPr>
          <p:cNvSpPr txBox="1"/>
          <p:nvPr/>
        </p:nvSpPr>
        <p:spPr>
          <a:xfrm>
            <a:off x="1355238" y="323418"/>
            <a:ext cx="84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Sustituto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CFB5AF4-C2A2-4AE2-9AED-853CECCF1CF4}"/>
              </a:ext>
            </a:extLst>
          </p:cNvPr>
          <p:cNvSpPr txBox="1"/>
          <p:nvPr/>
        </p:nvSpPr>
        <p:spPr>
          <a:xfrm>
            <a:off x="2245666" y="1857805"/>
            <a:ext cx="96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E5F4858-0C92-457B-B914-339612007E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>
          <a:xfrm>
            <a:off x="100230" y="504208"/>
            <a:ext cx="1503321" cy="1306318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6ED565CE-9D2A-452C-B384-7D87984AEC68}"/>
              </a:ext>
            </a:extLst>
          </p:cNvPr>
          <p:cNvSpPr txBox="1"/>
          <p:nvPr/>
        </p:nvSpPr>
        <p:spPr>
          <a:xfrm>
            <a:off x="9761944" y="1412776"/>
            <a:ext cx="2430056" cy="305789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Viscosidad a 100°C de 4-6 cSt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C468860-B56C-45A9-B0A1-4B6E3F02D9E0}"/>
              </a:ext>
            </a:extLst>
          </p:cNvPr>
          <p:cNvSpPr txBox="1"/>
          <p:nvPr/>
        </p:nvSpPr>
        <p:spPr>
          <a:xfrm>
            <a:off x="9753634" y="1795231"/>
            <a:ext cx="2430057" cy="305789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 60°C a 62°C 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6850A5B-8DCE-4ACF-8971-EBEDE939F7C9}"/>
              </a:ext>
            </a:extLst>
          </p:cNvPr>
          <p:cNvSpPr txBox="1"/>
          <p:nvPr/>
        </p:nvSpPr>
        <p:spPr>
          <a:xfrm>
            <a:off x="5107723" y="6532424"/>
            <a:ext cx="1108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(Page, 1939)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C875481-90C5-4ADB-98E1-3E6BE524BF9E}"/>
              </a:ext>
            </a:extLst>
          </p:cNvPr>
          <p:cNvSpPr txBox="1"/>
          <p:nvPr/>
        </p:nvSpPr>
        <p:spPr>
          <a:xfrm>
            <a:off x="44874" y="6532425"/>
            <a:ext cx="2098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Agrawal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C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C7CF672-653F-4805-9C56-CFB925F6308A}"/>
              </a:ext>
            </a:extLst>
          </p:cNvPr>
          <p:cNvSpPr txBox="1"/>
          <p:nvPr/>
        </p:nvSpPr>
        <p:spPr>
          <a:xfrm>
            <a:off x="1893757" y="6532425"/>
            <a:ext cx="169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(Martínez. F, 2018)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E463AB8-D4A1-4468-9D9B-D5246F9E4548}"/>
              </a:ext>
            </a:extLst>
          </p:cNvPr>
          <p:cNvSpPr txBox="1"/>
          <p:nvPr/>
        </p:nvSpPr>
        <p:spPr>
          <a:xfrm>
            <a:off x="8663067" y="6532424"/>
            <a:ext cx="1263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(Repsol, 2015)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7BBEAD1-3935-48A5-B431-AC78F49B87AD}"/>
              </a:ext>
            </a:extLst>
          </p:cNvPr>
          <p:cNvSpPr txBox="1"/>
          <p:nvPr/>
        </p:nvSpPr>
        <p:spPr>
          <a:xfrm>
            <a:off x="3311863" y="6532424"/>
            <a:ext cx="1934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Moyer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C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Fauber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1964)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3D37683-DB62-47A9-AEF5-CD88F36C900A}"/>
              </a:ext>
            </a:extLst>
          </p:cNvPr>
          <p:cNvSpPr txBox="1"/>
          <p:nvPr/>
        </p:nvSpPr>
        <p:spPr>
          <a:xfrm>
            <a:off x="6057825" y="6535764"/>
            <a:ext cx="2817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Phadoemchit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Boonvichitr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1989)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1920EE5-976E-4D91-8FB9-162FBB5406E1}"/>
              </a:ext>
            </a:extLst>
          </p:cNvPr>
          <p:cNvSpPr txBox="1"/>
          <p:nvPr/>
        </p:nvSpPr>
        <p:spPr>
          <a:xfrm>
            <a:off x="386305" y="2960437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las Ceras Vegetales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6F968F0-65B9-450E-8307-3CDBDA58276E}"/>
              </a:ext>
            </a:extLst>
          </p:cNvPr>
          <p:cNvSpPr txBox="1"/>
          <p:nvPr/>
        </p:nvSpPr>
        <p:spPr>
          <a:xfrm>
            <a:off x="1306461" y="3469495"/>
            <a:ext cx="183548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en peso</a:t>
            </a:r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aprox. del 1 al 5% de peso de la materia prima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C7CC504-64AD-4544-95AB-EB4FA9A3102C}"/>
              </a:ext>
            </a:extLst>
          </p:cNvPr>
          <p:cNvSpPr txBox="1"/>
          <p:nvPr/>
        </p:nvSpPr>
        <p:spPr>
          <a:xfrm>
            <a:off x="3169425" y="3433121"/>
            <a:ext cx="944933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PFH. RB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6264CF6-CAAF-4B76-961B-678BF1A6D47D}"/>
              </a:ext>
            </a:extLst>
          </p:cNvPr>
          <p:cNvSpPr txBox="1"/>
          <p:nvPr/>
        </p:nvSpPr>
        <p:spPr>
          <a:xfrm>
            <a:off x="3169426" y="3925592"/>
            <a:ext cx="944933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SE. RBD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EF227BB-88DC-46BF-B98E-F1181C79D5DC}"/>
              </a:ext>
            </a:extLst>
          </p:cNvPr>
          <p:cNvSpPr txBox="1"/>
          <p:nvPr/>
        </p:nvSpPr>
        <p:spPr>
          <a:xfrm>
            <a:off x="364177" y="3693571"/>
            <a:ext cx="944933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Aditivo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Tabla 70">
            <a:extLst>
              <a:ext uri="{FF2B5EF4-FFF2-40B4-BE49-F238E27FC236}">
                <a16:creationId xmlns:a16="http://schemas.microsoft.com/office/drawing/2014/main" id="{BA4DDEE1-D371-4225-80E0-06BCE7F62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25272"/>
              </p:ext>
            </p:extLst>
          </p:nvPr>
        </p:nvGraphicFramePr>
        <p:xfrm>
          <a:off x="227700" y="4701156"/>
          <a:ext cx="4224076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44083">
                  <a:extLst>
                    <a:ext uri="{9D8B030D-6E8A-4147-A177-3AD203B41FA5}">
                      <a16:colId xmlns:a16="http://schemas.microsoft.com/office/drawing/2014/main" val="2910401437"/>
                    </a:ext>
                  </a:extLst>
                </a:gridCol>
                <a:gridCol w="978856">
                  <a:extLst>
                    <a:ext uri="{9D8B030D-6E8A-4147-A177-3AD203B41FA5}">
                      <a16:colId xmlns:a16="http://schemas.microsoft.com/office/drawing/2014/main" val="1849094366"/>
                    </a:ext>
                  </a:extLst>
                </a:gridCol>
                <a:gridCol w="1201137">
                  <a:extLst>
                    <a:ext uri="{9D8B030D-6E8A-4147-A177-3AD203B41FA5}">
                      <a16:colId xmlns:a16="http://schemas.microsoft.com/office/drawing/2014/main" val="1716833039"/>
                    </a:ext>
                  </a:extLst>
                </a:gridCol>
              </a:tblGrid>
              <a:tr h="26010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Tipo de Muestra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Aditivo (g)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Muestra (g)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32555"/>
                  </a:ext>
                </a:extLst>
              </a:tr>
              <a:tr h="260106">
                <a:tc>
                  <a:txBody>
                    <a:bodyPr/>
                    <a:lstStyle/>
                    <a:p>
                      <a:r>
                        <a:rPr lang="es-ES" sz="1200" dirty="0"/>
                        <a:t>PFH. RB o SE. RBD al 2%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 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49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71434"/>
                  </a:ext>
                </a:extLst>
              </a:tr>
              <a:tr h="26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PFH. RB o SE. RBD al 5%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2,5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47,5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85029"/>
                  </a:ext>
                </a:extLst>
              </a:tr>
              <a:tr h="26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PFH. RB o SE. RBD al 7%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3,5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46,5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60939"/>
                  </a:ext>
                </a:extLst>
              </a:tr>
              <a:tr h="260106">
                <a:tc>
                  <a:txBody>
                    <a:bodyPr/>
                    <a:lstStyle/>
                    <a:p>
                      <a:r>
                        <a:rPr lang="es-ES" sz="1200" dirty="0"/>
                        <a:t>Parafina 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54757"/>
                  </a:ext>
                </a:extLst>
              </a:tr>
            </a:tbl>
          </a:graphicData>
        </a:graphic>
      </p:graphicFrame>
      <p:sp>
        <p:nvSpPr>
          <p:cNvPr id="71" name="CuadroTexto 70">
            <a:extLst>
              <a:ext uri="{FF2B5EF4-FFF2-40B4-BE49-F238E27FC236}">
                <a16:creationId xmlns:a16="http://schemas.microsoft.com/office/drawing/2014/main" id="{FA34D411-62CB-4BBC-8F0D-1C07B606CF0B}"/>
              </a:ext>
            </a:extLst>
          </p:cNvPr>
          <p:cNvSpPr txBox="1"/>
          <p:nvPr/>
        </p:nvSpPr>
        <p:spPr>
          <a:xfrm>
            <a:off x="5784553" y="2934796"/>
            <a:ext cx="197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de Cobb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1A07636-FD5A-4DF2-B78C-348E05418CDE}"/>
              </a:ext>
            </a:extLst>
          </p:cNvPr>
          <p:cNvSpPr txBox="1"/>
          <p:nvPr/>
        </p:nvSpPr>
        <p:spPr>
          <a:xfrm>
            <a:off x="4274908" y="309998"/>
            <a:ext cx="288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</a:t>
            </a:r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Bibliográfica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43870DDE-D037-48E6-848F-5A25DE12D575}"/>
              </a:ext>
            </a:extLst>
          </p:cNvPr>
          <p:cNvSpPr txBox="1"/>
          <p:nvPr/>
        </p:nvSpPr>
        <p:spPr>
          <a:xfrm>
            <a:off x="77211" y="4341471"/>
            <a:ext cx="486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1.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Cantidad en gramos para obtener las ceras vegetales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29F5AD42-C2EC-4FAC-87CE-27A997544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6515" y="3556737"/>
            <a:ext cx="1055759" cy="1407679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BD9A8786-CCBF-4649-AF58-AC98C10EC9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96" y="4864139"/>
            <a:ext cx="1332796" cy="999596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D85FBCB5-4D8A-400F-8227-F659435BA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62" y="2646021"/>
            <a:ext cx="757702" cy="1010270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3E432234-898A-4FB3-A43A-71A1E40356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48" y="3733267"/>
            <a:ext cx="789385" cy="1052512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0A59D84A-423D-4D92-8CCF-A720AD39C5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12" y="3740290"/>
            <a:ext cx="1403350" cy="1052512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B4803DC4-C812-4022-86C5-C68739C5A1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35" y="2646019"/>
            <a:ext cx="764542" cy="101939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B883FA60-8251-40B1-AB9D-DC4EC10B2B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53" y="2646021"/>
            <a:ext cx="757701" cy="1010268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A522A537-BC71-41C0-A8C7-F49230F9FAA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/>
          <a:stretch/>
        </p:blipFill>
        <p:spPr>
          <a:xfrm>
            <a:off x="10537265" y="3729636"/>
            <a:ext cx="977598" cy="1059774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2183B9AF-C2FF-450E-B97C-ACE7C2483F6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2" b="17139"/>
          <a:stretch/>
        </p:blipFill>
        <p:spPr>
          <a:xfrm>
            <a:off x="10384443" y="2646019"/>
            <a:ext cx="1124545" cy="1010270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F899CBEA-A723-4678-8D2E-0ACABDC0ACB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13815" r="13006" b="25320"/>
          <a:stretch/>
        </p:blipFill>
        <p:spPr>
          <a:xfrm>
            <a:off x="9378899" y="3732397"/>
            <a:ext cx="1107701" cy="1054252"/>
          </a:xfrm>
          <a:prstGeom prst="rect">
            <a:avLst/>
          </a:prstGeom>
        </p:spPr>
      </p:pic>
      <p:sp>
        <p:nvSpPr>
          <p:cNvPr id="110" name="CuadroTexto 109">
            <a:extLst>
              <a:ext uri="{FF2B5EF4-FFF2-40B4-BE49-F238E27FC236}">
                <a16:creationId xmlns:a16="http://schemas.microsoft.com/office/drawing/2014/main" id="{2CF2EC3A-EB78-4929-8883-8FC27A5642F8}"/>
              </a:ext>
            </a:extLst>
          </p:cNvPr>
          <p:cNvSpPr txBox="1"/>
          <p:nvPr/>
        </p:nvSpPr>
        <p:spPr>
          <a:xfrm>
            <a:off x="9964693" y="2978697"/>
            <a:ext cx="1835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min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554064F8-F636-46FA-B11C-F16022E219CD}"/>
              </a:ext>
            </a:extLst>
          </p:cNvPr>
          <p:cNvSpPr txBox="1"/>
          <p:nvPr/>
        </p:nvSpPr>
        <p:spPr>
          <a:xfrm>
            <a:off x="10028971" y="4509654"/>
            <a:ext cx="1835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80°C / 15 min</a:t>
            </a:r>
            <a:endParaRPr lang="es-EC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id="{5E53D2F2-03C0-487D-8EB8-853D64DB070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01" y="4864139"/>
            <a:ext cx="749697" cy="999596"/>
          </a:xfrm>
          <a:prstGeom prst="rect">
            <a:avLst/>
          </a:prstGeom>
        </p:spPr>
      </p:pic>
      <p:sp>
        <p:nvSpPr>
          <p:cNvPr id="114" name="Flecha: circular 113">
            <a:extLst>
              <a:ext uri="{FF2B5EF4-FFF2-40B4-BE49-F238E27FC236}">
                <a16:creationId xmlns:a16="http://schemas.microsoft.com/office/drawing/2014/main" id="{CAEE3C08-A8E2-4697-891B-DF5E0337B9C7}"/>
              </a:ext>
            </a:extLst>
          </p:cNvPr>
          <p:cNvSpPr/>
          <p:nvPr/>
        </p:nvSpPr>
        <p:spPr>
          <a:xfrm rot="5400000">
            <a:off x="10921460" y="3043334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5" name="Flecha: circular 114">
            <a:extLst>
              <a:ext uri="{FF2B5EF4-FFF2-40B4-BE49-F238E27FC236}">
                <a16:creationId xmlns:a16="http://schemas.microsoft.com/office/drawing/2014/main" id="{26A8C571-5D84-470A-A420-6A105187011A}"/>
              </a:ext>
            </a:extLst>
          </p:cNvPr>
          <p:cNvSpPr/>
          <p:nvPr/>
        </p:nvSpPr>
        <p:spPr>
          <a:xfrm rot="5400000" flipV="1">
            <a:off x="5036321" y="4153574"/>
            <a:ext cx="1127576" cy="1332371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CuadroTexto 115">
                <a:extLst>
                  <a:ext uri="{FF2B5EF4-FFF2-40B4-BE49-F238E27FC236}">
                    <a16:creationId xmlns:a16="http://schemas.microsoft.com/office/drawing/2014/main" id="{D5BE6F18-DF82-4BB1-BC64-F97277A97741}"/>
                  </a:ext>
                </a:extLst>
              </p:cNvPr>
              <p:cNvSpPr txBox="1"/>
              <p:nvPr/>
            </p:nvSpPr>
            <p:spPr>
              <a:xfrm>
                <a:off x="9745904" y="5093255"/>
                <a:ext cx="172819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Agua Absorbida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E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s-E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)=[Pf-Pi]x100</a:t>
                </a:r>
                <a:endParaRPr lang="es-EC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6" name="CuadroTexto 115">
                <a:extLst>
                  <a:ext uri="{FF2B5EF4-FFF2-40B4-BE49-F238E27FC236}">
                    <a16:creationId xmlns:a16="http://schemas.microsoft.com/office/drawing/2014/main" id="{D5BE6F18-DF82-4BB1-BC64-F97277A9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904" y="5093255"/>
                <a:ext cx="1728192" cy="523220"/>
              </a:xfrm>
              <a:prstGeom prst="rect">
                <a:avLst/>
              </a:prstGeom>
              <a:blipFill>
                <a:blip r:embed="rId18"/>
                <a:stretch>
                  <a:fillRect l="-348" b="-89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Imagen 117">
            <a:extLst>
              <a:ext uri="{FF2B5EF4-FFF2-40B4-BE49-F238E27FC236}">
                <a16:creationId xmlns:a16="http://schemas.microsoft.com/office/drawing/2014/main" id="{D869F154-3847-4BC1-AF9D-A521FD3C86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12" y="4866841"/>
            <a:ext cx="757823" cy="1010431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D33F8354-2AF9-4B0A-BE08-34047232D2A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6" b="9332"/>
          <a:stretch/>
        </p:blipFill>
        <p:spPr>
          <a:xfrm>
            <a:off x="7826771" y="4864139"/>
            <a:ext cx="995824" cy="995441"/>
          </a:xfrm>
          <a:prstGeom prst="rect">
            <a:avLst/>
          </a:prstGeom>
        </p:spPr>
      </p:pic>
      <p:pic>
        <p:nvPicPr>
          <p:cNvPr id="120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5CD57BF2-1618-48B8-B31F-84E490D8B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7" t="11177" r="78204" b="51302"/>
          <a:stretch/>
        </p:blipFill>
        <p:spPr bwMode="auto">
          <a:xfrm>
            <a:off x="4051803" y="280888"/>
            <a:ext cx="260725" cy="4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DBF2BE42-E7C6-43FA-820A-277416250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11533" r="61512" b="53687"/>
          <a:stretch/>
        </p:blipFill>
        <p:spPr bwMode="auto">
          <a:xfrm>
            <a:off x="58110" y="2928454"/>
            <a:ext cx="359943" cy="4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EA3EB5AE-4C4B-470F-99AE-AF663BD0E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83" t="9421" r="41410" b="54252"/>
          <a:stretch/>
        </p:blipFill>
        <p:spPr bwMode="auto">
          <a:xfrm>
            <a:off x="5507945" y="2899126"/>
            <a:ext cx="32760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CuadroTexto 123">
            <a:extLst>
              <a:ext uri="{FF2B5EF4-FFF2-40B4-BE49-F238E27FC236}">
                <a16:creationId xmlns:a16="http://schemas.microsoft.com/office/drawing/2014/main" id="{AE3016CD-B46B-432C-89F4-6E7858B24B76}"/>
              </a:ext>
            </a:extLst>
          </p:cNvPr>
          <p:cNvSpPr txBox="1"/>
          <p:nvPr/>
        </p:nvSpPr>
        <p:spPr>
          <a:xfrm>
            <a:off x="9753634" y="6532632"/>
            <a:ext cx="61609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(INEN, 2013).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F6CDA99-E9AC-40B4-A734-E8E46E122A0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3525" y="2860358"/>
            <a:ext cx="580826" cy="580826"/>
          </a:xfrm>
          <a:prstGeom prst="rect">
            <a:avLst/>
          </a:prstGeom>
        </p:spPr>
      </p:pic>
      <p:pic>
        <p:nvPicPr>
          <p:cNvPr id="2050" name="Picture 2" descr="Tijeras – Canal del Área de Tecnología Educativa">
            <a:extLst>
              <a:ext uri="{FF2B5EF4-FFF2-40B4-BE49-F238E27FC236}">
                <a16:creationId xmlns:a16="http://schemas.microsoft.com/office/drawing/2014/main" id="{7F07B31D-E028-48C9-A987-64BECB43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0" y="2866520"/>
            <a:ext cx="653191" cy="4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12DF371-CF9E-410D-ADC8-B7C1AF3E2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"/>
          <a:stretch/>
        </p:blipFill>
        <p:spPr>
          <a:xfrm>
            <a:off x="6528048" y="2862338"/>
            <a:ext cx="1065155" cy="13523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451DF5B-AFB5-4D23-9A60-EF85FB32B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r="-900"/>
          <a:stretch/>
        </p:blipFill>
        <p:spPr>
          <a:xfrm>
            <a:off x="7570653" y="1403296"/>
            <a:ext cx="1191607" cy="135759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62A0CCD-AF08-4931-AA9E-7CC73F6C69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45637" b="16401"/>
          <a:stretch/>
        </p:blipFill>
        <p:spPr>
          <a:xfrm>
            <a:off x="10060929" y="1412144"/>
            <a:ext cx="365749" cy="13487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79FF2F6-017D-45CF-93CB-21D03978EF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20184" r="22885" b="11800"/>
          <a:stretch/>
        </p:blipFill>
        <p:spPr>
          <a:xfrm>
            <a:off x="10542609" y="2857043"/>
            <a:ext cx="923949" cy="134874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057D0B3-4EC1-4AE3-89F8-7ABFEEAD35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r="27881"/>
          <a:stretch/>
        </p:blipFill>
        <p:spPr>
          <a:xfrm>
            <a:off x="6513247" y="1403296"/>
            <a:ext cx="956370" cy="136304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4A6496B-F0ED-4B57-94FE-6675C2E64C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94" y="2857042"/>
            <a:ext cx="1011564" cy="134875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839ED63-E7BE-444B-BB2A-47C9DFFA45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04" y="1409033"/>
            <a:ext cx="1006774" cy="13423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349EE52-1641-4822-BD11-4A39374F2D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r="4834"/>
          <a:stretch/>
        </p:blipFill>
        <p:spPr>
          <a:xfrm>
            <a:off x="935117" y="1417590"/>
            <a:ext cx="1138012" cy="135046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F7A87D0-0B98-4CD0-9967-0E72C934AF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3" y="4926080"/>
            <a:ext cx="1419263" cy="106444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CD76A2D-68F0-42ED-BECE-FFC7876765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9" y="4926080"/>
            <a:ext cx="1419263" cy="106444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95151FAC-D12D-42BD-8AE2-F4DDED0EE18D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8D7D9FF-2D91-4230-A0DA-60BF6F17F27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/>
          <a:stretch/>
        </p:blipFill>
        <p:spPr>
          <a:xfrm>
            <a:off x="7716562" y="2857043"/>
            <a:ext cx="1575581" cy="1357598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4D56657-645F-4275-9DCD-478F85719363}"/>
              </a:ext>
            </a:extLst>
          </p:cNvPr>
          <p:cNvSpPr txBox="1"/>
          <p:nvPr/>
        </p:nvSpPr>
        <p:spPr>
          <a:xfrm>
            <a:off x="869241" y="583876"/>
            <a:ext cx="419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Resistencia a la Compresión de la caja Armada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F70E28E-BD00-4E1E-BA52-187821481F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09" y="1417590"/>
            <a:ext cx="1011563" cy="134875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7D6C66-C721-4810-B800-396235109B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450" t="30345" r="69237" b="47524"/>
          <a:stretch/>
        </p:blipFill>
        <p:spPr>
          <a:xfrm>
            <a:off x="2216533" y="1403296"/>
            <a:ext cx="1369446" cy="1384579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F2FB6ED3-32D1-4541-8846-9FA778F3B146}"/>
              </a:ext>
            </a:extLst>
          </p:cNvPr>
          <p:cNvSpPr txBox="1"/>
          <p:nvPr/>
        </p:nvSpPr>
        <p:spPr>
          <a:xfrm>
            <a:off x="2149441" y="2412438"/>
            <a:ext cx="127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Constante 12 mm/min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FC23D2E-9845-4F15-BB61-F981DE92203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5902" r="28211"/>
          <a:stretch/>
        </p:blipFill>
        <p:spPr>
          <a:xfrm>
            <a:off x="927449" y="2857043"/>
            <a:ext cx="628138" cy="141971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043D9AB-81E6-43F5-A12B-C9842EE266C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/>
        </p:blipFill>
        <p:spPr>
          <a:xfrm>
            <a:off x="1696289" y="2857043"/>
            <a:ext cx="1276518" cy="143605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C9061E07-76B4-4BF6-96EE-5E0A6298A8F0}"/>
              </a:ext>
            </a:extLst>
          </p:cNvPr>
          <p:cNvSpPr txBox="1"/>
          <p:nvPr/>
        </p:nvSpPr>
        <p:spPr>
          <a:xfrm>
            <a:off x="2965053" y="3284846"/>
            <a:ext cx="183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vez deformado el cartón </a:t>
            </a:r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kgf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7FEB769-9B70-431E-BC94-9DDF3902ED00}"/>
              </a:ext>
            </a:extLst>
          </p:cNvPr>
          <p:cNvSpPr txBox="1"/>
          <p:nvPr/>
        </p:nvSpPr>
        <p:spPr>
          <a:xfrm>
            <a:off x="6493056" y="627229"/>
            <a:ext cx="419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25527019-0D98-41B1-BA78-52BE8595B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025" r="76794" b="8626"/>
          <a:stretch/>
        </p:blipFill>
        <p:spPr bwMode="auto">
          <a:xfrm>
            <a:off x="321022" y="4432140"/>
            <a:ext cx="429336" cy="5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DEE6A34C-FBE1-4DDF-8D22-AD1AB7F04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73" t="12573" r="8640" b="56311"/>
          <a:stretch/>
        </p:blipFill>
        <p:spPr bwMode="auto">
          <a:xfrm>
            <a:off x="6106160" y="627229"/>
            <a:ext cx="268013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4F2DC039-9CB7-42FA-B8CF-9E5163D5D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57" t="11941" r="24988" b="54896"/>
          <a:stretch/>
        </p:blipFill>
        <p:spPr bwMode="auto">
          <a:xfrm>
            <a:off x="440392" y="633863"/>
            <a:ext cx="309966" cy="4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63E55969-8F25-4A51-AEB6-9F32899332B8}"/>
              </a:ext>
            </a:extLst>
          </p:cNvPr>
          <p:cNvSpPr txBox="1"/>
          <p:nvPr/>
        </p:nvSpPr>
        <p:spPr>
          <a:xfrm>
            <a:off x="838485" y="4479905"/>
            <a:ext cx="419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Viscosidad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23782C55-2C74-462D-B78E-6A2DD0B604F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6846" r="23217" b="28076"/>
          <a:stretch/>
        </p:blipFill>
        <p:spPr>
          <a:xfrm>
            <a:off x="10201362" y="4880015"/>
            <a:ext cx="1325844" cy="969009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E1B9AC58-C774-4F43-ADD6-C2C6CA195C76}"/>
              </a:ext>
            </a:extLst>
          </p:cNvPr>
          <p:cNvSpPr/>
          <p:nvPr/>
        </p:nvSpPr>
        <p:spPr>
          <a:xfrm>
            <a:off x="6513247" y="4920182"/>
            <a:ext cx="2406630" cy="100811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Varianza</a:t>
            </a:r>
          </a:p>
          <a:p>
            <a:pPr algn="ct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de Duncan </a:t>
            </a:r>
          </a:p>
          <a:p>
            <a:pPr algn="ct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Shapiro-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Wilks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Prueba de Kruskal Wallis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FA66448C-C3BE-4370-A8EF-EF2AD693FE46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9919" t="43223" r="65720" b="46707"/>
          <a:stretch/>
        </p:blipFill>
        <p:spPr>
          <a:xfrm>
            <a:off x="4084598" y="4903275"/>
            <a:ext cx="854521" cy="1110055"/>
          </a:xfrm>
          <a:prstGeom prst="rect">
            <a:avLst/>
          </a:prstGeom>
        </p:spPr>
      </p:pic>
      <p:pic>
        <p:nvPicPr>
          <p:cNvPr id="63" name="Picture 2" descr="Descomposición de Números Naturales (Ejemplos y Ejercicios)">
            <a:extLst>
              <a:ext uri="{FF2B5EF4-FFF2-40B4-BE49-F238E27FC236}">
                <a16:creationId xmlns:a16="http://schemas.microsoft.com/office/drawing/2014/main" id="{49C5793D-BE6C-498C-8291-FDEF489F9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14551" y1="35286" x2="14551" y2="35286"/>
                        <a14:foregroundMark x1="28223" y1="19792" x2="28223" y2="19792"/>
                        <a14:foregroundMark x1="33398" y1="17057" x2="33398" y2="17057"/>
                        <a14:foregroundMark x1="46680" y1="13932" x2="46680" y2="13932"/>
                        <a14:foregroundMark x1="65625" y1="17057" x2="65625" y2="17057"/>
                        <a14:foregroundMark x1="82910" y1="14974" x2="82910" y2="14974"/>
                        <a14:foregroundMark x1="14551" y1="58333" x2="14551" y2="58333"/>
                        <a14:foregroundMark x1="33008" y1="59505" x2="33008" y2="59505"/>
                        <a14:foregroundMark x1="67578" y1="61068" x2="67578" y2="61068"/>
                        <a14:foregroundMark x1="88086" y1="62630" x2="88086" y2="62630"/>
                        <a14:foregroundMark x1="35840" y1="26693" x2="35840" y2="26693"/>
                        <a14:foregroundMark x1="37891" y1="21354" x2="37891" y2="21354"/>
                        <a14:foregroundMark x1="14551" y1="25130" x2="14551" y2="25130"/>
                        <a14:foregroundMark x1="17773" y1="24609" x2="17773" y2="24609"/>
                        <a14:foregroundMark x1="44727" y1="78255" x2="44727" y2="78255"/>
                        <a14:foregroundMark x1="29730" y1="77612" x2="29730" y2="77612"/>
                        <a14:foregroundMark x1="31757" y1="69254" x2="31757" y2="69254"/>
                        <a14:foregroundMark x1="26802" y1="60299" x2="26802" y2="60299"/>
                        <a14:backgroundMark x1="18164" y1="29948" x2="18164" y2="29948"/>
                        <a14:backgroundMark x1="55566" y1="71745" x2="55566" y2="71745"/>
                        <a14:backgroundMark x1="55957" y1="64844" x2="55957" y2="64844"/>
                        <a14:backgroundMark x1="35840" y1="32682" x2="35840" y2="32682"/>
                        <a14:backgroundMark x1="18945" y1="35807" x2="18945" y2="35807"/>
                        <a14:backgroundMark x1="18555" y1="40625" x2="18555" y2="40625"/>
                        <a14:backgroundMark x1="19144" y1="73134" x2="19144" y2="73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49691" r="58403" b="4780"/>
          <a:stretch/>
        </p:blipFill>
        <p:spPr bwMode="auto">
          <a:xfrm>
            <a:off x="6096000" y="4364093"/>
            <a:ext cx="337874" cy="6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1A446E64-5522-4102-AE51-0F6C71146F87}"/>
              </a:ext>
            </a:extLst>
          </p:cNvPr>
          <p:cNvSpPr txBox="1"/>
          <p:nvPr/>
        </p:nvSpPr>
        <p:spPr>
          <a:xfrm>
            <a:off x="6493055" y="4408866"/>
            <a:ext cx="419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DC99286-4652-445D-B738-EC802E7A94D2}"/>
              </a:ext>
            </a:extLst>
          </p:cNvPr>
          <p:cNvSpPr txBox="1"/>
          <p:nvPr/>
        </p:nvSpPr>
        <p:spPr>
          <a:xfrm>
            <a:off x="7483778" y="1200223"/>
            <a:ext cx="1276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Congelador / 40 min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Imagen 2048">
            <a:extLst>
              <a:ext uri="{FF2B5EF4-FFF2-40B4-BE49-F238E27FC236}">
                <a16:creationId xmlns:a16="http://schemas.microsoft.com/office/drawing/2014/main" id="{50D3D7A7-3B9C-4E65-A204-45360C382D9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26573" r="40119" b="27153"/>
          <a:stretch/>
        </p:blipFill>
        <p:spPr>
          <a:xfrm>
            <a:off x="8867986" y="1410912"/>
            <a:ext cx="1087217" cy="1342365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0C53C114-3720-46F7-A36D-6BF69352BBEF}"/>
              </a:ext>
            </a:extLst>
          </p:cNvPr>
          <p:cNvSpPr txBox="1"/>
          <p:nvPr/>
        </p:nvSpPr>
        <p:spPr>
          <a:xfrm>
            <a:off x="8773335" y="1200613"/>
            <a:ext cx="1276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Refrigerador / 80 ml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EB02FD78-E34F-4A43-8E9D-80744F8602D7}"/>
              </a:ext>
            </a:extLst>
          </p:cNvPr>
          <p:cNvSpPr txBox="1"/>
          <p:nvPr/>
        </p:nvSpPr>
        <p:spPr>
          <a:xfrm>
            <a:off x="2564475" y="5985399"/>
            <a:ext cx="1276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°C / 60 s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208CEF6-A76F-42CA-8A98-10A2CF7DA788}"/>
              </a:ext>
            </a:extLst>
          </p:cNvPr>
          <p:cNvSpPr txBox="1"/>
          <p:nvPr/>
        </p:nvSpPr>
        <p:spPr>
          <a:xfrm>
            <a:off x="998821" y="5985399"/>
            <a:ext cx="1276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ml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DAD96DFC-85AC-46B2-BF45-D453B71C1A21}"/>
              </a:ext>
            </a:extLst>
          </p:cNvPr>
          <p:cNvSpPr txBox="1"/>
          <p:nvPr/>
        </p:nvSpPr>
        <p:spPr>
          <a:xfrm>
            <a:off x="38374" y="6437978"/>
            <a:ext cx="1972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(NTE INEN, 2013)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12753BC-6EE6-4A5E-B6AB-CE4F746BE757}"/>
              </a:ext>
            </a:extLst>
          </p:cNvPr>
          <p:cNvSpPr txBox="1"/>
          <p:nvPr/>
        </p:nvSpPr>
        <p:spPr>
          <a:xfrm>
            <a:off x="1480661" y="6437978"/>
            <a:ext cx="1732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Martínez. I, 2009)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Flecha: a la derecha 2052">
            <a:extLst>
              <a:ext uri="{FF2B5EF4-FFF2-40B4-BE49-F238E27FC236}">
                <a16:creationId xmlns:a16="http://schemas.microsoft.com/office/drawing/2014/main" id="{F7612104-5FD4-4015-B435-ADFDF8C4DCAF}"/>
              </a:ext>
            </a:extLst>
          </p:cNvPr>
          <p:cNvSpPr/>
          <p:nvPr/>
        </p:nvSpPr>
        <p:spPr>
          <a:xfrm>
            <a:off x="9322522" y="5323932"/>
            <a:ext cx="697195" cy="2006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9129FCA7-42D1-44EA-9F69-EDE4522F46C4}"/>
              </a:ext>
            </a:extLst>
          </p:cNvPr>
          <p:cNvSpPr txBox="1"/>
          <p:nvPr/>
        </p:nvSpPr>
        <p:spPr>
          <a:xfrm>
            <a:off x="9140876" y="5018579"/>
            <a:ext cx="154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Procesaron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136568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417C1C-D82A-459D-BF1F-75239AB81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32856"/>
            <a:ext cx="432048" cy="383768"/>
          </a:xfrm>
          <a:prstGeom prst="rect">
            <a:avLst/>
          </a:prstGeom>
        </p:spPr>
      </p:pic>
      <p:sp>
        <p:nvSpPr>
          <p:cNvPr id="10" name="7 Rectángulo">
            <a:extLst>
              <a:ext uri="{FF2B5EF4-FFF2-40B4-BE49-F238E27FC236}">
                <a16:creationId xmlns:a16="http://schemas.microsoft.com/office/drawing/2014/main" id="{5BC20F77-79B9-4989-B8B1-6945DDD323E2}"/>
              </a:ext>
            </a:extLst>
          </p:cNvPr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</p:spTree>
    <p:extLst>
      <p:ext uri="{BB962C8B-B14F-4D97-AF65-F5344CB8AC3E}">
        <p14:creationId xmlns:p14="http://schemas.microsoft.com/office/powerpoint/2010/main" val="29282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972332-78C6-4309-883D-B92E4A16D5AD}"/>
              </a:ext>
            </a:extLst>
          </p:cNvPr>
          <p:cNvSpPr txBox="1"/>
          <p:nvPr/>
        </p:nvSpPr>
        <p:spPr>
          <a:xfrm>
            <a:off x="9264352" y="620688"/>
            <a:ext cx="2927648" cy="33855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E9685B-8EAA-46BB-AE0D-EF4A6E56F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t="43543" r="55906" b="25850"/>
          <a:stretch/>
        </p:blipFill>
        <p:spPr>
          <a:xfrm>
            <a:off x="138004" y="738721"/>
            <a:ext cx="5234665" cy="2543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AE9384-D81F-4C3C-BC14-C23AFFC53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6" t="27236" r="56497" b="5900"/>
          <a:stretch/>
        </p:blipFill>
        <p:spPr>
          <a:xfrm>
            <a:off x="5663952" y="1576927"/>
            <a:ext cx="4032448" cy="42797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C7A76A-9AB1-423F-B2A8-00D6B23C9E24}"/>
              </a:ext>
            </a:extLst>
          </p:cNvPr>
          <p:cNvSpPr txBox="1"/>
          <p:nvPr/>
        </p:nvSpPr>
        <p:spPr>
          <a:xfrm>
            <a:off x="619720" y="3281946"/>
            <a:ext cx="461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13.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de Cobb donde se mide la </a:t>
            </a:r>
            <a:r>
              <a:rPr lang="es-EC" sz="1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agua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bsorbida (g/m2) durante dos minutos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7831A2-3B23-406D-9DBE-7A104FE5DDD3}"/>
              </a:ext>
            </a:extLst>
          </p:cNvPr>
          <p:cNvSpPr txBox="1"/>
          <p:nvPr/>
        </p:nvSpPr>
        <p:spPr>
          <a:xfrm>
            <a:off x="5663952" y="989251"/>
            <a:ext cx="38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6.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Kruskal Wallis para el Ensayo de Cobb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908AFC-6615-49BE-B3BB-F8480AB2E17D}"/>
              </a:ext>
            </a:extLst>
          </p:cNvPr>
          <p:cNvSpPr txBox="1"/>
          <p:nvPr/>
        </p:nvSpPr>
        <p:spPr>
          <a:xfrm>
            <a:off x="7573525" y="5415027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(CONTROL -)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706000-AD35-46B0-974D-2692CB83C19E}"/>
              </a:ext>
            </a:extLst>
          </p:cNvPr>
          <p:cNvSpPr txBox="1"/>
          <p:nvPr/>
        </p:nvSpPr>
        <p:spPr>
          <a:xfrm>
            <a:off x="7573524" y="4954982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T7 (PFH.RB 7%)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DB5331-8B83-467B-ADAB-9FA5976860F6}"/>
              </a:ext>
            </a:extLst>
          </p:cNvPr>
          <p:cNvSpPr txBox="1"/>
          <p:nvPr/>
        </p:nvSpPr>
        <p:spPr>
          <a:xfrm>
            <a:off x="7573524" y="5194550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T6 (PFH.RB 5%)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83DC0C7-6F3B-42E2-B864-C683B9B2C4CE}"/>
              </a:ext>
            </a:extLst>
          </p:cNvPr>
          <p:cNvSpPr txBox="1"/>
          <p:nvPr/>
        </p:nvSpPr>
        <p:spPr>
          <a:xfrm>
            <a:off x="7573524" y="4736428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T8 (PARAFINA)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64A244-540D-48CE-B0F8-138AE437224C}"/>
              </a:ext>
            </a:extLst>
          </p:cNvPr>
          <p:cNvSpPr txBox="1"/>
          <p:nvPr/>
        </p:nvSpPr>
        <p:spPr>
          <a:xfrm>
            <a:off x="7571683" y="4496860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T5 (PFH.RB 2%)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64C002-DF50-48ED-ADC6-5BBAC2A71BE2}"/>
              </a:ext>
            </a:extLst>
          </p:cNvPr>
          <p:cNvSpPr txBox="1"/>
          <p:nvPr/>
        </p:nvSpPr>
        <p:spPr>
          <a:xfrm>
            <a:off x="7573527" y="4257676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T4 (SE.RBD 7%)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0591470-FBD0-4D9A-8683-A64A99A26C77}"/>
              </a:ext>
            </a:extLst>
          </p:cNvPr>
          <p:cNvSpPr txBox="1"/>
          <p:nvPr/>
        </p:nvSpPr>
        <p:spPr>
          <a:xfrm>
            <a:off x="7571683" y="4050009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T3 (SE.RBD 5%)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34D0A33-F6BC-4CDD-BA07-8E7B8EC02413}"/>
              </a:ext>
            </a:extLst>
          </p:cNvPr>
          <p:cNvSpPr txBox="1"/>
          <p:nvPr/>
        </p:nvSpPr>
        <p:spPr>
          <a:xfrm>
            <a:off x="7571683" y="3830851"/>
            <a:ext cx="1368153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(SE.RBD 2%)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29716A1-AAE3-487F-A3D4-FFEAF9FD9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16" t="50410" r="68309" b="26935"/>
          <a:stretch/>
        </p:blipFill>
        <p:spPr>
          <a:xfrm>
            <a:off x="10100309" y="1104504"/>
            <a:ext cx="1544369" cy="138839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EE88-6462-442D-B387-34D16588E8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6" b="9332"/>
          <a:stretch/>
        </p:blipFill>
        <p:spPr>
          <a:xfrm>
            <a:off x="10097288" y="4201965"/>
            <a:ext cx="1552128" cy="155153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5A32573-425F-430C-8887-F57A18D1F3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9051" r="12200" b="6951"/>
          <a:stretch/>
        </p:blipFill>
        <p:spPr>
          <a:xfrm>
            <a:off x="2931042" y="4321801"/>
            <a:ext cx="1286420" cy="13027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C432E2F-BB69-4CDD-9A31-E526BC3077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7450" r="2358" b="10826"/>
          <a:stretch/>
        </p:blipFill>
        <p:spPr>
          <a:xfrm rot="16200000">
            <a:off x="1571131" y="4325694"/>
            <a:ext cx="1302704" cy="129492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EB3B826-B5CD-45F1-9FD2-91C218DB8B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25293" r="3681" b="9106"/>
          <a:stretch/>
        </p:blipFill>
        <p:spPr>
          <a:xfrm rot="16200000">
            <a:off x="4288509" y="4314833"/>
            <a:ext cx="1298604" cy="13207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0A645BA1-EFA4-4D86-8B24-679AD13AA8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6951" r="19288" b="3801"/>
          <a:stretch/>
        </p:blipFill>
        <p:spPr>
          <a:xfrm>
            <a:off x="180568" y="4321803"/>
            <a:ext cx="1333356" cy="130270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C7A65956-FA51-4DB5-B050-4DB1CBA67B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1" r="8001"/>
          <a:stretch/>
        </p:blipFill>
        <p:spPr>
          <a:xfrm>
            <a:off x="10104397" y="2564904"/>
            <a:ext cx="1540281" cy="1538932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3825334C-8619-4493-9B7C-E193335BDE3D}"/>
              </a:ext>
            </a:extLst>
          </p:cNvPr>
          <p:cNvSpPr txBox="1"/>
          <p:nvPr/>
        </p:nvSpPr>
        <p:spPr>
          <a:xfrm>
            <a:off x="180568" y="5670879"/>
            <a:ext cx="1333356" cy="30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-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1BD7C4F-D639-47E8-8F9E-8245BD715A75}"/>
              </a:ext>
            </a:extLst>
          </p:cNvPr>
          <p:cNvSpPr txBox="1"/>
          <p:nvPr/>
        </p:nvSpPr>
        <p:spPr>
          <a:xfrm>
            <a:off x="1554388" y="5670879"/>
            <a:ext cx="1333356" cy="30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SE.RBD 2%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23BA93D-D8B5-4A84-B318-ABD12B5F2538}"/>
              </a:ext>
            </a:extLst>
          </p:cNvPr>
          <p:cNvSpPr txBox="1"/>
          <p:nvPr/>
        </p:nvSpPr>
        <p:spPr>
          <a:xfrm>
            <a:off x="2906605" y="5670878"/>
            <a:ext cx="1333356" cy="30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PFH.RB 2%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21A4B48-EBCB-4F3E-BC8D-8DD6E10CDDCB}"/>
              </a:ext>
            </a:extLst>
          </p:cNvPr>
          <p:cNvSpPr txBox="1"/>
          <p:nvPr/>
        </p:nvSpPr>
        <p:spPr>
          <a:xfrm>
            <a:off x="4300829" y="5670877"/>
            <a:ext cx="1333356" cy="30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+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CE8B291-9D94-4CCF-8D88-D0AB37901087}"/>
              </a:ext>
            </a:extLst>
          </p:cNvPr>
          <p:cNvSpPr txBox="1"/>
          <p:nvPr/>
        </p:nvSpPr>
        <p:spPr>
          <a:xfrm>
            <a:off x="162822" y="116632"/>
            <a:ext cx="419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de Cobb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9E71CC4-B345-4D1A-8536-A0DC4E4823DE}"/>
              </a:ext>
            </a:extLst>
          </p:cNvPr>
          <p:cNvSpPr/>
          <p:nvPr/>
        </p:nvSpPr>
        <p:spPr>
          <a:xfrm>
            <a:off x="1703512" y="2564904"/>
            <a:ext cx="432048" cy="4950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0FB649F3-EC11-42CB-9755-9CDD4450B8F3}"/>
              </a:ext>
            </a:extLst>
          </p:cNvPr>
          <p:cNvSpPr/>
          <p:nvPr/>
        </p:nvSpPr>
        <p:spPr>
          <a:xfrm>
            <a:off x="3156890" y="2562538"/>
            <a:ext cx="432048" cy="4950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5DAD328-08B1-4DE3-AA47-197F59D6C878}"/>
              </a:ext>
            </a:extLst>
          </p:cNvPr>
          <p:cNvSpPr txBox="1"/>
          <p:nvPr/>
        </p:nvSpPr>
        <p:spPr>
          <a:xfrm>
            <a:off x="2657918" y="696825"/>
            <a:ext cx="17564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Rodríguez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J., 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(2010)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0AAF87E-F299-4CFA-A801-66208B9F39E1}"/>
              </a:ext>
            </a:extLst>
          </p:cNvPr>
          <p:cNvSpPr txBox="1"/>
          <p:nvPr/>
        </p:nvSpPr>
        <p:spPr>
          <a:xfrm>
            <a:off x="2755336" y="953359"/>
            <a:ext cx="14500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apacidad que tiene un material para repeler o absorber la humedad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49DE256-17DA-4ED7-801B-3D702DF95A87}"/>
              </a:ext>
            </a:extLst>
          </p:cNvPr>
          <p:cNvSpPr txBox="1"/>
          <p:nvPr/>
        </p:nvSpPr>
        <p:spPr>
          <a:xfrm>
            <a:off x="133835" y="6418489"/>
            <a:ext cx="7771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(Rodríguez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J.A,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2018)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cartón con flauta tipo 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debería tener un valor de Cobb menor a 100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972332-78C6-4309-883D-B92E4A16D5AD}"/>
              </a:ext>
            </a:extLst>
          </p:cNvPr>
          <p:cNvSpPr txBox="1"/>
          <p:nvPr/>
        </p:nvSpPr>
        <p:spPr>
          <a:xfrm>
            <a:off x="9264352" y="620688"/>
            <a:ext cx="2927648" cy="33855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EAE12C-FD06-4C11-961B-2DAE768A4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32" y="1747793"/>
            <a:ext cx="2664296" cy="35523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9BAF9-C737-487F-AE5F-EAF85609D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1747794"/>
            <a:ext cx="2664296" cy="355239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62C324-A579-4A22-8FDD-142822A0A08E}"/>
              </a:ext>
            </a:extLst>
          </p:cNvPr>
          <p:cNvSpPr txBox="1"/>
          <p:nvPr/>
        </p:nvSpPr>
        <p:spPr>
          <a:xfrm>
            <a:off x="162822" y="116632"/>
            <a:ext cx="521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Resistencia a la Compresión (BCT)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DCAFD3C-E1E8-484A-8E0C-889C0A237F68}"/>
              </a:ext>
            </a:extLst>
          </p:cNvPr>
          <p:cNvSpPr txBox="1"/>
          <p:nvPr/>
        </p:nvSpPr>
        <p:spPr>
          <a:xfrm>
            <a:off x="223990" y="6414395"/>
            <a:ext cx="6496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(Nordstrand,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003) 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Cartones sin Recubrimiento  111,5 kgf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FC8F645-E1DB-4BDE-A5CC-82683E489B15}"/>
              </a:ext>
            </a:extLst>
          </p:cNvPr>
          <p:cNvSpPr txBox="1"/>
          <p:nvPr/>
        </p:nvSpPr>
        <p:spPr>
          <a:xfrm>
            <a:off x="6631714" y="55077"/>
            <a:ext cx="5560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(NTE INEN, 2013) 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Mide Fuerza Máxima de Compresión que puede soportar una caja antes de colapsar  estimar la capacidad de apilamiento.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F6E872-EE64-406D-B0DE-324291C916E7}"/>
              </a:ext>
            </a:extLst>
          </p:cNvPr>
          <p:cNvSpPr txBox="1"/>
          <p:nvPr/>
        </p:nvSpPr>
        <p:spPr>
          <a:xfrm>
            <a:off x="169718" y="1144489"/>
            <a:ext cx="6123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(Martínez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2009) 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Velocidad constante  13 mm/min (kN, kgf o lbf)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1FCC053-9868-4D0C-960B-BD72887C047C}"/>
                  </a:ext>
                </a:extLst>
              </p:cNvPr>
              <p:cNvSpPr txBox="1"/>
              <p:nvPr/>
            </p:nvSpPr>
            <p:spPr>
              <a:xfrm>
                <a:off x="169718" y="836712"/>
                <a:ext cx="61234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C" sz="1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(NTE INEN, 2013) </a:t>
                </a:r>
                <a:r>
                  <a:rPr lang="es-EC" sz="1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Velocidad constante  12,5 </a:t>
                </a:r>
                <a14:m>
                  <m:oMath xmlns:m="http://schemas.openxmlformats.org/officeDocument/2006/math">
                    <m:r>
                      <a:rPr lang="es-EC" sz="1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s-ES" sz="1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s-EC" sz="1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2,5 mm/min (N) 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1FCC053-9868-4D0C-960B-BD72887C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8" y="836712"/>
                <a:ext cx="6123482" cy="307777"/>
              </a:xfrm>
              <a:prstGeom prst="rect">
                <a:avLst/>
              </a:prstGeom>
              <a:blipFill>
                <a:blip r:embed="rId5"/>
                <a:stretch>
                  <a:fillRect l="-299" t="-1961" b="-196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n 29">
            <a:extLst>
              <a:ext uri="{FF2B5EF4-FFF2-40B4-BE49-F238E27FC236}">
                <a16:creationId xmlns:a16="http://schemas.microsoft.com/office/drawing/2014/main" id="{9CD87E1D-AE5E-4A6E-AC18-FECA616399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7" t="51175" r="55315" b="17451"/>
          <a:stretch/>
        </p:blipFill>
        <p:spPr>
          <a:xfrm>
            <a:off x="6782308" y="3212976"/>
            <a:ext cx="4410322" cy="216036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1259C33B-5040-4876-8705-D727E7ED24B2}"/>
              </a:ext>
            </a:extLst>
          </p:cNvPr>
          <p:cNvSpPr txBox="1"/>
          <p:nvPr/>
        </p:nvSpPr>
        <p:spPr>
          <a:xfrm>
            <a:off x="6672064" y="5373340"/>
            <a:ext cx="461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14.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Fuerza Máxima (kgf) que resiste un cartón sin y con recubrimiento de cera.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4DD9832-3416-4D53-83DC-179D6F559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48" t="63650" r="60631" b="14659"/>
          <a:stretch/>
        </p:blipFill>
        <p:spPr>
          <a:xfrm>
            <a:off x="7424885" y="1709905"/>
            <a:ext cx="3125167" cy="126591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F73A740-5E76-4931-97F7-B580DA357906}"/>
              </a:ext>
            </a:extLst>
          </p:cNvPr>
          <p:cNvSpPr txBox="1"/>
          <p:nvPr/>
        </p:nvSpPr>
        <p:spPr>
          <a:xfrm>
            <a:off x="7320965" y="1067350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8.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de Duncan de la variable Fuerza Máxima con respecto al tipo de tratamiento.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8240B4E-35E0-4B08-8828-A51192575387}"/>
              </a:ext>
            </a:extLst>
          </p:cNvPr>
          <p:cNvSpPr txBox="1"/>
          <p:nvPr/>
        </p:nvSpPr>
        <p:spPr>
          <a:xfrm>
            <a:off x="7674174" y="2255967"/>
            <a:ext cx="1584176" cy="38094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6567C79-9316-4D41-A458-5FF378BDE0C0}"/>
              </a:ext>
            </a:extLst>
          </p:cNvPr>
          <p:cNvSpPr txBox="1"/>
          <p:nvPr/>
        </p:nvSpPr>
        <p:spPr>
          <a:xfrm>
            <a:off x="223990" y="5451901"/>
            <a:ext cx="5623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(Hassan &amp; Borsinger, 2009)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Revestimientos  Mantener la resistencia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integridad del embalaje cuando se encuentran en ambientes húmedos.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972332-78C6-4309-883D-B92E4A16D5AD}"/>
              </a:ext>
            </a:extLst>
          </p:cNvPr>
          <p:cNvSpPr txBox="1"/>
          <p:nvPr/>
        </p:nvSpPr>
        <p:spPr>
          <a:xfrm>
            <a:off x="9264352" y="620688"/>
            <a:ext cx="2927648" cy="33855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A97C2-9CF4-4022-B959-33BF384DDA40}"/>
              </a:ext>
            </a:extLst>
          </p:cNvPr>
          <p:cNvSpPr txBox="1"/>
          <p:nvPr/>
        </p:nvSpPr>
        <p:spPr>
          <a:xfrm>
            <a:off x="162822" y="116632"/>
            <a:ext cx="521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CF7C39-249D-4E66-990E-376E4CFCD0A7}"/>
              </a:ext>
            </a:extLst>
          </p:cNvPr>
          <p:cNvSpPr txBox="1"/>
          <p:nvPr/>
        </p:nvSpPr>
        <p:spPr>
          <a:xfrm>
            <a:off x="148075" y="914112"/>
            <a:ext cx="6123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(INEN 474, 1980) 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Método del capilar abierto  mayor a 10°C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FFA872-766C-40C8-A285-71E58FA6E1EC}"/>
              </a:ext>
            </a:extLst>
          </p:cNvPr>
          <p:cNvSpPr txBox="1"/>
          <p:nvPr/>
        </p:nvSpPr>
        <p:spPr>
          <a:xfrm>
            <a:off x="1587975" y="1836565"/>
            <a:ext cx="2637813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Repeticiones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6E59D2-6006-42A7-92A0-A84A44BB5A33}"/>
              </a:ext>
            </a:extLst>
          </p:cNvPr>
          <p:cNvSpPr txBox="1"/>
          <p:nvPr/>
        </p:nvSpPr>
        <p:spPr>
          <a:xfrm>
            <a:off x="8692969" y="5065814"/>
            <a:ext cx="2637813" cy="307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 45°C a 65°C 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97E34B-B245-4A57-821D-B16E05DA403D}"/>
              </a:ext>
            </a:extLst>
          </p:cNvPr>
          <p:cNvSpPr txBox="1"/>
          <p:nvPr/>
        </p:nvSpPr>
        <p:spPr>
          <a:xfrm>
            <a:off x="1585843" y="1455099"/>
            <a:ext cx="2637813" cy="307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Muestras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86B6600-3DD8-4EA9-81C3-2CA685CE3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4605" b="32346"/>
          <a:stretch/>
        </p:blipFill>
        <p:spPr>
          <a:xfrm rot="16200000">
            <a:off x="227812" y="3130964"/>
            <a:ext cx="3211027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BECBE98-FEFB-4648-AC90-85B495EB1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6" b="25928"/>
          <a:stretch/>
        </p:blipFill>
        <p:spPr>
          <a:xfrm rot="16200000" flipH="1" flipV="1">
            <a:off x="2633140" y="3139266"/>
            <a:ext cx="3227631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BBC4CE23-DD19-454E-A5D5-F9B42AE7D739}"/>
              </a:ext>
            </a:extLst>
          </p:cNvPr>
          <p:cNvSpPr/>
          <p:nvPr/>
        </p:nvSpPr>
        <p:spPr>
          <a:xfrm>
            <a:off x="1077241" y="5132055"/>
            <a:ext cx="360040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DB638E4-2742-41E5-B498-B58C1DE2D14D}"/>
              </a:ext>
            </a:extLst>
          </p:cNvPr>
          <p:cNvSpPr/>
          <p:nvPr/>
        </p:nvSpPr>
        <p:spPr>
          <a:xfrm>
            <a:off x="4461617" y="4339967"/>
            <a:ext cx="360040" cy="12961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637732D-13D9-4559-A34F-57B0D20CF207}"/>
              </a:ext>
            </a:extLst>
          </p:cNvPr>
          <p:cNvSpPr txBox="1"/>
          <p:nvPr/>
        </p:nvSpPr>
        <p:spPr>
          <a:xfrm>
            <a:off x="6972939" y="5065439"/>
            <a:ext cx="6678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(Martínez. F, 2018)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2A90179C-8020-450B-B721-416B5431D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48" t="55034" r="57087" b="17450"/>
          <a:stretch/>
        </p:blipFill>
        <p:spPr>
          <a:xfrm>
            <a:off x="5686708" y="1313713"/>
            <a:ext cx="6421562" cy="2952328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3703D2B6-E684-4986-BB44-1C80E1E83128}"/>
              </a:ext>
            </a:extLst>
          </p:cNvPr>
          <p:cNvSpPr txBox="1"/>
          <p:nvPr/>
        </p:nvSpPr>
        <p:spPr>
          <a:xfrm>
            <a:off x="6959267" y="4354278"/>
            <a:ext cx="461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15.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 de los tratamientos T2, T5 y T8.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7F4D44B-690D-4DAC-8D5B-FC6390F64952}"/>
              </a:ext>
            </a:extLst>
          </p:cNvPr>
          <p:cNvSpPr txBox="1"/>
          <p:nvPr/>
        </p:nvSpPr>
        <p:spPr>
          <a:xfrm>
            <a:off x="148075" y="577539"/>
            <a:ext cx="6123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(Picado &amp; Álvarez, 2008)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Cambio de una sustancia del estado sólido al líquido.</a:t>
            </a:r>
            <a:r>
              <a:rPr lang="es-ES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972332-78C6-4309-883D-B92E4A16D5AD}"/>
              </a:ext>
            </a:extLst>
          </p:cNvPr>
          <p:cNvSpPr txBox="1"/>
          <p:nvPr/>
        </p:nvSpPr>
        <p:spPr>
          <a:xfrm>
            <a:off x="9264352" y="620688"/>
            <a:ext cx="2927648" cy="33855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79355D-CE49-43D3-A9F4-A09C26979D95}"/>
              </a:ext>
            </a:extLst>
          </p:cNvPr>
          <p:cNvSpPr txBox="1"/>
          <p:nvPr/>
        </p:nvSpPr>
        <p:spPr>
          <a:xfrm>
            <a:off x="162822" y="116632"/>
            <a:ext cx="521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Viscosidad a 100°C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9284C2-E5BF-4BFF-9294-20A65AB7E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t="59781" r="58859" b="21650"/>
          <a:stretch/>
        </p:blipFill>
        <p:spPr>
          <a:xfrm>
            <a:off x="375364" y="3278692"/>
            <a:ext cx="5720636" cy="18393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57ADCB1-BDCD-43EC-9B9F-CD183BAF6A41}"/>
              </a:ext>
            </a:extLst>
          </p:cNvPr>
          <p:cNvSpPr txBox="1"/>
          <p:nvPr/>
        </p:nvSpPr>
        <p:spPr>
          <a:xfrm>
            <a:off x="730961" y="263062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11.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de Duncan de la variable Viscosidad respecto al tipo de tratamiento.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3CCA97-A413-4D37-8E3F-588D5D38312A}"/>
              </a:ext>
            </a:extLst>
          </p:cNvPr>
          <p:cNvSpPr txBox="1"/>
          <p:nvPr/>
        </p:nvSpPr>
        <p:spPr>
          <a:xfrm>
            <a:off x="550941" y="1379306"/>
            <a:ext cx="532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(Martínez. F, 2018)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 ceras para recubrimiento de embalajes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conocer en qué medida una cera penetrará un sustrato poroso.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474C39-BCDD-4B8C-B318-A52F8B495AF8}"/>
              </a:ext>
            </a:extLst>
          </p:cNvPr>
          <p:cNvSpPr txBox="1"/>
          <p:nvPr/>
        </p:nvSpPr>
        <p:spPr>
          <a:xfrm>
            <a:off x="7301433" y="1393997"/>
            <a:ext cx="3925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(Lluch, 2011)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40°C (100°F) y a 100°C (210°F)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14DDC8F9-250B-4D0E-B3C4-FCF1A10B55C2}"/>
              </a:ext>
            </a:extLst>
          </p:cNvPr>
          <p:cNvSpPr/>
          <p:nvPr/>
        </p:nvSpPr>
        <p:spPr>
          <a:xfrm>
            <a:off x="2855640" y="2055522"/>
            <a:ext cx="360040" cy="52322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A90BB79-10E2-4DC1-9F0B-ED37705D3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8" t="46850" r="58268" b="24800"/>
          <a:stretch/>
        </p:blipFill>
        <p:spPr>
          <a:xfrm>
            <a:off x="6096000" y="1916832"/>
            <a:ext cx="5214755" cy="255997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D654405-04DC-4F0E-9F70-701B95FD0DCB}"/>
              </a:ext>
            </a:extLst>
          </p:cNvPr>
          <p:cNvSpPr txBox="1"/>
          <p:nvPr/>
        </p:nvSpPr>
        <p:spPr>
          <a:xfrm>
            <a:off x="6560052" y="4629208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16.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Viscosidad de las muestras de cera vegetal y parafina.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E292F8-CCD7-434A-94D3-D9002D453C90}"/>
              </a:ext>
            </a:extLst>
          </p:cNvPr>
          <p:cNvSpPr txBox="1"/>
          <p:nvPr/>
        </p:nvSpPr>
        <p:spPr>
          <a:xfrm>
            <a:off x="6556894" y="5234188"/>
            <a:ext cx="4966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Inferir que a una misma </a:t>
            </a:r>
            <a:r>
              <a:rPr lang="es-ES"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 la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viscosidad de una sustancia puede variar dependiendo de su estructura química.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874674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01DF47-AF2C-493B-ADB0-62D0FED7D9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32856"/>
            <a:ext cx="432048" cy="383768"/>
          </a:xfrm>
          <a:prstGeom prst="rect">
            <a:avLst/>
          </a:prstGeom>
        </p:spPr>
      </p:pic>
      <p:sp>
        <p:nvSpPr>
          <p:cNvPr id="10" name="7 Rectángulo">
            <a:extLst>
              <a:ext uri="{FF2B5EF4-FFF2-40B4-BE49-F238E27FC236}">
                <a16:creationId xmlns:a16="http://schemas.microsoft.com/office/drawing/2014/main" id="{7BC546B1-CB1E-4CDC-BE81-014393BADAE1}"/>
              </a:ext>
            </a:extLst>
          </p:cNvPr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</p:spTree>
    <p:extLst>
      <p:ext uri="{BB962C8B-B14F-4D97-AF65-F5344CB8AC3E}">
        <p14:creationId xmlns:p14="http://schemas.microsoft.com/office/powerpoint/2010/main" val="9675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FCFEA1-D1A8-4090-B55F-0AEF81DB88EE}"/>
              </a:ext>
            </a:extLst>
          </p:cNvPr>
          <p:cNvSpPr txBox="1"/>
          <p:nvPr/>
        </p:nvSpPr>
        <p:spPr>
          <a:xfrm>
            <a:off x="956320" y="672072"/>
            <a:ext cx="102522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estableció que al añadir el aditivo monoestearato de glicerilo en las muestras de Palma full Hidrogenada RB y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uperestearina RBD se genera una sustancia cerosa que se adhiera fácilmente a los cartones.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 de Cobb 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determinó que la SE.RBD con cualquiera de sus porcentajes de monoestearato reducen casi por completo la absorción de agua, en cuanto a la PFH.RB la absorción es mínima al igual que el control con Parafina; comparando los resultados de los cartones encerados que corresponden a los tratamiento T2 al T8 podemos inferir que tanto la SE.RBD 2% como la PFH.RB 2% son ceras vegetales que pueden ser empleadas como recubrimiento de cartón para reemplazar a la parafina comercial ya que disminuyen la absorción de agua dándole al cartón una especie de impermeabilización ya que el tratamiento T1 tuvo una absorción de agua 57,60 g/m2 significativamente mayor al resto de tratamientos. </a:t>
            </a:r>
            <a:endParaRPr lang="es-EC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9990-0303-42A8-A818-69ACF7C8E04C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A820DD-B0AC-49FF-A875-BC6F400A41A3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700366C-954F-4A9E-9DCE-D569C030A70D}"/>
              </a:ext>
            </a:extLst>
          </p:cNvPr>
          <p:cNvSpPr/>
          <p:nvPr/>
        </p:nvSpPr>
        <p:spPr>
          <a:xfrm>
            <a:off x="983432" y="1268760"/>
            <a:ext cx="250954" cy="177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2D51CEF-F060-4B13-9B12-2370C328C2D6}"/>
              </a:ext>
            </a:extLst>
          </p:cNvPr>
          <p:cNvSpPr/>
          <p:nvPr/>
        </p:nvSpPr>
        <p:spPr>
          <a:xfrm>
            <a:off x="983432" y="2891590"/>
            <a:ext cx="250954" cy="177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84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63B2F0-DE76-4388-A1E3-0DEE9C6C938B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FCFEA1-D1A8-4090-B55F-0AEF81DB88EE}"/>
              </a:ext>
            </a:extLst>
          </p:cNvPr>
          <p:cNvSpPr txBox="1"/>
          <p:nvPr/>
        </p:nvSpPr>
        <p:spPr>
          <a:xfrm>
            <a:off x="983432" y="1374591"/>
            <a:ext cx="1022513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 BCT 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verificó que el tratamiento T1 (cartón sin recubrimiento) fue el que menos fuerza de compresión resistió 126,99 kgf, en comparación con los tratamientos T5, T2 y T8 que corresponden a 136,83 kgf, 155,06 kgf y 156,23 kgf, respectivamente.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 de fusión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60°C, 52°C, 51°C y la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viscosidad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4,83 cSt, 10,43 cSt, 11,97 cSt que se obtuvo para la parafina, SE.RBD 2% y PFH.RB 2%, respectivamente; nos indica que, a pesar de existir variación entre la parafina y las ceras vegetales con respecto a estos parámetros físicos, ambas ceras vegetales disminuyen la absorción de agua y mejoran la resistencia a la compresión de manera significativa por lo que podríamos inferir que se pueden emplear como sustitutos de la parafina comercial. </a:t>
            </a:r>
            <a:endParaRPr lang="es-EC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9990-0303-42A8-A818-69ACF7C8E04C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DB548B8-D322-4F1B-86EA-5C56E5E2E9D9}"/>
              </a:ext>
            </a:extLst>
          </p:cNvPr>
          <p:cNvSpPr/>
          <p:nvPr/>
        </p:nvSpPr>
        <p:spPr>
          <a:xfrm>
            <a:off x="983432" y="1595446"/>
            <a:ext cx="250954" cy="177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9E8AF30-0C45-422A-A693-AEC23537BD44}"/>
              </a:ext>
            </a:extLst>
          </p:cNvPr>
          <p:cNvSpPr/>
          <p:nvPr/>
        </p:nvSpPr>
        <p:spPr>
          <a:xfrm>
            <a:off x="983432" y="3212976"/>
            <a:ext cx="250954" cy="177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82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177724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9B0DF9-BE03-4930-849B-6B85DEE70F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32856"/>
            <a:ext cx="432048" cy="3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167340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900F36-0A5C-4AD0-B54E-EAAA4D25D0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32856"/>
            <a:ext cx="432048" cy="383768"/>
          </a:xfrm>
          <a:prstGeom prst="rect">
            <a:avLst/>
          </a:prstGeom>
        </p:spPr>
      </p:pic>
      <p:sp>
        <p:nvSpPr>
          <p:cNvPr id="10" name="7 Rectángulo">
            <a:extLst>
              <a:ext uri="{FF2B5EF4-FFF2-40B4-BE49-F238E27FC236}">
                <a16:creationId xmlns:a16="http://schemas.microsoft.com/office/drawing/2014/main" id="{ECA905D4-1B56-4BF8-8295-989B608B57C6}"/>
              </a:ext>
            </a:extLst>
          </p:cNvPr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</p:spTree>
    <p:extLst>
      <p:ext uri="{BB962C8B-B14F-4D97-AF65-F5344CB8AC3E}">
        <p14:creationId xmlns:p14="http://schemas.microsoft.com/office/powerpoint/2010/main" val="33497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9FDB77-D133-4733-BB5A-CF91EC07A2F5}"/>
              </a:ext>
            </a:extLst>
          </p:cNvPr>
          <p:cNvSpPr txBox="1"/>
          <p:nvPr/>
        </p:nvSpPr>
        <p:spPr>
          <a:xfrm>
            <a:off x="9912424" y="620688"/>
            <a:ext cx="227225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BAFB9D-1C26-42C9-96C2-727405BDA29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BD663F-12CD-41FB-95B2-8AA58AB88382}"/>
              </a:ext>
            </a:extLst>
          </p:cNvPr>
          <p:cNvSpPr txBox="1"/>
          <p:nvPr/>
        </p:nvSpPr>
        <p:spPr>
          <a:xfrm>
            <a:off x="1354879" y="1727380"/>
            <a:ext cx="8571861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Emplear estearina de palma RBD hidrogenada para recubrir los cartones y verificar mediante el ensayo de Cobb y la prueba BCT si cumple como sustituto de la parafina comercial. </a:t>
            </a:r>
          </a:p>
          <a:p>
            <a:pPr algn="just">
              <a:lnSpc>
                <a:spcPct val="150000"/>
              </a:lnSpc>
            </a:pPr>
            <a:endParaRPr lang="es-E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un acondicionamiento de los cartones durante un periodo de 24 horas a una temperatura de 22°C ± 2,0°C y una humedad relativa de 50% para verificar si existen cambios en la absorción de agua con los diferentes tratamientos empleados.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2F87550-9FB2-4D5A-8CD7-3A8DAE192640}"/>
              </a:ext>
            </a:extLst>
          </p:cNvPr>
          <p:cNvSpPr/>
          <p:nvPr/>
        </p:nvSpPr>
        <p:spPr>
          <a:xfrm>
            <a:off x="1354878" y="1899135"/>
            <a:ext cx="250954" cy="177370"/>
          </a:xfrm>
          <a:prstGeom prst="round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3C79BC5-AA0D-440C-ADDC-53B2A0602A6A}"/>
              </a:ext>
            </a:extLst>
          </p:cNvPr>
          <p:cNvSpPr/>
          <p:nvPr/>
        </p:nvSpPr>
        <p:spPr>
          <a:xfrm>
            <a:off x="1354878" y="3511446"/>
            <a:ext cx="250954" cy="177370"/>
          </a:xfrm>
          <a:prstGeom prst="round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86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5AABDFA-06DE-4812-87EA-B11C5BE1D333}"/>
                  </a:ext>
                </a:extLst>
              </p:cNvPr>
              <p:cNvSpPr txBox="1"/>
              <p:nvPr/>
            </p:nvSpPr>
            <p:spPr>
              <a:xfrm>
                <a:off x="1199456" y="1186204"/>
                <a:ext cx="8712968" cy="378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Efectuar el </a:t>
                </a:r>
                <a:r>
                  <a:rPr lang="es-ES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de Cobb </a:t>
                </a:r>
                <a:r>
                  <a:rPr lang="es-ES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durante un periodo de 30 minutos para determinar el incremento de masa de cada una de las probetas de ensayo y observar si hay cambios significativos en la absorción de agua, así como en la estructura del cartón. Registrar los datos obtenidos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ES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s-ES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s-ES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Incrementar el número de ensayos.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C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Ejecutar la </a:t>
                </a:r>
                <a:r>
                  <a:rPr lang="es-ES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prueba BCT </a:t>
                </a:r>
                <a:r>
                  <a:rPr lang="es-ES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cartones recién fabricados recubiertos con la cera empleada en el estudio, esperar 15 días y efectuar las pruebas nuevamente para determinar si existe pérdida de la resistencia a la compresión y verificar analíticamente la estiba comparando con cartones sin recubrimiento y encerados con parafina. 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5AABDFA-06DE-4812-87EA-B11C5BE1D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186204"/>
                <a:ext cx="8712968" cy="3782061"/>
              </a:xfrm>
              <a:prstGeom prst="rect">
                <a:avLst/>
              </a:prstGeom>
              <a:blipFill>
                <a:blip r:embed="rId2"/>
                <a:stretch>
                  <a:fillRect l="-490" r="-560" b="-177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155CBC5F-C154-4E12-BDF6-CBFCD4E037D9}"/>
              </a:ext>
            </a:extLst>
          </p:cNvPr>
          <p:cNvSpPr txBox="1"/>
          <p:nvPr/>
        </p:nvSpPr>
        <p:spPr>
          <a:xfrm>
            <a:off x="9912424" y="620688"/>
            <a:ext cx="227225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58FBB40-650A-4210-8038-019391B69518}"/>
              </a:ext>
            </a:extLst>
          </p:cNvPr>
          <p:cNvSpPr/>
          <p:nvPr/>
        </p:nvSpPr>
        <p:spPr>
          <a:xfrm>
            <a:off x="1199456" y="1379422"/>
            <a:ext cx="250954" cy="177370"/>
          </a:xfrm>
          <a:prstGeom prst="round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D6634D7-5EEE-47AA-80C6-893908A4312A}"/>
              </a:ext>
            </a:extLst>
          </p:cNvPr>
          <p:cNvSpPr/>
          <p:nvPr/>
        </p:nvSpPr>
        <p:spPr>
          <a:xfrm>
            <a:off x="1199456" y="3429000"/>
            <a:ext cx="250954" cy="177370"/>
          </a:xfrm>
          <a:prstGeom prst="round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63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A522FF-1AB6-4CE6-858F-E5AC0C32E593}"/>
              </a:ext>
            </a:extLst>
          </p:cNvPr>
          <p:cNvSpPr txBox="1"/>
          <p:nvPr/>
        </p:nvSpPr>
        <p:spPr>
          <a:xfrm>
            <a:off x="-1016" y="790090"/>
            <a:ext cx="12193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“Para empezar un gran proyecto, hace falta </a:t>
            </a:r>
            <a:r>
              <a:rPr lang="es-ES" sz="3600" i="1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Valentía</a:t>
            </a:r>
            <a:r>
              <a:rPr lang="es-ES" sz="3600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3600" i="1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3600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 terminar un gran proyecto, hace falta Perseverancia” </a:t>
            </a:r>
            <a:endParaRPr lang="es-EC" sz="3600" i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F4113-4961-43AE-989F-AAEC71FB6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514059"/>
            <a:ext cx="3260690" cy="914941"/>
          </a:xfrm>
          <a:prstGeom prst="rect">
            <a:avLst/>
          </a:prstGeom>
        </p:spPr>
      </p:pic>
      <p:pic>
        <p:nvPicPr>
          <p:cNvPr id="5" name="Picture 2" descr="Resultado de imagen para logo biotecnologia espe">
            <a:extLst>
              <a:ext uri="{FF2B5EF4-FFF2-40B4-BE49-F238E27FC236}">
                <a16:creationId xmlns:a16="http://schemas.microsoft.com/office/drawing/2014/main" id="{E7957067-A665-4ADA-A9DB-903508B9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41" y="3933056"/>
            <a:ext cx="1419272" cy="13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0 Rectángulo">
            <a:extLst>
              <a:ext uri="{FF2B5EF4-FFF2-40B4-BE49-F238E27FC236}">
                <a16:creationId xmlns:a16="http://schemas.microsoft.com/office/drawing/2014/main" id="{BECC0AB5-159A-4D31-88F2-D1259D2D5DA1}"/>
              </a:ext>
            </a:extLst>
          </p:cNvPr>
          <p:cNvSpPr/>
          <p:nvPr/>
        </p:nvSpPr>
        <p:spPr>
          <a:xfrm>
            <a:off x="5015880" y="2494475"/>
            <a:ext cx="318440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Rafael Vargas, M.Sc.</a:t>
            </a:r>
          </a:p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 de Investigación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Biotecnología ESPE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C8F558A8-924D-4039-97BD-3E11E805B7E4}"/>
              </a:ext>
            </a:extLst>
          </p:cNvPr>
          <p:cNvSpPr/>
          <p:nvPr/>
        </p:nvSpPr>
        <p:spPr>
          <a:xfrm>
            <a:off x="4951142" y="3760462"/>
            <a:ext cx="331388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Luis Trujillo, Ph.D. </a:t>
            </a:r>
          </a:p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Lector del Proyecto de Investigación</a:t>
            </a:r>
          </a:p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Biotecnología ESPE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346334-9082-4C02-818E-B755C443A38B}"/>
              </a:ext>
            </a:extLst>
          </p:cNvPr>
          <p:cNvSpPr/>
          <p:nvPr/>
        </p:nvSpPr>
        <p:spPr>
          <a:xfrm>
            <a:off x="3560083" y="496191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Familia</a:t>
            </a:r>
          </a:p>
          <a:p>
            <a:pPr algn="ctr">
              <a:defRPr/>
            </a:pPr>
            <a:endParaRPr lang="es-EC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defRPr/>
            </a:pPr>
            <a:r>
              <a:rPr lang="es-EC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Amigos y Compañeros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5BD91D1-173C-45B6-98BD-5A1ADCD74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203615"/>
            <a:ext cx="2962656" cy="15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693E6B-6B42-4A20-B6F0-CD64257D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60" y="516904"/>
            <a:ext cx="4363121" cy="29841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6" descr="Empaques Premier">
            <a:extLst>
              <a:ext uri="{FF2B5EF4-FFF2-40B4-BE49-F238E27FC236}">
                <a16:creationId xmlns:a16="http://schemas.microsoft.com/office/drawing/2014/main" id="{E93040C1-0AD6-4EF5-9FE0-E3D93049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47" y="414219"/>
            <a:ext cx="3549808" cy="30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eguntas y respuestas - Coelectrix">
            <a:extLst>
              <a:ext uri="{FF2B5EF4-FFF2-40B4-BE49-F238E27FC236}">
                <a16:creationId xmlns:a16="http://schemas.microsoft.com/office/drawing/2014/main" id="{D6D44190-8DF0-419C-BCDD-BAE31D8B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52" y="516904"/>
            <a:ext cx="3456384" cy="25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8EC4E-075A-4B66-8E4F-4B6E13771B5B}"/>
              </a:ext>
            </a:extLst>
          </p:cNvPr>
          <p:cNvSpPr txBox="1"/>
          <p:nvPr/>
        </p:nvSpPr>
        <p:spPr>
          <a:xfrm>
            <a:off x="0" y="4462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todos se preguntarán…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9DFC3AE-0C40-4077-A784-3247E91CD6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/>
          <a:stretch/>
        </p:blipFill>
        <p:spPr>
          <a:xfrm>
            <a:off x="8112224" y="628690"/>
            <a:ext cx="4046328" cy="2657846"/>
          </a:xfrm>
          <a:prstGeom prst="rect">
            <a:avLst/>
          </a:prstGeom>
        </p:spPr>
      </p:pic>
      <p:sp>
        <p:nvSpPr>
          <p:cNvPr id="21" name="Flecha: circular 20">
            <a:extLst>
              <a:ext uri="{FF2B5EF4-FFF2-40B4-BE49-F238E27FC236}">
                <a16:creationId xmlns:a16="http://schemas.microsoft.com/office/drawing/2014/main" id="{78977CCF-DE5B-4710-8122-7367E47E23FB}"/>
              </a:ext>
            </a:extLst>
          </p:cNvPr>
          <p:cNvSpPr/>
          <p:nvPr/>
        </p:nvSpPr>
        <p:spPr>
          <a:xfrm>
            <a:off x="7317342" y="676307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9098EBE-0A1A-4081-9BFE-D2E5BBF22B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-731" r="23628"/>
          <a:stretch/>
        </p:blipFill>
        <p:spPr>
          <a:xfrm>
            <a:off x="9764712" y="3286536"/>
            <a:ext cx="2381250" cy="2431723"/>
          </a:xfrm>
          <a:prstGeom prst="rect">
            <a:avLst/>
          </a:prstGeom>
        </p:spPr>
      </p:pic>
      <p:sp>
        <p:nvSpPr>
          <p:cNvPr id="23" name="Flecha: circular 22">
            <a:extLst>
              <a:ext uri="{FF2B5EF4-FFF2-40B4-BE49-F238E27FC236}">
                <a16:creationId xmlns:a16="http://schemas.microsoft.com/office/drawing/2014/main" id="{E6CF65FB-CA58-4DA1-BB0F-E79EFC5CE696}"/>
              </a:ext>
            </a:extLst>
          </p:cNvPr>
          <p:cNvSpPr/>
          <p:nvPr/>
        </p:nvSpPr>
        <p:spPr>
          <a:xfrm rot="2910133">
            <a:off x="10387610" y="2743432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Flecha: circular 23">
            <a:extLst>
              <a:ext uri="{FF2B5EF4-FFF2-40B4-BE49-F238E27FC236}">
                <a16:creationId xmlns:a16="http://schemas.microsoft.com/office/drawing/2014/main" id="{7A239572-D12E-4624-9740-59F459B400CC}"/>
              </a:ext>
            </a:extLst>
          </p:cNvPr>
          <p:cNvSpPr/>
          <p:nvPr/>
        </p:nvSpPr>
        <p:spPr>
          <a:xfrm rot="10800000">
            <a:off x="8542424" y="4293096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72E4BDD-055D-473B-A898-595166FC8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595151"/>
            <a:ext cx="2490033" cy="249003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D642D0C-0BD5-459E-BD02-7667D36F7D80}"/>
              </a:ext>
            </a:extLst>
          </p:cNvPr>
          <p:cNvSpPr txBox="1"/>
          <p:nvPr/>
        </p:nvSpPr>
        <p:spPr>
          <a:xfrm>
            <a:off x="7136758" y="5547709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Resultando muy común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62DD5B9E-7FD6-4D9B-9ACF-7AE79D4E346C}"/>
              </a:ext>
            </a:extLst>
          </p:cNvPr>
          <p:cNvCxnSpPr/>
          <p:nvPr/>
        </p:nvCxnSpPr>
        <p:spPr>
          <a:xfrm>
            <a:off x="3371351" y="4005064"/>
            <a:ext cx="0" cy="1512169"/>
          </a:xfrm>
          <a:prstGeom prst="line">
            <a:avLst/>
          </a:prstGeom>
          <a:ln w="571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76A8685-189E-45C4-B8D5-14671FFE859E}"/>
              </a:ext>
            </a:extLst>
          </p:cNvPr>
          <p:cNvSpPr txBox="1"/>
          <p:nvPr/>
        </p:nvSpPr>
        <p:spPr>
          <a:xfrm>
            <a:off x="3708202" y="2193261"/>
            <a:ext cx="110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 Vegetal</a:t>
            </a:r>
            <a:endParaRPr lang="es-EC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0D5B5CAF-02ED-4779-ABAF-5A64E7C41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053635"/>
              </p:ext>
            </p:extLst>
          </p:nvPr>
        </p:nvGraphicFramePr>
        <p:xfrm>
          <a:off x="3055588" y="3357420"/>
          <a:ext cx="4046328" cy="249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28CA52D6-7E01-4B08-827C-50309FB234A9}"/>
              </a:ext>
            </a:extLst>
          </p:cNvPr>
          <p:cNvCxnSpPr>
            <a:cxnSpLocks/>
          </p:cNvCxnSpPr>
          <p:nvPr/>
        </p:nvCxnSpPr>
        <p:spPr>
          <a:xfrm flipV="1">
            <a:off x="3386669" y="4502397"/>
            <a:ext cx="347164" cy="20176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5D28CB7A-C6C4-48AB-9317-C0D11AF52932}"/>
              </a:ext>
            </a:extLst>
          </p:cNvPr>
          <p:cNvCxnSpPr>
            <a:cxnSpLocks/>
          </p:cNvCxnSpPr>
          <p:nvPr/>
        </p:nvCxnSpPr>
        <p:spPr>
          <a:xfrm flipV="1">
            <a:off x="3385327" y="5353040"/>
            <a:ext cx="347164" cy="20176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9" name="Imagen 58">
            <a:extLst>
              <a:ext uri="{FF2B5EF4-FFF2-40B4-BE49-F238E27FC236}">
                <a16:creationId xmlns:a16="http://schemas.microsoft.com/office/drawing/2014/main" id="{A81D640C-7A2F-427E-B9B8-CFDAC6283BD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799"/>
          <a:stretch/>
        </p:blipFill>
        <p:spPr>
          <a:xfrm>
            <a:off x="191344" y="2939349"/>
            <a:ext cx="2737594" cy="322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Flecha: circular 59">
            <a:extLst>
              <a:ext uri="{FF2B5EF4-FFF2-40B4-BE49-F238E27FC236}">
                <a16:creationId xmlns:a16="http://schemas.microsoft.com/office/drawing/2014/main" id="{3C8D3F02-9899-4E5C-9AC6-4D776D49ED62}"/>
              </a:ext>
            </a:extLst>
          </p:cNvPr>
          <p:cNvSpPr/>
          <p:nvPr/>
        </p:nvSpPr>
        <p:spPr>
          <a:xfrm rot="10800000">
            <a:off x="2315790" y="4941168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DB16404-0A19-455A-A8BD-598BBE217328}"/>
              </a:ext>
            </a:extLst>
          </p:cNvPr>
          <p:cNvSpPr txBox="1"/>
          <p:nvPr/>
        </p:nvSpPr>
        <p:spPr>
          <a:xfrm>
            <a:off x="0" y="6433591"/>
            <a:ext cx="1597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(Larrazábal, 2006)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107711A0-2816-4180-9FEC-91D9E5C637E9}"/>
              </a:ext>
            </a:extLst>
          </p:cNvPr>
          <p:cNvSpPr txBox="1"/>
          <p:nvPr/>
        </p:nvSpPr>
        <p:spPr>
          <a:xfrm>
            <a:off x="263352" y="3286536"/>
            <a:ext cx="232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Carga de Compresión Moderada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46A41065-F362-44D5-A5C8-ECEDF7DB3836}"/>
              </a:ext>
            </a:extLst>
          </p:cNvPr>
          <p:cNvSpPr txBox="1"/>
          <p:nvPr/>
        </p:nvSpPr>
        <p:spPr>
          <a:xfrm>
            <a:off x="1402000" y="6430576"/>
            <a:ext cx="1613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(Martínez. I, 2009)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4AC6683-5C2E-409B-ADD2-7EAC359CC2D3}"/>
              </a:ext>
            </a:extLst>
          </p:cNvPr>
          <p:cNvSpPr txBox="1"/>
          <p:nvPr/>
        </p:nvSpPr>
        <p:spPr>
          <a:xfrm>
            <a:off x="4202313" y="6430576"/>
            <a:ext cx="1956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(Rodríguez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J, 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905D09F8-5FEF-4972-90C6-975ECD37BE43}"/>
              </a:ext>
            </a:extLst>
          </p:cNvPr>
          <p:cNvSpPr txBox="1"/>
          <p:nvPr/>
        </p:nvSpPr>
        <p:spPr>
          <a:xfrm>
            <a:off x="2827501" y="6430576"/>
            <a:ext cx="2699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(Ong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1996)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COMO LO VAMOS HACER">
            <a:extLst>
              <a:ext uri="{FF2B5EF4-FFF2-40B4-BE49-F238E27FC236}">
                <a16:creationId xmlns:a16="http://schemas.microsoft.com/office/drawing/2014/main" id="{03960CBC-74FC-4244-8EB0-C27303847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5" t="5902" r="21659" b="24962"/>
          <a:stretch/>
        </p:blipFill>
        <p:spPr bwMode="auto">
          <a:xfrm flipH="1">
            <a:off x="6581543" y="259791"/>
            <a:ext cx="2425659" cy="2490034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Oil industry production petroleum icon Royalty Free Vector">
            <a:extLst>
              <a:ext uri="{FF2B5EF4-FFF2-40B4-BE49-F238E27FC236}">
                <a16:creationId xmlns:a16="http://schemas.microsoft.com/office/drawing/2014/main" id="{DD33DA6E-162C-483F-A613-FD7554E85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2"/>
          <a:stretch/>
        </p:blipFill>
        <p:spPr bwMode="auto">
          <a:xfrm>
            <a:off x="9007202" y="2673483"/>
            <a:ext cx="3179480" cy="286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nergías no renovables: tipos, funcionamiento y extracción">
            <a:extLst>
              <a:ext uri="{FF2B5EF4-FFF2-40B4-BE49-F238E27FC236}">
                <a16:creationId xmlns:a16="http://schemas.microsoft.com/office/drawing/2014/main" id="{24284840-46DE-40A7-BC88-F17C1EE0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05" y="4167778"/>
            <a:ext cx="2106626" cy="157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derrames de petroleo">
            <a:extLst>
              <a:ext uri="{FF2B5EF4-FFF2-40B4-BE49-F238E27FC236}">
                <a16:creationId xmlns:a16="http://schemas.microsoft.com/office/drawing/2014/main" id="{5F8D3EB6-D886-4B7D-8653-F4A14E57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55" y="2833990"/>
            <a:ext cx="2106626" cy="1164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014E2FF-55FB-4CA2-847C-761BAC286F86}"/>
              </a:ext>
            </a:extLst>
          </p:cNvPr>
          <p:cNvCxnSpPr/>
          <p:nvPr/>
        </p:nvCxnSpPr>
        <p:spPr>
          <a:xfrm>
            <a:off x="2523331" y="687310"/>
            <a:ext cx="0" cy="1512169"/>
          </a:xfrm>
          <a:prstGeom prst="line">
            <a:avLst/>
          </a:prstGeom>
          <a:ln w="571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AB149002-9D37-4F7E-AE47-C4837865F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775946"/>
              </p:ext>
            </p:extLst>
          </p:nvPr>
        </p:nvGraphicFramePr>
        <p:xfrm>
          <a:off x="2207568" y="39666"/>
          <a:ext cx="4046328" cy="249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CEFF139-B9B6-4F09-A92C-FA3E952B4344}"/>
              </a:ext>
            </a:extLst>
          </p:cNvPr>
          <p:cNvCxnSpPr>
            <a:cxnSpLocks/>
          </p:cNvCxnSpPr>
          <p:nvPr/>
        </p:nvCxnSpPr>
        <p:spPr>
          <a:xfrm flipV="1">
            <a:off x="2538649" y="1184643"/>
            <a:ext cx="347164" cy="20176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51D6E50-3BEA-4578-B421-F33F8CDF4C3A}"/>
              </a:ext>
            </a:extLst>
          </p:cNvPr>
          <p:cNvCxnSpPr>
            <a:cxnSpLocks/>
          </p:cNvCxnSpPr>
          <p:nvPr/>
        </p:nvCxnSpPr>
        <p:spPr>
          <a:xfrm flipV="1">
            <a:off x="2537307" y="2035286"/>
            <a:ext cx="347164" cy="20176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1" name="Imagen 40">
            <a:extLst>
              <a:ext uri="{FF2B5EF4-FFF2-40B4-BE49-F238E27FC236}">
                <a16:creationId xmlns:a16="http://schemas.microsoft.com/office/drawing/2014/main" id="{48F07357-571B-45A0-99C4-4C821CEA7D2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6" r="25634" b="33417"/>
          <a:stretch/>
        </p:blipFill>
        <p:spPr>
          <a:xfrm>
            <a:off x="1285790" y="-27384"/>
            <a:ext cx="1041675" cy="15321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FC735D1-6C4E-4D66-8946-85B1E10162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2" y="997509"/>
            <a:ext cx="1976928" cy="197692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3C6EF85-A15E-4281-9936-6E94B7B3C20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b="-3458"/>
          <a:stretch/>
        </p:blipFill>
        <p:spPr>
          <a:xfrm rot="1321038">
            <a:off x="32082" y="58231"/>
            <a:ext cx="1300772" cy="11721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7BCC8543-E92C-4037-8FAC-6900470BECAA}"/>
              </a:ext>
            </a:extLst>
          </p:cNvPr>
          <p:cNvSpPr txBox="1"/>
          <p:nvPr/>
        </p:nvSpPr>
        <p:spPr>
          <a:xfrm>
            <a:off x="48249" y="1020153"/>
            <a:ext cx="104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Suele</a:t>
            </a:r>
            <a:r>
              <a:rPr lang="es-ES" i="1" dirty="0"/>
              <a:t> </a:t>
            </a:r>
            <a:endParaRPr lang="es-EC" i="1" dirty="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BA42C1EB-6803-4BFD-9120-6C05936AB8B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2111" y1="71387" x2="52111" y2="7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10022" r="17963" b="9177"/>
          <a:stretch/>
        </p:blipFill>
        <p:spPr>
          <a:xfrm>
            <a:off x="8328143" y="86855"/>
            <a:ext cx="999148" cy="147655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24D2E99A-D90A-4016-9D17-7D3D532BC7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83" y="0"/>
            <a:ext cx="3136549" cy="3136549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BE23FC-D5DD-4201-AF5F-3CCDCDC3BF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14" y="376139"/>
            <a:ext cx="2246486" cy="2257338"/>
          </a:xfrm>
          <a:prstGeom prst="rect">
            <a:avLst/>
          </a:prstGeom>
        </p:spPr>
      </p:pic>
      <p:graphicFrame>
        <p:nvGraphicFramePr>
          <p:cNvPr id="60" name="Diagrama 59">
            <a:extLst>
              <a:ext uri="{FF2B5EF4-FFF2-40B4-BE49-F238E27FC236}">
                <a16:creationId xmlns:a16="http://schemas.microsoft.com/office/drawing/2014/main" id="{515B0AE7-7254-4EB6-9B5A-DC6241F87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421914"/>
              </p:ext>
            </p:extLst>
          </p:nvPr>
        </p:nvGraphicFramePr>
        <p:xfrm>
          <a:off x="6340438" y="2922761"/>
          <a:ext cx="2425659" cy="249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61" name="Flecha: circular 60">
            <a:extLst>
              <a:ext uri="{FF2B5EF4-FFF2-40B4-BE49-F238E27FC236}">
                <a16:creationId xmlns:a16="http://schemas.microsoft.com/office/drawing/2014/main" id="{09FBFDBB-369B-4093-B98A-3095F7D8A594}"/>
              </a:ext>
            </a:extLst>
          </p:cNvPr>
          <p:cNvSpPr/>
          <p:nvPr/>
        </p:nvSpPr>
        <p:spPr>
          <a:xfrm rot="10800000">
            <a:off x="2762533" y="4318732"/>
            <a:ext cx="1222288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31B7620-9FE6-49A9-88E9-147B50D4058B}"/>
              </a:ext>
            </a:extLst>
          </p:cNvPr>
          <p:cNvSpPr txBox="1"/>
          <p:nvPr/>
        </p:nvSpPr>
        <p:spPr>
          <a:xfrm>
            <a:off x="2710889" y="580925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Generado la necesidad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A5EA3DE0-AF8D-4446-8E50-655D44A7D5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5" y="2974437"/>
            <a:ext cx="2413389" cy="3094089"/>
          </a:xfrm>
          <a:prstGeom prst="rect">
            <a:avLst/>
          </a:prstGeom>
        </p:spPr>
      </p:pic>
      <p:sp>
        <p:nvSpPr>
          <p:cNvPr id="65" name="Flecha: circular 64">
            <a:extLst>
              <a:ext uri="{FF2B5EF4-FFF2-40B4-BE49-F238E27FC236}">
                <a16:creationId xmlns:a16="http://schemas.microsoft.com/office/drawing/2014/main" id="{33E2E760-6604-4AD7-B586-A3AE168A3883}"/>
              </a:ext>
            </a:extLst>
          </p:cNvPr>
          <p:cNvSpPr/>
          <p:nvPr/>
        </p:nvSpPr>
        <p:spPr>
          <a:xfrm flipH="1">
            <a:off x="2815985" y="3068960"/>
            <a:ext cx="1191783" cy="1224136"/>
          </a:xfrm>
          <a:prstGeom prst="circular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2BE9FF7-CB32-425A-A4FC-383DC73C9C6F}"/>
              </a:ext>
            </a:extLst>
          </p:cNvPr>
          <p:cNvSpPr txBox="1"/>
          <p:nvPr/>
        </p:nvSpPr>
        <p:spPr>
          <a:xfrm>
            <a:off x="2838487" y="3723131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Renovables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9C9CC45-9806-4382-BADC-6F4CD4568D8B}"/>
              </a:ext>
            </a:extLst>
          </p:cNvPr>
          <p:cNvSpPr txBox="1"/>
          <p:nvPr/>
        </p:nvSpPr>
        <p:spPr>
          <a:xfrm>
            <a:off x="2746094" y="4290934"/>
            <a:ext cx="1255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Amigables con el Medio Ambiente 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22AF1E5-636E-435C-9A67-3DDC594E8BAB}"/>
              </a:ext>
            </a:extLst>
          </p:cNvPr>
          <p:cNvSpPr txBox="1"/>
          <p:nvPr/>
        </p:nvSpPr>
        <p:spPr>
          <a:xfrm>
            <a:off x="4367808" y="6401340"/>
            <a:ext cx="1254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(Repsol, 2021)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35DBA1C-C688-45F6-85EC-676CEC63F9F0}"/>
              </a:ext>
            </a:extLst>
          </p:cNvPr>
          <p:cNvSpPr txBox="1"/>
          <p:nvPr/>
        </p:nvSpPr>
        <p:spPr>
          <a:xfrm>
            <a:off x="3071664" y="6401341"/>
            <a:ext cx="1540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(Ong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1996)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AF9616A2-D26A-40EA-808A-4DCD628838E3}"/>
              </a:ext>
            </a:extLst>
          </p:cNvPr>
          <p:cNvSpPr txBox="1"/>
          <p:nvPr/>
        </p:nvSpPr>
        <p:spPr>
          <a:xfrm>
            <a:off x="1036431" y="6401341"/>
            <a:ext cx="2206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(Hassan &amp; Borsinger, 2009)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F6EC2AF4-111F-418E-B365-DD95E24385DA}"/>
              </a:ext>
            </a:extLst>
          </p:cNvPr>
          <p:cNvSpPr txBox="1"/>
          <p:nvPr/>
        </p:nvSpPr>
        <p:spPr>
          <a:xfrm>
            <a:off x="0" y="6401341"/>
            <a:ext cx="1630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(Bravo, 2007)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Flecha: hacia abajo 74">
            <a:extLst>
              <a:ext uri="{FF2B5EF4-FFF2-40B4-BE49-F238E27FC236}">
                <a16:creationId xmlns:a16="http://schemas.microsoft.com/office/drawing/2014/main" id="{87164BF9-A499-4B65-AAA8-C91D3131BDA9}"/>
              </a:ext>
            </a:extLst>
          </p:cNvPr>
          <p:cNvSpPr/>
          <p:nvPr/>
        </p:nvSpPr>
        <p:spPr>
          <a:xfrm rot="10800000">
            <a:off x="5534663" y="4282834"/>
            <a:ext cx="473298" cy="47729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BE4F4A6-48D5-41E4-A6DA-630283DC42D7}"/>
              </a:ext>
            </a:extLst>
          </p:cNvPr>
          <p:cNvSpPr/>
          <p:nvPr/>
        </p:nvSpPr>
        <p:spPr>
          <a:xfrm rot="2606616">
            <a:off x="5534662" y="3531151"/>
            <a:ext cx="473299" cy="1498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94DA25D6-DB38-4799-954A-E71FB4EA5D2F}"/>
              </a:ext>
            </a:extLst>
          </p:cNvPr>
          <p:cNvSpPr/>
          <p:nvPr/>
        </p:nvSpPr>
        <p:spPr>
          <a:xfrm rot="19015481">
            <a:off x="5528913" y="3537024"/>
            <a:ext cx="473299" cy="1498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4446832-78D7-451C-9DE5-AA574C5C0A9C}"/>
              </a:ext>
            </a:extLst>
          </p:cNvPr>
          <p:cNvSpPr txBox="1"/>
          <p:nvPr/>
        </p:nvSpPr>
        <p:spPr>
          <a:xfrm>
            <a:off x="6080986" y="553469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Petrolera </a:t>
            </a:r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Impacto Ambiental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471210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6" name="7 Rectángulo">
            <a:extLst>
              <a:ext uri="{FF2B5EF4-FFF2-40B4-BE49-F238E27FC236}">
                <a16:creationId xmlns:a16="http://schemas.microsoft.com/office/drawing/2014/main" id="{FC3FE85E-04C9-439F-9B3C-7C417771C310}"/>
              </a:ext>
            </a:extLst>
          </p:cNvPr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</p:spTree>
    <p:extLst>
      <p:ext uri="{BB962C8B-B14F-4D97-AF65-F5344CB8AC3E}">
        <p14:creationId xmlns:p14="http://schemas.microsoft.com/office/powerpoint/2010/main" val="36894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563DF9D-FC1C-45EC-A86D-06A079EF2D7B}"/>
              </a:ext>
            </a:extLst>
          </p:cNvPr>
          <p:cNvSpPr txBox="1"/>
          <p:nvPr/>
        </p:nvSpPr>
        <p:spPr>
          <a:xfrm>
            <a:off x="458239" y="1176018"/>
            <a:ext cx="11784632" cy="606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s-EC" sz="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de una cera vegetal a partir de palma africana </a:t>
            </a:r>
            <a:r>
              <a:rPr lang="es-EC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Elaeis guineensis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Jacq., para recubrimiento de cartón.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4CB352-7F9E-4084-9BBB-BDA2A26F7FF4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AD1B3F-3C70-4BCF-A557-BB69290AEC78}"/>
              </a:ext>
            </a:extLst>
          </p:cNvPr>
          <p:cNvSpPr txBox="1"/>
          <p:nvPr/>
        </p:nvSpPr>
        <p:spPr>
          <a:xfrm>
            <a:off x="156414" y="2909978"/>
            <a:ext cx="11784631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 una cera vegetal a partir de derivados de la palma africana </a:t>
            </a:r>
            <a:r>
              <a:rPr lang="es-EC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Elaeis guineensis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Jacq.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el ensayo de Cobb empleando la Norma Técnica Ecuatoriana NTE INEN 1400:2013 en los cartones encerados para obtener el tratamiento que presente menor absorción de humedad.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la resistencia a la compresión según la Norma Técnica Ecuatoriana NTE INEN 1422:2013 en el cartón revestido con la cera seleccionada previamente.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las características fisicoquímicas de la cera vegetal con mejores resultados. 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261378-EB29-4BE0-867F-991EEB5A5B28}"/>
              </a:ext>
            </a:extLst>
          </p:cNvPr>
          <p:cNvSpPr txBox="1"/>
          <p:nvPr/>
        </p:nvSpPr>
        <p:spPr>
          <a:xfrm>
            <a:off x="551384" y="2283383"/>
            <a:ext cx="2952328" cy="461665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1AD312-DBAC-49BA-BBC4-4B7392A0FC09}"/>
              </a:ext>
            </a:extLst>
          </p:cNvPr>
          <p:cNvSpPr txBox="1"/>
          <p:nvPr/>
        </p:nvSpPr>
        <p:spPr>
          <a:xfrm>
            <a:off x="551384" y="762174"/>
            <a:ext cx="2592288" cy="461665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87F77C8-C482-4F43-A67A-CDBC46550FDA}"/>
              </a:ext>
            </a:extLst>
          </p:cNvPr>
          <p:cNvSpPr/>
          <p:nvPr/>
        </p:nvSpPr>
        <p:spPr>
          <a:xfrm>
            <a:off x="191344" y="3107614"/>
            <a:ext cx="250954" cy="17737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0AEF0EA-ADB9-400D-A106-C21241647E06}"/>
              </a:ext>
            </a:extLst>
          </p:cNvPr>
          <p:cNvSpPr/>
          <p:nvPr/>
        </p:nvSpPr>
        <p:spPr>
          <a:xfrm>
            <a:off x="191344" y="3539662"/>
            <a:ext cx="250954" cy="17737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3A4FA9C-FC14-4E4D-A9DD-F42BD3E89367}"/>
              </a:ext>
            </a:extLst>
          </p:cNvPr>
          <p:cNvSpPr/>
          <p:nvPr/>
        </p:nvSpPr>
        <p:spPr>
          <a:xfrm>
            <a:off x="191344" y="4331750"/>
            <a:ext cx="250954" cy="17737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6233C7E-B0EF-42B1-9216-2F1C961713ED}"/>
              </a:ext>
            </a:extLst>
          </p:cNvPr>
          <p:cNvSpPr/>
          <p:nvPr/>
        </p:nvSpPr>
        <p:spPr>
          <a:xfrm>
            <a:off x="191344" y="5157192"/>
            <a:ext cx="250954" cy="17737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07532F6-C95C-4F27-8AF7-880C1564C2AA}"/>
              </a:ext>
            </a:extLst>
          </p:cNvPr>
          <p:cNvSpPr/>
          <p:nvPr/>
        </p:nvSpPr>
        <p:spPr>
          <a:xfrm>
            <a:off x="191344" y="1523438"/>
            <a:ext cx="250954" cy="17737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65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827824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92763C-6C9E-48A8-ACDE-69F4B4ECB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32856"/>
            <a:ext cx="432048" cy="383768"/>
          </a:xfrm>
          <a:prstGeom prst="rect">
            <a:avLst/>
          </a:prstGeom>
        </p:spPr>
      </p:pic>
      <p:sp>
        <p:nvSpPr>
          <p:cNvPr id="10" name="7 Rectángulo">
            <a:extLst>
              <a:ext uri="{FF2B5EF4-FFF2-40B4-BE49-F238E27FC236}">
                <a16:creationId xmlns:a16="http://schemas.microsoft.com/office/drawing/2014/main" id="{8BDE8CB2-AE90-4089-8FFB-D5EF3347C54D}"/>
              </a:ext>
            </a:extLst>
          </p:cNvPr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</p:spTree>
    <p:extLst>
      <p:ext uri="{BB962C8B-B14F-4D97-AF65-F5344CB8AC3E}">
        <p14:creationId xmlns:p14="http://schemas.microsoft.com/office/powerpoint/2010/main" val="33184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15F97DF-27FD-48F4-B8C9-BE9C84E15963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781EB3-D90D-46D9-B89E-6B793921D83B}"/>
              </a:ext>
            </a:extLst>
          </p:cNvPr>
          <p:cNvSpPr txBox="1"/>
          <p:nvPr/>
        </p:nvSpPr>
        <p:spPr>
          <a:xfrm>
            <a:off x="4799856" y="1523438"/>
            <a:ext cx="2592288" cy="461665"/>
          </a:xfrm>
          <a:prstGeom prst="rect">
            <a:avLst/>
          </a:prstGeom>
          <a:noFill/>
          <a:ln w="762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64C081-2D84-4443-81A5-C6C020039A9E}"/>
              </a:ext>
            </a:extLst>
          </p:cNvPr>
          <p:cNvSpPr/>
          <p:nvPr/>
        </p:nvSpPr>
        <p:spPr>
          <a:xfrm>
            <a:off x="2783632" y="2819582"/>
            <a:ext cx="250954" cy="1773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312770-C627-4E48-AD9A-771F4F469A30}"/>
              </a:ext>
            </a:extLst>
          </p:cNvPr>
          <p:cNvSpPr txBox="1"/>
          <p:nvPr/>
        </p:nvSpPr>
        <p:spPr>
          <a:xfrm>
            <a:off x="3215680" y="2598258"/>
            <a:ext cx="576064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2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cartón recubierto con cera vegetal elaborada a partir de palma africana </a:t>
            </a:r>
            <a:r>
              <a:rPr lang="es-EC" sz="2000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Elaeis guineensis</a:t>
            </a:r>
            <a:r>
              <a:rPr lang="es-EC" sz="2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Jacq., presenta igual o mayor resistencia a la compresión que el cartón recubierto con cera de parafina comercial. </a:t>
            </a:r>
          </a:p>
        </p:txBody>
      </p:sp>
    </p:spTree>
    <p:extLst>
      <p:ext uri="{BB962C8B-B14F-4D97-AF65-F5344CB8AC3E}">
        <p14:creationId xmlns:p14="http://schemas.microsoft.com/office/powerpoint/2010/main" val="33076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78557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Ledesma,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3D37E-9FFC-4D0A-9415-C521CC2DD4A9}"/>
              </a:ext>
            </a:extLst>
          </p:cNvPr>
          <p:cNvSpPr txBox="1"/>
          <p:nvPr/>
        </p:nvSpPr>
        <p:spPr>
          <a:xfrm>
            <a:off x="9761944" y="620688"/>
            <a:ext cx="243005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92763C-6C9E-48A8-ACDE-69F4B4ECB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32856"/>
            <a:ext cx="432048" cy="383768"/>
          </a:xfrm>
          <a:prstGeom prst="rect">
            <a:avLst/>
          </a:prstGeom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1087F1E9-AA29-4DEF-8A8C-4AE7E527B59A}"/>
              </a:ext>
            </a:extLst>
          </p:cNvPr>
          <p:cNvSpPr/>
          <p:nvPr/>
        </p:nvSpPr>
        <p:spPr>
          <a:xfrm>
            <a:off x="0" y="11663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“Elaboración de una cera vegetal a partir de palma africana </a:t>
            </a:r>
            <a:r>
              <a:rPr lang="es-ES" sz="1600" b="1" i="1" dirty="0">
                <a:latin typeface="Times New Roman" pitchFamily="18" charset="0"/>
                <a:cs typeface="Times New Roman" pitchFamily="18" charset="0"/>
              </a:rPr>
              <a:t>Elaeis guineensis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Jacq., para recubrimiento de cartón” </a:t>
            </a:r>
          </a:p>
        </p:txBody>
      </p:sp>
    </p:spTree>
    <p:extLst>
      <p:ext uri="{BB962C8B-B14F-4D97-AF65-F5344CB8AC3E}">
        <p14:creationId xmlns:p14="http://schemas.microsoft.com/office/powerpoint/2010/main" val="15121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21093</TotalTime>
  <Words>1895</Words>
  <Application>Microsoft Office PowerPoint</Application>
  <PresentationFormat>Panorámica</PresentationFormat>
  <Paragraphs>265</Paragraphs>
  <Slides>23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Galo Ledesma</cp:lastModifiedBy>
  <cp:revision>601</cp:revision>
  <cp:lastPrinted>2021-03-16T21:03:59Z</cp:lastPrinted>
  <dcterms:created xsi:type="dcterms:W3CDTF">2013-04-13T15:30:01Z</dcterms:created>
  <dcterms:modified xsi:type="dcterms:W3CDTF">2021-09-16T21:26:39Z</dcterms:modified>
</cp:coreProperties>
</file>