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0" r:id="rId3"/>
    <p:sldMasterId id="2147483733" r:id="rId4"/>
  </p:sldMasterIdLst>
  <p:notesMasterIdLst>
    <p:notesMasterId r:id="rId43"/>
  </p:notesMasterIdLst>
  <p:sldIdLst>
    <p:sldId id="3201" r:id="rId5"/>
    <p:sldId id="400" r:id="rId6"/>
    <p:sldId id="421" r:id="rId7"/>
    <p:sldId id="380" r:id="rId8"/>
    <p:sldId id="290" r:id="rId9"/>
    <p:sldId id="281" r:id="rId10"/>
    <p:sldId id="282" r:id="rId11"/>
    <p:sldId id="401" r:id="rId12"/>
    <p:sldId id="402" r:id="rId13"/>
    <p:sldId id="348" r:id="rId14"/>
    <p:sldId id="403" r:id="rId15"/>
    <p:sldId id="294" r:id="rId16"/>
    <p:sldId id="404" r:id="rId17"/>
    <p:sldId id="305" r:id="rId18"/>
    <p:sldId id="407" r:id="rId19"/>
    <p:sldId id="406" r:id="rId20"/>
    <p:sldId id="409" r:id="rId21"/>
    <p:sldId id="408" r:id="rId22"/>
    <p:sldId id="323" r:id="rId23"/>
    <p:sldId id="304" r:id="rId24"/>
    <p:sldId id="410" r:id="rId25"/>
    <p:sldId id="309" r:id="rId26"/>
    <p:sldId id="411" r:id="rId27"/>
    <p:sldId id="298" r:id="rId28"/>
    <p:sldId id="289" r:id="rId29"/>
    <p:sldId id="412" r:id="rId30"/>
    <p:sldId id="414" r:id="rId31"/>
    <p:sldId id="291" r:id="rId32"/>
    <p:sldId id="413" r:id="rId33"/>
    <p:sldId id="416" r:id="rId34"/>
    <p:sldId id="417" r:id="rId35"/>
    <p:sldId id="271" r:id="rId36"/>
    <p:sldId id="422" r:id="rId37"/>
    <p:sldId id="423" r:id="rId38"/>
    <p:sldId id="418" r:id="rId39"/>
    <p:sldId id="311" r:id="rId40"/>
    <p:sldId id="419" r:id="rId41"/>
    <p:sldId id="420" r:id="rId4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CA967B0-0E29-4EDC-9AC2-2FEAED388B9D}">
          <p14:sldIdLst>
            <p14:sldId id="3201"/>
            <p14:sldId id="400"/>
          </p14:sldIdLst>
        </p14:section>
        <p14:section name="Sección de resumen" id="{2896D32E-44B5-48C5-8FE6-DABBC983A9DC}">
          <p14:sldIdLst>
            <p14:sldId id="421"/>
          </p14:sldIdLst>
        </p14:section>
        <p14:section name="Capítulo I El problema de investigación" id="{ED4B76D4-8631-492D-BA9B-039E5F76B6CB}">
          <p14:sldIdLst>
            <p14:sldId id="380"/>
            <p14:sldId id="290"/>
            <p14:sldId id="281"/>
            <p14:sldId id="282"/>
            <p14:sldId id="401"/>
            <p14:sldId id="402"/>
            <p14:sldId id="348"/>
          </p14:sldIdLst>
        </p14:section>
        <p14:section name="Capítulo II Marco teórico" id="{31C1A225-541A-479D-9368-C87E8D35C635}">
          <p14:sldIdLst>
            <p14:sldId id="403"/>
            <p14:sldId id="294"/>
            <p14:sldId id="404"/>
            <p14:sldId id="305"/>
            <p14:sldId id="407"/>
            <p14:sldId id="406"/>
            <p14:sldId id="409"/>
            <p14:sldId id="408"/>
            <p14:sldId id="323"/>
            <p14:sldId id="304"/>
          </p14:sldIdLst>
        </p14:section>
        <p14:section name="Capítulo III Marco metodológico" id="{E6824C7F-7F9D-492F-B58A-0F9233A4DB73}">
          <p14:sldIdLst>
            <p14:sldId id="410"/>
            <p14:sldId id="309"/>
          </p14:sldIdLst>
        </p14:section>
        <p14:section name="Capítulo IV Propuesta" id="{AE1E9EF4-24F0-4027-B8FA-42EB7E507A2B}">
          <p14:sldIdLst>
            <p14:sldId id="411"/>
            <p14:sldId id="298"/>
            <p14:sldId id="289"/>
            <p14:sldId id="412"/>
            <p14:sldId id="414"/>
            <p14:sldId id="291"/>
            <p14:sldId id="413"/>
            <p14:sldId id="416"/>
            <p14:sldId id="417"/>
            <p14:sldId id="271"/>
            <p14:sldId id="422"/>
            <p14:sldId id="423"/>
          </p14:sldIdLst>
        </p14:section>
        <p14:section name="Capítulo V Conclusiones y recomendaciones" id="{7D7CF514-9D46-40D7-8C64-72DC4C6714F8}">
          <p14:sldIdLst>
            <p14:sldId id="418"/>
            <p14:sldId id="311"/>
            <p14:sldId id="419"/>
          </p14:sldIdLst>
        </p14:section>
        <p14:section name="Sección 6" id="{B385B537-05E0-4476-ADD8-A592DBE64811}">
          <p14:sldIdLst>
            <p14:sldId id="4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3A634F"/>
    <a:srgbClr val="686759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2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CA97F-CEE2-4168-B864-39F59E1BAC34}" type="datetimeFigureOut">
              <a:rPr lang="es-EC" smtClean="0"/>
              <a:t>29/10/2021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1010-CE71-4072-819B-5BEE671DF82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099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C09997-C4ED-4A89-A07C-56AFD33E9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953546-2B0B-47A8-9B83-18DE12716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EE6FCC-6261-4F93-997A-003A1B711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F907-9061-4835-811C-C78627C082B2}" type="datetimeFigureOut">
              <a:rPr lang="es-EC" smtClean="0"/>
              <a:t>29/10/2021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D79002-7D70-49AB-A695-50044E8A6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37FC15-37A7-48AA-B441-0B4D403D8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A6F2-B39F-4269-862F-193A4465A8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143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1F113-690D-4F0B-A305-67B04DCEF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A1E86B-2E67-4685-B319-FCFA7E1B9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ED8D2-0E0C-4C27-B669-76DBE4AFB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F907-9061-4835-811C-C78627C082B2}" type="datetimeFigureOut">
              <a:rPr lang="es-EC" smtClean="0"/>
              <a:t>29/10/2021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E09685-3881-4ECD-B4F1-46F2577F7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FC2BD3-1310-4588-A1B2-9908112D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A6F2-B39F-4269-862F-193A4465A8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029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39417" y="4465057"/>
            <a:ext cx="3236883" cy="139421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40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>
            <a:off x="580145" y="3909053"/>
            <a:ext cx="3355427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40935" y="4029067"/>
            <a:ext cx="3233847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1188502" y="1543894"/>
            <a:ext cx="2125318" cy="2125133"/>
          </a:xfrm>
          <a:prstGeom prst="ellips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47365" y="2306427"/>
            <a:ext cx="2007592" cy="6000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483727" y="4465057"/>
            <a:ext cx="3236883" cy="139421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40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 flipH="1">
            <a:off x="4424455" y="3909053"/>
            <a:ext cx="3355427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4485245" y="4029067"/>
            <a:ext cx="3233847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円/楕円 20"/>
          <p:cNvSpPr/>
          <p:nvPr userDrawn="1"/>
        </p:nvSpPr>
        <p:spPr>
          <a:xfrm>
            <a:off x="5032812" y="1543894"/>
            <a:ext cx="2125318" cy="21251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5091675" y="2306427"/>
            <a:ext cx="2007592" cy="6000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8315699" y="4465057"/>
            <a:ext cx="3236883" cy="139421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40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24" name="直線コネクタ 23"/>
          <p:cNvCxnSpPr/>
          <p:nvPr userDrawn="1"/>
        </p:nvCxnSpPr>
        <p:spPr>
          <a:xfrm flipH="1">
            <a:off x="8256427" y="3909053"/>
            <a:ext cx="3355427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317217" y="4029067"/>
            <a:ext cx="3233847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8864784" y="1543894"/>
            <a:ext cx="2125318" cy="212513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8923647" y="2306427"/>
            <a:ext cx="2007592" cy="6000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涙形 27"/>
          <p:cNvSpPr/>
          <p:nvPr userDrawn="1"/>
        </p:nvSpPr>
        <p:spPr>
          <a:xfrm rot="5400000">
            <a:off x="965008" y="1447664"/>
            <a:ext cx="565917" cy="565966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9" name="テキスト ボックス 28"/>
          <p:cNvSpPr txBox="1"/>
          <p:nvPr userDrawn="1"/>
        </p:nvSpPr>
        <p:spPr>
          <a:xfrm>
            <a:off x="1110524" y="154389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accent1"/>
                </a:solidFill>
              </a:rPr>
              <a:t>1</a:t>
            </a:r>
            <a:endParaRPr kumimoji="1" lang="ja-JP" altLang="en-US" sz="1200" dirty="0">
              <a:solidFill>
                <a:schemeClr val="accent1"/>
              </a:solidFill>
            </a:endParaRPr>
          </a:p>
        </p:txBody>
      </p:sp>
      <p:sp>
        <p:nvSpPr>
          <p:cNvPr id="30" name="涙形 29"/>
          <p:cNvSpPr/>
          <p:nvPr userDrawn="1"/>
        </p:nvSpPr>
        <p:spPr>
          <a:xfrm rot="5400000">
            <a:off x="4809916" y="1447664"/>
            <a:ext cx="565917" cy="565966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テキスト ボックス 30"/>
          <p:cNvSpPr txBox="1"/>
          <p:nvPr userDrawn="1"/>
        </p:nvSpPr>
        <p:spPr>
          <a:xfrm>
            <a:off x="4955431" y="154389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accent1"/>
                </a:solidFill>
              </a:rPr>
              <a:t>2</a:t>
            </a:r>
            <a:endParaRPr kumimoji="1" lang="ja-JP" altLang="en-US" sz="1200" dirty="0">
              <a:solidFill>
                <a:schemeClr val="accent1"/>
              </a:solidFill>
            </a:endParaRPr>
          </a:p>
        </p:txBody>
      </p:sp>
      <p:sp>
        <p:nvSpPr>
          <p:cNvPr id="32" name="涙形 31"/>
          <p:cNvSpPr/>
          <p:nvPr userDrawn="1"/>
        </p:nvSpPr>
        <p:spPr>
          <a:xfrm rot="5400000">
            <a:off x="8672045" y="1465858"/>
            <a:ext cx="565917" cy="565966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3" name="テキスト ボックス 32"/>
          <p:cNvSpPr txBox="1"/>
          <p:nvPr userDrawn="1"/>
        </p:nvSpPr>
        <p:spPr>
          <a:xfrm>
            <a:off x="8817561" y="156208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accent1"/>
                </a:solidFill>
              </a:rPr>
              <a:t>3</a:t>
            </a:r>
            <a:endParaRPr kumimoji="1" lang="ja-JP" alt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2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/>
      <p:bldP spid="30" grpId="0" animBg="1"/>
      <p:bldP spid="31" grpId="0"/>
      <p:bldP spid="32" grpId="0" animBg="1"/>
      <p:bldP spid="33" grpId="0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角形 6"/>
          <p:cNvSpPr/>
          <p:nvPr userDrawn="1"/>
        </p:nvSpPr>
        <p:spPr>
          <a:xfrm rot="5400000">
            <a:off x="5266758" y="1554357"/>
            <a:ext cx="2402259" cy="2071092"/>
          </a:xfrm>
          <a:prstGeom prst="hexagon">
            <a:avLst>
              <a:gd name="adj" fmla="val 29917"/>
              <a:gd name="vf" fmla="val 11547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5464092" y="2138858"/>
            <a:ext cx="2007592" cy="91254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六角形 7"/>
          <p:cNvSpPr/>
          <p:nvPr userDrawn="1"/>
        </p:nvSpPr>
        <p:spPr>
          <a:xfrm rot="5400000">
            <a:off x="6062102" y="3832618"/>
            <a:ext cx="2402259" cy="2071092"/>
          </a:xfrm>
          <a:prstGeom prst="hexagon">
            <a:avLst>
              <a:gd name="adj" fmla="val 29917"/>
              <a:gd name="vf" fmla="val 115470"/>
            </a:avLst>
          </a:pr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259436" y="4417118"/>
            <a:ext cx="2007592" cy="91254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" name="六角形 9"/>
          <p:cNvSpPr/>
          <p:nvPr userDrawn="1"/>
        </p:nvSpPr>
        <p:spPr>
          <a:xfrm rot="5400000">
            <a:off x="3662311" y="3352565"/>
            <a:ext cx="2402259" cy="2071092"/>
          </a:xfrm>
          <a:prstGeom prst="hexagon">
            <a:avLst>
              <a:gd name="adj" fmla="val 29917"/>
              <a:gd name="vf" fmla="val 115470"/>
            </a:avLst>
          </a:prstGeom>
          <a:solidFill>
            <a:schemeClr val="accent1">
              <a:lumMod val="5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3859645" y="3937065"/>
            <a:ext cx="2007592" cy="91254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608643" y="1766315"/>
            <a:ext cx="3498349" cy="48005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7618052" y="2199441"/>
            <a:ext cx="3471280" cy="113954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8388797" y="4059068"/>
            <a:ext cx="3498349" cy="48005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8398205" y="4492195"/>
            <a:ext cx="3471280" cy="113954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247779" y="3521948"/>
            <a:ext cx="3498349" cy="480053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257188" y="3955074"/>
            <a:ext cx="3471280" cy="113954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0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角丸四角形 4"/>
          <p:cNvSpPr/>
          <p:nvPr userDrawn="1"/>
        </p:nvSpPr>
        <p:spPr>
          <a:xfrm>
            <a:off x="626588" y="2413000"/>
            <a:ext cx="2320068" cy="1016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角丸四角形 5"/>
          <p:cNvSpPr/>
          <p:nvPr userDrawn="1"/>
        </p:nvSpPr>
        <p:spPr>
          <a:xfrm>
            <a:off x="3463167" y="2413000"/>
            <a:ext cx="2320068" cy="1016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角丸四角形 6"/>
          <p:cNvSpPr/>
          <p:nvPr userDrawn="1"/>
        </p:nvSpPr>
        <p:spPr>
          <a:xfrm>
            <a:off x="6299747" y="2413000"/>
            <a:ext cx="2320068" cy="1016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角丸四角形 7"/>
          <p:cNvSpPr/>
          <p:nvPr userDrawn="1"/>
        </p:nvSpPr>
        <p:spPr>
          <a:xfrm>
            <a:off x="9136326" y="2413000"/>
            <a:ext cx="2320068" cy="1016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1406067" y="2540479"/>
            <a:ext cx="761109" cy="7610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4242647" y="2540479"/>
            <a:ext cx="761109" cy="7610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図プレースホルダー 7"/>
          <p:cNvSpPr>
            <a:spLocks noGrp="1"/>
          </p:cNvSpPr>
          <p:nvPr>
            <p:ph type="pic" sz="quarter" idx="44" hasCustomPrompt="1"/>
          </p:nvPr>
        </p:nvSpPr>
        <p:spPr>
          <a:xfrm>
            <a:off x="7079226" y="2540479"/>
            <a:ext cx="761109" cy="7610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45" hasCustomPrompt="1"/>
          </p:nvPr>
        </p:nvSpPr>
        <p:spPr>
          <a:xfrm>
            <a:off x="9915806" y="2540479"/>
            <a:ext cx="761109" cy="7610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9323" y="3576220"/>
            <a:ext cx="2730738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3269879" y="3576220"/>
            <a:ext cx="2730738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6100436" y="3576220"/>
            <a:ext cx="2730738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8930991" y="3576220"/>
            <a:ext cx="2730738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48733" y="4009347"/>
            <a:ext cx="2709608" cy="201045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3269879" y="4009347"/>
            <a:ext cx="2709608" cy="201045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100436" y="4009347"/>
            <a:ext cx="2709608" cy="201045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930991" y="4009347"/>
            <a:ext cx="2709608" cy="201045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1281733" y="1189947"/>
            <a:ext cx="9627475" cy="92672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9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1" grpId="0"/>
      <p:bldP spid="12" grpId="0"/>
      <p:bldP spid="13" grpId="0"/>
      <p:bldP spid="1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角丸四角形 4"/>
          <p:cNvSpPr/>
          <p:nvPr userDrawn="1"/>
        </p:nvSpPr>
        <p:spPr>
          <a:xfrm>
            <a:off x="626588" y="3248980"/>
            <a:ext cx="2320068" cy="1016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角丸四角形 5"/>
          <p:cNvSpPr/>
          <p:nvPr userDrawn="1"/>
        </p:nvSpPr>
        <p:spPr>
          <a:xfrm>
            <a:off x="3463167" y="3248980"/>
            <a:ext cx="2320068" cy="1016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角丸四角形 6"/>
          <p:cNvSpPr/>
          <p:nvPr userDrawn="1"/>
        </p:nvSpPr>
        <p:spPr>
          <a:xfrm>
            <a:off x="6299747" y="3248980"/>
            <a:ext cx="2320068" cy="1016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角丸四角形 7"/>
          <p:cNvSpPr/>
          <p:nvPr userDrawn="1"/>
        </p:nvSpPr>
        <p:spPr>
          <a:xfrm>
            <a:off x="9136326" y="3248980"/>
            <a:ext cx="2320068" cy="1016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1406067" y="3376459"/>
            <a:ext cx="761109" cy="7610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4242647" y="3376459"/>
            <a:ext cx="761109" cy="7610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図プレースホルダー 7"/>
          <p:cNvSpPr>
            <a:spLocks noGrp="1"/>
          </p:cNvSpPr>
          <p:nvPr>
            <p:ph type="pic" sz="quarter" idx="44" hasCustomPrompt="1"/>
          </p:nvPr>
        </p:nvSpPr>
        <p:spPr>
          <a:xfrm>
            <a:off x="7079226" y="3376459"/>
            <a:ext cx="761109" cy="7610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45" hasCustomPrompt="1"/>
          </p:nvPr>
        </p:nvSpPr>
        <p:spPr>
          <a:xfrm>
            <a:off x="9915806" y="3376459"/>
            <a:ext cx="761109" cy="7610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9323" y="4412200"/>
            <a:ext cx="2730738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3269879" y="4412200"/>
            <a:ext cx="2730738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6100436" y="4412200"/>
            <a:ext cx="2730738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8930991" y="4412200"/>
            <a:ext cx="2730738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48733" y="4845327"/>
            <a:ext cx="2709608" cy="124985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3269879" y="4845327"/>
            <a:ext cx="2709608" cy="124985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100436" y="4845327"/>
            <a:ext cx="2709608" cy="124985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930991" y="4845327"/>
            <a:ext cx="2709608" cy="124985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角丸四角形 22"/>
          <p:cNvSpPr/>
          <p:nvPr userDrawn="1"/>
        </p:nvSpPr>
        <p:spPr>
          <a:xfrm>
            <a:off x="4935437" y="1328767"/>
            <a:ext cx="2320068" cy="1016000"/>
          </a:xfrm>
          <a:prstGeom prst="roundRect">
            <a:avLst>
              <a:gd name="adj" fmla="val 10000"/>
            </a:avLst>
          </a:pr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5714916" y="1456245"/>
            <a:ext cx="761109" cy="7610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cxnSp>
        <p:nvCxnSpPr>
          <p:cNvPr id="25" name="直線コネクタ 24"/>
          <p:cNvCxnSpPr>
            <a:stCxn id="23" idx="2"/>
            <a:endCxn id="5" idx="0"/>
          </p:cNvCxnSpPr>
          <p:nvPr userDrawn="1"/>
        </p:nvCxnSpPr>
        <p:spPr>
          <a:xfrm flipH="1">
            <a:off x="1786622" y="2344767"/>
            <a:ext cx="4308849" cy="904213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23" idx="2"/>
            <a:endCxn id="6" idx="0"/>
          </p:cNvCxnSpPr>
          <p:nvPr userDrawn="1"/>
        </p:nvCxnSpPr>
        <p:spPr>
          <a:xfrm flipH="1">
            <a:off x="4623201" y="2344767"/>
            <a:ext cx="1472270" cy="904213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7" idx="0"/>
            <a:endCxn id="23" idx="2"/>
          </p:cNvCxnSpPr>
          <p:nvPr userDrawn="1"/>
        </p:nvCxnSpPr>
        <p:spPr>
          <a:xfrm flipH="1" flipV="1">
            <a:off x="6095471" y="2344767"/>
            <a:ext cx="1364310" cy="904213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8" idx="0"/>
            <a:endCxn id="23" idx="2"/>
          </p:cNvCxnSpPr>
          <p:nvPr userDrawn="1"/>
        </p:nvCxnSpPr>
        <p:spPr>
          <a:xfrm flipH="1" flipV="1">
            <a:off x="6095471" y="2344767"/>
            <a:ext cx="4200889" cy="904213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89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1" grpId="0"/>
      <p:bldP spid="12" grpId="0"/>
      <p:bldP spid="13" grpId="0"/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415514" y="1328767"/>
            <a:ext cx="2229803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2697136" y="1328767"/>
            <a:ext cx="2229803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4978758" y="1328767"/>
            <a:ext cx="2229803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7260380" y="1328767"/>
            <a:ext cx="2229803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542001" y="1328767"/>
            <a:ext cx="2229803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33" hasCustomPrompt="1"/>
          </p:nvPr>
        </p:nvSpPr>
        <p:spPr>
          <a:xfrm>
            <a:off x="939266" y="4809153"/>
            <a:ext cx="1706051" cy="361859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970184" y="5349214"/>
            <a:ext cx="8251633" cy="87009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図プレースホルダー 14"/>
          <p:cNvSpPr>
            <a:spLocks noGrp="1"/>
          </p:cNvSpPr>
          <p:nvPr>
            <p:ph type="pic" sz="quarter" idx="34" hasCustomPrompt="1"/>
          </p:nvPr>
        </p:nvSpPr>
        <p:spPr>
          <a:xfrm>
            <a:off x="3220888" y="4809153"/>
            <a:ext cx="1706051" cy="361859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図プレースホルダー 14"/>
          <p:cNvSpPr>
            <a:spLocks noGrp="1"/>
          </p:cNvSpPr>
          <p:nvPr>
            <p:ph type="pic" sz="quarter" idx="35" hasCustomPrompt="1"/>
          </p:nvPr>
        </p:nvSpPr>
        <p:spPr>
          <a:xfrm>
            <a:off x="5502510" y="4809153"/>
            <a:ext cx="1706051" cy="361859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図プレースホルダー 14"/>
          <p:cNvSpPr>
            <a:spLocks noGrp="1"/>
          </p:cNvSpPr>
          <p:nvPr>
            <p:ph type="pic" sz="quarter" idx="36" hasCustomPrompt="1"/>
          </p:nvPr>
        </p:nvSpPr>
        <p:spPr>
          <a:xfrm>
            <a:off x="7784132" y="4809153"/>
            <a:ext cx="1706051" cy="361859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図プレースホルダー 14"/>
          <p:cNvSpPr>
            <a:spLocks noGrp="1"/>
          </p:cNvSpPr>
          <p:nvPr>
            <p:ph type="pic" sz="quarter" idx="37" hasCustomPrompt="1"/>
          </p:nvPr>
        </p:nvSpPr>
        <p:spPr>
          <a:xfrm>
            <a:off x="10065753" y="4809153"/>
            <a:ext cx="1706051" cy="361859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407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5" grpId="0" animBg="1"/>
      <p:bldP spid="11" grpId="0"/>
      <p:bldP spid="16" grpId="0" animBg="1"/>
      <p:bldP spid="17" grpId="0" animBg="1"/>
      <p:bldP spid="18" grpId="0" animBg="1"/>
      <p:bldP spid="19" grpId="0" animBg="1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二等辺三角形 25"/>
          <p:cNvSpPr/>
          <p:nvPr userDrawn="1"/>
        </p:nvSpPr>
        <p:spPr>
          <a:xfrm>
            <a:off x="970878" y="1448780"/>
            <a:ext cx="5255840" cy="4530503"/>
          </a:xfrm>
          <a:custGeom>
            <a:avLst/>
            <a:gdLst/>
            <a:ahLst/>
            <a:cxnLst/>
            <a:rect l="l" t="t" r="r" b="b"/>
            <a:pathLst>
              <a:path w="7883076" h="6795755">
                <a:moveTo>
                  <a:pt x="1" y="6795754"/>
                </a:moveTo>
                <a:lnTo>
                  <a:pt x="7883075" y="6795754"/>
                </a:lnTo>
                <a:lnTo>
                  <a:pt x="7883076" y="6795755"/>
                </a:lnTo>
                <a:lnTo>
                  <a:pt x="0" y="6795755"/>
                </a:lnTo>
                <a:close/>
                <a:moveTo>
                  <a:pt x="978756" y="5108245"/>
                </a:moveTo>
                <a:lnTo>
                  <a:pt x="6904320" y="5108245"/>
                </a:lnTo>
                <a:lnTo>
                  <a:pt x="7856558" y="6750035"/>
                </a:lnTo>
                <a:lnTo>
                  <a:pt x="26518" y="6750035"/>
                </a:lnTo>
                <a:close/>
                <a:moveTo>
                  <a:pt x="1957511" y="3420736"/>
                </a:moveTo>
                <a:lnTo>
                  <a:pt x="5925565" y="3420736"/>
                </a:lnTo>
                <a:lnTo>
                  <a:pt x="6877803" y="5062526"/>
                </a:lnTo>
                <a:lnTo>
                  <a:pt x="1005273" y="5062526"/>
                </a:lnTo>
                <a:close/>
                <a:moveTo>
                  <a:pt x="2936267" y="1733227"/>
                </a:moveTo>
                <a:lnTo>
                  <a:pt x="4946810" y="1733227"/>
                </a:lnTo>
                <a:lnTo>
                  <a:pt x="5899048" y="3375017"/>
                </a:lnTo>
                <a:lnTo>
                  <a:pt x="1984028" y="3375017"/>
                </a:lnTo>
                <a:close/>
                <a:moveTo>
                  <a:pt x="3941538" y="0"/>
                </a:moveTo>
                <a:lnTo>
                  <a:pt x="4920293" y="1687508"/>
                </a:lnTo>
                <a:lnTo>
                  <a:pt x="2962784" y="1687508"/>
                </a:lnTo>
                <a:close/>
              </a:path>
            </a:pathLst>
          </a:cu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平行四辺形 5"/>
          <p:cNvSpPr/>
          <p:nvPr userDrawn="1"/>
        </p:nvSpPr>
        <p:spPr>
          <a:xfrm flipH="1">
            <a:off x="3598798" y="1448780"/>
            <a:ext cx="5246900" cy="112297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平行四辺形 6"/>
          <p:cNvSpPr/>
          <p:nvPr userDrawn="1"/>
        </p:nvSpPr>
        <p:spPr>
          <a:xfrm flipH="1">
            <a:off x="4266148" y="2603501"/>
            <a:ext cx="5246900" cy="109122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平行四辺形 7"/>
          <p:cNvSpPr/>
          <p:nvPr userDrawn="1"/>
        </p:nvSpPr>
        <p:spPr>
          <a:xfrm flipH="1">
            <a:off x="4921162" y="3730965"/>
            <a:ext cx="5246900" cy="109122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平行四辺形 8"/>
          <p:cNvSpPr/>
          <p:nvPr userDrawn="1"/>
        </p:nvSpPr>
        <p:spPr>
          <a:xfrm flipH="1">
            <a:off x="5573152" y="4857031"/>
            <a:ext cx="5246900" cy="109122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760525" y="3191444"/>
            <a:ext cx="1676545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154259" y="2069154"/>
            <a:ext cx="889077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2008483" y="4310442"/>
            <a:ext cx="3180629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2008483" y="5467708"/>
            <a:ext cx="3180629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385662" y="1538790"/>
            <a:ext cx="3690730" cy="96010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5015786" y="2678917"/>
            <a:ext cx="3690730" cy="96010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5699246" y="3789040"/>
            <a:ext cx="3690730" cy="96010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306042" y="4922588"/>
            <a:ext cx="3690730" cy="96010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8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1" y="2685831"/>
            <a:ext cx="7296237" cy="5100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平行四辺形 5"/>
          <p:cNvSpPr/>
          <p:nvPr userDrawn="1"/>
        </p:nvSpPr>
        <p:spPr>
          <a:xfrm rot="9000000">
            <a:off x="4609899" y="3403692"/>
            <a:ext cx="3003771" cy="450665"/>
          </a:xfrm>
          <a:prstGeom prst="parallelogram">
            <a:avLst>
              <a:gd name="adj" fmla="val 5804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4922593" y="4055739"/>
            <a:ext cx="7269407" cy="520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574908" y="2649399"/>
            <a:ext cx="1847787" cy="565983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606599" y="2649399"/>
            <a:ext cx="1847787" cy="565983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638290" y="2649399"/>
            <a:ext cx="1847787" cy="565983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5705923" y="4033147"/>
            <a:ext cx="1847787" cy="565983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737614" y="4033147"/>
            <a:ext cx="1847787" cy="565983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9769305" y="4033147"/>
            <a:ext cx="1847787" cy="565983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grpSp>
        <p:nvGrpSpPr>
          <p:cNvPr id="16" name="グループ化 15"/>
          <p:cNvGrpSpPr/>
          <p:nvPr userDrawn="1"/>
        </p:nvGrpSpPr>
        <p:grpSpPr>
          <a:xfrm>
            <a:off x="544902" y="1508787"/>
            <a:ext cx="1950386" cy="11378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正方形/長方形 13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5" name="二等辺三角形 14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04913" y="1568793"/>
            <a:ext cx="1800357" cy="84009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2596896" y="1504837"/>
            <a:ext cx="1950386" cy="11378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" name="正方形/長方形 18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0" name="二等辺三角形 19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2656908" y="1564844"/>
            <a:ext cx="1800357" cy="84009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2" name="グループ化 21"/>
          <p:cNvGrpSpPr/>
          <p:nvPr userDrawn="1"/>
        </p:nvGrpSpPr>
        <p:grpSpPr>
          <a:xfrm>
            <a:off x="4648891" y="1511113"/>
            <a:ext cx="1950386" cy="11378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4" name="二等辺三角形 23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5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4708902" y="1571120"/>
            <a:ext cx="1800357" cy="84009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6" name="グループ化 25"/>
          <p:cNvGrpSpPr/>
          <p:nvPr userDrawn="1"/>
        </p:nvGrpSpPr>
        <p:grpSpPr>
          <a:xfrm rot="10800000">
            <a:off x="5682741" y="4629134"/>
            <a:ext cx="1950386" cy="11378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正方形/長方形 26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8" name="二等辺三角形 27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742752" y="4839157"/>
            <a:ext cx="1800357" cy="84009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30" name="グループ化 29"/>
          <p:cNvGrpSpPr/>
          <p:nvPr userDrawn="1"/>
        </p:nvGrpSpPr>
        <p:grpSpPr>
          <a:xfrm rot="10800000">
            <a:off x="7734735" y="4625184"/>
            <a:ext cx="1950386" cy="11378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1" name="正方形/長方形 30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2" name="二等辺三角形 31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33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7794747" y="4835207"/>
            <a:ext cx="1800357" cy="84009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34" name="グループ化 33"/>
          <p:cNvGrpSpPr/>
          <p:nvPr userDrawn="1"/>
        </p:nvGrpSpPr>
        <p:grpSpPr>
          <a:xfrm rot="10800000">
            <a:off x="9786730" y="4631460"/>
            <a:ext cx="1950386" cy="11378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6" name="二等辺三角形 35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3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9846741" y="4841483"/>
            <a:ext cx="1800357" cy="84009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495469" y="3896092"/>
            <a:ext cx="4153422" cy="1873168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32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415512" y="1328767"/>
            <a:ext cx="2808244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970184" y="5349214"/>
            <a:ext cx="8251633" cy="87009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図プレースホルダー 5"/>
          <p:cNvSpPr>
            <a:spLocks noGrp="1"/>
          </p:cNvSpPr>
          <p:nvPr>
            <p:ph type="pic" sz="quarter" idx="33" hasCustomPrompt="1"/>
          </p:nvPr>
        </p:nvSpPr>
        <p:spPr>
          <a:xfrm>
            <a:off x="3263300" y="1328767"/>
            <a:ext cx="2808244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34" hasCustomPrompt="1"/>
          </p:nvPr>
        </p:nvSpPr>
        <p:spPr>
          <a:xfrm>
            <a:off x="6111089" y="1328767"/>
            <a:ext cx="2808244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図プレースホルダー 5"/>
          <p:cNvSpPr>
            <a:spLocks noGrp="1"/>
          </p:cNvSpPr>
          <p:nvPr>
            <p:ph type="pic" sz="quarter" idx="35" hasCustomPrompt="1"/>
          </p:nvPr>
        </p:nvSpPr>
        <p:spPr>
          <a:xfrm>
            <a:off x="8958878" y="1328767"/>
            <a:ext cx="2808244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15512" y="4269094"/>
            <a:ext cx="2808244" cy="899807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415512" y="3879050"/>
            <a:ext cx="2808244" cy="389750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3263300" y="4269093"/>
            <a:ext cx="2808244" cy="899807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3263300" y="3879050"/>
            <a:ext cx="2808244" cy="389750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6111089" y="4269387"/>
            <a:ext cx="2808244" cy="899807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6111089" y="3879343"/>
            <a:ext cx="2808244" cy="389750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8958878" y="4269386"/>
            <a:ext cx="2808244" cy="899807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8958878" y="3879342"/>
            <a:ext cx="2808244" cy="389750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154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/>
      <p:bldP spid="21" grpId="0"/>
      <p:bldP spid="22" grpId="0"/>
      <p:bldP spid="1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ドーナツ 4"/>
          <p:cNvSpPr/>
          <p:nvPr userDrawn="1"/>
        </p:nvSpPr>
        <p:spPr>
          <a:xfrm>
            <a:off x="4175620" y="1719340"/>
            <a:ext cx="3840761" cy="3846189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6" name="アーチ 6"/>
          <p:cNvSpPr/>
          <p:nvPr userDrawn="1"/>
        </p:nvSpPr>
        <p:spPr>
          <a:xfrm>
            <a:off x="6119715" y="1719339"/>
            <a:ext cx="1896665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7" name="アーチ 6"/>
          <p:cNvSpPr/>
          <p:nvPr userDrawn="1"/>
        </p:nvSpPr>
        <p:spPr>
          <a:xfrm rot="5400000">
            <a:off x="6015041" y="3564189"/>
            <a:ext cx="1896500" cy="2106177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8" name="アーチ 6"/>
          <p:cNvSpPr/>
          <p:nvPr userDrawn="1"/>
        </p:nvSpPr>
        <p:spPr>
          <a:xfrm rot="10800000">
            <a:off x="4169858" y="3459532"/>
            <a:ext cx="1896665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9" name="アーチ 6"/>
          <p:cNvSpPr/>
          <p:nvPr userDrawn="1"/>
        </p:nvSpPr>
        <p:spPr>
          <a:xfrm rot="16200000">
            <a:off x="4274697" y="1613972"/>
            <a:ext cx="1896500" cy="2106177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8106398" y="2265162"/>
            <a:ext cx="3660724" cy="1100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8106398" y="1773922"/>
            <a:ext cx="3660724" cy="515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106398" y="4455405"/>
            <a:ext cx="3660724" cy="1100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8106398" y="3964166"/>
            <a:ext cx="3660724" cy="515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424878" y="2274529"/>
            <a:ext cx="3660724" cy="1100756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24878" y="1783290"/>
            <a:ext cx="3660724" cy="515469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424878" y="4464773"/>
            <a:ext cx="3660724" cy="1100756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424878" y="3973533"/>
            <a:ext cx="3660724" cy="515469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4655715" y="3338990"/>
            <a:ext cx="2850563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963291" y="2108853"/>
            <a:ext cx="900178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7195999" y="2319301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6966172" y="4352486"/>
            <a:ext cx="900178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9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7198880" y="4562934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円/楕円 29"/>
          <p:cNvSpPr/>
          <p:nvPr userDrawn="1"/>
        </p:nvSpPr>
        <p:spPr>
          <a:xfrm>
            <a:off x="4362995" y="4352486"/>
            <a:ext cx="900178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4595703" y="4562934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4362995" y="2108853"/>
            <a:ext cx="900178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3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4595703" y="2319301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762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5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10" grpId="0"/>
      <p:bldP spid="28" grpId="0" animBg="1"/>
      <p:bldP spid="29" grpId="0"/>
      <p:bldP spid="30" grpId="0" animBg="1"/>
      <p:bldP spid="31" grpId="0"/>
      <p:bldP spid="32" grpId="0" animBg="1"/>
      <p:bldP spid="33" grpId="0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図プレースホルダー 46"/>
          <p:cNvSpPr>
            <a:spLocks noGrp="1"/>
          </p:cNvSpPr>
          <p:nvPr>
            <p:ph type="pic" sz="quarter" idx="42" hasCustomPrompt="1"/>
          </p:nvPr>
        </p:nvSpPr>
        <p:spPr>
          <a:xfrm>
            <a:off x="4572236" y="3656147"/>
            <a:ext cx="1497295" cy="1502464"/>
          </a:xfrm>
          <a:custGeom>
            <a:avLst/>
            <a:gdLst/>
            <a:ahLst/>
            <a:cxnLst/>
            <a:rect l="l" t="t" r="r" b="b"/>
            <a:pathLst>
              <a:path w="2153093" h="2160713">
                <a:moveTo>
                  <a:pt x="2151584" y="0"/>
                </a:moveTo>
                <a:lnTo>
                  <a:pt x="2153093" y="0"/>
                </a:lnTo>
                <a:lnTo>
                  <a:pt x="2153093" y="2160637"/>
                </a:lnTo>
                <a:cubicBezTo>
                  <a:pt x="2152590" y="2160713"/>
                  <a:pt x="2152087" y="2160713"/>
                  <a:pt x="2151584" y="2160713"/>
                </a:cubicBezTo>
                <a:cubicBezTo>
                  <a:pt x="963297" y="2160713"/>
                  <a:pt x="0" y="1197416"/>
                  <a:pt x="0" y="9129"/>
                </a:cubicBezTo>
                <a:lnTo>
                  <a:pt x="2151584" y="9129"/>
                </a:ln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5" name="図プレースホルダー 44"/>
          <p:cNvSpPr>
            <a:spLocks noGrp="1"/>
          </p:cNvSpPr>
          <p:nvPr>
            <p:ph type="pic" sz="quarter" idx="41" hasCustomPrompt="1"/>
          </p:nvPr>
        </p:nvSpPr>
        <p:spPr>
          <a:xfrm>
            <a:off x="6108526" y="3656366"/>
            <a:ext cx="1502594" cy="1497165"/>
          </a:xfrm>
          <a:custGeom>
            <a:avLst/>
            <a:gdLst/>
            <a:ahLst/>
            <a:cxnLst/>
            <a:rect l="l" t="t" r="r" b="b"/>
            <a:pathLst>
              <a:path w="2160713" h="2153093">
                <a:moveTo>
                  <a:pt x="0" y="0"/>
                </a:moveTo>
                <a:lnTo>
                  <a:pt x="2160637" y="0"/>
                </a:lnTo>
                <a:cubicBezTo>
                  <a:pt x="2160713" y="503"/>
                  <a:pt x="2160713" y="1006"/>
                  <a:pt x="2160713" y="1509"/>
                </a:cubicBezTo>
                <a:cubicBezTo>
                  <a:pt x="2160713" y="1189796"/>
                  <a:pt x="1197416" y="2153093"/>
                  <a:pt x="9129" y="2153093"/>
                </a:cubicBezTo>
                <a:lnTo>
                  <a:pt x="9129" y="1509"/>
                </a:lnTo>
                <a:lnTo>
                  <a:pt x="0" y="1509"/>
                </a:ln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3" name="図プレースホルダー 42"/>
          <p:cNvSpPr>
            <a:spLocks noGrp="1"/>
          </p:cNvSpPr>
          <p:nvPr>
            <p:ph type="pic" sz="quarter" idx="40" hasCustomPrompt="1"/>
          </p:nvPr>
        </p:nvSpPr>
        <p:spPr>
          <a:xfrm>
            <a:off x="6108745" y="2120789"/>
            <a:ext cx="1497295" cy="1502464"/>
          </a:xfrm>
          <a:custGeom>
            <a:avLst/>
            <a:gdLst/>
            <a:ahLst/>
            <a:cxnLst/>
            <a:rect l="l" t="t" r="r" b="b"/>
            <a:pathLst>
              <a:path w="2153093" h="2160713">
                <a:moveTo>
                  <a:pt x="1509" y="0"/>
                </a:moveTo>
                <a:cubicBezTo>
                  <a:pt x="1189796" y="0"/>
                  <a:pt x="2153093" y="963297"/>
                  <a:pt x="2153093" y="2151584"/>
                </a:cubicBezTo>
                <a:lnTo>
                  <a:pt x="1509" y="2151584"/>
                </a:lnTo>
                <a:lnTo>
                  <a:pt x="1509" y="2160713"/>
                </a:lnTo>
                <a:lnTo>
                  <a:pt x="0" y="2160713"/>
                </a:lnTo>
                <a:lnTo>
                  <a:pt x="0" y="76"/>
                </a:lnTo>
                <a:cubicBezTo>
                  <a:pt x="503" y="0"/>
                  <a:pt x="1006" y="0"/>
                  <a:pt x="1509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1" name="図プレースホルダー 40"/>
          <p:cNvSpPr>
            <a:spLocks noGrp="1"/>
          </p:cNvSpPr>
          <p:nvPr>
            <p:ph type="pic" sz="quarter" idx="39" hasCustomPrompt="1"/>
          </p:nvPr>
        </p:nvSpPr>
        <p:spPr>
          <a:xfrm>
            <a:off x="4572398" y="2126088"/>
            <a:ext cx="1502594" cy="1497165"/>
          </a:xfrm>
          <a:custGeom>
            <a:avLst/>
            <a:gdLst/>
            <a:ahLst/>
            <a:cxnLst/>
            <a:rect l="l" t="t" r="r" b="b"/>
            <a:pathLst>
              <a:path w="2160713" h="2153093">
                <a:moveTo>
                  <a:pt x="2151584" y="0"/>
                </a:moveTo>
                <a:lnTo>
                  <a:pt x="2151584" y="2151584"/>
                </a:lnTo>
                <a:lnTo>
                  <a:pt x="2160713" y="2151584"/>
                </a:lnTo>
                <a:lnTo>
                  <a:pt x="2160713" y="2153093"/>
                </a:lnTo>
                <a:lnTo>
                  <a:pt x="76" y="2153093"/>
                </a:lnTo>
                <a:cubicBezTo>
                  <a:pt x="0" y="2152590"/>
                  <a:pt x="0" y="2152087"/>
                  <a:pt x="0" y="2151584"/>
                </a:cubicBezTo>
                <a:cubicBezTo>
                  <a:pt x="0" y="963297"/>
                  <a:pt x="963297" y="0"/>
                  <a:pt x="2151584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ドーナツ 4"/>
          <p:cNvSpPr/>
          <p:nvPr userDrawn="1"/>
        </p:nvSpPr>
        <p:spPr>
          <a:xfrm>
            <a:off x="4176047" y="1719339"/>
            <a:ext cx="3840333" cy="3840000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6" name="アーチ 6"/>
          <p:cNvSpPr/>
          <p:nvPr userDrawn="1"/>
        </p:nvSpPr>
        <p:spPr>
          <a:xfrm>
            <a:off x="6119715" y="1719339"/>
            <a:ext cx="1896665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7" name="アーチ 6"/>
          <p:cNvSpPr/>
          <p:nvPr userDrawn="1"/>
        </p:nvSpPr>
        <p:spPr>
          <a:xfrm rot="5400000">
            <a:off x="6015041" y="3564189"/>
            <a:ext cx="1896500" cy="2106177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8" name="アーチ 6"/>
          <p:cNvSpPr/>
          <p:nvPr userDrawn="1"/>
        </p:nvSpPr>
        <p:spPr>
          <a:xfrm rot="10800000">
            <a:off x="4169858" y="3459532"/>
            <a:ext cx="1896665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9" name="アーチ 6"/>
          <p:cNvSpPr/>
          <p:nvPr userDrawn="1"/>
        </p:nvSpPr>
        <p:spPr>
          <a:xfrm rot="16200000">
            <a:off x="4274697" y="1613972"/>
            <a:ext cx="1896500" cy="2106177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8106398" y="2265162"/>
            <a:ext cx="3660724" cy="128385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8106398" y="1589903"/>
            <a:ext cx="3660724" cy="74067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106398" y="4455405"/>
            <a:ext cx="3660724" cy="128385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8106398" y="3780146"/>
            <a:ext cx="3660724" cy="74067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424878" y="2274529"/>
            <a:ext cx="3660724" cy="1283851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24878" y="1599270"/>
            <a:ext cx="3660724" cy="740678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424878" y="4464773"/>
            <a:ext cx="3660724" cy="1283851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424878" y="3789514"/>
            <a:ext cx="3660724" cy="740678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0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5" grpId="0"/>
      <p:bldP spid="43" grpId="0"/>
      <p:bldP spid="41" grpId="0"/>
      <p:bldP spid="5" grpId="0" animBg="1"/>
      <p:bldP spid="6" grpId="0" animBg="1"/>
      <p:bldP spid="7" grpId="0" animBg="1"/>
      <p:bldP spid="8" grpId="0" animBg="1"/>
      <p:bldP spid="9" grpId="0" animBg="1"/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46EDDE-B49E-461A-83A5-5782601E7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22991D-BD85-41DF-A81D-91F4E5F08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B3644F-7A37-4318-ADD2-562EE0AC7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F907-9061-4835-811C-C78627C082B2}" type="datetimeFigureOut">
              <a:rPr lang="es-EC" smtClean="0"/>
              <a:t>29/10/2021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075BD7-FA8D-47EC-BE77-F78F72F7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8EEBE3-8582-4385-9348-FFFEA579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A6F2-B39F-4269-862F-193A4465A8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615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山形 4"/>
          <p:cNvSpPr/>
          <p:nvPr userDrawn="1"/>
        </p:nvSpPr>
        <p:spPr>
          <a:xfrm>
            <a:off x="440305" y="2924355"/>
            <a:ext cx="2353938" cy="313267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6" name="山形 5"/>
          <p:cNvSpPr/>
          <p:nvPr userDrawn="1"/>
        </p:nvSpPr>
        <p:spPr>
          <a:xfrm>
            <a:off x="2690517" y="2924355"/>
            <a:ext cx="2353938" cy="313267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7" name="山形 6"/>
          <p:cNvSpPr/>
          <p:nvPr userDrawn="1"/>
        </p:nvSpPr>
        <p:spPr>
          <a:xfrm>
            <a:off x="4940729" y="2924355"/>
            <a:ext cx="2353938" cy="313267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8" name="山形 7"/>
          <p:cNvSpPr/>
          <p:nvPr userDrawn="1"/>
        </p:nvSpPr>
        <p:spPr>
          <a:xfrm>
            <a:off x="7190940" y="2924355"/>
            <a:ext cx="2353938" cy="313267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9" name="山形 8"/>
          <p:cNvSpPr/>
          <p:nvPr userDrawn="1"/>
        </p:nvSpPr>
        <p:spPr>
          <a:xfrm>
            <a:off x="9441152" y="2924355"/>
            <a:ext cx="2353938" cy="313267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1167185" y="2630939"/>
            <a:ext cx="900178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1399893" y="2841387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3395465" y="2630939"/>
            <a:ext cx="900178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3628174" y="2841387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5645382" y="2630939"/>
            <a:ext cx="900178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44" hasCustomPrompt="1"/>
          </p:nvPr>
        </p:nvSpPr>
        <p:spPr>
          <a:xfrm>
            <a:off x="5878090" y="2841387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7917820" y="2630939"/>
            <a:ext cx="900178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45" hasCustomPrompt="1"/>
          </p:nvPr>
        </p:nvSpPr>
        <p:spPr>
          <a:xfrm>
            <a:off x="8150529" y="2841387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円/楕円 17"/>
          <p:cNvSpPr/>
          <p:nvPr userDrawn="1"/>
        </p:nvSpPr>
        <p:spPr>
          <a:xfrm>
            <a:off x="10168032" y="2630939"/>
            <a:ext cx="900178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0400741" y="2841387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544902" y="1573428"/>
            <a:ext cx="2160427" cy="102089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2765341" y="1573428"/>
            <a:ext cx="2160427" cy="102089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5015786" y="1573428"/>
            <a:ext cx="2160427" cy="102089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7236226" y="1573428"/>
            <a:ext cx="2160427" cy="102089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9537908" y="1573428"/>
            <a:ext cx="2160427" cy="102089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544901" y="3590720"/>
            <a:ext cx="2145616" cy="193851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2795346" y="3590720"/>
            <a:ext cx="2145616" cy="193851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5045792" y="3590720"/>
            <a:ext cx="2145616" cy="193851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7296237" y="3590720"/>
            <a:ext cx="2145616" cy="193851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9546682" y="3590720"/>
            <a:ext cx="2145616" cy="193851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0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-529" y="1268760"/>
            <a:ext cx="12192000" cy="3030337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5471" y="1268942"/>
            <a:ext cx="6096529" cy="3030008"/>
          </a:xfrm>
          <a:solidFill>
            <a:schemeClr val="tx2">
              <a:alpha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105211" y="5045424"/>
            <a:ext cx="7951573" cy="10838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2105211" y="4599130"/>
            <a:ext cx="7951573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216023" y="1388774"/>
            <a:ext cx="600119" cy="735081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933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14" name="テキスト プレースホルダー 9"/>
          <p:cNvSpPr>
            <a:spLocks noGrp="1"/>
          </p:cNvSpPr>
          <p:nvPr>
            <p:ph type="body" sz="quarter" idx="19" hasCustomPrompt="1"/>
          </p:nvPr>
        </p:nvSpPr>
        <p:spPr>
          <a:xfrm>
            <a:off x="6846148" y="1466488"/>
            <a:ext cx="60012" cy="600067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936166" y="1448780"/>
            <a:ext cx="4860962" cy="6300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216023" y="2061142"/>
            <a:ext cx="600119" cy="735081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933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17" name="テキスト プレースホルダー 9"/>
          <p:cNvSpPr>
            <a:spLocks noGrp="1"/>
          </p:cNvSpPr>
          <p:nvPr>
            <p:ph type="body" sz="quarter" idx="22" hasCustomPrompt="1"/>
          </p:nvPr>
        </p:nvSpPr>
        <p:spPr>
          <a:xfrm>
            <a:off x="6846148" y="2138857"/>
            <a:ext cx="60012" cy="600067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936166" y="2121149"/>
            <a:ext cx="4860962" cy="6300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216023" y="2738924"/>
            <a:ext cx="600119" cy="735081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933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20" name="テキスト プレースホルダー 9"/>
          <p:cNvSpPr>
            <a:spLocks noGrp="1"/>
          </p:cNvSpPr>
          <p:nvPr>
            <p:ph type="body" sz="quarter" idx="25" hasCustomPrompt="1"/>
          </p:nvPr>
        </p:nvSpPr>
        <p:spPr>
          <a:xfrm>
            <a:off x="6846148" y="2816638"/>
            <a:ext cx="60012" cy="600067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6936166" y="2798930"/>
            <a:ext cx="4860962" cy="6300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216023" y="3398997"/>
            <a:ext cx="600119" cy="735081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933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23" name="テキスト プレースホルダー 9"/>
          <p:cNvSpPr>
            <a:spLocks noGrp="1"/>
          </p:cNvSpPr>
          <p:nvPr>
            <p:ph type="body" sz="quarter" idx="28" hasCustomPrompt="1"/>
          </p:nvPr>
        </p:nvSpPr>
        <p:spPr>
          <a:xfrm>
            <a:off x="6846148" y="3476711"/>
            <a:ext cx="60012" cy="600067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6936166" y="3459004"/>
            <a:ext cx="4860962" cy="6300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34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>
        <p:tmplLst>
          <p:tmpl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26" name="グループ化 25"/>
          <p:cNvGrpSpPr/>
          <p:nvPr userDrawn="1"/>
        </p:nvGrpSpPr>
        <p:grpSpPr>
          <a:xfrm>
            <a:off x="5302306" y="1524873"/>
            <a:ext cx="2156659" cy="2173246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ドーナツ 4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" name="台形 5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0" name="台形 9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grpSp>
          <p:nvGrpSpPr>
            <p:cNvPr id="13" name="グループ化 12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11" name="台形 1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12" name="台形 1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17" name="台形 1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18" name="台形 1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19" name="グループ化 18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20" name="台形 19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21" name="台形 20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22" name="グループ化 21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23" name="台形 2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24" name="台形 2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</p:grpSp>
      <p:grpSp>
        <p:nvGrpSpPr>
          <p:cNvPr id="27" name="グループ化 26"/>
          <p:cNvGrpSpPr/>
          <p:nvPr userDrawn="1"/>
        </p:nvGrpSpPr>
        <p:grpSpPr>
          <a:xfrm>
            <a:off x="7214918" y="3241380"/>
            <a:ext cx="1302798" cy="1312817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8" name="ドーナツ 27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9" name="台形 28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0" name="台形 29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grpSp>
          <p:nvGrpSpPr>
            <p:cNvPr id="31" name="グループ化 30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41" name="台形 4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42" name="台形 4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32" name="グループ化 31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39" name="台形 3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40" name="台形 3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37" name="台形 3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8" name="台形 3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34" name="グループ化 33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35" name="台形 3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6" name="台形 3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</p:grpSp>
      <p:grpSp>
        <p:nvGrpSpPr>
          <p:cNvPr id="43" name="グループ化 42"/>
          <p:cNvGrpSpPr/>
          <p:nvPr userDrawn="1"/>
        </p:nvGrpSpPr>
        <p:grpSpPr>
          <a:xfrm>
            <a:off x="4480831" y="3485661"/>
            <a:ext cx="1650301" cy="1662993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4" name="ドーナツ 43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5" name="台形 44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6" name="台形 45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grpSp>
          <p:nvGrpSpPr>
            <p:cNvPr id="47" name="グループ化 46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7" name="台形 5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58" name="台形 5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48" name="グループ化 47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5" name="台形 5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56" name="台形 5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49" name="グループ化 48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3" name="台形 5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54" name="台形 5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50" name="グループ化 49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1" name="台形 5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52" name="台形 5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</p:grpSp>
      <p:grpSp>
        <p:nvGrpSpPr>
          <p:cNvPr id="59" name="グループ化 58"/>
          <p:cNvGrpSpPr/>
          <p:nvPr userDrawn="1"/>
        </p:nvGrpSpPr>
        <p:grpSpPr>
          <a:xfrm>
            <a:off x="3233677" y="2364214"/>
            <a:ext cx="1579019" cy="1591163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0" name="ドーナツ 59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1" name="台形 60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2" name="台形 61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grpSp>
          <p:nvGrpSpPr>
            <p:cNvPr id="63" name="グループ化 62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73" name="台形 7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74" name="台形 7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64" name="グループ化 63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71" name="台形 7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72" name="台形 7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65" name="グループ化 64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69" name="台形 6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70" name="台形 6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66" name="グループ化 65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67" name="台形 6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68" name="台形 6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</p:grpSp>
      <p:grpSp>
        <p:nvGrpSpPr>
          <p:cNvPr id="75" name="グループ化 74"/>
          <p:cNvGrpSpPr/>
          <p:nvPr userDrawn="1"/>
        </p:nvGrpSpPr>
        <p:grpSpPr>
          <a:xfrm>
            <a:off x="2045984" y="3176875"/>
            <a:ext cx="1385436" cy="1396091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6" name="ドーナツ 75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7" name="台形 76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8" name="台形 77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grpSp>
          <p:nvGrpSpPr>
            <p:cNvPr id="79" name="グループ化 78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9" name="台形 8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90" name="台形 8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80" name="グループ化 79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7" name="台形 8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88" name="台形 8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81" name="グループ化 80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5" name="台形 8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86" name="台形 8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82" name="グループ化 81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3" name="台形 8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84" name="台形 8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</p:grpSp>
      <p:sp>
        <p:nvSpPr>
          <p:cNvPr id="9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05376" y="5185062"/>
            <a:ext cx="2863509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705376" y="4824222"/>
            <a:ext cx="2863509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536727" y="1648934"/>
            <a:ext cx="2874933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4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536727" y="1288095"/>
            <a:ext cx="2874933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736523" y="3561634"/>
            <a:ext cx="3270647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736523" y="3200794"/>
            <a:ext cx="3270647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778768" y="1670705"/>
            <a:ext cx="3270647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7778768" y="1309865"/>
            <a:ext cx="3270647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228092" y="5210142"/>
            <a:ext cx="3270647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228092" y="4849302"/>
            <a:ext cx="3270647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3476670" y="1977082"/>
            <a:ext cx="596348" cy="1216442"/>
            <a:chOff x="5214551" y="2965622"/>
            <a:chExt cx="894445" cy="1824663"/>
          </a:xfrm>
        </p:grpSpPr>
        <p:sp>
          <p:nvSpPr>
            <p:cNvPr id="108" name="円/楕円 107"/>
            <p:cNvSpPr/>
            <p:nvPr userDrawn="1"/>
          </p:nvSpPr>
          <p:spPr>
            <a:xfrm>
              <a:off x="5948968" y="4630257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17" name="フリーフォーム 116"/>
            <p:cNvSpPr/>
            <p:nvPr userDrawn="1"/>
          </p:nvSpPr>
          <p:spPr>
            <a:xfrm>
              <a:off x="5214551" y="2965622"/>
              <a:ext cx="853068" cy="1729946"/>
            </a:xfrm>
            <a:custGeom>
              <a:avLst/>
              <a:gdLst>
                <a:gd name="connsiteX0" fmla="*/ 803190 w 853068"/>
                <a:gd name="connsiteY0" fmla="*/ 2384854 h 2384854"/>
                <a:gd name="connsiteX1" fmla="*/ 766119 w 853068"/>
                <a:gd name="connsiteY1" fmla="*/ 877329 h 2384854"/>
                <a:gd name="connsiteX2" fmla="*/ 0 w 853068"/>
                <a:gd name="connsiteY2" fmla="*/ 0 h 238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3068" h="2384854">
                  <a:moveTo>
                    <a:pt x="803190" y="2384854"/>
                  </a:moveTo>
                  <a:cubicBezTo>
                    <a:pt x="851587" y="1829829"/>
                    <a:pt x="899984" y="1274805"/>
                    <a:pt x="766119" y="877329"/>
                  </a:cubicBezTo>
                  <a:cubicBezTo>
                    <a:pt x="632254" y="479853"/>
                    <a:pt x="316127" y="239926"/>
                    <a:pt x="0" y="0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>
            <a:off x="6322486" y="1548714"/>
            <a:ext cx="1355845" cy="1103658"/>
            <a:chOff x="9482906" y="2323070"/>
            <a:chExt cx="2033591" cy="1655487"/>
          </a:xfrm>
        </p:grpSpPr>
        <p:sp>
          <p:nvSpPr>
            <p:cNvPr id="106" name="円/楕円 105"/>
            <p:cNvSpPr/>
            <p:nvPr userDrawn="1"/>
          </p:nvSpPr>
          <p:spPr>
            <a:xfrm>
              <a:off x="9482906" y="3818529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1" name="フリーフォーム 120"/>
            <p:cNvSpPr/>
            <p:nvPr userDrawn="1"/>
          </p:nvSpPr>
          <p:spPr>
            <a:xfrm>
              <a:off x="9564130" y="2323070"/>
              <a:ext cx="1952367" cy="1544595"/>
            </a:xfrm>
            <a:custGeom>
              <a:avLst/>
              <a:gdLst>
                <a:gd name="connsiteX0" fmla="*/ 0 w 1952367"/>
                <a:gd name="connsiteY0" fmla="*/ 1544595 h 1544595"/>
                <a:gd name="connsiteX1" fmla="*/ 642551 w 1952367"/>
                <a:gd name="connsiteY1" fmla="*/ 308919 h 1544595"/>
                <a:gd name="connsiteX2" fmla="*/ 1952367 w 1952367"/>
                <a:gd name="connsiteY2" fmla="*/ 0 h 154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2367" h="1544595">
                  <a:moveTo>
                    <a:pt x="0" y="1544595"/>
                  </a:moveTo>
                  <a:cubicBezTo>
                    <a:pt x="158578" y="1055473"/>
                    <a:pt x="317157" y="566351"/>
                    <a:pt x="642551" y="308919"/>
                  </a:cubicBezTo>
                  <a:cubicBezTo>
                    <a:pt x="967945" y="51487"/>
                    <a:pt x="1460156" y="25743"/>
                    <a:pt x="1952367" y="0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7" name="グループ化 6"/>
          <p:cNvGrpSpPr/>
          <p:nvPr userDrawn="1"/>
        </p:nvGrpSpPr>
        <p:grpSpPr>
          <a:xfrm>
            <a:off x="1318169" y="3817387"/>
            <a:ext cx="1470795" cy="960559"/>
            <a:chOff x="1977081" y="5726081"/>
            <a:chExt cx="2206001" cy="1440838"/>
          </a:xfrm>
        </p:grpSpPr>
        <p:sp>
          <p:nvSpPr>
            <p:cNvPr id="103" name="円/楕円 102"/>
            <p:cNvSpPr/>
            <p:nvPr userDrawn="1"/>
          </p:nvSpPr>
          <p:spPr>
            <a:xfrm>
              <a:off x="4023054" y="5726081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2" name="フリーフォーム 121"/>
            <p:cNvSpPr/>
            <p:nvPr userDrawn="1"/>
          </p:nvSpPr>
          <p:spPr>
            <a:xfrm>
              <a:off x="1977081" y="5807676"/>
              <a:ext cx="2075935" cy="1359243"/>
            </a:xfrm>
            <a:custGeom>
              <a:avLst/>
              <a:gdLst>
                <a:gd name="connsiteX0" fmla="*/ 2075935 w 2075935"/>
                <a:gd name="connsiteY0" fmla="*/ 0 h 1359243"/>
                <a:gd name="connsiteX1" fmla="*/ 778476 w 2075935"/>
                <a:gd name="connsiteY1" fmla="*/ 358346 h 1359243"/>
                <a:gd name="connsiteX2" fmla="*/ 0 w 2075935"/>
                <a:gd name="connsiteY2" fmla="*/ 1359243 h 135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5935" h="1359243">
                  <a:moveTo>
                    <a:pt x="2075935" y="0"/>
                  </a:moveTo>
                  <a:cubicBezTo>
                    <a:pt x="1600200" y="65903"/>
                    <a:pt x="1124465" y="131806"/>
                    <a:pt x="778476" y="358346"/>
                  </a:cubicBezTo>
                  <a:cubicBezTo>
                    <a:pt x="432487" y="584886"/>
                    <a:pt x="216243" y="972064"/>
                    <a:pt x="0" y="1359243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9" name="グループ化 8"/>
          <p:cNvGrpSpPr/>
          <p:nvPr userDrawn="1"/>
        </p:nvGrpSpPr>
        <p:grpSpPr>
          <a:xfrm>
            <a:off x="5248959" y="4256791"/>
            <a:ext cx="954672" cy="809479"/>
            <a:chOff x="7872755" y="6385186"/>
            <a:chExt cx="1431883" cy="1214219"/>
          </a:xfrm>
        </p:grpSpPr>
        <p:sp>
          <p:nvSpPr>
            <p:cNvPr id="105" name="円/楕円 104"/>
            <p:cNvSpPr/>
            <p:nvPr userDrawn="1"/>
          </p:nvSpPr>
          <p:spPr>
            <a:xfrm>
              <a:off x="7872755" y="6385186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4" name="フリーフォーム 123"/>
            <p:cNvSpPr/>
            <p:nvPr userDrawn="1"/>
          </p:nvSpPr>
          <p:spPr>
            <a:xfrm>
              <a:off x="7970108" y="6524368"/>
              <a:ext cx="1334530" cy="1075037"/>
            </a:xfrm>
            <a:custGeom>
              <a:avLst/>
              <a:gdLst>
                <a:gd name="connsiteX0" fmla="*/ 0 w 1334530"/>
                <a:gd name="connsiteY0" fmla="*/ 0 h 1075037"/>
                <a:gd name="connsiteX1" fmla="*/ 494270 w 1334530"/>
                <a:gd name="connsiteY1" fmla="*/ 790832 h 1075037"/>
                <a:gd name="connsiteX2" fmla="*/ 1334530 w 1334530"/>
                <a:gd name="connsiteY2" fmla="*/ 1075037 h 107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4530" h="1075037">
                  <a:moveTo>
                    <a:pt x="0" y="0"/>
                  </a:moveTo>
                  <a:cubicBezTo>
                    <a:pt x="135924" y="305829"/>
                    <a:pt x="271848" y="611659"/>
                    <a:pt x="494270" y="790832"/>
                  </a:cubicBezTo>
                  <a:cubicBezTo>
                    <a:pt x="716692" y="970005"/>
                    <a:pt x="1025611" y="1022521"/>
                    <a:pt x="1334530" y="1075037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15" name="グループ化 14"/>
          <p:cNvGrpSpPr/>
          <p:nvPr userDrawn="1"/>
        </p:nvGrpSpPr>
        <p:grpSpPr>
          <a:xfrm>
            <a:off x="7810068" y="3383513"/>
            <a:ext cx="881605" cy="568391"/>
            <a:chOff x="11714086" y="5075269"/>
            <a:chExt cx="1322292" cy="852587"/>
          </a:xfrm>
        </p:grpSpPr>
        <p:sp>
          <p:nvSpPr>
            <p:cNvPr id="107" name="円/楕円 106"/>
            <p:cNvSpPr/>
            <p:nvPr userDrawn="1"/>
          </p:nvSpPr>
          <p:spPr>
            <a:xfrm>
              <a:off x="11714086" y="5767828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5" name="フリーフォーム 124"/>
            <p:cNvSpPr/>
            <p:nvPr userDrawn="1"/>
          </p:nvSpPr>
          <p:spPr>
            <a:xfrm>
              <a:off x="11813059" y="5075269"/>
              <a:ext cx="1223319" cy="757120"/>
            </a:xfrm>
            <a:custGeom>
              <a:avLst/>
              <a:gdLst>
                <a:gd name="connsiteX0" fmla="*/ 0 w 1223319"/>
                <a:gd name="connsiteY0" fmla="*/ 757120 h 757120"/>
                <a:gd name="connsiteX1" fmla="*/ 593125 w 1223319"/>
                <a:gd name="connsiteY1" fmla="*/ 114569 h 757120"/>
                <a:gd name="connsiteX2" fmla="*/ 1223319 w 1223319"/>
                <a:gd name="connsiteY2" fmla="*/ 3358 h 75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3319" h="757120">
                  <a:moveTo>
                    <a:pt x="0" y="757120"/>
                  </a:moveTo>
                  <a:cubicBezTo>
                    <a:pt x="194619" y="498658"/>
                    <a:pt x="389239" y="240196"/>
                    <a:pt x="593125" y="114569"/>
                  </a:cubicBezTo>
                  <a:cubicBezTo>
                    <a:pt x="797011" y="-11058"/>
                    <a:pt x="1010165" y="-3850"/>
                    <a:pt x="1223319" y="3358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5397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1055002" y="1217522"/>
            <a:ext cx="3030600" cy="3747539"/>
            <a:chOff x="1582365" y="2308464"/>
            <a:chExt cx="4545506" cy="5621309"/>
          </a:xfrm>
        </p:grpSpPr>
        <p:sp>
          <p:nvSpPr>
            <p:cNvPr id="5" name="角丸四角形 4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" name="正方形/長方形 5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" name="正方形/長方形 6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055002" y="1211924"/>
            <a:ext cx="3030600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055001" y="4605021"/>
            <a:ext cx="3030600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055002" y="1727392"/>
            <a:ext cx="3030600" cy="96010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7" name="ホームベース 16"/>
          <p:cNvSpPr/>
          <p:nvPr userDrawn="1"/>
        </p:nvSpPr>
        <p:spPr>
          <a:xfrm>
            <a:off x="1199354" y="2852518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439402" y="2777509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ホームベース 18"/>
          <p:cNvSpPr/>
          <p:nvPr userDrawn="1"/>
        </p:nvSpPr>
        <p:spPr>
          <a:xfrm>
            <a:off x="1199354" y="3315493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439402" y="3240483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ホームベース 20"/>
          <p:cNvSpPr/>
          <p:nvPr userDrawn="1"/>
        </p:nvSpPr>
        <p:spPr>
          <a:xfrm>
            <a:off x="1199354" y="3766041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439402" y="3691032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ホームベース 22"/>
          <p:cNvSpPr/>
          <p:nvPr userDrawn="1"/>
        </p:nvSpPr>
        <p:spPr>
          <a:xfrm>
            <a:off x="1199354" y="4217669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439402" y="4142660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5" name="グループ化 24"/>
          <p:cNvGrpSpPr/>
          <p:nvPr userDrawn="1"/>
        </p:nvGrpSpPr>
        <p:grpSpPr>
          <a:xfrm>
            <a:off x="4580171" y="1220213"/>
            <a:ext cx="3030600" cy="3747539"/>
            <a:chOff x="1582365" y="2308464"/>
            <a:chExt cx="4545506" cy="5621309"/>
          </a:xfrm>
        </p:grpSpPr>
        <p:sp>
          <p:nvSpPr>
            <p:cNvPr id="26" name="角丸四角形 25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>
                <a:lumMod val="75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7" name="正方形/長方形 26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4580171" y="1214615"/>
            <a:ext cx="3030600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4580170" y="4607712"/>
            <a:ext cx="3030600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4580172" y="1730083"/>
            <a:ext cx="3030600" cy="96010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ホームベース 31"/>
          <p:cNvSpPr/>
          <p:nvPr userDrawn="1"/>
        </p:nvSpPr>
        <p:spPr>
          <a:xfrm>
            <a:off x="4724523" y="2855209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964571" y="2780200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ホームベース 33"/>
          <p:cNvSpPr/>
          <p:nvPr userDrawn="1"/>
        </p:nvSpPr>
        <p:spPr>
          <a:xfrm>
            <a:off x="4724523" y="3318184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964571" y="3243175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ホームベース 35"/>
          <p:cNvSpPr/>
          <p:nvPr userDrawn="1"/>
        </p:nvSpPr>
        <p:spPr>
          <a:xfrm>
            <a:off x="4724523" y="3768733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4964571" y="3693723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ホームベース 37"/>
          <p:cNvSpPr/>
          <p:nvPr userDrawn="1"/>
        </p:nvSpPr>
        <p:spPr>
          <a:xfrm>
            <a:off x="4724523" y="4220361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4964571" y="4145351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40" name="グループ化 39"/>
          <p:cNvGrpSpPr/>
          <p:nvPr userDrawn="1"/>
        </p:nvGrpSpPr>
        <p:grpSpPr>
          <a:xfrm>
            <a:off x="8106398" y="1208121"/>
            <a:ext cx="3030600" cy="3747539"/>
            <a:chOff x="1582365" y="2308464"/>
            <a:chExt cx="4545506" cy="5621309"/>
          </a:xfrm>
        </p:grpSpPr>
        <p:sp>
          <p:nvSpPr>
            <p:cNvPr id="41" name="角丸四角形 40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2" name="正方形/長方形 41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3" name="正方形/長方形 42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4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8106398" y="1202523"/>
            <a:ext cx="3030600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8106398" y="4595620"/>
            <a:ext cx="3030600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8106399" y="1717991"/>
            <a:ext cx="3030600" cy="96010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47" name="ホームベース 46"/>
          <p:cNvSpPr/>
          <p:nvPr userDrawn="1"/>
        </p:nvSpPr>
        <p:spPr>
          <a:xfrm>
            <a:off x="8250751" y="2843117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8490799" y="2768108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ホームベース 48"/>
          <p:cNvSpPr/>
          <p:nvPr userDrawn="1"/>
        </p:nvSpPr>
        <p:spPr>
          <a:xfrm>
            <a:off x="8250751" y="3306092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8490799" y="3231083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1" name="ホームベース 50"/>
          <p:cNvSpPr/>
          <p:nvPr userDrawn="1"/>
        </p:nvSpPr>
        <p:spPr>
          <a:xfrm>
            <a:off x="8250751" y="3756641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52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8490799" y="3681631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3" name="ホームベース 52"/>
          <p:cNvSpPr/>
          <p:nvPr userDrawn="1"/>
        </p:nvSpPr>
        <p:spPr>
          <a:xfrm>
            <a:off x="8250751" y="4208269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8490799" y="4133259"/>
            <a:ext cx="2520498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55" name="直線コネクタ 54"/>
          <p:cNvCxnSpPr/>
          <p:nvPr userDrawn="1"/>
        </p:nvCxnSpPr>
        <p:spPr>
          <a:xfrm flipH="1" flipV="1">
            <a:off x="2222164" y="5169193"/>
            <a:ext cx="774767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1398291" y="5317061"/>
            <a:ext cx="9402435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>
        <p:tmplLst>
          <p:tmpl>
            <p:tnLst>
              <p:par>
                <p:cTn presetID="2" presetClass="entr" presetSubtype="4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n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544902" y="1217522"/>
            <a:ext cx="2520499" cy="3747539"/>
            <a:chOff x="1582365" y="2308464"/>
            <a:chExt cx="4545506" cy="5621309"/>
          </a:xfrm>
        </p:grpSpPr>
        <p:sp>
          <p:nvSpPr>
            <p:cNvPr id="5" name="角丸四角形 4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" name="正方形/長方形 5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" name="正方形/長方形 6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544902" y="1211924"/>
            <a:ext cx="2520498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544902" y="4605021"/>
            <a:ext cx="2520498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544903" y="1727392"/>
            <a:ext cx="2520498" cy="96010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7" name="ホームベース 16"/>
          <p:cNvSpPr/>
          <p:nvPr userDrawn="1"/>
        </p:nvSpPr>
        <p:spPr>
          <a:xfrm>
            <a:off x="694931" y="2852518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904974" y="2777509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ホームベース 18"/>
          <p:cNvSpPr/>
          <p:nvPr userDrawn="1"/>
        </p:nvSpPr>
        <p:spPr>
          <a:xfrm>
            <a:off x="689252" y="3315493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904974" y="3240483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ホームベース 20"/>
          <p:cNvSpPr/>
          <p:nvPr userDrawn="1"/>
        </p:nvSpPr>
        <p:spPr>
          <a:xfrm>
            <a:off x="694931" y="3766041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904974" y="3691032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ホームベース 22"/>
          <p:cNvSpPr/>
          <p:nvPr userDrawn="1"/>
        </p:nvSpPr>
        <p:spPr>
          <a:xfrm>
            <a:off x="694931" y="4217669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904974" y="4142660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5" name="グループ化 24"/>
          <p:cNvGrpSpPr/>
          <p:nvPr userDrawn="1"/>
        </p:nvGrpSpPr>
        <p:grpSpPr>
          <a:xfrm>
            <a:off x="3401146" y="1220213"/>
            <a:ext cx="2520499" cy="3747539"/>
            <a:chOff x="1582365" y="2308464"/>
            <a:chExt cx="4545506" cy="5621309"/>
          </a:xfrm>
        </p:grpSpPr>
        <p:sp>
          <p:nvSpPr>
            <p:cNvPr id="26" name="角丸四角形 25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>
                <a:lumMod val="75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7" name="正方形/長方形 26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3401146" y="1214615"/>
            <a:ext cx="2520498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3401146" y="4607712"/>
            <a:ext cx="2520498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3401147" y="1730083"/>
            <a:ext cx="2520498" cy="96010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ホームベース 31"/>
          <p:cNvSpPr/>
          <p:nvPr userDrawn="1"/>
        </p:nvSpPr>
        <p:spPr>
          <a:xfrm>
            <a:off x="3545496" y="2855209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3761218" y="2780200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ホームベース 33"/>
          <p:cNvSpPr/>
          <p:nvPr userDrawn="1"/>
        </p:nvSpPr>
        <p:spPr>
          <a:xfrm>
            <a:off x="3545496" y="3318184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3761218" y="3243175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ホームベース 35"/>
          <p:cNvSpPr/>
          <p:nvPr userDrawn="1"/>
        </p:nvSpPr>
        <p:spPr>
          <a:xfrm>
            <a:off x="3545496" y="3768733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3761218" y="3693723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ホームベース 37"/>
          <p:cNvSpPr/>
          <p:nvPr userDrawn="1"/>
        </p:nvSpPr>
        <p:spPr>
          <a:xfrm>
            <a:off x="3545496" y="4220361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3761218" y="4145351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55" name="直線コネクタ 54"/>
          <p:cNvCxnSpPr/>
          <p:nvPr userDrawn="1"/>
        </p:nvCxnSpPr>
        <p:spPr>
          <a:xfrm flipH="1" flipV="1">
            <a:off x="2317862" y="5169193"/>
            <a:ext cx="774767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1398291" y="5317061"/>
            <a:ext cx="9402435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72" name="グループ化 71"/>
          <p:cNvGrpSpPr/>
          <p:nvPr userDrawn="1"/>
        </p:nvGrpSpPr>
        <p:grpSpPr>
          <a:xfrm>
            <a:off x="6246030" y="1221697"/>
            <a:ext cx="2520499" cy="3747539"/>
            <a:chOff x="1582365" y="2308464"/>
            <a:chExt cx="4545506" cy="5621309"/>
          </a:xfrm>
        </p:grpSpPr>
        <p:sp>
          <p:nvSpPr>
            <p:cNvPr id="73" name="角丸四角形 72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4" name="正方形/長方形 73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5" name="正方形/長方形 74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76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6246030" y="1216098"/>
            <a:ext cx="2520498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6246030" y="4609195"/>
            <a:ext cx="2520498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6246031" y="1731567"/>
            <a:ext cx="2520498" cy="96010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79" name="ホームベース 78"/>
          <p:cNvSpPr/>
          <p:nvPr userDrawn="1"/>
        </p:nvSpPr>
        <p:spPr>
          <a:xfrm>
            <a:off x="6390380" y="2856693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0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6606102" y="2781683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1" name="ホームベース 80"/>
          <p:cNvSpPr/>
          <p:nvPr userDrawn="1"/>
        </p:nvSpPr>
        <p:spPr>
          <a:xfrm>
            <a:off x="6390380" y="3319667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2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6606102" y="3244658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3" name="ホームベース 82"/>
          <p:cNvSpPr/>
          <p:nvPr userDrawn="1"/>
        </p:nvSpPr>
        <p:spPr>
          <a:xfrm>
            <a:off x="6390380" y="3770216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6606102" y="3695207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5" name="ホームベース 84"/>
          <p:cNvSpPr/>
          <p:nvPr userDrawn="1"/>
        </p:nvSpPr>
        <p:spPr>
          <a:xfrm>
            <a:off x="6390380" y="4221844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6" name="テキスト プレースホルダー 11"/>
          <p:cNvSpPr>
            <a:spLocks noGrp="1"/>
          </p:cNvSpPr>
          <p:nvPr>
            <p:ph type="body" sz="quarter" idx="64" hasCustomPrompt="1"/>
          </p:nvPr>
        </p:nvSpPr>
        <p:spPr>
          <a:xfrm>
            <a:off x="6606102" y="4146835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87" name="グループ化 86"/>
          <p:cNvGrpSpPr/>
          <p:nvPr userDrawn="1"/>
        </p:nvGrpSpPr>
        <p:grpSpPr>
          <a:xfrm>
            <a:off x="9102274" y="1224388"/>
            <a:ext cx="2520499" cy="3747539"/>
            <a:chOff x="1582365" y="2308464"/>
            <a:chExt cx="4545506" cy="5621309"/>
          </a:xfrm>
        </p:grpSpPr>
        <p:sp>
          <p:nvSpPr>
            <p:cNvPr id="88" name="角丸四角形 87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>
                <a:lumMod val="75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9" name="正方形/長方形 88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0" name="正方形/長方形 89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91" name="テキスト プレースホルダー 11"/>
          <p:cNvSpPr>
            <a:spLocks noGrp="1"/>
          </p:cNvSpPr>
          <p:nvPr>
            <p:ph type="body" sz="quarter" idx="65" hasCustomPrompt="1"/>
          </p:nvPr>
        </p:nvSpPr>
        <p:spPr>
          <a:xfrm>
            <a:off x="9102274" y="1218790"/>
            <a:ext cx="2520498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2" name="テキスト プレースホルダー 11"/>
          <p:cNvSpPr>
            <a:spLocks noGrp="1"/>
          </p:cNvSpPr>
          <p:nvPr>
            <p:ph type="body" sz="quarter" idx="66" hasCustomPrompt="1"/>
          </p:nvPr>
        </p:nvSpPr>
        <p:spPr>
          <a:xfrm>
            <a:off x="9102274" y="4611887"/>
            <a:ext cx="2520498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3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9102275" y="1734258"/>
            <a:ext cx="2520498" cy="96010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94" name="ホームベース 93"/>
          <p:cNvSpPr/>
          <p:nvPr userDrawn="1"/>
        </p:nvSpPr>
        <p:spPr>
          <a:xfrm>
            <a:off x="9246624" y="2859384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5" name="テキスト プレースホルダー 11"/>
          <p:cNvSpPr>
            <a:spLocks noGrp="1"/>
          </p:cNvSpPr>
          <p:nvPr>
            <p:ph type="body" sz="quarter" idx="68" hasCustomPrompt="1"/>
          </p:nvPr>
        </p:nvSpPr>
        <p:spPr>
          <a:xfrm>
            <a:off x="9462346" y="2784375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6" name="ホームベース 95"/>
          <p:cNvSpPr/>
          <p:nvPr userDrawn="1"/>
        </p:nvSpPr>
        <p:spPr>
          <a:xfrm>
            <a:off x="9246624" y="3322359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7" name="テキスト プレースホルダー 11"/>
          <p:cNvSpPr>
            <a:spLocks noGrp="1"/>
          </p:cNvSpPr>
          <p:nvPr>
            <p:ph type="body" sz="quarter" idx="69" hasCustomPrompt="1"/>
          </p:nvPr>
        </p:nvSpPr>
        <p:spPr>
          <a:xfrm>
            <a:off x="9462346" y="3247349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8" name="ホームベース 97"/>
          <p:cNvSpPr/>
          <p:nvPr userDrawn="1"/>
        </p:nvSpPr>
        <p:spPr>
          <a:xfrm>
            <a:off x="9246624" y="3772907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70" hasCustomPrompt="1"/>
          </p:nvPr>
        </p:nvSpPr>
        <p:spPr>
          <a:xfrm>
            <a:off x="9462346" y="3697898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0" name="ホームベース 99"/>
          <p:cNvSpPr/>
          <p:nvPr userDrawn="1"/>
        </p:nvSpPr>
        <p:spPr>
          <a:xfrm>
            <a:off x="9246624" y="4224535"/>
            <a:ext cx="270053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01" name="テキスト プレースホルダー 11"/>
          <p:cNvSpPr>
            <a:spLocks noGrp="1"/>
          </p:cNvSpPr>
          <p:nvPr>
            <p:ph type="body" sz="quarter" idx="71" hasCustomPrompt="1"/>
          </p:nvPr>
        </p:nvSpPr>
        <p:spPr>
          <a:xfrm>
            <a:off x="9462346" y="4149526"/>
            <a:ext cx="2034725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34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750"/>
                            </p:stCondLst>
                            <p:childTnLst>
                              <p:par>
                                <p:cTn id="153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/>
      <p:bldP spid="7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/>
      <p:bldP spid="8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animBg="1"/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animBg="1"/>
      <p:bldP spid="9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animBg="1"/>
      <p:bldP spid="9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 animBg="1"/>
      <p:bldP spid="9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0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689805" y="1778817"/>
            <a:ext cx="2520499" cy="698995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3252862" y="1778817"/>
            <a:ext cx="2694954" cy="698995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993667" y="1778817"/>
            <a:ext cx="2694954" cy="698995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1 つの角を丸めた四角形 7"/>
          <p:cNvSpPr/>
          <p:nvPr userDrawn="1"/>
        </p:nvSpPr>
        <p:spPr>
          <a:xfrm>
            <a:off x="8734472" y="1778817"/>
            <a:ext cx="2694954" cy="698995"/>
          </a:xfrm>
          <a:prstGeom prst="round1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692033" y="2524873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692033" y="3022669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92033" y="3520465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692033" y="4007439"/>
            <a:ext cx="2518271" cy="440193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3252862" y="2524873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3252862" y="3022669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3252862" y="3520465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3252862" y="4007439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5993667" y="2524873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5993667" y="3022669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5993667" y="3520465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5993667" y="4007439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8734472" y="2524873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8734472" y="3022669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8734472" y="3520465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8734472" y="4007439"/>
            <a:ext cx="2694954" cy="440193"/>
          </a:xfrm>
          <a:prstGeom prst="round1Rect">
            <a:avLst>
              <a:gd name="adj" fmla="val 33510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3252863" y="1870580"/>
            <a:ext cx="2694954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000847" y="1870580"/>
            <a:ext cx="2694954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8725175" y="1870580"/>
            <a:ext cx="2694954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2033" y="2536698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692033" y="3022669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692033" y="3520465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692033" y="4015677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3252862" y="2548488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3250634" y="3034460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3250634" y="3532256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3247916" y="4027468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6005793" y="2548488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6003565" y="3034460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6003565" y="3532256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6000847" y="4027468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8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8734472" y="2548488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9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8732244" y="3034460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8732244" y="3532256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8729526" y="4027468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2222164" y="5169193"/>
            <a:ext cx="774767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1398291" y="5317061"/>
            <a:ext cx="9402435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2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689805" y="1260385"/>
            <a:ext cx="2520499" cy="698995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3252862" y="1260385"/>
            <a:ext cx="2694954" cy="698995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993667" y="1260385"/>
            <a:ext cx="2694954" cy="698995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1 つの角を丸めた四角形 7"/>
          <p:cNvSpPr/>
          <p:nvPr userDrawn="1"/>
        </p:nvSpPr>
        <p:spPr>
          <a:xfrm>
            <a:off x="8734472" y="1260385"/>
            <a:ext cx="2694954" cy="698995"/>
          </a:xfrm>
          <a:prstGeom prst="round1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692033" y="2006441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692033" y="2504237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92033" y="3002033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92033" y="3499829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692033" y="3997625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692033" y="4495422"/>
            <a:ext cx="2518271" cy="440193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3252862" y="2006441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3252862" y="2504237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3252862" y="3002033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3252862" y="3499829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3252862" y="3997625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3252862" y="4495422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5993667" y="2006441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5993667" y="2504237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5993667" y="3002033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5993667" y="3499829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993667" y="3997625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5993667" y="4495422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8734472" y="2006441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8734472" y="2504237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8734472" y="3002033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734472" y="3499829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8734472" y="3997625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8734472" y="4495422"/>
            <a:ext cx="2694954" cy="440193"/>
          </a:xfrm>
          <a:prstGeom prst="round1Rect">
            <a:avLst>
              <a:gd name="adj" fmla="val 33510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3252863" y="1352148"/>
            <a:ext cx="2694954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000847" y="1352148"/>
            <a:ext cx="2694954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8725175" y="1352148"/>
            <a:ext cx="2694954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2033" y="2018266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692033" y="2504237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692033" y="3002033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692033" y="3499829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692033" y="4009432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692033" y="4503660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3252862" y="2030056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3250634" y="2516028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3250634" y="3013824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3252862" y="3511620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3256154" y="4021223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3247916" y="4515451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6005793" y="2030056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6003565" y="2516028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6003565" y="3013824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6005793" y="3511620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6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6009085" y="4021223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6000847" y="4515451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8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8734472" y="2030056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9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8732244" y="2516028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8732244" y="3013824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1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8734472" y="3511620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2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8737764" y="4021223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8729526" y="4515451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2222164" y="5169193"/>
            <a:ext cx="774767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1398291" y="5317061"/>
            <a:ext cx="9402435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7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7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ab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689805" y="1260385"/>
            <a:ext cx="2520499" cy="698995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3275442" y="1260385"/>
            <a:ext cx="2019786" cy="698995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345851" y="1260385"/>
            <a:ext cx="2019786" cy="698995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1 つの角を丸めた四角形 7"/>
          <p:cNvSpPr/>
          <p:nvPr userDrawn="1"/>
        </p:nvSpPr>
        <p:spPr>
          <a:xfrm>
            <a:off x="9507199" y="1260385"/>
            <a:ext cx="1922226" cy="698995"/>
          </a:xfrm>
          <a:prstGeom prst="round1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692033" y="2006441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692033" y="2504237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92033" y="3002033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92033" y="3499829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692033" y="3997625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692033" y="4495422"/>
            <a:ext cx="2518271" cy="440193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3275442" y="2006441"/>
            <a:ext cx="201978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3275442" y="2504237"/>
            <a:ext cx="201978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3275442" y="3002033"/>
            <a:ext cx="201978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3275442" y="3499829"/>
            <a:ext cx="201978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3275442" y="3997625"/>
            <a:ext cx="201978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3275442" y="4495422"/>
            <a:ext cx="201978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5345851" y="2006441"/>
            <a:ext cx="201978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5345851" y="2504237"/>
            <a:ext cx="201978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5345851" y="3002033"/>
            <a:ext cx="201978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5345851" y="3499829"/>
            <a:ext cx="201978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345851" y="3997625"/>
            <a:ext cx="201978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5345851" y="4495422"/>
            <a:ext cx="201978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9507199" y="2006441"/>
            <a:ext cx="192222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507199" y="2504237"/>
            <a:ext cx="192222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9507199" y="3002033"/>
            <a:ext cx="192222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9507199" y="3499829"/>
            <a:ext cx="192222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9507199" y="3997625"/>
            <a:ext cx="192222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9507199" y="4495422"/>
            <a:ext cx="1922226" cy="440193"/>
          </a:xfrm>
          <a:prstGeom prst="round1Rect">
            <a:avLst>
              <a:gd name="adj" fmla="val 33510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3275442" y="1352148"/>
            <a:ext cx="2019786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5353032" y="1352148"/>
            <a:ext cx="2019786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9497903" y="1352148"/>
            <a:ext cx="1922226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2033" y="2018266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692033" y="2504237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692033" y="3002033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692033" y="3499829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692033" y="4009432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692033" y="4503660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3275442" y="2030056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3273213" y="2516028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3273213" y="3013824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3275442" y="3511620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3278734" y="4021223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3270496" y="4515451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5357978" y="2030056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5355749" y="2516028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5355749" y="3013824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5357978" y="3511620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6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5361270" y="4021223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5353032" y="4515451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8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9507199" y="2030056"/>
            <a:ext cx="192222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9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9504971" y="2516028"/>
            <a:ext cx="192222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9504971" y="3013824"/>
            <a:ext cx="192222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1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9507199" y="3511620"/>
            <a:ext cx="192222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2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9510492" y="4021223"/>
            <a:ext cx="192222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9502254" y="4515451"/>
            <a:ext cx="192222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2222164" y="5169193"/>
            <a:ext cx="774767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1398291" y="5317061"/>
            <a:ext cx="9402435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6" name="正方形/長方形 75"/>
          <p:cNvSpPr/>
          <p:nvPr userDrawn="1"/>
        </p:nvSpPr>
        <p:spPr>
          <a:xfrm>
            <a:off x="7421460" y="1260385"/>
            <a:ext cx="2019786" cy="698995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7421460" y="2006441"/>
            <a:ext cx="201978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7421460" y="2504237"/>
            <a:ext cx="201978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7421460" y="3002033"/>
            <a:ext cx="201978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7421460" y="3499829"/>
            <a:ext cx="201978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7421460" y="3997625"/>
            <a:ext cx="201978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2" name="正方形/長方形 81"/>
          <p:cNvSpPr/>
          <p:nvPr userDrawn="1"/>
        </p:nvSpPr>
        <p:spPr>
          <a:xfrm>
            <a:off x="7421460" y="4495422"/>
            <a:ext cx="201978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3" name="テキスト プレースホルダー 11"/>
          <p:cNvSpPr>
            <a:spLocks noGrp="1"/>
          </p:cNvSpPr>
          <p:nvPr>
            <p:ph type="body" sz="quarter" idx="64" hasCustomPrompt="1"/>
          </p:nvPr>
        </p:nvSpPr>
        <p:spPr>
          <a:xfrm>
            <a:off x="7428641" y="1352148"/>
            <a:ext cx="2019786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65" hasCustomPrompt="1"/>
          </p:nvPr>
        </p:nvSpPr>
        <p:spPr>
          <a:xfrm>
            <a:off x="7433586" y="2030056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5" name="テキスト プレースホルダー 11"/>
          <p:cNvSpPr>
            <a:spLocks noGrp="1"/>
          </p:cNvSpPr>
          <p:nvPr>
            <p:ph type="body" sz="quarter" idx="66" hasCustomPrompt="1"/>
          </p:nvPr>
        </p:nvSpPr>
        <p:spPr>
          <a:xfrm>
            <a:off x="7431358" y="2516028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6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7431358" y="3013824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7" name="テキスト プレースホルダー 11"/>
          <p:cNvSpPr>
            <a:spLocks noGrp="1"/>
          </p:cNvSpPr>
          <p:nvPr>
            <p:ph type="body" sz="quarter" idx="68" hasCustomPrompt="1"/>
          </p:nvPr>
        </p:nvSpPr>
        <p:spPr>
          <a:xfrm>
            <a:off x="7433586" y="3511620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8" name="テキスト プレースホルダー 11"/>
          <p:cNvSpPr>
            <a:spLocks noGrp="1"/>
          </p:cNvSpPr>
          <p:nvPr>
            <p:ph type="body" sz="quarter" idx="69" hasCustomPrompt="1"/>
          </p:nvPr>
        </p:nvSpPr>
        <p:spPr>
          <a:xfrm>
            <a:off x="7436879" y="4021223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9" name="テキスト プレースホルダー 11"/>
          <p:cNvSpPr>
            <a:spLocks noGrp="1"/>
          </p:cNvSpPr>
          <p:nvPr>
            <p:ph type="body" sz="quarter" idx="70" hasCustomPrompt="1"/>
          </p:nvPr>
        </p:nvSpPr>
        <p:spPr>
          <a:xfrm>
            <a:off x="7428641" y="4515451"/>
            <a:ext cx="201978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2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500"/>
                            </p:stCondLst>
                            <p:childTnLst>
                              <p:par>
                                <p:cTn id="216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689805" y="1260385"/>
            <a:ext cx="2520499" cy="1680000"/>
          </a:xfrm>
          <a:prstGeom prst="round1Rect">
            <a:avLst>
              <a:gd name="adj" fmla="val 6860"/>
            </a:avLst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92033" y="3002033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92033" y="3499829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sz="120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692033" y="3997625"/>
            <a:ext cx="2518271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692033" y="4495422"/>
            <a:ext cx="2518271" cy="440193"/>
          </a:xfrm>
          <a:prstGeom prst="round1Rect">
            <a:avLst>
              <a:gd name="adj" fmla="val 29767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sz="1200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3252862" y="3002033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3252862" y="3499829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3252862" y="3997625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3252862" y="4495422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5993667" y="3002033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5993667" y="3499829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993667" y="3997625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5993667" y="4495422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8734472" y="3002033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734472" y="3499829"/>
            <a:ext cx="2694954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8734472" y="3997625"/>
            <a:ext cx="2694954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8734472" y="4495422"/>
            <a:ext cx="2694954" cy="440193"/>
          </a:xfrm>
          <a:prstGeom prst="round1Rect">
            <a:avLst>
              <a:gd name="adj" fmla="val 27896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692033" y="3002033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692033" y="3499829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692033" y="4009432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692033" y="4503660"/>
            <a:ext cx="2518271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3250634" y="3013824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3252862" y="3511620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3256154" y="4021223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3247916" y="4515451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6003565" y="3013824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6005793" y="3511620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6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6009085" y="4021223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6000847" y="4515451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8732244" y="3013824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1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8734472" y="3511620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2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8737764" y="4021223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8729526" y="4515451"/>
            <a:ext cx="2694954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2222164" y="5169193"/>
            <a:ext cx="774767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1398291" y="5317061"/>
            <a:ext cx="9402435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64" hasCustomPrompt="1"/>
          </p:nvPr>
        </p:nvSpPr>
        <p:spPr>
          <a:xfrm>
            <a:off x="3252862" y="1260475"/>
            <a:ext cx="2694954" cy="16795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6" name="図プレースホルダー 15"/>
          <p:cNvSpPr>
            <a:spLocks noGrp="1"/>
          </p:cNvSpPr>
          <p:nvPr>
            <p:ph type="pic" sz="quarter" idx="65" hasCustomPrompt="1"/>
          </p:nvPr>
        </p:nvSpPr>
        <p:spPr>
          <a:xfrm>
            <a:off x="5993667" y="1260385"/>
            <a:ext cx="2694954" cy="1679575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7" name="図プレースホルダー 15"/>
          <p:cNvSpPr>
            <a:spLocks noGrp="1"/>
          </p:cNvSpPr>
          <p:nvPr>
            <p:ph type="pic" sz="quarter" idx="66" hasCustomPrompt="1"/>
          </p:nvPr>
        </p:nvSpPr>
        <p:spPr>
          <a:xfrm>
            <a:off x="8734472" y="1260810"/>
            <a:ext cx="2694954" cy="1679575"/>
          </a:xfrm>
          <a:prstGeom prst="round1Rect">
            <a:avLst>
              <a:gd name="adj" fmla="val 9800"/>
            </a:avLst>
          </a:pr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3252862" y="2523807"/>
            <a:ext cx="2694954" cy="416578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9" name="テキスト プレースホルダー 11"/>
          <p:cNvSpPr>
            <a:spLocks noGrp="1"/>
          </p:cNvSpPr>
          <p:nvPr>
            <p:ph type="body" sz="quarter" idx="68" hasCustomPrompt="1"/>
          </p:nvPr>
        </p:nvSpPr>
        <p:spPr>
          <a:xfrm>
            <a:off x="5993667" y="2523807"/>
            <a:ext cx="2694954" cy="416578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0" name="テキスト プレースホルダー 11"/>
          <p:cNvSpPr>
            <a:spLocks noGrp="1"/>
          </p:cNvSpPr>
          <p:nvPr>
            <p:ph type="body" sz="quarter" idx="69" hasCustomPrompt="1"/>
          </p:nvPr>
        </p:nvSpPr>
        <p:spPr>
          <a:xfrm>
            <a:off x="8734472" y="2523807"/>
            <a:ext cx="2694954" cy="416578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3" name="テキスト プレースホルダー 11"/>
          <p:cNvSpPr>
            <a:spLocks noGrp="1"/>
          </p:cNvSpPr>
          <p:nvPr>
            <p:ph type="body" sz="quarter" idx="70" hasCustomPrompt="1"/>
          </p:nvPr>
        </p:nvSpPr>
        <p:spPr>
          <a:xfrm>
            <a:off x="1038051" y="2316434"/>
            <a:ext cx="1855889" cy="37841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71" hasCustomPrompt="1"/>
          </p:nvPr>
        </p:nvSpPr>
        <p:spPr>
          <a:xfrm>
            <a:off x="1130774" y="1812098"/>
            <a:ext cx="1807909" cy="356441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333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pic>
        <p:nvPicPr>
          <p:cNvPr id="44" name="図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40" y="1803400"/>
            <a:ext cx="390152" cy="390118"/>
          </a:xfrm>
          <a:prstGeom prst="rect">
            <a:avLst/>
          </a:prstGeom>
        </p:spPr>
      </p:pic>
      <p:pic>
        <p:nvPicPr>
          <p:cNvPr id="85" name="図 8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81512" y="2565605"/>
            <a:ext cx="390118" cy="39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7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750"/>
                            </p:stCondLst>
                            <p:childTnLst>
                              <p:par>
                                <p:cTn id="140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76" grpId="0"/>
      <p:bldP spid="77" grpId="0"/>
      <p:bldP spid="7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9466343" y="4142400"/>
            <a:ext cx="792686" cy="7926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円/楕円 25"/>
          <p:cNvSpPr/>
          <p:nvPr userDrawn="1"/>
        </p:nvSpPr>
        <p:spPr>
          <a:xfrm>
            <a:off x="9020852" y="1310907"/>
            <a:ext cx="691591" cy="6915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円/楕円 27"/>
          <p:cNvSpPr/>
          <p:nvPr userDrawn="1"/>
        </p:nvSpPr>
        <p:spPr>
          <a:xfrm>
            <a:off x="2040764" y="1206802"/>
            <a:ext cx="601573" cy="6015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円/楕円 24"/>
          <p:cNvSpPr/>
          <p:nvPr userDrawn="1"/>
        </p:nvSpPr>
        <p:spPr>
          <a:xfrm>
            <a:off x="3406428" y="3815101"/>
            <a:ext cx="683587" cy="6835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9" name="円/楕円 28"/>
          <p:cNvSpPr/>
          <p:nvPr userDrawn="1"/>
        </p:nvSpPr>
        <p:spPr>
          <a:xfrm>
            <a:off x="330079" y="4021417"/>
            <a:ext cx="988406" cy="9883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円/楕円 10"/>
          <p:cNvSpPr/>
          <p:nvPr userDrawn="1"/>
        </p:nvSpPr>
        <p:spPr>
          <a:xfrm>
            <a:off x="9808952" y="1958837"/>
            <a:ext cx="2198218" cy="21980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円/楕円 9"/>
          <p:cNvSpPr/>
          <p:nvPr userDrawn="1"/>
        </p:nvSpPr>
        <p:spPr>
          <a:xfrm>
            <a:off x="7206220" y="1110694"/>
            <a:ext cx="2250445" cy="22502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円/楕円 8"/>
          <p:cNvSpPr/>
          <p:nvPr userDrawn="1"/>
        </p:nvSpPr>
        <p:spPr>
          <a:xfrm>
            <a:off x="7416261" y="2619439"/>
            <a:ext cx="2670000" cy="26697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円/楕円 7"/>
          <p:cNvSpPr/>
          <p:nvPr userDrawn="1"/>
        </p:nvSpPr>
        <p:spPr>
          <a:xfrm>
            <a:off x="107953" y="1358770"/>
            <a:ext cx="2087275" cy="20870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円/楕円 6"/>
          <p:cNvSpPr/>
          <p:nvPr userDrawn="1"/>
        </p:nvSpPr>
        <p:spPr>
          <a:xfrm>
            <a:off x="814955" y="2678917"/>
            <a:ext cx="2356032" cy="23558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195756" y="1058737"/>
            <a:ext cx="2670000" cy="26697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円/楕円 5"/>
          <p:cNvSpPr/>
          <p:nvPr userDrawn="1"/>
        </p:nvSpPr>
        <p:spPr>
          <a:xfrm>
            <a:off x="4441842" y="1868826"/>
            <a:ext cx="3270118" cy="3269835"/>
          </a:xfrm>
          <a:prstGeom prst="ellips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62577" y="5229200"/>
            <a:ext cx="8866289" cy="114012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853952" y="2872178"/>
            <a:ext cx="2483037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745732" y="3398997"/>
            <a:ext cx="2670528" cy="90010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7734522" y="3278984"/>
            <a:ext cx="2120346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7626303" y="3805802"/>
            <a:ext cx="2280451" cy="90010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2498751" y="1686921"/>
            <a:ext cx="2120346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2390531" y="2213740"/>
            <a:ext cx="2280451" cy="90010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32798" y="3551213"/>
            <a:ext cx="2120346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882" y="2057312"/>
            <a:ext cx="2120346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7271269" y="1953814"/>
            <a:ext cx="2120346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9847887" y="2800116"/>
            <a:ext cx="2120346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4895762" y="1166999"/>
            <a:ext cx="601573" cy="6015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円/楕円 29"/>
          <p:cNvSpPr/>
          <p:nvPr userDrawn="1"/>
        </p:nvSpPr>
        <p:spPr>
          <a:xfrm>
            <a:off x="11378563" y="4005060"/>
            <a:ext cx="792686" cy="7926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409308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8" grpId="0" animBg="1"/>
      <p:bldP spid="25" grpId="0" animBg="1"/>
      <p:bldP spid="29" grpId="0" animBg="1"/>
      <p:bldP spid="11" grpId="0" animBg="1"/>
      <p:bldP spid="10" grpId="0" animBg="1"/>
      <p:bldP spid="9" grpId="0" animBg="1"/>
      <p:bldP spid="8" grpId="0" animBg="1"/>
      <p:bldP spid="7" grpId="0" animBg="1"/>
      <p:bldP spid="5" grpId="0" animBg="1"/>
      <p:bldP spid="6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30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7000972" cy="6858000"/>
          </a:xfrm>
          <a:custGeom>
            <a:avLst/>
            <a:gdLst/>
            <a:ahLst/>
            <a:cxnLst/>
            <a:rect l="l" t="t" r="r" b="b"/>
            <a:pathLst>
              <a:path w="10500547" h="10287000">
                <a:moveTo>
                  <a:pt x="0" y="0"/>
                </a:moveTo>
                <a:lnTo>
                  <a:pt x="7928797" y="0"/>
                </a:lnTo>
                <a:lnTo>
                  <a:pt x="10500547" y="10287000"/>
                </a:lnTo>
                <a:lnTo>
                  <a:pt x="0" y="1028700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3" hasCustomPrompt="1"/>
          </p:nvPr>
        </p:nvSpPr>
        <p:spPr>
          <a:xfrm>
            <a:off x="5375858" y="2138857"/>
            <a:ext cx="1064405" cy="373335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525887" y="2138857"/>
            <a:ext cx="720142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456070" y="2108854"/>
            <a:ext cx="4590908" cy="455769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576095" y="2438890"/>
            <a:ext cx="4590908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図プレースホルダー 14"/>
          <p:cNvSpPr>
            <a:spLocks noGrp="1"/>
          </p:cNvSpPr>
          <p:nvPr>
            <p:ph type="pic" sz="quarter" idx="18" hasCustomPrompt="1"/>
          </p:nvPr>
        </p:nvSpPr>
        <p:spPr>
          <a:xfrm>
            <a:off x="5615905" y="3098963"/>
            <a:ext cx="1064405" cy="373335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5765935" y="3098963"/>
            <a:ext cx="720142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696118" y="3068960"/>
            <a:ext cx="4590908" cy="455769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816143" y="3398996"/>
            <a:ext cx="4590908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図プレースホルダー 14"/>
          <p:cNvSpPr>
            <a:spLocks noGrp="1"/>
          </p:cNvSpPr>
          <p:nvPr>
            <p:ph type="pic" sz="quarter" idx="23" hasCustomPrompt="1"/>
          </p:nvPr>
        </p:nvSpPr>
        <p:spPr>
          <a:xfrm>
            <a:off x="5855953" y="4059071"/>
            <a:ext cx="1064405" cy="373335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005982" y="4059071"/>
            <a:ext cx="720142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936165" y="4029068"/>
            <a:ext cx="4590908" cy="455769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7056190" y="4359104"/>
            <a:ext cx="4590908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図プレースホルダー 14"/>
          <p:cNvSpPr>
            <a:spLocks noGrp="1"/>
          </p:cNvSpPr>
          <p:nvPr>
            <p:ph type="pic" sz="quarter" idx="27" hasCustomPrompt="1"/>
          </p:nvPr>
        </p:nvSpPr>
        <p:spPr>
          <a:xfrm>
            <a:off x="6096000" y="5019177"/>
            <a:ext cx="1064405" cy="373335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6246030" y="5019177"/>
            <a:ext cx="720142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176213" y="4989174"/>
            <a:ext cx="4590908" cy="455769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7296238" y="5319210"/>
            <a:ext cx="4590908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5855952" y="338657"/>
            <a:ext cx="5911170" cy="785806"/>
          </a:xfrm>
        </p:spPr>
        <p:txBody>
          <a:bodyPr anchor="b">
            <a:noAutofit/>
          </a:bodyPr>
          <a:lstStyle>
            <a:lvl1pPr algn="l">
              <a:defRPr sz="3600" spc="10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855952" y="1088741"/>
            <a:ext cx="5911170" cy="75008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図プレースホルダー 14">
            <a:extLst>
              <a:ext uri="{FF2B5EF4-FFF2-40B4-BE49-F238E27FC236}">
                <a16:creationId xmlns:a16="http://schemas.microsoft.com/office/drawing/2014/main" id="{DA396BCF-A1B0-41CA-9795-26DD7DD42B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375641" y="5985003"/>
            <a:ext cx="1064405" cy="373335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テキスト プレースホルダー 11">
            <a:extLst>
              <a:ext uri="{FF2B5EF4-FFF2-40B4-BE49-F238E27FC236}">
                <a16:creationId xmlns:a16="http://schemas.microsoft.com/office/drawing/2014/main" id="{B906C75B-0C68-42B1-BB8C-9B20A903470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525671" y="5985003"/>
            <a:ext cx="720142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35" name="テキスト プレースホルダー 11">
            <a:extLst>
              <a:ext uri="{FF2B5EF4-FFF2-40B4-BE49-F238E27FC236}">
                <a16:creationId xmlns:a16="http://schemas.microsoft.com/office/drawing/2014/main" id="{642BE95C-9E38-4C83-B1B8-A155F3941C2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55854" y="5955000"/>
            <a:ext cx="4590908" cy="455769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>
            <a:extLst>
              <a:ext uri="{FF2B5EF4-FFF2-40B4-BE49-F238E27FC236}">
                <a16:creationId xmlns:a16="http://schemas.microsoft.com/office/drawing/2014/main" id="{58485D38-25FB-4F46-BD93-B9CAFEB5EB7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75879" y="6285036"/>
            <a:ext cx="4590908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1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/>
      <p:bldP spid="19" grpId="0" animBg="1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/>
      <p:bldP spid="24" grpId="0" animBg="1"/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 animBg="1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31" grpId="0"/>
      <p:bldP spid="33" grpId="0"/>
      <p:bldP spid="34" grpId="0"/>
      <p:bldP spid="23" grpId="0" animBg="1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  <p:bldP spid="3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71" y="1691918"/>
            <a:ext cx="1180582" cy="341312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73" y="1627017"/>
            <a:ext cx="974939" cy="3478031"/>
          </a:xfrm>
          <a:prstGeom prst="rect">
            <a:avLst/>
          </a:prstGeom>
          <a:effectLst>
            <a:outerShdw blurRad="76200" dist="889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7" name="グループ化 6"/>
          <p:cNvGrpSpPr/>
          <p:nvPr userDrawn="1"/>
        </p:nvGrpSpPr>
        <p:grpSpPr>
          <a:xfrm>
            <a:off x="844961" y="1246007"/>
            <a:ext cx="3195632" cy="1290143"/>
            <a:chOff x="792895" y="118306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正方形/長方形 7"/>
            <p:cNvSpPr/>
            <p:nvPr userDrawn="1"/>
          </p:nvSpPr>
          <p:spPr>
            <a:xfrm>
              <a:off x="792895" y="118306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" name="二等辺三角形 8"/>
            <p:cNvSpPr/>
            <p:nvPr userDrawn="1"/>
          </p:nvSpPr>
          <p:spPr>
            <a:xfrm rot="5400000">
              <a:off x="5124176" y="2488148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10" name="グループ化 9"/>
          <p:cNvGrpSpPr/>
          <p:nvPr userDrawn="1"/>
        </p:nvGrpSpPr>
        <p:grpSpPr>
          <a:xfrm>
            <a:off x="844961" y="3286233"/>
            <a:ext cx="3195632" cy="1290143"/>
            <a:chOff x="792895" y="424340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正方形/長方形 10"/>
            <p:cNvSpPr/>
            <p:nvPr userDrawn="1"/>
          </p:nvSpPr>
          <p:spPr>
            <a:xfrm>
              <a:off x="792895" y="424340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" name="二等辺三角形 11"/>
            <p:cNvSpPr/>
            <p:nvPr userDrawn="1"/>
          </p:nvSpPr>
          <p:spPr>
            <a:xfrm rot="5400000">
              <a:off x="5124176" y="4459564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13" name="グループ化 12"/>
          <p:cNvGrpSpPr/>
          <p:nvPr userDrawn="1"/>
        </p:nvGrpSpPr>
        <p:grpSpPr>
          <a:xfrm rot="10800000">
            <a:off x="7986374" y="3286233"/>
            <a:ext cx="3195632" cy="1290143"/>
            <a:chOff x="792895" y="118306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正方形/長方形 13"/>
            <p:cNvSpPr/>
            <p:nvPr userDrawn="1"/>
          </p:nvSpPr>
          <p:spPr>
            <a:xfrm>
              <a:off x="792895" y="118306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5" name="二等辺三角形 14"/>
            <p:cNvSpPr/>
            <p:nvPr userDrawn="1"/>
          </p:nvSpPr>
          <p:spPr>
            <a:xfrm rot="5400000">
              <a:off x="5124176" y="2488148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16" name="グループ化 15"/>
          <p:cNvGrpSpPr/>
          <p:nvPr userDrawn="1"/>
        </p:nvGrpSpPr>
        <p:grpSpPr>
          <a:xfrm rot="10800000">
            <a:off x="7987568" y="1245770"/>
            <a:ext cx="3195632" cy="1290143"/>
            <a:chOff x="792895" y="424340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" name="正方形/長方形 16"/>
            <p:cNvSpPr/>
            <p:nvPr userDrawn="1"/>
          </p:nvSpPr>
          <p:spPr>
            <a:xfrm>
              <a:off x="792895" y="424340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8" name="二等辺三角形 17"/>
            <p:cNvSpPr/>
            <p:nvPr userDrawn="1"/>
          </p:nvSpPr>
          <p:spPr>
            <a:xfrm rot="5400000">
              <a:off x="5124176" y="4459564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07791" y="1330730"/>
            <a:ext cx="2874933" cy="108387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07791" y="3389366"/>
            <a:ext cx="2874933" cy="108387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226421" y="1335779"/>
            <a:ext cx="2874933" cy="108387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262064" y="3389366"/>
            <a:ext cx="2874933" cy="108387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62577" y="5229200"/>
            <a:ext cx="8866289" cy="90010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6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/楕円 4"/>
          <p:cNvSpPr/>
          <p:nvPr userDrawn="1"/>
        </p:nvSpPr>
        <p:spPr>
          <a:xfrm>
            <a:off x="3995584" y="1628800"/>
            <a:ext cx="4200831" cy="42004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円/楕円 10"/>
          <p:cNvSpPr>
            <a:spLocks noChangeAspect="1"/>
          </p:cNvSpPr>
          <p:nvPr userDrawn="1"/>
        </p:nvSpPr>
        <p:spPr>
          <a:xfrm>
            <a:off x="3995584" y="1628800"/>
            <a:ext cx="4200831" cy="420046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円/楕円 9"/>
          <p:cNvSpPr>
            <a:spLocks noChangeAspect="1"/>
          </p:cNvSpPr>
          <p:nvPr userDrawn="1"/>
        </p:nvSpPr>
        <p:spPr>
          <a:xfrm>
            <a:off x="4266606" y="2170796"/>
            <a:ext cx="3658788" cy="3658471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円/楕円 8"/>
          <p:cNvSpPr>
            <a:spLocks noChangeAspect="1"/>
          </p:cNvSpPr>
          <p:nvPr userDrawn="1"/>
        </p:nvSpPr>
        <p:spPr>
          <a:xfrm>
            <a:off x="4537627" y="2712792"/>
            <a:ext cx="3116746" cy="3116475"/>
          </a:xfrm>
          <a:prstGeom prst="ellips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円/楕円 7"/>
          <p:cNvSpPr>
            <a:spLocks noChangeAspect="1"/>
          </p:cNvSpPr>
          <p:nvPr userDrawn="1"/>
        </p:nvSpPr>
        <p:spPr>
          <a:xfrm>
            <a:off x="4808649" y="3254788"/>
            <a:ext cx="2574703" cy="25744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円/楕円 6"/>
          <p:cNvSpPr/>
          <p:nvPr userDrawn="1"/>
        </p:nvSpPr>
        <p:spPr>
          <a:xfrm>
            <a:off x="5079670" y="3796783"/>
            <a:ext cx="2032660" cy="20324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円/楕円 5"/>
          <p:cNvSpPr/>
          <p:nvPr userDrawn="1"/>
        </p:nvSpPr>
        <p:spPr>
          <a:xfrm>
            <a:off x="5350691" y="4338779"/>
            <a:ext cx="1490617" cy="14904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5342982" y="4891421"/>
            <a:ext cx="1506037" cy="39004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5342982" y="3880986"/>
            <a:ext cx="1506037" cy="39004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5342982" y="3338991"/>
            <a:ext cx="1506037" cy="39004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5342982" y="2761185"/>
            <a:ext cx="1506037" cy="39004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5342982" y="2221125"/>
            <a:ext cx="1506037" cy="39004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5342982" y="1681065"/>
            <a:ext cx="1506037" cy="39004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 flipH="1">
            <a:off x="6846149" y="1891087"/>
            <a:ext cx="1745183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 userDrawn="1"/>
        </p:nvCxnSpPr>
        <p:spPr>
          <a:xfrm flipH="1">
            <a:off x="3660679" y="2461151"/>
            <a:ext cx="1685172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 userDrawn="1"/>
        </p:nvCxnSpPr>
        <p:spPr>
          <a:xfrm flipH="1">
            <a:off x="6906160" y="3001211"/>
            <a:ext cx="1685172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 userDrawn="1"/>
        </p:nvCxnSpPr>
        <p:spPr>
          <a:xfrm flipH="1">
            <a:off x="3665519" y="3571274"/>
            <a:ext cx="1685172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 userDrawn="1"/>
        </p:nvCxnSpPr>
        <p:spPr>
          <a:xfrm flipH="1">
            <a:off x="6811304" y="4111334"/>
            <a:ext cx="1780028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 userDrawn="1"/>
        </p:nvCxnSpPr>
        <p:spPr>
          <a:xfrm flipH="1">
            <a:off x="3665519" y="4651394"/>
            <a:ext cx="1950386" cy="0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8676510" y="2011901"/>
            <a:ext cx="3240641" cy="59926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8676510" y="1651061"/>
            <a:ext cx="3240641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676510" y="3122025"/>
            <a:ext cx="3240641" cy="59926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8676510" y="2761185"/>
            <a:ext cx="3240641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8676510" y="4232147"/>
            <a:ext cx="3240641" cy="59926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8676510" y="3871307"/>
            <a:ext cx="3240641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424878" y="2590275"/>
            <a:ext cx="3240641" cy="59926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424878" y="2229435"/>
            <a:ext cx="3240641" cy="430015"/>
          </a:xfrm>
        </p:spPr>
        <p:txBody>
          <a:bodyPr anchor="b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424878" y="3700398"/>
            <a:ext cx="3240641" cy="59926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24878" y="3339558"/>
            <a:ext cx="3240641" cy="430015"/>
          </a:xfrm>
        </p:spPr>
        <p:txBody>
          <a:bodyPr anchor="b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424878" y="4810521"/>
            <a:ext cx="3240641" cy="59926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424878" y="4449681"/>
            <a:ext cx="3240641" cy="430015"/>
          </a:xfrm>
        </p:spPr>
        <p:txBody>
          <a:bodyPr anchor="b">
            <a:noAutofit/>
          </a:bodyPr>
          <a:lstStyle>
            <a:lvl1pPr algn="r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9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0" grpId="0" animBg="1"/>
      <p:bldP spid="9" grpId="0" animBg="1"/>
      <p:bldP spid="8" grpId="0" animBg="1"/>
      <p:bldP spid="7" grpId="0" animBg="1"/>
      <p:bldP spid="6" grpId="0" animBg="1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/>
      <p:bldP spid="34" grpId="0"/>
      <p:bldP spid="35" grpId="0"/>
      <p:bldP spid="36" grpId="0"/>
      <p:bldP spid="37" grpId="0"/>
      <p:bldP spid="3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04913" y="1311060"/>
            <a:ext cx="2400475" cy="515469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3095406" y="1118743"/>
            <a:ext cx="48004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3215430" y="1118743"/>
            <a:ext cx="7741532" cy="900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04913" y="2353676"/>
            <a:ext cx="2400475" cy="515469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3095406" y="2161359"/>
            <a:ext cx="48004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3215430" y="2161359"/>
            <a:ext cx="7741532" cy="900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604913" y="3396292"/>
            <a:ext cx="2400475" cy="515469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3095406" y="3203975"/>
            <a:ext cx="48004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3215430" y="3203975"/>
            <a:ext cx="7741532" cy="900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604913" y="4438908"/>
            <a:ext cx="2400475" cy="515469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3095406" y="4246591"/>
            <a:ext cx="48004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3215430" y="4246591"/>
            <a:ext cx="7741532" cy="900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604913" y="5481523"/>
            <a:ext cx="2400475" cy="515469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3095406" y="5289207"/>
            <a:ext cx="48004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3215430" y="5289207"/>
            <a:ext cx="7741532" cy="900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29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62577" y="5229200"/>
            <a:ext cx="8866289" cy="90010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662577" y="4778070"/>
            <a:ext cx="8866289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12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65717" y="5199197"/>
            <a:ext cx="5175418" cy="9001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65717" y="4778070"/>
            <a:ext cx="5175418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328349" y="5193705"/>
            <a:ext cx="5175418" cy="9001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328349" y="4772578"/>
            <a:ext cx="5175418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6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2 Column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328349" y="4360184"/>
            <a:ext cx="5175418" cy="137907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328349" y="3939058"/>
            <a:ext cx="5175418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328349" y="2139937"/>
            <a:ext cx="5175418" cy="137907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328349" y="1718810"/>
            <a:ext cx="5175418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6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7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514895" y="2498897"/>
            <a:ext cx="3900772" cy="3900433"/>
          </a:xfrm>
          <a:prstGeom prst="ellipse">
            <a:avLst/>
          </a:prstGeo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805194" y="3189017"/>
            <a:ext cx="1380230" cy="1380110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ctrTitle" hasCustomPrompt="1"/>
          </p:nvPr>
        </p:nvSpPr>
        <p:spPr>
          <a:xfrm>
            <a:off x="604913" y="4539124"/>
            <a:ext cx="3720736" cy="793171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defRPr sz="2667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ja-JP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1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 animBg="1">
        <p:tmplLst>
          <p:tmpl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and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4209087"/>
            <a:ext cx="12192000" cy="2648913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209087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4"/>
          <p:cNvSpPr>
            <a:spLocks noGrp="1"/>
          </p:cNvSpPr>
          <p:nvPr>
            <p:ph type="body" sz="quarter" idx="25" hasCustomPrompt="1"/>
          </p:nvPr>
        </p:nvSpPr>
        <p:spPr>
          <a:xfrm>
            <a:off x="5330229" y="3441616"/>
            <a:ext cx="1530483" cy="153035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5" name="図プレースホルダー 2"/>
          <p:cNvSpPr>
            <a:spLocks noGrp="1"/>
          </p:cNvSpPr>
          <p:nvPr>
            <p:ph type="pic" sz="quarter" idx="26" hasCustomPrompt="1"/>
          </p:nvPr>
        </p:nvSpPr>
        <p:spPr>
          <a:xfrm>
            <a:off x="5720397" y="3831660"/>
            <a:ext cx="750148" cy="75008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4492376" y="5429399"/>
            <a:ext cx="3206188" cy="95272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492376" y="5043112"/>
            <a:ext cx="3206188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4"/>
          <p:cNvSpPr>
            <a:spLocks noGrp="1"/>
          </p:cNvSpPr>
          <p:nvPr>
            <p:ph type="body" sz="quarter" idx="29" hasCustomPrompt="1"/>
          </p:nvPr>
        </p:nvSpPr>
        <p:spPr>
          <a:xfrm>
            <a:off x="1805151" y="3440427"/>
            <a:ext cx="1530483" cy="153035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図プレースホルダー 2"/>
          <p:cNvSpPr>
            <a:spLocks noGrp="1"/>
          </p:cNvSpPr>
          <p:nvPr>
            <p:ph type="pic" sz="quarter" idx="30" hasCustomPrompt="1"/>
          </p:nvPr>
        </p:nvSpPr>
        <p:spPr>
          <a:xfrm>
            <a:off x="2195318" y="3830471"/>
            <a:ext cx="750148" cy="75008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967298" y="5428210"/>
            <a:ext cx="3206188" cy="95272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967298" y="5041923"/>
            <a:ext cx="3206188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4"/>
          <p:cNvSpPr>
            <a:spLocks noGrp="1"/>
          </p:cNvSpPr>
          <p:nvPr>
            <p:ph type="body" sz="quarter" idx="33" hasCustomPrompt="1"/>
          </p:nvPr>
        </p:nvSpPr>
        <p:spPr>
          <a:xfrm>
            <a:off x="8858680" y="3438503"/>
            <a:ext cx="1530483" cy="153035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図プレースホルダー 2"/>
          <p:cNvSpPr>
            <a:spLocks noGrp="1"/>
          </p:cNvSpPr>
          <p:nvPr>
            <p:ph type="pic" sz="quarter" idx="34" hasCustomPrompt="1"/>
          </p:nvPr>
        </p:nvSpPr>
        <p:spPr>
          <a:xfrm>
            <a:off x="9248848" y="3828547"/>
            <a:ext cx="750148" cy="75008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8020827" y="5426286"/>
            <a:ext cx="3206188" cy="95272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8020827" y="5039999"/>
            <a:ext cx="3206188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1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円/楕円 42"/>
          <p:cNvSpPr/>
          <p:nvPr userDrawn="1"/>
        </p:nvSpPr>
        <p:spPr>
          <a:xfrm>
            <a:off x="626588" y="1192422"/>
            <a:ext cx="4382197" cy="438181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292961" y="1858737"/>
            <a:ext cx="3049452" cy="304918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55" name="アーチ 54"/>
          <p:cNvSpPr/>
          <p:nvPr userDrawn="1"/>
        </p:nvSpPr>
        <p:spPr>
          <a:xfrm rot="4322625">
            <a:off x="730887" y="1269705"/>
            <a:ext cx="4355068" cy="4251507"/>
          </a:xfrm>
          <a:prstGeom prst="blockArc">
            <a:avLst>
              <a:gd name="adj1" fmla="val 12892196"/>
              <a:gd name="adj2" fmla="val 12320"/>
              <a:gd name="adj3" fmla="val 887"/>
            </a:avLst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54943" y="1568794"/>
            <a:ext cx="4320855" cy="1770197"/>
          </a:xfrm>
          <a:prstGeom prst="rect">
            <a:avLst/>
          </a:prstGeom>
        </p:spPr>
        <p:txBody>
          <a:bodyPr anchor="b"/>
          <a:lstStyle>
            <a:lvl1pPr algn="ctr">
              <a:defRPr sz="3600" spc="1000" baseline="0"/>
            </a:lvl1pPr>
          </a:lstStyle>
          <a:p>
            <a:r>
              <a:rPr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4895762" y="3308987"/>
            <a:ext cx="240047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1" name="円/楕円 10"/>
          <p:cNvSpPr/>
          <p:nvPr userDrawn="1"/>
        </p:nvSpPr>
        <p:spPr>
          <a:xfrm>
            <a:off x="4488100" y="1988840"/>
            <a:ext cx="240047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2" name="円/楕円 11"/>
          <p:cNvSpPr/>
          <p:nvPr userDrawn="1"/>
        </p:nvSpPr>
        <p:spPr>
          <a:xfrm>
            <a:off x="3425472" y="1223755"/>
            <a:ext cx="240047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3" name="円/楕円 12"/>
          <p:cNvSpPr/>
          <p:nvPr userDrawn="1"/>
        </p:nvSpPr>
        <p:spPr>
          <a:xfrm>
            <a:off x="4488100" y="4553398"/>
            <a:ext cx="240047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4" name="円/楕円 13"/>
          <p:cNvSpPr/>
          <p:nvPr userDrawn="1"/>
        </p:nvSpPr>
        <p:spPr>
          <a:xfrm>
            <a:off x="3425472" y="5334211"/>
            <a:ext cx="240047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cxnSp>
        <p:nvCxnSpPr>
          <p:cNvPr id="6" name="直線コネクタ 5"/>
          <p:cNvCxnSpPr>
            <a:stCxn id="12" idx="6"/>
          </p:cNvCxnSpPr>
          <p:nvPr userDrawn="1"/>
        </p:nvCxnSpPr>
        <p:spPr>
          <a:xfrm>
            <a:off x="3665519" y="1343768"/>
            <a:ext cx="2580511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1" idx="6"/>
          </p:cNvCxnSpPr>
          <p:nvPr userDrawn="1"/>
        </p:nvCxnSpPr>
        <p:spPr>
          <a:xfrm>
            <a:off x="4728148" y="2108853"/>
            <a:ext cx="1667911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0" idx="6"/>
          </p:cNvCxnSpPr>
          <p:nvPr userDrawn="1"/>
        </p:nvCxnSpPr>
        <p:spPr>
          <a:xfrm>
            <a:off x="5135810" y="3429000"/>
            <a:ext cx="1206921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3" idx="6"/>
          </p:cNvCxnSpPr>
          <p:nvPr userDrawn="1"/>
        </p:nvCxnSpPr>
        <p:spPr>
          <a:xfrm>
            <a:off x="4728148" y="4673411"/>
            <a:ext cx="1614583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 userDrawn="1"/>
        </p:nvCxnSpPr>
        <p:spPr>
          <a:xfrm>
            <a:off x="3545495" y="5454225"/>
            <a:ext cx="2797236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円/楕円 1"/>
          <p:cNvSpPr/>
          <p:nvPr userDrawn="1"/>
        </p:nvSpPr>
        <p:spPr>
          <a:xfrm>
            <a:off x="6095471" y="3008954"/>
            <a:ext cx="840166" cy="84009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5" name="円/楕円 14"/>
          <p:cNvSpPr/>
          <p:nvPr userDrawn="1"/>
        </p:nvSpPr>
        <p:spPr>
          <a:xfrm>
            <a:off x="6095471" y="788707"/>
            <a:ext cx="840166" cy="84009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6" name="円/楕円 15"/>
          <p:cNvSpPr/>
          <p:nvPr userDrawn="1"/>
        </p:nvSpPr>
        <p:spPr>
          <a:xfrm>
            <a:off x="6095471" y="1898830"/>
            <a:ext cx="840166" cy="84009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7" name="円/楕円 16"/>
          <p:cNvSpPr/>
          <p:nvPr userDrawn="1"/>
        </p:nvSpPr>
        <p:spPr>
          <a:xfrm>
            <a:off x="6095471" y="5229200"/>
            <a:ext cx="840166" cy="84009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8" name="円/楕円 17"/>
          <p:cNvSpPr/>
          <p:nvPr userDrawn="1"/>
        </p:nvSpPr>
        <p:spPr>
          <a:xfrm>
            <a:off x="6095471" y="4119077"/>
            <a:ext cx="840166" cy="84009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6310165" y="1003382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310165" y="2108853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6310165" y="3193625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6310165" y="4333752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6310165" y="5443875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026184" y="710324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026184" y="1190377"/>
            <a:ext cx="4680926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026184" y="1820448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7026184" y="2300501"/>
            <a:ext cx="4680926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026184" y="2930015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7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026184" y="3410067"/>
            <a:ext cx="4680926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8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026184" y="4048375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026184" y="4528428"/>
            <a:ext cx="4680926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2" name="テキスト プレースホルダー 11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7026184" y="5144971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3" name="テキスト プレースホルダー 11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7026184" y="5625024"/>
            <a:ext cx="4680926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04973" y="3444504"/>
            <a:ext cx="3823174" cy="112462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4094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8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8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55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  <p:bldP spid="15" grpId="0" animBg="1"/>
      <p:bldP spid="16" grpId="0" animBg="1"/>
      <p:bldP spid="17" grpId="0" animBg="1"/>
      <p:bldP spid="18" grpId="0" animBg="1"/>
      <p:bldP spid="33" grpId="0"/>
      <p:bldP spid="34" grpId="0"/>
      <p:bldP spid="35" grpId="0"/>
      <p:bldP spid="36" grpId="0"/>
      <p:bldP spid="37" grpId="0"/>
      <p:bldP spid="3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円/楕円 31"/>
          <p:cNvSpPr/>
          <p:nvPr userDrawn="1"/>
        </p:nvSpPr>
        <p:spPr>
          <a:xfrm>
            <a:off x="4027820" y="1663518"/>
            <a:ext cx="4129045" cy="412868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33" name="円/楕円 32"/>
          <p:cNvSpPr/>
          <p:nvPr userDrawn="1"/>
        </p:nvSpPr>
        <p:spPr>
          <a:xfrm>
            <a:off x="4655698" y="2291342"/>
            <a:ext cx="2873290" cy="2873041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8" name="ドーナツ 7"/>
          <p:cNvSpPr/>
          <p:nvPr userDrawn="1"/>
        </p:nvSpPr>
        <p:spPr>
          <a:xfrm>
            <a:off x="4266306" y="1899820"/>
            <a:ext cx="3641440" cy="3641124"/>
          </a:xfrm>
          <a:prstGeom prst="donut">
            <a:avLst>
              <a:gd name="adj" fmla="val 7805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環状矢印 8"/>
          <p:cNvSpPr/>
          <p:nvPr userDrawn="1"/>
        </p:nvSpPr>
        <p:spPr>
          <a:xfrm>
            <a:off x="6096000" y="1889101"/>
            <a:ext cx="2016432" cy="183876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2" name="環状矢印 8"/>
          <p:cNvSpPr/>
          <p:nvPr userDrawn="1"/>
        </p:nvSpPr>
        <p:spPr>
          <a:xfrm rot="5400000">
            <a:off x="5984048" y="3811550"/>
            <a:ext cx="2016257" cy="183892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3" name="環状矢印 8"/>
          <p:cNvSpPr/>
          <p:nvPr userDrawn="1"/>
        </p:nvSpPr>
        <p:spPr>
          <a:xfrm rot="10800000">
            <a:off x="4075336" y="3721511"/>
            <a:ext cx="2016432" cy="183876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4" name="環状矢印 8"/>
          <p:cNvSpPr/>
          <p:nvPr userDrawn="1"/>
        </p:nvSpPr>
        <p:spPr>
          <a:xfrm rot="16200000">
            <a:off x="4170530" y="1786443"/>
            <a:ext cx="2016257" cy="183892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6788569" y="2046043"/>
            <a:ext cx="955672" cy="955589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円/楕円 16"/>
          <p:cNvSpPr/>
          <p:nvPr userDrawn="1"/>
        </p:nvSpPr>
        <p:spPr>
          <a:xfrm>
            <a:off x="6788569" y="4253216"/>
            <a:ext cx="955672" cy="955589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円/楕円 17"/>
          <p:cNvSpPr/>
          <p:nvPr userDrawn="1"/>
        </p:nvSpPr>
        <p:spPr>
          <a:xfrm>
            <a:off x="4377419" y="2046043"/>
            <a:ext cx="955672" cy="955589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円/楕円 18"/>
          <p:cNvSpPr/>
          <p:nvPr userDrawn="1"/>
        </p:nvSpPr>
        <p:spPr>
          <a:xfrm>
            <a:off x="4377419" y="4253216"/>
            <a:ext cx="955672" cy="955589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7061016" y="2323367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7061016" y="4525639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4649866" y="2318466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4649866" y="4520737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391635" y="2077303"/>
            <a:ext cx="3206188" cy="116274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391635" y="1691016"/>
            <a:ext cx="3206188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391635" y="4670185"/>
            <a:ext cx="3206188" cy="116274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391635" y="4283898"/>
            <a:ext cx="3206188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25427" y="2078759"/>
            <a:ext cx="3206188" cy="116274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25427" y="1692472"/>
            <a:ext cx="3206188" cy="515469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25427" y="4671641"/>
            <a:ext cx="3206188" cy="116274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625427" y="4285354"/>
            <a:ext cx="3206188" cy="515469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4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5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8" grpId="0" animBg="1"/>
      <p:bldP spid="9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平行四辺形 40"/>
          <p:cNvSpPr/>
          <p:nvPr userDrawn="1"/>
        </p:nvSpPr>
        <p:spPr>
          <a:xfrm flipH="1">
            <a:off x="3713327" y="3206809"/>
            <a:ext cx="7329223" cy="1019203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0" name="平行四辺形 39"/>
          <p:cNvSpPr/>
          <p:nvPr userDrawn="1"/>
        </p:nvSpPr>
        <p:spPr>
          <a:xfrm flipH="1">
            <a:off x="3018542" y="1861294"/>
            <a:ext cx="7329223" cy="1030188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9" name="平行四辺形 38"/>
          <p:cNvSpPr/>
          <p:nvPr userDrawn="1"/>
        </p:nvSpPr>
        <p:spPr>
          <a:xfrm flipH="1">
            <a:off x="2307281" y="524019"/>
            <a:ext cx="7329223" cy="1032933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4" name="平行四辺形 33"/>
          <p:cNvSpPr/>
          <p:nvPr userDrawn="1"/>
        </p:nvSpPr>
        <p:spPr>
          <a:xfrm flipH="1">
            <a:off x="1871296" y="0"/>
            <a:ext cx="3893400" cy="6858000"/>
          </a:xfrm>
          <a:prstGeom prst="parallelogram">
            <a:avLst>
              <a:gd name="adj" fmla="val 92507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12" hasCustomPrompt="1"/>
          </p:nvPr>
        </p:nvSpPr>
        <p:spPr>
          <a:xfrm>
            <a:off x="527555" y="439628"/>
            <a:ext cx="2326411" cy="1020113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cxnSp>
        <p:nvCxnSpPr>
          <p:cNvPr id="9" name="直線コネクタ 8"/>
          <p:cNvCxnSpPr>
            <a:cxnSpLocks/>
          </p:cNvCxnSpPr>
          <p:nvPr userDrawn="1"/>
        </p:nvCxnSpPr>
        <p:spPr>
          <a:xfrm flipH="1">
            <a:off x="5273255" y="6419646"/>
            <a:ext cx="691874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図プレースホルダー 21"/>
          <p:cNvSpPr>
            <a:spLocks noGrp="1"/>
          </p:cNvSpPr>
          <p:nvPr>
            <p:ph type="pic" sz="quarter" idx="13" hasCustomPrompt="1"/>
          </p:nvPr>
        </p:nvSpPr>
        <p:spPr>
          <a:xfrm>
            <a:off x="1218440" y="1774776"/>
            <a:ext cx="2326411" cy="1020113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4" name="図プレースホルダー 21"/>
          <p:cNvSpPr>
            <a:spLocks noGrp="1"/>
          </p:cNvSpPr>
          <p:nvPr>
            <p:ph type="pic" sz="quarter" idx="14" hasCustomPrompt="1"/>
          </p:nvPr>
        </p:nvSpPr>
        <p:spPr>
          <a:xfrm>
            <a:off x="1922724" y="3109924"/>
            <a:ext cx="2326411" cy="1020113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371962" y="5255947"/>
            <a:ext cx="6721330" cy="72534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2822404" y="581632"/>
            <a:ext cx="6170094" cy="93010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3523669" y="1901779"/>
            <a:ext cx="6170094" cy="93010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4232683" y="3251929"/>
            <a:ext cx="6170094" cy="93010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17" name="図プレースホルダー 21">
            <a:extLst>
              <a:ext uri="{FF2B5EF4-FFF2-40B4-BE49-F238E27FC236}">
                <a16:creationId xmlns:a16="http://schemas.microsoft.com/office/drawing/2014/main" id="{72B0B513-BD65-42C2-8A1C-C9B98BCC60FD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550121" y="4575090"/>
            <a:ext cx="2326411" cy="1020113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274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39" grpId="0" animBg="1"/>
      <p:bldP spid="34" grpId="0" animBg="1"/>
      <p:bldP spid="22" grpId="0"/>
      <p:bldP spid="23" grpId="0"/>
      <p:bldP spid="24" grpId="0"/>
      <p:bldP spid="2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Step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線コネクタ 67"/>
          <p:cNvCxnSpPr/>
          <p:nvPr userDrawn="1"/>
        </p:nvCxnSpPr>
        <p:spPr>
          <a:xfrm>
            <a:off x="-90018" y="668693"/>
            <a:ext cx="12397246" cy="5107651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円/楕円 6"/>
          <p:cNvSpPr/>
          <p:nvPr userDrawn="1"/>
        </p:nvSpPr>
        <p:spPr>
          <a:xfrm>
            <a:off x="2584555" y="1217078"/>
            <a:ext cx="2002073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4" name="円/楕円 63"/>
          <p:cNvSpPr/>
          <p:nvPr userDrawn="1"/>
        </p:nvSpPr>
        <p:spPr>
          <a:xfrm>
            <a:off x="295779" y="278651"/>
            <a:ext cx="2002073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3" name="円/楕円 62"/>
          <p:cNvSpPr/>
          <p:nvPr userDrawn="1"/>
        </p:nvSpPr>
        <p:spPr>
          <a:xfrm>
            <a:off x="2027797" y="499514"/>
            <a:ext cx="660131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9" name="円/楕円 68"/>
          <p:cNvSpPr/>
          <p:nvPr userDrawn="1"/>
        </p:nvSpPr>
        <p:spPr>
          <a:xfrm>
            <a:off x="4895012" y="2168861"/>
            <a:ext cx="2002073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0" name="円/楕円 69"/>
          <p:cNvSpPr/>
          <p:nvPr userDrawn="1"/>
        </p:nvSpPr>
        <p:spPr>
          <a:xfrm>
            <a:off x="7227150" y="3137291"/>
            <a:ext cx="2002073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1" name="円/楕円 70"/>
          <p:cNvSpPr/>
          <p:nvPr userDrawn="1"/>
        </p:nvSpPr>
        <p:spPr>
          <a:xfrm>
            <a:off x="9585013" y="4059071"/>
            <a:ext cx="2002073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2" name="円/楕円 71"/>
          <p:cNvSpPr/>
          <p:nvPr userDrawn="1"/>
        </p:nvSpPr>
        <p:spPr>
          <a:xfrm>
            <a:off x="4325649" y="1448781"/>
            <a:ext cx="660131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3" name="円/楕円 72"/>
          <p:cNvSpPr/>
          <p:nvPr userDrawn="1"/>
        </p:nvSpPr>
        <p:spPr>
          <a:xfrm>
            <a:off x="6636106" y="2408888"/>
            <a:ext cx="660131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4" name="円/楕円 73"/>
          <p:cNvSpPr/>
          <p:nvPr userDrawn="1"/>
        </p:nvSpPr>
        <p:spPr>
          <a:xfrm>
            <a:off x="8976569" y="3398997"/>
            <a:ext cx="660131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5" name="円/楕円 74"/>
          <p:cNvSpPr/>
          <p:nvPr userDrawn="1"/>
        </p:nvSpPr>
        <p:spPr>
          <a:xfrm>
            <a:off x="11317032" y="4329101"/>
            <a:ext cx="660131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391080" y="3612374"/>
            <a:ext cx="4505498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91080" y="5192121"/>
            <a:ext cx="5862277" cy="113167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9" name="直線コネクタ 78"/>
          <p:cNvCxnSpPr/>
          <p:nvPr userDrawn="1"/>
        </p:nvCxnSpPr>
        <p:spPr>
          <a:xfrm flipH="1">
            <a:off x="74657" y="6208526"/>
            <a:ext cx="62712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直角三角形 81"/>
          <p:cNvSpPr/>
          <p:nvPr userDrawn="1"/>
        </p:nvSpPr>
        <p:spPr>
          <a:xfrm rot="14829042">
            <a:off x="-40252" y="-484056"/>
            <a:ext cx="267452" cy="267475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3" name="直角三角形 82"/>
          <p:cNvSpPr/>
          <p:nvPr userDrawn="1"/>
        </p:nvSpPr>
        <p:spPr>
          <a:xfrm rot="14829042">
            <a:off x="534656" y="-484056"/>
            <a:ext cx="267452" cy="267475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4" name="直角三角形 83"/>
          <p:cNvSpPr/>
          <p:nvPr userDrawn="1"/>
        </p:nvSpPr>
        <p:spPr>
          <a:xfrm rot="14829042">
            <a:off x="1064111" y="-484056"/>
            <a:ext cx="267452" cy="267475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5" name="直角三角形 84"/>
          <p:cNvSpPr/>
          <p:nvPr userDrawn="1"/>
        </p:nvSpPr>
        <p:spPr>
          <a:xfrm rot="14829042">
            <a:off x="1576546" y="-484057"/>
            <a:ext cx="267452" cy="267475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6" name="テキスト ボックス 85"/>
          <p:cNvSpPr txBox="1"/>
          <p:nvPr userDrawn="1"/>
        </p:nvSpPr>
        <p:spPr>
          <a:xfrm>
            <a:off x="2225234" y="63462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1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87" name="テキスト ボックス 86"/>
          <p:cNvSpPr txBox="1"/>
          <p:nvPr userDrawn="1"/>
        </p:nvSpPr>
        <p:spPr>
          <a:xfrm>
            <a:off x="4518272" y="158389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2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88" name="テキスト ボックス 87"/>
          <p:cNvSpPr txBox="1"/>
          <p:nvPr userDrawn="1"/>
        </p:nvSpPr>
        <p:spPr>
          <a:xfrm>
            <a:off x="6828729" y="254399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3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89" name="テキスト ボックス 88"/>
          <p:cNvSpPr txBox="1"/>
          <p:nvPr userDrawn="1"/>
        </p:nvSpPr>
        <p:spPr>
          <a:xfrm>
            <a:off x="9169192" y="353410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4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90" name="テキスト ボックス 89"/>
          <p:cNvSpPr txBox="1"/>
          <p:nvPr userDrawn="1"/>
        </p:nvSpPr>
        <p:spPr>
          <a:xfrm>
            <a:off x="11509655" y="446421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5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544151" y="548680"/>
            <a:ext cx="1483647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2843767" y="1502807"/>
            <a:ext cx="1483647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152459" y="2465840"/>
            <a:ext cx="1483647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7486363" y="3423020"/>
            <a:ext cx="1483647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9833386" y="4344800"/>
            <a:ext cx="1483647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23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77 0.08735 L 0.18751 0.2966 " pathEditMode="fixed" rAng="0" ptsTypes="AA">
                                      <p:cBhvr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78 0.10478 L 0.32908 0.43364 " pathEditMode="fixed" rAng="0" ptsTypes="AA">
                                      <p:cBhvr>
                                        <p:cTn id="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3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48 0.1179 L 0.47517 0.57361 " pathEditMode="fixed" rAng="0" ptsTypes="AA">
                                      <p:cBhvr>
                                        <p:cTn id="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33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750"/>
                            </p:stCondLst>
                            <p:childTnLst>
                              <p:par>
                                <p:cTn id="107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45 0.13549 L 0.625 0.71358 " pathEditMode="fixed" rAng="0" ptsTypes="AA">
                                      <p:cBhvr>
                                        <p:cTn id="1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22" y="289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2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4" grpId="0" animBg="1"/>
      <p:bldP spid="63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animBg="1"/>
      <p:bldP spid="83" grpId="0" animBg="1"/>
      <p:bldP spid="84" grpId="0" animBg="1"/>
      <p:bldP spid="85" grpId="0" animBg="1"/>
      <p:bldP spid="86" grpId="0"/>
      <p:bldP spid="87" grpId="0"/>
      <p:bldP spid="88" grpId="0"/>
      <p:bldP spid="89" grpId="0"/>
      <p:bldP spid="90" grpId="0"/>
      <p:bldP spid="9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Step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線コネクタ 67"/>
          <p:cNvCxnSpPr/>
          <p:nvPr userDrawn="1"/>
        </p:nvCxnSpPr>
        <p:spPr>
          <a:xfrm>
            <a:off x="-90018" y="668693"/>
            <a:ext cx="12397246" cy="5107651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円/楕円 6"/>
          <p:cNvSpPr/>
          <p:nvPr userDrawn="1"/>
        </p:nvSpPr>
        <p:spPr>
          <a:xfrm>
            <a:off x="2584555" y="1217078"/>
            <a:ext cx="2002073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4" name="円/楕円 63"/>
          <p:cNvSpPr/>
          <p:nvPr userDrawn="1"/>
        </p:nvSpPr>
        <p:spPr>
          <a:xfrm>
            <a:off x="295779" y="278651"/>
            <a:ext cx="2002073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3" name="円/楕円 62"/>
          <p:cNvSpPr/>
          <p:nvPr userDrawn="1"/>
        </p:nvSpPr>
        <p:spPr>
          <a:xfrm>
            <a:off x="2027797" y="499514"/>
            <a:ext cx="660131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9" name="円/楕円 68"/>
          <p:cNvSpPr/>
          <p:nvPr userDrawn="1"/>
        </p:nvSpPr>
        <p:spPr>
          <a:xfrm>
            <a:off x="4895012" y="2168861"/>
            <a:ext cx="2002073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0" name="円/楕円 69"/>
          <p:cNvSpPr/>
          <p:nvPr userDrawn="1"/>
        </p:nvSpPr>
        <p:spPr>
          <a:xfrm>
            <a:off x="7227150" y="3137291"/>
            <a:ext cx="2002073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1" name="円/楕円 70"/>
          <p:cNvSpPr/>
          <p:nvPr userDrawn="1"/>
        </p:nvSpPr>
        <p:spPr>
          <a:xfrm>
            <a:off x="9585013" y="4059071"/>
            <a:ext cx="2002073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2" name="円/楕円 71"/>
          <p:cNvSpPr/>
          <p:nvPr userDrawn="1"/>
        </p:nvSpPr>
        <p:spPr>
          <a:xfrm>
            <a:off x="4325649" y="1448781"/>
            <a:ext cx="660131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3" name="円/楕円 72"/>
          <p:cNvSpPr/>
          <p:nvPr userDrawn="1"/>
        </p:nvSpPr>
        <p:spPr>
          <a:xfrm>
            <a:off x="6636106" y="2408888"/>
            <a:ext cx="660131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4" name="円/楕円 73"/>
          <p:cNvSpPr/>
          <p:nvPr userDrawn="1"/>
        </p:nvSpPr>
        <p:spPr>
          <a:xfrm>
            <a:off x="8976569" y="3398997"/>
            <a:ext cx="660131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5" name="円/楕円 74"/>
          <p:cNvSpPr/>
          <p:nvPr userDrawn="1"/>
        </p:nvSpPr>
        <p:spPr>
          <a:xfrm>
            <a:off x="11317032" y="4329101"/>
            <a:ext cx="660131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391080" y="3612374"/>
            <a:ext cx="4505498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91080" y="5192121"/>
            <a:ext cx="5862277" cy="113167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9" name="直線コネクタ 78"/>
          <p:cNvCxnSpPr/>
          <p:nvPr userDrawn="1"/>
        </p:nvCxnSpPr>
        <p:spPr>
          <a:xfrm flipH="1">
            <a:off x="74657" y="6208526"/>
            <a:ext cx="62712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直角三角形 81"/>
          <p:cNvSpPr/>
          <p:nvPr userDrawn="1"/>
        </p:nvSpPr>
        <p:spPr>
          <a:xfrm rot="14829042">
            <a:off x="-40252" y="-484056"/>
            <a:ext cx="267452" cy="267475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3" name="直角三角形 82"/>
          <p:cNvSpPr/>
          <p:nvPr userDrawn="1"/>
        </p:nvSpPr>
        <p:spPr>
          <a:xfrm rot="14829042">
            <a:off x="534656" y="-484056"/>
            <a:ext cx="267452" cy="267475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4" name="直角三角形 83"/>
          <p:cNvSpPr/>
          <p:nvPr userDrawn="1"/>
        </p:nvSpPr>
        <p:spPr>
          <a:xfrm rot="14829042">
            <a:off x="1064111" y="-484056"/>
            <a:ext cx="267452" cy="267475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5" name="直角三角形 84"/>
          <p:cNvSpPr/>
          <p:nvPr userDrawn="1"/>
        </p:nvSpPr>
        <p:spPr>
          <a:xfrm rot="14829042">
            <a:off x="1576546" y="-484057"/>
            <a:ext cx="267452" cy="267475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6" name="テキスト ボックス 85"/>
          <p:cNvSpPr txBox="1"/>
          <p:nvPr userDrawn="1"/>
        </p:nvSpPr>
        <p:spPr>
          <a:xfrm>
            <a:off x="2225234" y="63462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6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87" name="テキスト ボックス 86"/>
          <p:cNvSpPr txBox="1"/>
          <p:nvPr userDrawn="1"/>
        </p:nvSpPr>
        <p:spPr>
          <a:xfrm>
            <a:off x="4518272" y="158389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7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88" name="テキスト ボックス 87"/>
          <p:cNvSpPr txBox="1"/>
          <p:nvPr userDrawn="1"/>
        </p:nvSpPr>
        <p:spPr>
          <a:xfrm>
            <a:off x="6828729" y="254399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8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89" name="テキスト ボックス 88"/>
          <p:cNvSpPr txBox="1"/>
          <p:nvPr userDrawn="1"/>
        </p:nvSpPr>
        <p:spPr>
          <a:xfrm>
            <a:off x="9169192" y="353410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9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90" name="テキスト ボックス 89"/>
          <p:cNvSpPr txBox="1"/>
          <p:nvPr userDrawn="1"/>
        </p:nvSpPr>
        <p:spPr>
          <a:xfrm>
            <a:off x="11509655" y="446421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10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544151" y="548680"/>
            <a:ext cx="1483647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2843767" y="1502807"/>
            <a:ext cx="1483647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152459" y="2465840"/>
            <a:ext cx="1483647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7486363" y="3423020"/>
            <a:ext cx="1483647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9833386" y="4344800"/>
            <a:ext cx="1483647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91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77 0.08735 L 0.18751 0.2966 " pathEditMode="fixed" rAng="0" ptsTypes="AA">
                                      <p:cBhvr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78 0.10478 L 0.32908 0.43364 " pathEditMode="fixed" rAng="0" ptsTypes="AA">
                                      <p:cBhvr>
                                        <p:cTn id="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3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48 0.1179 L 0.47517 0.57361 " pathEditMode="fixed" rAng="0" ptsTypes="AA">
                                      <p:cBhvr>
                                        <p:cTn id="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33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750"/>
                            </p:stCondLst>
                            <p:childTnLst>
                              <p:par>
                                <p:cTn id="107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45 0.13549 L 0.625 0.71358 " pathEditMode="fixed" rAng="0" ptsTypes="AA">
                                      <p:cBhvr>
                                        <p:cTn id="1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22" y="289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2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4" grpId="0" animBg="1"/>
      <p:bldP spid="63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animBg="1"/>
      <p:bldP spid="83" grpId="0" animBg="1"/>
      <p:bldP spid="84" grpId="0" animBg="1"/>
      <p:bldP spid="85" grpId="0" animBg="1"/>
      <p:bldP spid="86" grpId="0"/>
      <p:bldP spid="87" grpId="0"/>
      <p:bldP spid="88" grpId="0"/>
      <p:bldP spid="89" grpId="0"/>
      <p:bldP spid="90" grpId="0"/>
      <p:bldP spid="9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984C8D-190B-4D63-B547-83ECF6778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915179-D39D-4A25-AE12-149CB5849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3C0788-12CE-424C-B1E0-87E9F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F907-9061-4835-811C-C78627C082B2}" type="datetimeFigureOut">
              <a:rPr lang="es-EC" smtClean="0"/>
              <a:t>29/10/2021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DC54C5-9584-4666-8BD2-7AC8BE86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610B70-D0DD-467D-B408-9D369D688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A6F2-B39F-4269-862F-193A4465A8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096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84889" y="818710"/>
            <a:ext cx="11222221" cy="163949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1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84890" y="2270292"/>
            <a:ext cx="11222221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3429000"/>
            <a:ext cx="12192000" cy="3429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362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O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7225955" y="2075729"/>
            <a:ext cx="4966045" cy="3895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2024247"/>
            <a:ext cx="4966045" cy="3947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grpSp>
        <p:nvGrpSpPr>
          <p:cNvPr id="14" name="グループ化 13"/>
          <p:cNvGrpSpPr/>
          <p:nvPr userDrawn="1"/>
        </p:nvGrpSpPr>
        <p:grpSpPr>
          <a:xfrm rot="5400000">
            <a:off x="3912682" y="2845354"/>
            <a:ext cx="2106727" cy="2100416"/>
            <a:chOff x="6037861" y="5413530"/>
            <a:chExt cx="2889225" cy="2880320"/>
          </a:xfrm>
        </p:grpSpPr>
        <p:sp>
          <p:nvSpPr>
            <p:cNvPr id="15" name="涙形 14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6" name="涙形 15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7" name="涙形 16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8" name="涙形 17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19" name="グループ化 18"/>
          <p:cNvGrpSpPr/>
          <p:nvPr userDrawn="1"/>
        </p:nvGrpSpPr>
        <p:grpSpPr>
          <a:xfrm rot="10800000">
            <a:off x="6186018" y="2848692"/>
            <a:ext cx="2106910" cy="2100233"/>
            <a:chOff x="6037861" y="5413530"/>
            <a:chExt cx="2889225" cy="2880320"/>
          </a:xfrm>
        </p:grpSpPr>
        <p:sp>
          <p:nvSpPr>
            <p:cNvPr id="20" name="涙形 19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1" name="涙形 20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2" name="涙形 21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3" name="涙形 22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175621" y="4097191"/>
            <a:ext cx="1596470" cy="50793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175621" y="3194970"/>
            <a:ext cx="1596470" cy="108738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8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449917" y="4097191"/>
            <a:ext cx="1596470" cy="50793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449917" y="3194970"/>
            <a:ext cx="1596470" cy="108738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8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163694" y="4901285"/>
            <a:ext cx="1596470" cy="50793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190468" y="4430750"/>
            <a:ext cx="1596470" cy="108738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8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437990" y="4901285"/>
            <a:ext cx="1596470" cy="50793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464764" y="4430750"/>
            <a:ext cx="1596470" cy="108738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8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424879" y="3232243"/>
            <a:ext cx="3360665" cy="1470163"/>
          </a:xfrm>
        </p:spPr>
        <p:txBody>
          <a:bodyPr anchor="ctr">
            <a:noAutofit/>
          </a:bodyPr>
          <a:lstStyle>
            <a:lvl1pPr marL="228611" indent="-240012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424878" y="3976329"/>
            <a:ext cx="3360665" cy="1470163"/>
          </a:xfrm>
        </p:spPr>
        <p:txBody>
          <a:bodyPr anchor="ctr">
            <a:noAutofit/>
          </a:bodyPr>
          <a:lstStyle>
            <a:lvl1pPr marL="228611" indent="-240012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8406458" y="3262246"/>
            <a:ext cx="3360665" cy="1470163"/>
          </a:xfrm>
        </p:spPr>
        <p:txBody>
          <a:bodyPr anchor="ctr">
            <a:noAutofit/>
          </a:bodyPr>
          <a:lstStyle>
            <a:lvl1pPr marL="228611" indent="-240012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406457" y="4006333"/>
            <a:ext cx="3360665" cy="1470163"/>
          </a:xfrm>
        </p:spPr>
        <p:txBody>
          <a:bodyPr anchor="ctr">
            <a:noAutofit/>
          </a:bodyPr>
          <a:lstStyle>
            <a:lvl1pPr marL="228611" indent="-240012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37" hasCustomPrompt="1"/>
          </p:nvPr>
        </p:nvSpPr>
        <p:spPr>
          <a:xfrm>
            <a:off x="424878" y="1030847"/>
            <a:ext cx="815316" cy="815245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図プレースホルダー 7"/>
          <p:cNvSpPr>
            <a:spLocks noGrp="1"/>
          </p:cNvSpPr>
          <p:nvPr>
            <p:ph type="pic" sz="quarter" idx="38" hasCustomPrompt="1"/>
          </p:nvPr>
        </p:nvSpPr>
        <p:spPr>
          <a:xfrm>
            <a:off x="10956962" y="1048426"/>
            <a:ext cx="815316" cy="815245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3" name="図プレースホルダー 7"/>
          <p:cNvSpPr>
            <a:spLocks noGrp="1"/>
          </p:cNvSpPr>
          <p:nvPr>
            <p:ph type="pic" sz="quarter" idx="39" hasCustomPrompt="1"/>
          </p:nvPr>
        </p:nvSpPr>
        <p:spPr>
          <a:xfrm>
            <a:off x="424878" y="5446492"/>
            <a:ext cx="815316" cy="815245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4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0956962" y="5464072"/>
            <a:ext cx="815316" cy="815245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6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9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2" grpId="0"/>
      <p:bldP spid="43" grpId="0"/>
      <p:bldP spid="4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39417" y="4465057"/>
            <a:ext cx="3236883" cy="139421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40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>
            <a:off x="580145" y="3909053"/>
            <a:ext cx="3355427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40935" y="4029067"/>
            <a:ext cx="3233847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1188502" y="1543894"/>
            <a:ext cx="2125318" cy="2125133"/>
          </a:xfrm>
          <a:prstGeom prst="ellips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47365" y="2306427"/>
            <a:ext cx="2007592" cy="6000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483727" y="4465057"/>
            <a:ext cx="3236883" cy="139421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40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 flipH="1">
            <a:off x="4424455" y="3909053"/>
            <a:ext cx="3355427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4485245" y="4029067"/>
            <a:ext cx="3233847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円/楕円 20"/>
          <p:cNvSpPr/>
          <p:nvPr userDrawn="1"/>
        </p:nvSpPr>
        <p:spPr>
          <a:xfrm>
            <a:off x="5032812" y="1543894"/>
            <a:ext cx="2125318" cy="21251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5091675" y="2306427"/>
            <a:ext cx="2007592" cy="6000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8315699" y="4465057"/>
            <a:ext cx="3236883" cy="139421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40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24" name="直線コネクタ 23"/>
          <p:cNvCxnSpPr/>
          <p:nvPr userDrawn="1"/>
        </p:nvCxnSpPr>
        <p:spPr>
          <a:xfrm flipH="1">
            <a:off x="8256427" y="3909053"/>
            <a:ext cx="3355427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317217" y="4029067"/>
            <a:ext cx="3233847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8864784" y="1543894"/>
            <a:ext cx="2125318" cy="212513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8923647" y="2306427"/>
            <a:ext cx="2007592" cy="6000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涙形 27"/>
          <p:cNvSpPr/>
          <p:nvPr userDrawn="1"/>
        </p:nvSpPr>
        <p:spPr>
          <a:xfrm rot="5400000">
            <a:off x="965008" y="1447664"/>
            <a:ext cx="565917" cy="565966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9" name="テキスト ボックス 28"/>
          <p:cNvSpPr txBox="1"/>
          <p:nvPr userDrawn="1"/>
        </p:nvSpPr>
        <p:spPr>
          <a:xfrm>
            <a:off x="1110524" y="154389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accent1"/>
                </a:solidFill>
              </a:rPr>
              <a:t>1</a:t>
            </a:r>
            <a:endParaRPr kumimoji="1" lang="ja-JP" altLang="en-US" sz="1200" dirty="0">
              <a:solidFill>
                <a:schemeClr val="accent1"/>
              </a:solidFill>
            </a:endParaRPr>
          </a:p>
        </p:txBody>
      </p:sp>
      <p:sp>
        <p:nvSpPr>
          <p:cNvPr id="30" name="涙形 29"/>
          <p:cNvSpPr/>
          <p:nvPr userDrawn="1"/>
        </p:nvSpPr>
        <p:spPr>
          <a:xfrm rot="5400000">
            <a:off x="4809916" y="1447664"/>
            <a:ext cx="565917" cy="565966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テキスト ボックス 30"/>
          <p:cNvSpPr txBox="1"/>
          <p:nvPr userDrawn="1"/>
        </p:nvSpPr>
        <p:spPr>
          <a:xfrm>
            <a:off x="4955431" y="154389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accent1"/>
                </a:solidFill>
              </a:rPr>
              <a:t>2</a:t>
            </a:r>
            <a:endParaRPr kumimoji="1" lang="ja-JP" altLang="en-US" sz="1200" dirty="0">
              <a:solidFill>
                <a:schemeClr val="accent1"/>
              </a:solidFill>
            </a:endParaRPr>
          </a:p>
        </p:txBody>
      </p:sp>
      <p:sp>
        <p:nvSpPr>
          <p:cNvPr id="32" name="涙形 31"/>
          <p:cNvSpPr/>
          <p:nvPr userDrawn="1"/>
        </p:nvSpPr>
        <p:spPr>
          <a:xfrm rot="5400000">
            <a:off x="8672045" y="1465858"/>
            <a:ext cx="565917" cy="565966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3" name="テキスト ボックス 32"/>
          <p:cNvSpPr txBox="1"/>
          <p:nvPr userDrawn="1"/>
        </p:nvSpPr>
        <p:spPr>
          <a:xfrm>
            <a:off x="8817561" y="156208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accent1"/>
                </a:solidFill>
              </a:rPr>
              <a:t>3</a:t>
            </a:r>
            <a:endParaRPr kumimoji="1" lang="ja-JP" alt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9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/>
      <p:bldP spid="30" grpId="0" animBg="1"/>
      <p:bldP spid="31" grpId="0"/>
      <p:bldP spid="32" grpId="0" animBg="1"/>
      <p:bldP spid="33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bile Devi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574540" y="1176893"/>
            <a:ext cx="3292180" cy="43804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065994" y="848714"/>
            <a:ext cx="5821152" cy="132541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ホームベース 19"/>
          <p:cNvSpPr/>
          <p:nvPr userDrawn="1"/>
        </p:nvSpPr>
        <p:spPr>
          <a:xfrm>
            <a:off x="3706808" y="2864349"/>
            <a:ext cx="319824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426065" y="2735166"/>
            <a:ext cx="5461081" cy="126389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426065" y="2348880"/>
            <a:ext cx="546108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426065" y="4496443"/>
            <a:ext cx="5461081" cy="126389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426065" y="4110157"/>
            <a:ext cx="546108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51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1064755" y="4689140"/>
            <a:ext cx="2790552" cy="156017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064755" y="2948947"/>
            <a:ext cx="2790552" cy="156017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1064755" y="1178750"/>
            <a:ext cx="2790552" cy="156017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1160124" y="1289260"/>
            <a:ext cx="2599814" cy="1339154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1160124" y="3059457"/>
            <a:ext cx="2599814" cy="1339154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1160124" y="4799650"/>
            <a:ext cx="2599814" cy="1339154"/>
          </a:xfrm>
          <a:prstGeom prst="rect">
            <a:avLst/>
          </a:pr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17835" y="1565037"/>
            <a:ext cx="7119162" cy="116274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017835" y="1178750"/>
            <a:ext cx="711916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017835" y="3336819"/>
            <a:ext cx="7119162" cy="116274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017835" y="2950532"/>
            <a:ext cx="711916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017835" y="5086567"/>
            <a:ext cx="7119162" cy="116274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017835" y="4700280"/>
            <a:ext cx="711916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4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5" grpId="0" animBg="1"/>
      <p:bldP spid="10" grpId="0"/>
      <p:bldP spid="14" grpId="0"/>
      <p:bldP spid="16" grpId="0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フローチャート: データ 19"/>
          <p:cNvSpPr/>
          <p:nvPr userDrawn="1"/>
        </p:nvSpPr>
        <p:spPr>
          <a:xfrm>
            <a:off x="2282913" y="1778816"/>
            <a:ext cx="3655610" cy="361534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平行四辺形 6"/>
          <p:cNvSpPr/>
          <p:nvPr userDrawn="1"/>
        </p:nvSpPr>
        <p:spPr>
          <a:xfrm flipH="1">
            <a:off x="270241" y="728700"/>
            <a:ext cx="5659111" cy="1050117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6" name="平行四辺形 25"/>
          <p:cNvSpPr/>
          <p:nvPr userDrawn="1"/>
        </p:nvSpPr>
        <p:spPr>
          <a:xfrm flipH="1">
            <a:off x="2292650" y="2140350"/>
            <a:ext cx="5659111" cy="1050117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7" name="フローチャート: データ 26"/>
          <p:cNvSpPr/>
          <p:nvPr userDrawn="1"/>
        </p:nvSpPr>
        <p:spPr>
          <a:xfrm>
            <a:off x="4296152" y="3190467"/>
            <a:ext cx="3655610" cy="361534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8" name="平行四辺形 27"/>
          <p:cNvSpPr/>
          <p:nvPr userDrawn="1"/>
        </p:nvSpPr>
        <p:spPr>
          <a:xfrm flipH="1">
            <a:off x="4311003" y="3552001"/>
            <a:ext cx="5659111" cy="1050117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9" name="フローチャート: データ 28"/>
          <p:cNvSpPr/>
          <p:nvPr userDrawn="1"/>
        </p:nvSpPr>
        <p:spPr>
          <a:xfrm>
            <a:off x="6314504" y="4602118"/>
            <a:ext cx="3655610" cy="361534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0" name="平行四辺形 29"/>
          <p:cNvSpPr/>
          <p:nvPr userDrawn="1"/>
        </p:nvSpPr>
        <p:spPr>
          <a:xfrm flipH="1">
            <a:off x="6318052" y="4963652"/>
            <a:ext cx="5659111" cy="1050117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1" name="平行四辺形 30"/>
          <p:cNvSpPr/>
          <p:nvPr userDrawn="1"/>
        </p:nvSpPr>
        <p:spPr>
          <a:xfrm flipH="1">
            <a:off x="270241" y="728700"/>
            <a:ext cx="1350268" cy="1050117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2" name="平行四辺形 31"/>
          <p:cNvSpPr/>
          <p:nvPr userDrawn="1"/>
        </p:nvSpPr>
        <p:spPr>
          <a:xfrm flipH="1">
            <a:off x="2292650" y="2140350"/>
            <a:ext cx="1350268" cy="1050117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3" name="平行四辺形 32"/>
          <p:cNvSpPr/>
          <p:nvPr userDrawn="1"/>
        </p:nvSpPr>
        <p:spPr>
          <a:xfrm flipH="1">
            <a:off x="4311003" y="3552000"/>
            <a:ext cx="1350268" cy="1050117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4" name="平行四辺形 33"/>
          <p:cNvSpPr/>
          <p:nvPr userDrawn="1"/>
        </p:nvSpPr>
        <p:spPr>
          <a:xfrm flipH="1">
            <a:off x="6314504" y="4963651"/>
            <a:ext cx="1350268" cy="1050117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40189" y="846274"/>
            <a:ext cx="590242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3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672663" y="2255882"/>
            <a:ext cx="590242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3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691016" y="3667534"/>
            <a:ext cx="590242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3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694517" y="5079184"/>
            <a:ext cx="590242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3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445080" y="668293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4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625775" y="1148748"/>
            <a:ext cx="3982326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3480218" y="2079943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4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3660913" y="2560398"/>
            <a:ext cx="3982326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471725" y="3491594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4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5652420" y="3972049"/>
            <a:ext cx="3982326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7484077" y="4903244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4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7664772" y="5383699"/>
            <a:ext cx="3982326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0083" y="3781168"/>
            <a:ext cx="4059173" cy="1393746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600" spc="10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20083" y="5199197"/>
            <a:ext cx="5105804" cy="105011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49" name="直線コネクタ 48"/>
          <p:cNvCxnSpPr/>
          <p:nvPr userDrawn="1"/>
        </p:nvCxnSpPr>
        <p:spPr>
          <a:xfrm>
            <a:off x="0" y="5139190"/>
            <a:ext cx="5525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93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5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 userDrawn="1"/>
        </p:nvSpPr>
        <p:spPr>
          <a:xfrm>
            <a:off x="1175026" y="1553922"/>
            <a:ext cx="4710932" cy="112499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544901" y="1268760"/>
            <a:ext cx="1020202" cy="102011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73927" y="1403776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781672" y="1988840"/>
            <a:ext cx="3750742" cy="60006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781672" y="1553923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角丸四角形 33"/>
          <p:cNvSpPr/>
          <p:nvPr userDrawn="1"/>
        </p:nvSpPr>
        <p:spPr>
          <a:xfrm>
            <a:off x="1175026" y="3190148"/>
            <a:ext cx="4710932" cy="112499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" name="円/楕円 34"/>
          <p:cNvSpPr/>
          <p:nvPr userDrawn="1"/>
        </p:nvSpPr>
        <p:spPr>
          <a:xfrm>
            <a:off x="544901" y="2904986"/>
            <a:ext cx="1020202" cy="102011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73927" y="3040002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781672" y="3625066"/>
            <a:ext cx="3750742" cy="60006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781672" y="3190149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角丸四角形 40"/>
          <p:cNvSpPr/>
          <p:nvPr userDrawn="1"/>
        </p:nvSpPr>
        <p:spPr>
          <a:xfrm>
            <a:off x="1175026" y="4824285"/>
            <a:ext cx="4710932" cy="112499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2" name="円/楕円 41"/>
          <p:cNvSpPr/>
          <p:nvPr userDrawn="1"/>
        </p:nvSpPr>
        <p:spPr>
          <a:xfrm>
            <a:off x="544901" y="4539124"/>
            <a:ext cx="1020202" cy="102011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673927" y="4674139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781672" y="5259204"/>
            <a:ext cx="3750742" cy="60006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781672" y="4824286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角丸四角形 45"/>
          <p:cNvSpPr/>
          <p:nvPr userDrawn="1"/>
        </p:nvSpPr>
        <p:spPr>
          <a:xfrm>
            <a:off x="6876154" y="1553922"/>
            <a:ext cx="4710932" cy="112499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7" name="円/楕円 46"/>
          <p:cNvSpPr/>
          <p:nvPr userDrawn="1"/>
        </p:nvSpPr>
        <p:spPr>
          <a:xfrm>
            <a:off x="6246029" y="1268760"/>
            <a:ext cx="1020202" cy="102011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6375055" y="1403776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7482800" y="1988840"/>
            <a:ext cx="3750742" cy="60006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482800" y="1553923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1" name="角丸四角形 50"/>
          <p:cNvSpPr/>
          <p:nvPr userDrawn="1"/>
        </p:nvSpPr>
        <p:spPr>
          <a:xfrm>
            <a:off x="6876154" y="3190148"/>
            <a:ext cx="4710932" cy="112499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2" name="円/楕円 51"/>
          <p:cNvSpPr/>
          <p:nvPr userDrawn="1"/>
        </p:nvSpPr>
        <p:spPr>
          <a:xfrm>
            <a:off x="6246029" y="2904986"/>
            <a:ext cx="1020202" cy="102011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6375055" y="3040002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7482800" y="3625066"/>
            <a:ext cx="3750742" cy="60006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7482800" y="3190149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6" name="角丸四角形 55"/>
          <p:cNvSpPr/>
          <p:nvPr userDrawn="1"/>
        </p:nvSpPr>
        <p:spPr>
          <a:xfrm>
            <a:off x="6876154" y="4824285"/>
            <a:ext cx="4710932" cy="112499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7" name="円/楕円 56"/>
          <p:cNvSpPr/>
          <p:nvPr userDrawn="1"/>
        </p:nvSpPr>
        <p:spPr>
          <a:xfrm>
            <a:off x="6246029" y="4539124"/>
            <a:ext cx="1020202" cy="102011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5055" y="4674139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7482800" y="5259204"/>
            <a:ext cx="3750742" cy="60006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7482800" y="4824286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91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2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animBg="1"/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57" grpId="0" animBg="1"/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1" y="0"/>
            <a:ext cx="334860" cy="6858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 flipH="1">
            <a:off x="167431" y="1102010"/>
            <a:ext cx="12192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352292" y="1602797"/>
            <a:ext cx="5599871" cy="186020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287276" y="3270007"/>
            <a:ext cx="5599870" cy="234923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237524" y="0"/>
            <a:ext cx="582115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932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94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67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59A6E-6CE1-4EEE-A11D-CA42FC1E0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1FC7BB-0271-4C25-9956-84E1A99DD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0C03D9-528C-41BE-BB6D-959C22130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F907-9061-4835-811C-C78627C082B2}" type="datetimeFigureOut">
              <a:rPr lang="es-EC" smtClean="0"/>
              <a:t>29/10/2021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EB5A8D-B041-4E08-9F91-ED02FAEF0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D598F5-8EEA-47CF-9913-E4FBFAC5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A6F2-B39F-4269-862F-193A4465A8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451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74907" y="1838824"/>
            <a:ext cx="11162209" cy="1109746"/>
          </a:xfrm>
          <a:prstGeom prst="rect">
            <a:avLst/>
          </a:prstGeom>
        </p:spPr>
        <p:txBody>
          <a:bodyPr anchor="b"/>
          <a:lstStyle>
            <a:lvl1pPr algn="ctr">
              <a:defRPr sz="6400"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742941" y="2858937"/>
            <a:ext cx="10706118" cy="600067"/>
          </a:xfrm>
        </p:spPr>
        <p:txBody>
          <a:bodyPr anchor="t">
            <a:noAutofit/>
          </a:bodyPr>
          <a:lstStyle>
            <a:lvl1pPr algn="ctr">
              <a:defRPr sz="2667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403071" y="4089074"/>
            <a:ext cx="9385857" cy="165018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748890" y="3759037"/>
            <a:ext cx="869422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81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514896" y="1448781"/>
            <a:ext cx="3873055" cy="3873055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642194" y="1576079"/>
            <a:ext cx="3618459" cy="3618458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4745732" y="1178751"/>
            <a:ext cx="6901366" cy="794083"/>
          </a:xfrm>
          <a:prstGeom prst="rect">
            <a:avLst/>
          </a:prstGeom>
        </p:spPr>
        <p:txBody>
          <a:bodyPr anchor="b"/>
          <a:lstStyle>
            <a:lvl1pPr algn="l">
              <a:defRPr sz="3600" spc="1000" baseline="0"/>
            </a:lvl1pPr>
          </a:lstStyle>
          <a:p>
            <a:r>
              <a:rPr lang="en-US" altLang="ja-JP" dirty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715726" y="1988841"/>
            <a:ext cx="6901366" cy="171018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2451423" cy="6858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514896" y="1448781"/>
            <a:ext cx="3873055" cy="3873055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642194" y="1576079"/>
            <a:ext cx="3618459" cy="3618458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4745732" y="1028734"/>
            <a:ext cx="6901366" cy="779709"/>
          </a:xfrm>
          <a:prstGeom prst="rect">
            <a:avLst/>
          </a:prstGeom>
        </p:spPr>
        <p:txBody>
          <a:bodyPr anchor="b"/>
          <a:lstStyle>
            <a:lvl1pPr algn="l">
              <a:defRPr sz="3600" spc="1000" baseline="0"/>
            </a:lvl1pPr>
          </a:lstStyle>
          <a:p>
            <a:r>
              <a:rPr lang="en-US" altLang="ja-JP" dirty="0"/>
              <a:t>NAME HERE</a:t>
            </a:r>
            <a:endParaRPr kumimoji="1" lang="ja-JP" altLang="en-US" dirty="0"/>
          </a:p>
        </p:txBody>
      </p:sp>
      <p:sp>
        <p:nvSpPr>
          <p:cNvPr id="2" name="ホームベース 1"/>
          <p:cNvSpPr/>
          <p:nvPr userDrawn="1"/>
        </p:nvSpPr>
        <p:spPr>
          <a:xfrm>
            <a:off x="4755973" y="2059557"/>
            <a:ext cx="319824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75798" y="2315120"/>
            <a:ext cx="6361259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5075798" y="1928834"/>
            <a:ext cx="6361259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4755973" y="3199684"/>
            <a:ext cx="319824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5075798" y="3455247"/>
            <a:ext cx="6361259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5075798" y="3068960"/>
            <a:ext cx="6361259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55705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0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/>
      <p:bldP spid="7" grpId="0"/>
      <p:bldP spid="2" grpId="0" animBg="1"/>
      <p:bldP spid="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11377765" y="6167924"/>
            <a:ext cx="270053" cy="690077"/>
          </a:xfrm>
          <a:prstGeom prst="rect">
            <a:avLst/>
          </a:prstGeom>
          <a:solidFill>
            <a:schemeClr val="bg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0" y="5469423"/>
            <a:ext cx="12192000" cy="1397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5" name="円/楕円 4"/>
          <p:cNvSpPr/>
          <p:nvPr userDrawn="1"/>
        </p:nvSpPr>
        <p:spPr>
          <a:xfrm>
            <a:off x="514896" y="847349"/>
            <a:ext cx="3873055" cy="3873055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642194" y="974647"/>
            <a:ext cx="3618459" cy="3618458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4745732" y="600835"/>
            <a:ext cx="6901366" cy="1209374"/>
          </a:xfrm>
          <a:prstGeom prst="rect">
            <a:avLst/>
          </a:prstGeom>
        </p:spPr>
        <p:txBody>
          <a:bodyPr anchor="b"/>
          <a:lstStyle>
            <a:lvl1pPr algn="l">
              <a:defRPr sz="6400" spc="400" baseline="0"/>
            </a:lvl1pPr>
          </a:lstStyle>
          <a:p>
            <a:r>
              <a:rPr lang="en-US" altLang="ja-JP" dirty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749596" y="1591474"/>
            <a:ext cx="6897502" cy="66036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933" spc="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24194" y="3809702"/>
            <a:ext cx="6901366" cy="117716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円/楕円 1"/>
          <p:cNvSpPr/>
          <p:nvPr userDrawn="1"/>
        </p:nvSpPr>
        <p:spPr>
          <a:xfrm>
            <a:off x="4767146" y="2343609"/>
            <a:ext cx="1311389" cy="131127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2" name="円/楕円 11"/>
          <p:cNvSpPr/>
          <p:nvPr userDrawn="1"/>
        </p:nvSpPr>
        <p:spPr>
          <a:xfrm>
            <a:off x="6426757" y="2343608"/>
            <a:ext cx="1311389" cy="13112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3" name="円/楕円 12"/>
          <p:cNvSpPr/>
          <p:nvPr userDrawn="1"/>
        </p:nvSpPr>
        <p:spPr>
          <a:xfrm>
            <a:off x="8086367" y="2343608"/>
            <a:ext cx="1311389" cy="131127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851205" y="2664322"/>
            <a:ext cx="1151125" cy="66036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8166499" y="2669065"/>
            <a:ext cx="1151125" cy="66036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506888" y="2665342"/>
            <a:ext cx="1151125" cy="66036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2190955" y="5807403"/>
            <a:ext cx="557873" cy="557825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2747070" y="5748137"/>
            <a:ext cx="2113153" cy="70273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>
            <a:off x="5104855" y="5807403"/>
            <a:ext cx="557873" cy="557825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5660969" y="5756604"/>
            <a:ext cx="2113153" cy="70273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31" hasCustomPrompt="1"/>
          </p:nvPr>
        </p:nvSpPr>
        <p:spPr>
          <a:xfrm>
            <a:off x="8017641" y="5807403"/>
            <a:ext cx="557873" cy="557825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8573755" y="5748137"/>
            <a:ext cx="2113153" cy="70273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17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6" grpId="0"/>
      <p:bldP spid="7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id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574907" y="3729034"/>
            <a:ext cx="11072191" cy="674070"/>
          </a:xfrm>
          <a:prstGeom prst="rect">
            <a:avLst/>
          </a:prstGeom>
        </p:spPr>
        <p:txBody>
          <a:bodyPr anchor="b"/>
          <a:lstStyle>
            <a:lvl1pPr algn="ctr">
              <a:defRPr sz="3600" spc="1000" baseline="0"/>
            </a:lvl1pPr>
          </a:lstStyle>
          <a:p>
            <a:r>
              <a:rPr lang="en-US" altLang="ja-JP" dirty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748890" y="5049181"/>
            <a:ext cx="8694220" cy="1020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4535691" y="518661"/>
            <a:ext cx="3088191" cy="3088191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4670436" y="653407"/>
            <a:ext cx="2818701" cy="281870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729872" y="4329100"/>
            <a:ext cx="8732257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>
            <a:off x="1748890" y="4929167"/>
            <a:ext cx="869422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52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/>
      <p:bldP spid="1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364866" y="2228867"/>
            <a:ext cx="4980986" cy="2370263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6000"/>
              </a:lnSpc>
              <a:defRPr sz="6400" spc="4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5497254" y="2108854"/>
            <a:ext cx="60012" cy="2370263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675917" y="2213865"/>
            <a:ext cx="5671122" cy="21602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40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730938" y="1628800"/>
            <a:ext cx="10706118" cy="1175849"/>
          </a:xfrm>
        </p:spPr>
        <p:txBody>
          <a:bodyPr anchor="b">
            <a:noAutofit/>
          </a:bodyPr>
          <a:lstStyle>
            <a:lvl1pPr algn="ctr">
              <a:defRPr sz="3600" spc="10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30938" y="2948947"/>
            <a:ext cx="10706118" cy="216024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0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ord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円/楕円 16"/>
          <p:cNvSpPr/>
          <p:nvPr userDrawn="1"/>
        </p:nvSpPr>
        <p:spPr>
          <a:xfrm>
            <a:off x="626588" y="1192422"/>
            <a:ext cx="4382197" cy="438181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1292961" y="1858737"/>
            <a:ext cx="3049452" cy="304918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405863" y="1988841"/>
            <a:ext cx="6301247" cy="291032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54943" y="2558904"/>
            <a:ext cx="4320855" cy="1770197"/>
          </a:xfrm>
          <a:prstGeom prst="rect">
            <a:avLst/>
          </a:prstGeom>
        </p:spPr>
        <p:txBody>
          <a:bodyPr anchor="ctr"/>
          <a:lstStyle>
            <a:lvl1pPr algn="ctr">
              <a:defRPr sz="4400" spc="1000" baseline="0"/>
            </a:lvl1pPr>
          </a:lstStyle>
          <a:p>
            <a:r>
              <a:rPr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678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コネクタ 9"/>
          <p:cNvCxnSpPr/>
          <p:nvPr userDrawn="1"/>
        </p:nvCxnSpPr>
        <p:spPr>
          <a:xfrm flipV="1">
            <a:off x="1595588" y="1223947"/>
            <a:ext cx="8491202" cy="481126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グループ化 19"/>
          <p:cNvGrpSpPr/>
          <p:nvPr userDrawn="1"/>
        </p:nvGrpSpPr>
        <p:grpSpPr>
          <a:xfrm>
            <a:off x="1655642" y="4479117"/>
            <a:ext cx="2609996" cy="390043"/>
            <a:chOff x="4732716" y="5998594"/>
            <a:chExt cx="2970330" cy="443931"/>
          </a:xfrm>
        </p:grpSpPr>
        <p:sp>
          <p:nvSpPr>
            <p:cNvPr id="18" name="直角三角形 17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9" name="正方形/長方形 18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715133" y="4460161"/>
            <a:ext cx="1878233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2" name="グループ化 21"/>
          <p:cNvGrpSpPr/>
          <p:nvPr userDrawn="1"/>
        </p:nvGrpSpPr>
        <p:grpSpPr>
          <a:xfrm>
            <a:off x="4116128" y="3087917"/>
            <a:ext cx="2609996" cy="390043"/>
            <a:chOff x="4732716" y="5998594"/>
            <a:chExt cx="2970330" cy="443931"/>
          </a:xfrm>
        </p:grpSpPr>
        <p:sp>
          <p:nvSpPr>
            <p:cNvPr id="23" name="直角三角形 22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5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75620" y="3068961"/>
            <a:ext cx="1878233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6" name="グループ化 25"/>
          <p:cNvGrpSpPr/>
          <p:nvPr userDrawn="1"/>
        </p:nvGrpSpPr>
        <p:grpSpPr>
          <a:xfrm>
            <a:off x="6666633" y="1647757"/>
            <a:ext cx="2609996" cy="390043"/>
            <a:chOff x="4732716" y="5998594"/>
            <a:chExt cx="2970330" cy="443931"/>
          </a:xfrm>
        </p:grpSpPr>
        <p:sp>
          <p:nvSpPr>
            <p:cNvPr id="27" name="直角三角形 26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726125" y="1628800"/>
            <a:ext cx="1878233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30" name="直線コネクタ 29"/>
          <p:cNvCxnSpPr/>
          <p:nvPr userDrawn="1"/>
        </p:nvCxnSpPr>
        <p:spPr>
          <a:xfrm>
            <a:off x="5735929" y="4929167"/>
            <a:ext cx="6456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1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ord - 4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円/楕円 25"/>
          <p:cNvSpPr/>
          <p:nvPr userDrawn="1"/>
        </p:nvSpPr>
        <p:spPr>
          <a:xfrm>
            <a:off x="626588" y="1192422"/>
            <a:ext cx="4382197" cy="438181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292961" y="1858737"/>
            <a:ext cx="3049452" cy="304918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726124" y="1028734"/>
            <a:ext cx="4980986" cy="98992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6636106" y="968727"/>
            <a:ext cx="0" cy="1140127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1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65816" y="1238757"/>
            <a:ext cx="1380273" cy="6000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726124" y="2318877"/>
            <a:ext cx="4980986" cy="98992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3" name="直線コネクタ 12"/>
          <p:cNvCxnSpPr/>
          <p:nvPr userDrawn="1"/>
        </p:nvCxnSpPr>
        <p:spPr>
          <a:xfrm>
            <a:off x="6636106" y="2258870"/>
            <a:ext cx="0" cy="1140127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プレースホルダー 11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165816" y="2528900"/>
            <a:ext cx="1380273" cy="6000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726124" y="3609020"/>
            <a:ext cx="4980986" cy="98992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>
            <a:off x="6636106" y="3549013"/>
            <a:ext cx="0" cy="1140127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11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165816" y="3819043"/>
            <a:ext cx="1380273" cy="6000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726124" y="4928978"/>
            <a:ext cx="4980986" cy="98992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>
            <a:off x="6636106" y="4868971"/>
            <a:ext cx="0" cy="1140127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プレースホルダー 11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165816" y="5139001"/>
            <a:ext cx="1380273" cy="6000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54943" y="2558904"/>
            <a:ext cx="4320855" cy="1770197"/>
          </a:xfrm>
          <a:prstGeom prst="rect">
            <a:avLst/>
          </a:prstGeom>
        </p:spPr>
        <p:txBody>
          <a:bodyPr anchor="ctr"/>
          <a:lstStyle>
            <a:lvl1pPr algn="ctr">
              <a:defRPr sz="4400" spc="1000" baseline="0"/>
            </a:lvl1pPr>
          </a:lstStyle>
          <a:p>
            <a:r>
              <a:rPr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291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7" grpId="0"/>
      <p:bldP spid="11" grpId="0"/>
      <p:bldP spid="12" grpId="0"/>
      <p:bldP spid="14" grpId="0"/>
      <p:bldP spid="15" grpId="0"/>
      <p:bldP spid="17" grpId="0"/>
      <p:bldP spid="18" grpId="0"/>
      <p:bldP spid="20" grpId="0"/>
      <p:bldP spid="21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417D1-DDE4-4324-BF2E-ADB57257E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A0E3E2-7E53-436D-AC11-DB25A9A1B2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9E98AE-2D8D-4974-86BA-9ADA23FCE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F596BC-35B3-42BE-9E5A-C3ED1F839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F907-9061-4835-811C-C78627C082B2}" type="datetimeFigureOut">
              <a:rPr lang="es-EC" smtClean="0"/>
              <a:t>29/10/2021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694FD4-C22C-4D12-A857-35435EC4B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16D045-CB97-47BD-9251-7636AD593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A6F2-B39F-4269-862F-193A4465A8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4522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7000972" cy="6858000"/>
          </a:xfrm>
          <a:custGeom>
            <a:avLst/>
            <a:gdLst/>
            <a:ahLst/>
            <a:cxnLst/>
            <a:rect l="l" t="t" r="r" b="b"/>
            <a:pathLst>
              <a:path w="10500547" h="10287000">
                <a:moveTo>
                  <a:pt x="0" y="0"/>
                </a:moveTo>
                <a:lnTo>
                  <a:pt x="7928797" y="0"/>
                </a:lnTo>
                <a:lnTo>
                  <a:pt x="10500547" y="10287000"/>
                </a:lnTo>
                <a:lnTo>
                  <a:pt x="0" y="1028700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3" hasCustomPrompt="1"/>
          </p:nvPr>
        </p:nvSpPr>
        <p:spPr>
          <a:xfrm>
            <a:off x="5375858" y="2138857"/>
            <a:ext cx="1064405" cy="373335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525887" y="2138857"/>
            <a:ext cx="720142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456070" y="2108854"/>
            <a:ext cx="4590908" cy="455769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576095" y="2438890"/>
            <a:ext cx="4590908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図プレースホルダー 14"/>
          <p:cNvSpPr>
            <a:spLocks noGrp="1"/>
          </p:cNvSpPr>
          <p:nvPr>
            <p:ph type="pic" sz="quarter" idx="18" hasCustomPrompt="1"/>
          </p:nvPr>
        </p:nvSpPr>
        <p:spPr>
          <a:xfrm>
            <a:off x="5615905" y="3098963"/>
            <a:ext cx="1064405" cy="373335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5765935" y="3098963"/>
            <a:ext cx="720142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696118" y="3068960"/>
            <a:ext cx="4590908" cy="455769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816143" y="3398996"/>
            <a:ext cx="4590908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図プレースホルダー 14"/>
          <p:cNvSpPr>
            <a:spLocks noGrp="1"/>
          </p:cNvSpPr>
          <p:nvPr>
            <p:ph type="pic" sz="quarter" idx="23" hasCustomPrompt="1"/>
          </p:nvPr>
        </p:nvSpPr>
        <p:spPr>
          <a:xfrm>
            <a:off x="5855953" y="4059071"/>
            <a:ext cx="1064405" cy="373335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005982" y="4059071"/>
            <a:ext cx="720142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936165" y="4029068"/>
            <a:ext cx="4590908" cy="455769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7056190" y="4359104"/>
            <a:ext cx="4590908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図プレースホルダー 14"/>
          <p:cNvSpPr>
            <a:spLocks noGrp="1"/>
          </p:cNvSpPr>
          <p:nvPr>
            <p:ph type="pic" sz="quarter" idx="27" hasCustomPrompt="1"/>
          </p:nvPr>
        </p:nvSpPr>
        <p:spPr>
          <a:xfrm>
            <a:off x="6096000" y="5019177"/>
            <a:ext cx="1064405" cy="373335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6246030" y="5019177"/>
            <a:ext cx="720142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86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176213" y="4989174"/>
            <a:ext cx="4590908" cy="455769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7296238" y="5319210"/>
            <a:ext cx="4590908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5855952" y="338657"/>
            <a:ext cx="5911170" cy="785806"/>
          </a:xfrm>
        </p:spPr>
        <p:txBody>
          <a:bodyPr anchor="b">
            <a:noAutofit/>
          </a:bodyPr>
          <a:lstStyle>
            <a:lvl1pPr algn="l">
              <a:defRPr sz="3600" spc="10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855952" y="1088741"/>
            <a:ext cx="5911170" cy="75008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9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/>
      <p:bldP spid="19" grpId="0" animBg="1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/>
      <p:bldP spid="24" grpId="0" animBg="1"/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 animBg="1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31" grpId="0"/>
      <p:bldP spid="33" grpId="0"/>
      <p:bldP spid="34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6095470" y="0"/>
            <a:ext cx="1" cy="685800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5982855" y="1868826"/>
            <a:ext cx="240047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6306041" y="1568793"/>
            <a:ext cx="4620914" cy="420047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7176214" y="1499797"/>
            <a:ext cx="3450683" cy="56598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146207" y="1988841"/>
            <a:ext cx="3413979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5982855" y="3338990"/>
            <a:ext cx="240047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1235039" y="3068960"/>
            <a:ext cx="4620914" cy="420047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505092" y="3008954"/>
            <a:ext cx="3450683" cy="56598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535098" y="3497997"/>
            <a:ext cx="3390670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5982855" y="4749147"/>
            <a:ext cx="240047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6306041" y="4449113"/>
            <a:ext cx="4620914" cy="420047"/>
            <a:chOff x="9458241" y="1768125"/>
            <a:chExt cx="6930769" cy="630070"/>
          </a:xfrm>
        </p:grpSpPr>
        <p:sp>
          <p:nvSpPr>
            <p:cNvPr id="25" name="平行四辺形 24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6" name="平行四辺形 25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176214" y="4380117"/>
            <a:ext cx="3450683" cy="56598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146207" y="4869161"/>
            <a:ext cx="3413979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4878" y="248647"/>
            <a:ext cx="4697679" cy="905819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600" spc="10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24878" y="1178750"/>
            <a:ext cx="4697679" cy="150016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31" name="直線コネクタ 30"/>
          <p:cNvCxnSpPr/>
          <p:nvPr userDrawn="1"/>
        </p:nvCxnSpPr>
        <p:spPr>
          <a:xfrm>
            <a:off x="0" y="1118743"/>
            <a:ext cx="51958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円/楕円 32"/>
          <p:cNvSpPr/>
          <p:nvPr userDrawn="1"/>
        </p:nvSpPr>
        <p:spPr>
          <a:xfrm>
            <a:off x="5810414" y="5889274"/>
            <a:ext cx="570113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5705923" y="5966321"/>
            <a:ext cx="780154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6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5810414" y="338657"/>
            <a:ext cx="570113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5705923" y="415705"/>
            <a:ext cx="780154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6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6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"/>
                            </p:stCondLst>
                            <p:childTnLst>
                              <p:par>
                                <p:cTn id="46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800"/>
                            </p:stCondLst>
                            <p:childTnLst>
                              <p:par>
                                <p:cTn id="63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800"/>
                            </p:stCondLst>
                            <p:childTnLst>
                              <p:par>
                                <p:cTn id="80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5810414" y="338657"/>
            <a:ext cx="570113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5705923" y="415705"/>
            <a:ext cx="780154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6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6095470" y="0"/>
            <a:ext cx="1" cy="685800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5982855" y="1868826"/>
            <a:ext cx="240047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6306041" y="3038957"/>
            <a:ext cx="4620914" cy="420047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7176214" y="2969961"/>
            <a:ext cx="3450683" cy="56598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146207" y="3459004"/>
            <a:ext cx="3413979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5982855" y="3338990"/>
            <a:ext cx="240047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1235039" y="4467233"/>
            <a:ext cx="4620914" cy="420047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505092" y="4398237"/>
            <a:ext cx="3450683" cy="56598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535098" y="4887281"/>
            <a:ext cx="3390670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5982855" y="4749147"/>
            <a:ext cx="240047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3" name="円/楕円 32"/>
          <p:cNvSpPr/>
          <p:nvPr userDrawn="1"/>
        </p:nvSpPr>
        <p:spPr>
          <a:xfrm>
            <a:off x="5810414" y="5889274"/>
            <a:ext cx="570113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5705923" y="5966321"/>
            <a:ext cx="780154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6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 rot="10800000" flipV="1">
            <a:off x="1235039" y="1577783"/>
            <a:ext cx="4620914" cy="420047"/>
            <a:chOff x="9458241" y="1768125"/>
            <a:chExt cx="6930769" cy="630070"/>
          </a:xfrm>
        </p:grpSpPr>
        <p:sp>
          <p:nvSpPr>
            <p:cNvPr id="36" name="平行四辺形 35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7" name="平行四辺形 36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3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505092" y="1508787"/>
            <a:ext cx="3450683" cy="56598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535098" y="1997831"/>
            <a:ext cx="3390670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7997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33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5810414" y="338657"/>
            <a:ext cx="570113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5705923" y="415705"/>
            <a:ext cx="780154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6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  <p:cxnSp>
        <p:nvCxnSpPr>
          <p:cNvPr id="8" name="直線コネクタ 7"/>
          <p:cNvCxnSpPr>
            <a:endCxn id="33" idx="4"/>
          </p:cNvCxnSpPr>
          <p:nvPr userDrawn="1"/>
        </p:nvCxnSpPr>
        <p:spPr>
          <a:xfrm>
            <a:off x="6095470" y="0"/>
            <a:ext cx="1" cy="6459337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5982855" y="1868826"/>
            <a:ext cx="240047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6306041" y="1568793"/>
            <a:ext cx="4620914" cy="420047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7176214" y="1499797"/>
            <a:ext cx="3450683" cy="56598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146207" y="1988841"/>
            <a:ext cx="3413979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5982855" y="3338990"/>
            <a:ext cx="240047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1235039" y="3047947"/>
            <a:ext cx="4620914" cy="420047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505092" y="2978951"/>
            <a:ext cx="3450683" cy="56598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535098" y="3467994"/>
            <a:ext cx="3390670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5982855" y="4749147"/>
            <a:ext cx="240047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6306041" y="4449113"/>
            <a:ext cx="4620914" cy="420047"/>
            <a:chOff x="9458241" y="1768125"/>
            <a:chExt cx="6930769" cy="630070"/>
          </a:xfrm>
        </p:grpSpPr>
        <p:sp>
          <p:nvSpPr>
            <p:cNvPr id="25" name="平行四辺形 24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6" name="平行四辺形 25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176214" y="4380117"/>
            <a:ext cx="3450683" cy="56598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146207" y="4869161"/>
            <a:ext cx="3413979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5810414" y="5889274"/>
            <a:ext cx="570113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5705923" y="5966321"/>
            <a:ext cx="780154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6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7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円/楕円 42"/>
          <p:cNvSpPr/>
          <p:nvPr userDrawn="1"/>
        </p:nvSpPr>
        <p:spPr>
          <a:xfrm>
            <a:off x="626588" y="1192422"/>
            <a:ext cx="4382197" cy="438181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292961" y="1858737"/>
            <a:ext cx="3049452" cy="304918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55" name="アーチ 54"/>
          <p:cNvSpPr/>
          <p:nvPr userDrawn="1"/>
        </p:nvSpPr>
        <p:spPr>
          <a:xfrm rot="4322625">
            <a:off x="730887" y="1269705"/>
            <a:ext cx="4355068" cy="4251507"/>
          </a:xfrm>
          <a:prstGeom prst="blockArc">
            <a:avLst>
              <a:gd name="adj1" fmla="val 12892196"/>
              <a:gd name="adj2" fmla="val 12320"/>
              <a:gd name="adj3" fmla="val 887"/>
            </a:avLst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54943" y="1568794"/>
            <a:ext cx="4320855" cy="1770197"/>
          </a:xfrm>
          <a:prstGeom prst="rect">
            <a:avLst/>
          </a:prstGeom>
        </p:spPr>
        <p:txBody>
          <a:bodyPr anchor="b"/>
          <a:lstStyle>
            <a:lvl1pPr algn="ctr">
              <a:defRPr sz="3600" spc="1000" baseline="0"/>
            </a:lvl1pPr>
          </a:lstStyle>
          <a:p>
            <a:r>
              <a:rPr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4895762" y="3308987"/>
            <a:ext cx="240047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1" name="円/楕円 10"/>
          <p:cNvSpPr/>
          <p:nvPr userDrawn="1"/>
        </p:nvSpPr>
        <p:spPr>
          <a:xfrm>
            <a:off x="4488100" y="1988840"/>
            <a:ext cx="240047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2" name="円/楕円 11"/>
          <p:cNvSpPr/>
          <p:nvPr userDrawn="1"/>
        </p:nvSpPr>
        <p:spPr>
          <a:xfrm>
            <a:off x="3425472" y="1223755"/>
            <a:ext cx="240047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3" name="円/楕円 12"/>
          <p:cNvSpPr/>
          <p:nvPr userDrawn="1"/>
        </p:nvSpPr>
        <p:spPr>
          <a:xfrm>
            <a:off x="4488100" y="4553398"/>
            <a:ext cx="240047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4" name="円/楕円 13"/>
          <p:cNvSpPr/>
          <p:nvPr userDrawn="1"/>
        </p:nvSpPr>
        <p:spPr>
          <a:xfrm>
            <a:off x="3425472" y="5334211"/>
            <a:ext cx="240047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cxnSp>
        <p:nvCxnSpPr>
          <p:cNvPr id="6" name="直線コネクタ 5"/>
          <p:cNvCxnSpPr>
            <a:stCxn id="12" idx="6"/>
          </p:cNvCxnSpPr>
          <p:nvPr userDrawn="1"/>
        </p:nvCxnSpPr>
        <p:spPr>
          <a:xfrm>
            <a:off x="3665519" y="1343768"/>
            <a:ext cx="2580511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1" idx="6"/>
          </p:cNvCxnSpPr>
          <p:nvPr userDrawn="1"/>
        </p:nvCxnSpPr>
        <p:spPr>
          <a:xfrm>
            <a:off x="4728148" y="2108853"/>
            <a:ext cx="1667911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0" idx="6"/>
          </p:cNvCxnSpPr>
          <p:nvPr userDrawn="1"/>
        </p:nvCxnSpPr>
        <p:spPr>
          <a:xfrm>
            <a:off x="5135810" y="3429000"/>
            <a:ext cx="1206921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3" idx="6"/>
          </p:cNvCxnSpPr>
          <p:nvPr userDrawn="1"/>
        </p:nvCxnSpPr>
        <p:spPr>
          <a:xfrm>
            <a:off x="4728148" y="4673411"/>
            <a:ext cx="1614583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 userDrawn="1"/>
        </p:nvCxnSpPr>
        <p:spPr>
          <a:xfrm>
            <a:off x="3545495" y="5454225"/>
            <a:ext cx="2797236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円/楕円 1"/>
          <p:cNvSpPr/>
          <p:nvPr userDrawn="1"/>
        </p:nvSpPr>
        <p:spPr>
          <a:xfrm>
            <a:off x="6095471" y="3008954"/>
            <a:ext cx="840166" cy="84009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5" name="円/楕円 14"/>
          <p:cNvSpPr/>
          <p:nvPr userDrawn="1"/>
        </p:nvSpPr>
        <p:spPr>
          <a:xfrm>
            <a:off x="6095471" y="788707"/>
            <a:ext cx="840166" cy="84009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6" name="円/楕円 15"/>
          <p:cNvSpPr/>
          <p:nvPr userDrawn="1"/>
        </p:nvSpPr>
        <p:spPr>
          <a:xfrm>
            <a:off x="6095471" y="1898830"/>
            <a:ext cx="840166" cy="84009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7" name="円/楕円 16"/>
          <p:cNvSpPr/>
          <p:nvPr userDrawn="1"/>
        </p:nvSpPr>
        <p:spPr>
          <a:xfrm>
            <a:off x="6095471" y="5229200"/>
            <a:ext cx="840166" cy="84009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8" name="円/楕円 17"/>
          <p:cNvSpPr/>
          <p:nvPr userDrawn="1"/>
        </p:nvSpPr>
        <p:spPr>
          <a:xfrm>
            <a:off x="6095471" y="4119077"/>
            <a:ext cx="840166" cy="84009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6310165" y="1003382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310165" y="2108853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6310165" y="3193625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6310165" y="4333752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6310165" y="5443875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026184" y="710324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026184" y="1190377"/>
            <a:ext cx="4680926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026184" y="1820448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7026184" y="2300501"/>
            <a:ext cx="4680926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026184" y="2930015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7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026184" y="3410067"/>
            <a:ext cx="4680926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8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026184" y="4048375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026184" y="4528428"/>
            <a:ext cx="4680926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2" name="テキスト プレースホルダー 11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7026184" y="5144971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3" name="テキスト プレースホルダー 11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7026184" y="5625024"/>
            <a:ext cx="4680926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04973" y="3444504"/>
            <a:ext cx="3823174" cy="112462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3006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8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8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55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  <p:bldP spid="15" grpId="0" animBg="1"/>
      <p:bldP spid="16" grpId="0" animBg="1"/>
      <p:bldP spid="17" grpId="0" animBg="1"/>
      <p:bldP spid="18" grpId="0" animBg="1"/>
      <p:bldP spid="33" grpId="0"/>
      <p:bldP spid="34" grpId="0"/>
      <p:bldP spid="35" grpId="0"/>
      <p:bldP spid="36" grpId="0"/>
      <p:bldP spid="37" grpId="0"/>
      <p:bldP spid="3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 rot="151728">
            <a:off x="7014829" y="2269106"/>
            <a:ext cx="538395" cy="1926477"/>
          </a:xfrm>
          <a:custGeom>
            <a:avLst/>
            <a:gdLst/>
            <a:ahLst/>
            <a:cxnLst/>
            <a:rect l="l" t="t" r="r" b="b"/>
            <a:pathLst>
              <a:path w="807522" h="2889715">
                <a:moveTo>
                  <a:pt x="0" y="0"/>
                </a:moveTo>
                <a:lnTo>
                  <a:pt x="716529" y="829386"/>
                </a:lnTo>
                <a:lnTo>
                  <a:pt x="807522" y="2889715"/>
                </a:lnTo>
                <a:lnTo>
                  <a:pt x="0" y="195643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正方形/長方形 7"/>
          <p:cNvSpPr/>
          <p:nvPr userDrawn="1"/>
        </p:nvSpPr>
        <p:spPr>
          <a:xfrm rot="257370">
            <a:off x="3457140" y="3913279"/>
            <a:ext cx="490445" cy="1795635"/>
          </a:xfrm>
          <a:custGeom>
            <a:avLst/>
            <a:gdLst/>
            <a:ahLst/>
            <a:cxnLst/>
            <a:rect l="l" t="t" r="r" b="b"/>
            <a:pathLst>
              <a:path w="735604" h="2693452">
                <a:moveTo>
                  <a:pt x="1" y="0"/>
                </a:moveTo>
                <a:lnTo>
                  <a:pt x="581518" y="639162"/>
                </a:lnTo>
                <a:lnTo>
                  <a:pt x="735604" y="2693452"/>
                </a:lnTo>
                <a:lnTo>
                  <a:pt x="0" y="188493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上矢印 4"/>
          <p:cNvSpPr/>
          <p:nvPr userDrawn="1"/>
        </p:nvSpPr>
        <p:spPr>
          <a:xfrm rot="3102645">
            <a:off x="8091902" y="457908"/>
            <a:ext cx="1651978" cy="4238406"/>
          </a:xfrm>
          <a:prstGeom prst="upArrow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二等辺三角形 5"/>
          <p:cNvSpPr/>
          <p:nvPr userDrawn="1"/>
        </p:nvSpPr>
        <p:spPr>
          <a:xfrm rot="13925698">
            <a:off x="2070446" y="3462211"/>
            <a:ext cx="582709" cy="3415147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正方形/長方形 6"/>
          <p:cNvSpPr/>
          <p:nvPr userDrawn="1"/>
        </p:nvSpPr>
        <p:spPr>
          <a:xfrm rot="19289162">
            <a:off x="3142702" y="3624833"/>
            <a:ext cx="4646233" cy="728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8" name="円/楕円 17"/>
          <p:cNvSpPr/>
          <p:nvPr userDrawn="1"/>
        </p:nvSpPr>
        <p:spPr>
          <a:xfrm>
            <a:off x="2838684" y="4103401"/>
            <a:ext cx="551983" cy="55193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200" dirty="0"/>
              <a:t>1</a:t>
            </a:r>
            <a:endParaRPr kumimoji="1" lang="ja-JP" altLang="en-US" sz="1200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4913836" y="4214803"/>
            <a:ext cx="551983" cy="55193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200" dirty="0"/>
              <a:t>2</a:t>
            </a:r>
            <a:endParaRPr kumimoji="1" lang="ja-JP" altLang="en-US" sz="1200" dirty="0"/>
          </a:p>
        </p:txBody>
      </p:sp>
      <p:sp>
        <p:nvSpPr>
          <p:cNvPr id="20" name="円/楕円 19"/>
          <p:cNvSpPr/>
          <p:nvPr userDrawn="1"/>
        </p:nvSpPr>
        <p:spPr>
          <a:xfrm>
            <a:off x="6371108" y="2456973"/>
            <a:ext cx="551983" cy="55193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200" dirty="0"/>
              <a:t>3</a:t>
            </a:r>
            <a:endParaRPr kumimoji="1" lang="ja-JP" altLang="en-US" sz="1200" dirty="0"/>
          </a:p>
        </p:txBody>
      </p:sp>
      <p:sp>
        <p:nvSpPr>
          <p:cNvPr id="21" name="円/楕円 20"/>
          <p:cNvSpPr/>
          <p:nvPr userDrawn="1"/>
        </p:nvSpPr>
        <p:spPr>
          <a:xfrm>
            <a:off x="8917891" y="2405516"/>
            <a:ext cx="551983" cy="55193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200" dirty="0"/>
              <a:t>4</a:t>
            </a:r>
            <a:endParaRPr kumimoji="1" lang="ja-JP" altLang="en-US" sz="1200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310491" y="3035200"/>
            <a:ext cx="2874933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310491" y="2674361"/>
            <a:ext cx="2874933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5555893" y="4740208"/>
            <a:ext cx="2874933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5555893" y="4379368"/>
            <a:ext cx="2874933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5765935" y="1089540"/>
            <a:ext cx="2874933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65935" y="728701"/>
            <a:ext cx="2874933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012212" y="3429800"/>
            <a:ext cx="2874933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012212" y="3068961"/>
            <a:ext cx="2874933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35" name="直線コネクタ 34"/>
          <p:cNvCxnSpPr/>
          <p:nvPr userDrawn="1"/>
        </p:nvCxnSpPr>
        <p:spPr>
          <a:xfrm flipH="1">
            <a:off x="4796" y="1860785"/>
            <a:ext cx="534202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391080" y="385356"/>
            <a:ext cx="4020796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1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5" grpId="0" animBg="1"/>
      <p:bldP spid="6" grpId="0" animBg="1"/>
      <p:bldP spid="7" grpId="0" animBg="1"/>
      <p:bldP spid="18" grpId="0" animBg="1"/>
      <p:bldP spid="19" grpId="0" animBg="1"/>
      <p:bldP spid="20" grpId="0" animBg="1"/>
      <p:bldP spid="21" grpId="0" animBg="1"/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フローチャート: データ 19"/>
          <p:cNvSpPr/>
          <p:nvPr userDrawn="1"/>
        </p:nvSpPr>
        <p:spPr>
          <a:xfrm>
            <a:off x="2282913" y="1778816"/>
            <a:ext cx="3655610" cy="361534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平行四辺形 6"/>
          <p:cNvSpPr/>
          <p:nvPr userDrawn="1"/>
        </p:nvSpPr>
        <p:spPr>
          <a:xfrm flipH="1">
            <a:off x="270241" y="728700"/>
            <a:ext cx="5659111" cy="1050117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6" name="平行四辺形 25"/>
          <p:cNvSpPr/>
          <p:nvPr userDrawn="1"/>
        </p:nvSpPr>
        <p:spPr>
          <a:xfrm flipH="1">
            <a:off x="2292650" y="2140350"/>
            <a:ext cx="5659111" cy="1050117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7" name="フローチャート: データ 26"/>
          <p:cNvSpPr/>
          <p:nvPr userDrawn="1"/>
        </p:nvSpPr>
        <p:spPr>
          <a:xfrm>
            <a:off x="4296152" y="3190467"/>
            <a:ext cx="3655610" cy="361534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8" name="平行四辺形 27"/>
          <p:cNvSpPr/>
          <p:nvPr userDrawn="1"/>
        </p:nvSpPr>
        <p:spPr>
          <a:xfrm flipH="1">
            <a:off x="4311003" y="3552001"/>
            <a:ext cx="5659111" cy="1050117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9" name="フローチャート: データ 28"/>
          <p:cNvSpPr/>
          <p:nvPr userDrawn="1"/>
        </p:nvSpPr>
        <p:spPr>
          <a:xfrm>
            <a:off x="6314504" y="4602118"/>
            <a:ext cx="3655610" cy="361534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0" name="平行四辺形 29"/>
          <p:cNvSpPr/>
          <p:nvPr userDrawn="1"/>
        </p:nvSpPr>
        <p:spPr>
          <a:xfrm flipH="1">
            <a:off x="6318052" y="4963652"/>
            <a:ext cx="5659111" cy="1050117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1" name="平行四辺形 30"/>
          <p:cNvSpPr/>
          <p:nvPr userDrawn="1"/>
        </p:nvSpPr>
        <p:spPr>
          <a:xfrm flipH="1">
            <a:off x="270241" y="728700"/>
            <a:ext cx="1350268" cy="1050117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2" name="平行四辺形 31"/>
          <p:cNvSpPr/>
          <p:nvPr userDrawn="1"/>
        </p:nvSpPr>
        <p:spPr>
          <a:xfrm flipH="1">
            <a:off x="2292650" y="2140350"/>
            <a:ext cx="1350268" cy="1050117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3" name="平行四辺形 32"/>
          <p:cNvSpPr/>
          <p:nvPr userDrawn="1"/>
        </p:nvSpPr>
        <p:spPr>
          <a:xfrm flipH="1">
            <a:off x="4311003" y="3552000"/>
            <a:ext cx="1350268" cy="1050117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4" name="平行四辺形 33"/>
          <p:cNvSpPr/>
          <p:nvPr userDrawn="1"/>
        </p:nvSpPr>
        <p:spPr>
          <a:xfrm flipH="1">
            <a:off x="6314504" y="4963651"/>
            <a:ext cx="1350268" cy="1050117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40189" y="846274"/>
            <a:ext cx="590242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3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672663" y="2255882"/>
            <a:ext cx="590242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3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691016" y="3667534"/>
            <a:ext cx="590242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3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694517" y="5079184"/>
            <a:ext cx="590242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3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445080" y="668293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4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625775" y="1148748"/>
            <a:ext cx="3982326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3480218" y="2079943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4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3660913" y="2560398"/>
            <a:ext cx="3982326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471725" y="3491594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4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5652420" y="3972049"/>
            <a:ext cx="3982326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7484077" y="4903244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4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7664772" y="5383699"/>
            <a:ext cx="3982326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0083" y="3781168"/>
            <a:ext cx="4059173" cy="1393746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600" spc="10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20083" y="5199197"/>
            <a:ext cx="5105804" cy="105011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49" name="直線コネクタ 48"/>
          <p:cNvCxnSpPr/>
          <p:nvPr userDrawn="1"/>
        </p:nvCxnSpPr>
        <p:spPr>
          <a:xfrm>
            <a:off x="0" y="5139190"/>
            <a:ext cx="5525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97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5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平行四辺形 5"/>
          <p:cNvSpPr/>
          <p:nvPr userDrawn="1"/>
        </p:nvSpPr>
        <p:spPr>
          <a:xfrm>
            <a:off x="568459" y="1659257"/>
            <a:ext cx="11236215" cy="1624523"/>
          </a:xfrm>
          <a:custGeom>
            <a:avLst/>
            <a:gdLst/>
            <a:ahLst/>
            <a:cxnLst/>
            <a:rect l="l" t="t" r="r" b="b"/>
            <a:pathLst>
              <a:path w="16852860" h="2436785">
                <a:moveTo>
                  <a:pt x="9379959" y="0"/>
                </a:moveTo>
                <a:lnTo>
                  <a:pt x="16852860" y="0"/>
                </a:lnTo>
                <a:lnTo>
                  <a:pt x="16852860" y="1305145"/>
                </a:lnTo>
                <a:lnTo>
                  <a:pt x="9387867" y="1305145"/>
                </a:lnTo>
                <a:lnTo>
                  <a:pt x="7129947" y="2436785"/>
                </a:lnTo>
                <a:lnTo>
                  <a:pt x="7029666" y="2436784"/>
                </a:lnTo>
                <a:lnTo>
                  <a:pt x="7029665" y="2436783"/>
                </a:lnTo>
                <a:lnTo>
                  <a:pt x="0" y="2436783"/>
                </a:lnTo>
                <a:lnTo>
                  <a:pt x="182937" y="2257589"/>
                </a:lnTo>
                <a:lnTo>
                  <a:pt x="7113947" y="2257589"/>
                </a:lnTo>
                <a:lnTo>
                  <a:pt x="9379959" y="862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平行四辺形 6"/>
          <p:cNvSpPr/>
          <p:nvPr userDrawn="1"/>
        </p:nvSpPr>
        <p:spPr>
          <a:xfrm>
            <a:off x="411927" y="2570743"/>
            <a:ext cx="11392747" cy="871703"/>
          </a:xfrm>
          <a:custGeom>
            <a:avLst/>
            <a:gdLst/>
            <a:ahLst/>
            <a:cxnLst/>
            <a:rect l="l" t="t" r="r" b="b"/>
            <a:pathLst>
              <a:path w="17087638" h="1307555">
                <a:moveTo>
                  <a:pt x="9617912" y="0"/>
                </a:moveTo>
                <a:lnTo>
                  <a:pt x="9617912" y="2410"/>
                </a:lnTo>
                <a:lnTo>
                  <a:pt x="17087638" y="2410"/>
                </a:lnTo>
                <a:lnTo>
                  <a:pt x="17087638" y="1307555"/>
                </a:lnTo>
                <a:lnTo>
                  <a:pt x="10542728" y="1307555"/>
                </a:lnTo>
                <a:lnTo>
                  <a:pt x="9614737" y="1307555"/>
                </a:lnTo>
                <a:lnTo>
                  <a:pt x="0" y="1307555"/>
                </a:lnTo>
                <a:lnTo>
                  <a:pt x="182937" y="1128361"/>
                </a:lnTo>
                <a:lnTo>
                  <a:pt x="7376830" y="112836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0" name="平行四辺形 6"/>
          <p:cNvSpPr/>
          <p:nvPr userDrawn="1"/>
        </p:nvSpPr>
        <p:spPr>
          <a:xfrm flipV="1">
            <a:off x="411927" y="3479356"/>
            <a:ext cx="11392747" cy="871703"/>
          </a:xfrm>
          <a:custGeom>
            <a:avLst/>
            <a:gdLst/>
            <a:ahLst/>
            <a:cxnLst/>
            <a:rect l="l" t="t" r="r" b="b"/>
            <a:pathLst>
              <a:path w="17087638" h="1307555">
                <a:moveTo>
                  <a:pt x="9617912" y="0"/>
                </a:moveTo>
                <a:lnTo>
                  <a:pt x="9617912" y="2410"/>
                </a:lnTo>
                <a:lnTo>
                  <a:pt x="17087638" y="2410"/>
                </a:lnTo>
                <a:lnTo>
                  <a:pt x="17087638" y="1307555"/>
                </a:lnTo>
                <a:lnTo>
                  <a:pt x="10542728" y="1307555"/>
                </a:lnTo>
                <a:lnTo>
                  <a:pt x="9614737" y="1307555"/>
                </a:lnTo>
                <a:lnTo>
                  <a:pt x="0" y="1307555"/>
                </a:lnTo>
                <a:lnTo>
                  <a:pt x="182937" y="1128361"/>
                </a:lnTo>
                <a:lnTo>
                  <a:pt x="7376830" y="112836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2" name="平行四辺形 5"/>
          <p:cNvSpPr/>
          <p:nvPr userDrawn="1"/>
        </p:nvSpPr>
        <p:spPr>
          <a:xfrm flipV="1">
            <a:off x="568459" y="3639085"/>
            <a:ext cx="11236215" cy="1624523"/>
          </a:xfrm>
          <a:custGeom>
            <a:avLst/>
            <a:gdLst/>
            <a:ahLst/>
            <a:cxnLst/>
            <a:rect l="l" t="t" r="r" b="b"/>
            <a:pathLst>
              <a:path w="16852860" h="2436785">
                <a:moveTo>
                  <a:pt x="9379959" y="0"/>
                </a:moveTo>
                <a:lnTo>
                  <a:pt x="16852860" y="0"/>
                </a:lnTo>
                <a:lnTo>
                  <a:pt x="16852860" y="1305145"/>
                </a:lnTo>
                <a:lnTo>
                  <a:pt x="9387867" y="1305145"/>
                </a:lnTo>
                <a:lnTo>
                  <a:pt x="7129947" y="2436785"/>
                </a:lnTo>
                <a:lnTo>
                  <a:pt x="7029666" y="2436784"/>
                </a:lnTo>
                <a:lnTo>
                  <a:pt x="7029665" y="2436783"/>
                </a:lnTo>
                <a:lnTo>
                  <a:pt x="0" y="2436783"/>
                </a:lnTo>
                <a:lnTo>
                  <a:pt x="182937" y="2257589"/>
                </a:lnTo>
                <a:lnTo>
                  <a:pt x="7113947" y="2257589"/>
                </a:lnTo>
                <a:lnTo>
                  <a:pt x="9379959" y="862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6966172" y="1835403"/>
            <a:ext cx="528902" cy="528856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6966172" y="2736643"/>
            <a:ext cx="528902" cy="528856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6966172" y="3637883"/>
            <a:ext cx="528902" cy="528856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6966172" y="4539123"/>
            <a:ext cx="528902" cy="528856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544749" y="1710765"/>
            <a:ext cx="3982326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544749" y="2623507"/>
            <a:ext cx="3982326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7544749" y="3532120"/>
            <a:ext cx="3982326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7544749" y="4441069"/>
            <a:ext cx="3982326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94931" y="1659258"/>
            <a:ext cx="4560902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94931" y="3856004"/>
            <a:ext cx="4560902" cy="170323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8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5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16" grpId="0"/>
      <p:bldP spid="17" grpId="0"/>
      <p:bldP spid="18" grpId="0"/>
      <p:bldP spid="19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線コネクタ 32"/>
          <p:cNvCxnSpPr/>
          <p:nvPr userDrawn="1"/>
        </p:nvCxnSpPr>
        <p:spPr>
          <a:xfrm flipH="1">
            <a:off x="4796" y="5087803"/>
            <a:ext cx="617351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5"/>
          <p:cNvSpPr/>
          <p:nvPr userDrawn="1"/>
        </p:nvSpPr>
        <p:spPr>
          <a:xfrm rot="18000000">
            <a:off x="5095042" y="5698839"/>
            <a:ext cx="1961707" cy="965144"/>
          </a:xfrm>
          <a:custGeom>
            <a:avLst/>
            <a:gdLst/>
            <a:ahLst/>
            <a:cxnLst/>
            <a:rect l="l" t="t" r="r" b="b"/>
            <a:pathLst>
              <a:path w="2942561" h="1447590">
                <a:moveTo>
                  <a:pt x="2942561" y="0"/>
                </a:moveTo>
                <a:lnTo>
                  <a:pt x="2942561" y="1447590"/>
                </a:lnTo>
                <a:lnTo>
                  <a:pt x="2024614" y="1447590"/>
                </a:lnTo>
                <a:cubicBezTo>
                  <a:pt x="1725966" y="1164530"/>
                  <a:pt x="1322349" y="991867"/>
                  <a:pt x="878406" y="991867"/>
                </a:cubicBezTo>
                <a:cubicBezTo>
                  <a:pt x="741840" y="991867"/>
                  <a:pt x="609089" y="1008206"/>
                  <a:pt x="482485" y="1040920"/>
                </a:cubicBezTo>
                <a:lnTo>
                  <a:pt x="0" y="205230"/>
                </a:lnTo>
                <a:cubicBezTo>
                  <a:pt x="254597" y="364578"/>
                  <a:pt x="555858" y="455722"/>
                  <a:pt x="878406" y="455722"/>
                </a:cubicBezTo>
                <a:cubicBezTo>
                  <a:pt x="1322350" y="455722"/>
                  <a:pt x="1725965" y="283060"/>
                  <a:pt x="2024613" y="0"/>
                </a:cubicBezTo>
                <a:close/>
              </a:path>
            </a:pathLst>
          </a:cu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5"/>
          <p:cNvSpPr/>
          <p:nvPr userDrawn="1"/>
        </p:nvSpPr>
        <p:spPr>
          <a:xfrm rot="8100000">
            <a:off x="4694779" y="2603621"/>
            <a:ext cx="1913441" cy="670889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" name="正方形/長方形 5"/>
          <p:cNvSpPr/>
          <p:nvPr userDrawn="1"/>
        </p:nvSpPr>
        <p:spPr>
          <a:xfrm rot="2864116">
            <a:off x="4935235" y="1342476"/>
            <a:ext cx="1601341" cy="561558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" name="円/楕円 1"/>
          <p:cNvSpPr/>
          <p:nvPr userDrawn="1"/>
        </p:nvSpPr>
        <p:spPr>
          <a:xfrm>
            <a:off x="5762274" y="1687964"/>
            <a:ext cx="1150848" cy="115074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5" name="円/楕円 4"/>
          <p:cNvSpPr/>
          <p:nvPr userDrawn="1"/>
        </p:nvSpPr>
        <p:spPr>
          <a:xfrm>
            <a:off x="4668483" y="549698"/>
            <a:ext cx="983015" cy="98293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正方形/長方形 5"/>
          <p:cNvSpPr/>
          <p:nvPr userDrawn="1"/>
        </p:nvSpPr>
        <p:spPr>
          <a:xfrm rot="2700000">
            <a:off x="4577804" y="4085865"/>
            <a:ext cx="2165379" cy="759355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1" name="円/楕円 10"/>
          <p:cNvSpPr/>
          <p:nvPr userDrawn="1"/>
        </p:nvSpPr>
        <p:spPr>
          <a:xfrm>
            <a:off x="4205574" y="3009688"/>
            <a:ext cx="1319048" cy="13189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2" name="円/楕円 11"/>
          <p:cNvSpPr/>
          <p:nvPr userDrawn="1"/>
        </p:nvSpPr>
        <p:spPr>
          <a:xfrm>
            <a:off x="5774941" y="4584510"/>
            <a:ext cx="1553544" cy="155340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円弧 16"/>
          <p:cNvSpPr/>
          <p:nvPr userDrawn="1"/>
        </p:nvSpPr>
        <p:spPr>
          <a:xfrm rot="2700000">
            <a:off x="5731023" y="1603208"/>
            <a:ext cx="1320146" cy="1320261"/>
          </a:xfrm>
          <a:prstGeom prst="arc">
            <a:avLst>
              <a:gd name="adj1" fmla="val 16200000"/>
              <a:gd name="adj2" fmla="val 20392033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円弧 17"/>
          <p:cNvSpPr/>
          <p:nvPr userDrawn="1"/>
        </p:nvSpPr>
        <p:spPr>
          <a:xfrm rot="2700000">
            <a:off x="4548985" y="418576"/>
            <a:ext cx="1255357" cy="1255466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円弧 18"/>
          <p:cNvSpPr/>
          <p:nvPr userDrawn="1"/>
        </p:nvSpPr>
        <p:spPr>
          <a:xfrm rot="2700000">
            <a:off x="5638678" y="4446504"/>
            <a:ext cx="1844059" cy="1844219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円弧 19"/>
          <p:cNvSpPr/>
          <p:nvPr userDrawn="1"/>
        </p:nvSpPr>
        <p:spPr>
          <a:xfrm rot="2700000">
            <a:off x="4084944" y="2874062"/>
            <a:ext cx="1590048" cy="1590186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5614323" y="579701"/>
            <a:ext cx="1080288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>
            <a:off x="6865576" y="1779834"/>
            <a:ext cx="56039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 userDrawn="1"/>
        </p:nvCxnSpPr>
        <p:spPr>
          <a:xfrm>
            <a:off x="5457530" y="3099981"/>
            <a:ext cx="1688245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 userDrawn="1"/>
        </p:nvCxnSpPr>
        <p:spPr>
          <a:xfrm>
            <a:off x="7234643" y="4690157"/>
            <a:ext cx="315062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プレースホルダー 11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6726125" y="218644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6726125" y="698697"/>
            <a:ext cx="4110813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91080" y="3612374"/>
            <a:ext cx="4020796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13758" y="5117644"/>
            <a:ext cx="4932093" cy="131169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446267" y="1418777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7446267" y="1898830"/>
            <a:ext cx="4080807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176214" y="2738924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176214" y="3218977"/>
            <a:ext cx="4080807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626303" y="4329101"/>
            <a:ext cx="4080807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626303" y="4809154"/>
            <a:ext cx="4080807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4930546" y="788707"/>
            <a:ext cx="475317" cy="475276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6059992" y="1985656"/>
            <a:ext cx="555411" cy="55536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4522571" y="3325871"/>
            <a:ext cx="673251" cy="67319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6126006" y="4959170"/>
            <a:ext cx="815316" cy="815245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75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8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5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5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8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3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8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3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9" grpId="0" animBg="1"/>
      <p:bldP spid="2" grpId="0" animBg="1"/>
      <p:bldP spid="5" grpId="0" animBg="1"/>
      <p:bldP spid="6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3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/>
      <p:bldP spid="48" grpId="0"/>
      <p:bldP spid="49" grpId="0"/>
      <p:bldP spid="50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線コネクタ 67"/>
          <p:cNvCxnSpPr/>
          <p:nvPr userDrawn="1"/>
        </p:nvCxnSpPr>
        <p:spPr>
          <a:xfrm>
            <a:off x="-90018" y="668693"/>
            <a:ext cx="12397246" cy="5107651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円/楕円 6"/>
          <p:cNvSpPr/>
          <p:nvPr userDrawn="1"/>
        </p:nvSpPr>
        <p:spPr>
          <a:xfrm>
            <a:off x="2584555" y="1217078"/>
            <a:ext cx="2002073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4" name="円/楕円 63"/>
          <p:cNvSpPr/>
          <p:nvPr userDrawn="1"/>
        </p:nvSpPr>
        <p:spPr>
          <a:xfrm>
            <a:off x="295779" y="278651"/>
            <a:ext cx="2002073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3" name="円/楕円 62"/>
          <p:cNvSpPr/>
          <p:nvPr userDrawn="1"/>
        </p:nvSpPr>
        <p:spPr>
          <a:xfrm>
            <a:off x="2027797" y="499514"/>
            <a:ext cx="660131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9" name="円/楕円 68"/>
          <p:cNvSpPr/>
          <p:nvPr userDrawn="1"/>
        </p:nvSpPr>
        <p:spPr>
          <a:xfrm>
            <a:off x="4895012" y="2168861"/>
            <a:ext cx="2002073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0" name="円/楕円 69"/>
          <p:cNvSpPr/>
          <p:nvPr userDrawn="1"/>
        </p:nvSpPr>
        <p:spPr>
          <a:xfrm>
            <a:off x="7227150" y="3137291"/>
            <a:ext cx="2002073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1" name="円/楕円 70"/>
          <p:cNvSpPr/>
          <p:nvPr userDrawn="1"/>
        </p:nvSpPr>
        <p:spPr>
          <a:xfrm>
            <a:off x="9585013" y="4059071"/>
            <a:ext cx="2002073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2" name="円/楕円 71"/>
          <p:cNvSpPr/>
          <p:nvPr userDrawn="1"/>
        </p:nvSpPr>
        <p:spPr>
          <a:xfrm>
            <a:off x="4325649" y="1448781"/>
            <a:ext cx="660131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3" name="円/楕円 72"/>
          <p:cNvSpPr/>
          <p:nvPr userDrawn="1"/>
        </p:nvSpPr>
        <p:spPr>
          <a:xfrm>
            <a:off x="6636106" y="2408888"/>
            <a:ext cx="660131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4" name="円/楕円 73"/>
          <p:cNvSpPr/>
          <p:nvPr userDrawn="1"/>
        </p:nvSpPr>
        <p:spPr>
          <a:xfrm>
            <a:off x="8976569" y="3398997"/>
            <a:ext cx="660131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5" name="円/楕円 74"/>
          <p:cNvSpPr/>
          <p:nvPr userDrawn="1"/>
        </p:nvSpPr>
        <p:spPr>
          <a:xfrm>
            <a:off x="11317032" y="4329101"/>
            <a:ext cx="660131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391080" y="3612374"/>
            <a:ext cx="4505498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13758" y="5117644"/>
            <a:ext cx="5862277" cy="113167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9" name="直線コネクタ 78"/>
          <p:cNvCxnSpPr/>
          <p:nvPr userDrawn="1"/>
        </p:nvCxnSpPr>
        <p:spPr>
          <a:xfrm flipH="1">
            <a:off x="4796" y="5087803"/>
            <a:ext cx="62712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直角三角形 81"/>
          <p:cNvSpPr/>
          <p:nvPr userDrawn="1"/>
        </p:nvSpPr>
        <p:spPr>
          <a:xfrm rot="14829042">
            <a:off x="-40252" y="-484056"/>
            <a:ext cx="267452" cy="267475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3" name="直角三角形 82"/>
          <p:cNvSpPr/>
          <p:nvPr userDrawn="1"/>
        </p:nvSpPr>
        <p:spPr>
          <a:xfrm rot="14829042">
            <a:off x="534656" y="-484056"/>
            <a:ext cx="267452" cy="267475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4" name="直角三角形 83"/>
          <p:cNvSpPr/>
          <p:nvPr userDrawn="1"/>
        </p:nvSpPr>
        <p:spPr>
          <a:xfrm rot="14829042">
            <a:off x="1064111" y="-484056"/>
            <a:ext cx="267452" cy="267475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5" name="直角三角形 84"/>
          <p:cNvSpPr/>
          <p:nvPr userDrawn="1"/>
        </p:nvSpPr>
        <p:spPr>
          <a:xfrm rot="14829042">
            <a:off x="1576546" y="-484057"/>
            <a:ext cx="267452" cy="267475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6" name="テキスト ボックス 85"/>
          <p:cNvSpPr txBox="1"/>
          <p:nvPr userDrawn="1"/>
        </p:nvSpPr>
        <p:spPr>
          <a:xfrm>
            <a:off x="2225234" y="63462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1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87" name="テキスト ボックス 86"/>
          <p:cNvSpPr txBox="1"/>
          <p:nvPr userDrawn="1"/>
        </p:nvSpPr>
        <p:spPr>
          <a:xfrm>
            <a:off x="4518272" y="158389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2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88" name="テキスト ボックス 87"/>
          <p:cNvSpPr txBox="1"/>
          <p:nvPr userDrawn="1"/>
        </p:nvSpPr>
        <p:spPr>
          <a:xfrm>
            <a:off x="6828729" y="254399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3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89" name="テキスト ボックス 88"/>
          <p:cNvSpPr txBox="1"/>
          <p:nvPr userDrawn="1"/>
        </p:nvSpPr>
        <p:spPr>
          <a:xfrm>
            <a:off x="9169192" y="353410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4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90" name="テキスト ボックス 89"/>
          <p:cNvSpPr txBox="1"/>
          <p:nvPr userDrawn="1"/>
        </p:nvSpPr>
        <p:spPr>
          <a:xfrm>
            <a:off x="11509655" y="446421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5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544151" y="548680"/>
            <a:ext cx="1483647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2843767" y="1502807"/>
            <a:ext cx="1483647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152459" y="2465840"/>
            <a:ext cx="1483647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7486363" y="3423020"/>
            <a:ext cx="1483647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9833386" y="4344800"/>
            <a:ext cx="1483647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2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77 0.08735 L 0.18751 0.2966 " pathEditMode="fixed" rAng="0" ptsTypes="AA">
                                      <p:cBhvr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78 0.10478 L 0.32908 0.43364 " pathEditMode="fixed" rAng="0" ptsTypes="AA">
                                      <p:cBhvr>
                                        <p:cTn id="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3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48 0.1179 L 0.47517 0.57361 " pathEditMode="fixed" rAng="0" ptsTypes="AA">
                                      <p:cBhvr>
                                        <p:cTn id="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33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750"/>
                            </p:stCondLst>
                            <p:childTnLst>
                              <p:par>
                                <p:cTn id="107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45 0.13549 L 0.625 0.71358 " pathEditMode="fixed" rAng="0" ptsTypes="AA">
                                      <p:cBhvr>
                                        <p:cTn id="1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22" y="289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2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4" grpId="0" animBg="1"/>
      <p:bldP spid="63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animBg="1"/>
      <p:bldP spid="83" grpId="0" animBg="1"/>
      <p:bldP spid="84" grpId="0" animBg="1"/>
      <p:bldP spid="85" grpId="0" animBg="1"/>
      <p:bldP spid="86" grpId="0"/>
      <p:bldP spid="87" grpId="0"/>
      <p:bldP spid="88" grpId="0"/>
      <p:bldP spid="89" grpId="0"/>
      <p:bldP spid="90" grpId="0"/>
      <p:bldP spid="9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04F5D3-06FA-48E2-91A6-BC0268DA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3E1788-DBCF-4A70-9B71-77B9AB27B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16CCD2-889C-4EE7-AA4F-6FCE0BFC2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17F7B26-3136-4FA0-956B-4A64940B1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1F87862-A36D-47F7-ADF9-E9A67BECC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D2A8A26-2212-447B-A622-C395C50FD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F907-9061-4835-811C-C78627C082B2}" type="datetimeFigureOut">
              <a:rPr lang="es-EC" smtClean="0"/>
              <a:t>29/10/2021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263613A-36D4-434D-801A-119CC1D4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CD70D3-2492-447D-AF58-06C14864D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A6F2-B39F-4269-862F-193A4465A8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7854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平行四辺形 40"/>
          <p:cNvSpPr/>
          <p:nvPr userDrawn="1"/>
        </p:nvSpPr>
        <p:spPr>
          <a:xfrm flipH="1">
            <a:off x="3713327" y="3206809"/>
            <a:ext cx="7329223" cy="1019203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0" name="平行四辺形 39"/>
          <p:cNvSpPr/>
          <p:nvPr userDrawn="1"/>
        </p:nvSpPr>
        <p:spPr>
          <a:xfrm flipH="1">
            <a:off x="3018542" y="1861294"/>
            <a:ext cx="7329223" cy="1030188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9" name="平行四辺形 38"/>
          <p:cNvSpPr/>
          <p:nvPr userDrawn="1"/>
        </p:nvSpPr>
        <p:spPr>
          <a:xfrm flipH="1">
            <a:off x="2307281" y="524019"/>
            <a:ext cx="7329223" cy="1032933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4" name="平行四辺形 33"/>
          <p:cNvSpPr/>
          <p:nvPr userDrawn="1"/>
        </p:nvSpPr>
        <p:spPr>
          <a:xfrm flipH="1">
            <a:off x="1871296" y="0"/>
            <a:ext cx="2887384" cy="5096933"/>
          </a:xfrm>
          <a:prstGeom prst="parallelogram">
            <a:avLst>
              <a:gd name="adj" fmla="val 92507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12" hasCustomPrompt="1"/>
          </p:nvPr>
        </p:nvSpPr>
        <p:spPr>
          <a:xfrm>
            <a:off x="527555" y="439628"/>
            <a:ext cx="2326411" cy="1020113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直線コネクタ 8"/>
          <p:cNvCxnSpPr/>
          <p:nvPr userDrawn="1"/>
        </p:nvCxnSpPr>
        <p:spPr>
          <a:xfrm flipH="1">
            <a:off x="4753513" y="5087803"/>
            <a:ext cx="74384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図プレースホルダー 21"/>
          <p:cNvSpPr>
            <a:spLocks noGrp="1"/>
          </p:cNvSpPr>
          <p:nvPr>
            <p:ph type="pic" sz="quarter" idx="13" hasCustomPrompt="1"/>
          </p:nvPr>
        </p:nvSpPr>
        <p:spPr>
          <a:xfrm>
            <a:off x="1218440" y="1774776"/>
            <a:ext cx="2326411" cy="1020113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4" name="図プレースホルダー 21"/>
          <p:cNvSpPr>
            <a:spLocks noGrp="1"/>
          </p:cNvSpPr>
          <p:nvPr>
            <p:ph type="pic" sz="quarter" idx="14" hasCustomPrompt="1"/>
          </p:nvPr>
        </p:nvSpPr>
        <p:spPr>
          <a:xfrm>
            <a:off x="1922724" y="3109924"/>
            <a:ext cx="2326411" cy="1020113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835750" y="4357144"/>
            <a:ext cx="6721330" cy="72534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835750" y="5174192"/>
            <a:ext cx="6721330" cy="10131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2822404" y="581632"/>
            <a:ext cx="6170094" cy="93010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3523669" y="1901779"/>
            <a:ext cx="6170094" cy="93010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4232683" y="3251929"/>
            <a:ext cx="6170094" cy="93010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57774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39" grpId="0" animBg="1"/>
      <p:bldP spid="34" grpId="0" animBg="1"/>
      <p:bldP spid="22" grpId="0"/>
      <p:bldP spid="23" grpId="0"/>
      <p:bldP spid="24" grpId="0"/>
      <p:bldP spid="2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コネクタ 24"/>
          <p:cNvCxnSpPr/>
          <p:nvPr userDrawn="1"/>
        </p:nvCxnSpPr>
        <p:spPr>
          <a:xfrm flipH="1">
            <a:off x="0" y="1609376"/>
            <a:ext cx="12192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348" y="634314"/>
            <a:ext cx="2596429" cy="5304621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1520515" y="1317625"/>
            <a:ext cx="2224094" cy="39708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95548" y="878717"/>
            <a:ext cx="6721330" cy="72534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525451" y="2182259"/>
            <a:ext cx="6361259" cy="9001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525451" y="1795972"/>
            <a:ext cx="6361259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525451" y="3511331"/>
            <a:ext cx="6361259" cy="9001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525451" y="3125044"/>
            <a:ext cx="6361259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525451" y="4869160"/>
            <a:ext cx="6361259" cy="9001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4525451" y="4482874"/>
            <a:ext cx="6361259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ホームベース 27"/>
          <p:cNvSpPr/>
          <p:nvPr userDrawn="1"/>
        </p:nvSpPr>
        <p:spPr>
          <a:xfrm>
            <a:off x="4205626" y="1926696"/>
            <a:ext cx="319824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ホームベース 30"/>
          <p:cNvSpPr/>
          <p:nvPr userDrawn="1"/>
        </p:nvSpPr>
        <p:spPr>
          <a:xfrm>
            <a:off x="4205626" y="3255768"/>
            <a:ext cx="319824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ホームベース 33"/>
          <p:cNvSpPr/>
          <p:nvPr userDrawn="1"/>
        </p:nvSpPr>
        <p:spPr>
          <a:xfrm>
            <a:off x="4205626" y="4613597"/>
            <a:ext cx="319824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59025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00"/>
                            </p:stCondLst>
                            <p:childTnLst>
                              <p:par>
                                <p:cTn id="4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31" grpId="0" animBg="1"/>
      <p:bldP spid="34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3549013"/>
            <a:ext cx="12192000" cy="900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348" y="634314"/>
            <a:ext cx="2596429" cy="5304621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1520515" y="1317625"/>
            <a:ext cx="2224094" cy="39708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95548" y="3609020"/>
            <a:ext cx="6721330" cy="72534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115608" y="4509120"/>
            <a:ext cx="7261437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3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平行四辺形 10"/>
          <p:cNvSpPr/>
          <p:nvPr userDrawn="1"/>
        </p:nvSpPr>
        <p:spPr>
          <a:xfrm>
            <a:off x="340758" y="4179083"/>
            <a:ext cx="5791146" cy="1140127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1" name="平行四辺形 30"/>
          <p:cNvSpPr/>
          <p:nvPr userDrawn="1"/>
        </p:nvSpPr>
        <p:spPr>
          <a:xfrm>
            <a:off x="195484" y="4179084"/>
            <a:ext cx="573122" cy="1140126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5" name="平行四辺形 4"/>
          <p:cNvSpPr/>
          <p:nvPr userDrawn="1"/>
        </p:nvSpPr>
        <p:spPr>
          <a:xfrm>
            <a:off x="1270942" y="1388773"/>
            <a:ext cx="4440878" cy="1140127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0" name="平行四辺形 29"/>
          <p:cNvSpPr/>
          <p:nvPr userDrawn="1"/>
        </p:nvSpPr>
        <p:spPr>
          <a:xfrm>
            <a:off x="1130884" y="1388774"/>
            <a:ext cx="573122" cy="1140126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0" name="平行四辺形 9"/>
          <p:cNvSpPr/>
          <p:nvPr userDrawn="1"/>
        </p:nvSpPr>
        <p:spPr>
          <a:xfrm>
            <a:off x="790847" y="2783929"/>
            <a:ext cx="5101009" cy="1140127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平行四辺形 7"/>
          <p:cNvSpPr/>
          <p:nvPr userDrawn="1"/>
        </p:nvSpPr>
        <p:spPr>
          <a:xfrm>
            <a:off x="650789" y="2783928"/>
            <a:ext cx="573122" cy="1140126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cxnSp>
        <p:nvCxnSpPr>
          <p:cNvPr id="12" name="直線コネクタ 11"/>
          <p:cNvCxnSpPr/>
          <p:nvPr userDrawn="1"/>
        </p:nvCxnSpPr>
        <p:spPr>
          <a:xfrm flipH="1">
            <a:off x="6005185" y="3182283"/>
            <a:ext cx="618681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826" y="634314"/>
            <a:ext cx="2596429" cy="5304621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4975993" y="1317625"/>
            <a:ext cx="2224094" cy="39708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506279" y="1358770"/>
            <a:ext cx="4500891" cy="18182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506278" y="3286625"/>
            <a:ext cx="4320856" cy="233261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695546" y="1508787"/>
            <a:ext cx="3056085" cy="91808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70942" y="2894949"/>
            <a:ext cx="3493431" cy="91808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850859" y="4290103"/>
            <a:ext cx="3913514" cy="91808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</p:txBody>
      </p:sp>
      <p:sp>
        <p:nvSpPr>
          <p:cNvPr id="20" name="涙形 19"/>
          <p:cNvSpPr/>
          <p:nvPr userDrawn="1"/>
        </p:nvSpPr>
        <p:spPr>
          <a:xfrm rot="5400000">
            <a:off x="1168360" y="881748"/>
            <a:ext cx="565917" cy="565966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1313875" y="97797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accent1"/>
                </a:solidFill>
              </a:rPr>
              <a:t>1</a:t>
            </a:r>
            <a:endParaRPr kumimoji="1" lang="ja-JP" altLang="en-US" sz="1200" dirty="0">
              <a:solidFill>
                <a:schemeClr val="accent1"/>
              </a:solidFill>
            </a:endParaRPr>
          </a:p>
        </p:txBody>
      </p:sp>
      <p:sp>
        <p:nvSpPr>
          <p:cNvPr id="23" name="涙形 22"/>
          <p:cNvSpPr/>
          <p:nvPr userDrawn="1"/>
        </p:nvSpPr>
        <p:spPr>
          <a:xfrm rot="5400000">
            <a:off x="705001" y="2245917"/>
            <a:ext cx="565917" cy="565966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850516" y="234214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accent1"/>
                </a:solidFill>
              </a:rPr>
              <a:t>2</a:t>
            </a:r>
            <a:endParaRPr kumimoji="1" lang="ja-JP" altLang="en-US" sz="1200" dirty="0">
              <a:solidFill>
                <a:schemeClr val="accent1"/>
              </a:solidFill>
            </a:endParaRPr>
          </a:p>
        </p:txBody>
      </p:sp>
      <p:sp>
        <p:nvSpPr>
          <p:cNvPr id="27" name="涙形 26"/>
          <p:cNvSpPr/>
          <p:nvPr userDrawn="1"/>
        </p:nvSpPr>
        <p:spPr>
          <a:xfrm rot="5400000">
            <a:off x="254912" y="3641072"/>
            <a:ext cx="565917" cy="565966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テキスト ボックス 27"/>
          <p:cNvSpPr txBox="1"/>
          <p:nvPr userDrawn="1"/>
        </p:nvSpPr>
        <p:spPr>
          <a:xfrm>
            <a:off x="400427" y="373730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accent1"/>
                </a:solidFill>
              </a:rPr>
              <a:t>3</a:t>
            </a:r>
            <a:endParaRPr kumimoji="1" lang="ja-JP" alt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 animBg="1"/>
      <p:bldP spid="5" grpId="0" animBg="1"/>
      <p:bldP spid="30" grpId="0" animBg="1"/>
      <p:bldP spid="10" grpId="0" animBg="1"/>
      <p:bldP spid="8" grpId="0" animBg="1"/>
      <p:bldP spid="24" grpId="0"/>
      <p:bldP spid="13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/>
      <p:bldP spid="23" grpId="0" animBg="1"/>
      <p:bldP spid="25" grpId="0"/>
      <p:bldP spid="27" grpId="0" animBg="1"/>
      <p:bldP spid="28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0" y="3549013"/>
            <a:ext cx="12192000" cy="900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604" y="340622"/>
            <a:ext cx="2547226" cy="6173622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910" y="968727"/>
            <a:ext cx="2596429" cy="5304621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6486077" y="1652038"/>
            <a:ext cx="2224094" cy="39708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64866" y="3609020"/>
            <a:ext cx="5731134" cy="72534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364865" y="4509120"/>
            <a:ext cx="5731134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62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"/>
                            </p:stCondLst>
                            <p:childTnLst>
                              <p:par>
                                <p:cTn id="2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1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 userDrawn="1"/>
        </p:nvCxnSpPr>
        <p:spPr>
          <a:xfrm flipH="1">
            <a:off x="0" y="2168860"/>
            <a:ext cx="12192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198" y="578684"/>
            <a:ext cx="3810754" cy="541778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07" y="2556065"/>
            <a:ext cx="1689072" cy="3440404"/>
          </a:xfrm>
          <a:prstGeom prst="rect">
            <a:avLst/>
          </a:prstGeom>
        </p:spPr>
      </p:pic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699185" y="3000976"/>
            <a:ext cx="1440517" cy="255058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2304485" y="1097356"/>
            <a:ext cx="3292180" cy="43804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065994" y="848714"/>
            <a:ext cx="5821152" cy="132541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ホームベース 19"/>
          <p:cNvSpPr/>
          <p:nvPr userDrawn="1"/>
        </p:nvSpPr>
        <p:spPr>
          <a:xfrm>
            <a:off x="6106240" y="2479604"/>
            <a:ext cx="319824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426065" y="2735166"/>
            <a:ext cx="5461081" cy="126389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426065" y="2348880"/>
            <a:ext cx="546108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ホームベース 24"/>
          <p:cNvSpPr/>
          <p:nvPr userDrawn="1"/>
        </p:nvSpPr>
        <p:spPr>
          <a:xfrm>
            <a:off x="6106240" y="4240880"/>
            <a:ext cx="319824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426065" y="4496443"/>
            <a:ext cx="5461081" cy="126389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426065" y="4110157"/>
            <a:ext cx="546108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07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3549013"/>
            <a:ext cx="12192000" cy="900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198" y="578684"/>
            <a:ext cx="3810754" cy="541778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07" y="2556065"/>
            <a:ext cx="1689072" cy="3440404"/>
          </a:xfrm>
          <a:prstGeom prst="rect">
            <a:avLst/>
          </a:prstGeom>
        </p:spPr>
      </p:pic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699185" y="3000976"/>
            <a:ext cx="1440517" cy="255058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2304485" y="1097356"/>
            <a:ext cx="3292180" cy="43804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005982" y="3609020"/>
            <a:ext cx="5671122" cy="72534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026042" y="4509120"/>
            <a:ext cx="5681068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0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12" grpId="0"/>
      <p:bldP spid="1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and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 userDrawn="1"/>
        </p:nvCxnSpPr>
        <p:spPr>
          <a:xfrm flipH="1">
            <a:off x="0" y="3183707"/>
            <a:ext cx="12192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326244" y="1328767"/>
            <a:ext cx="4560902" cy="186020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38" y="1133641"/>
            <a:ext cx="5274870" cy="4272731"/>
          </a:xfrm>
          <a:prstGeom prst="rect">
            <a:avLst/>
          </a:prstGeom>
        </p:spPr>
      </p:pic>
      <p:sp>
        <p:nvSpPr>
          <p:cNvPr id="13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2065131" y="1313661"/>
            <a:ext cx="4890968" cy="2704156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63" y="2752124"/>
            <a:ext cx="1363426" cy="2777109"/>
          </a:xfrm>
          <a:prstGeom prst="rect">
            <a:avLst/>
          </a:prstGeom>
        </p:spPr>
      </p:pic>
      <p:sp>
        <p:nvSpPr>
          <p:cNvPr id="15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731414" y="3105629"/>
            <a:ext cx="1139924" cy="20701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7326243" y="3270007"/>
            <a:ext cx="4560902" cy="234923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5" grpId="0"/>
      <p:bldP spid="20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4029067"/>
            <a:ext cx="12192000" cy="13801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54" y="308653"/>
            <a:ext cx="5274870" cy="427273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76" y="950241"/>
            <a:ext cx="2554068" cy="363114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73" y="1804275"/>
            <a:ext cx="1363426" cy="2777109"/>
          </a:xfrm>
          <a:prstGeom prst="rect">
            <a:avLst/>
          </a:prstGeom>
        </p:spPr>
      </p:pic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1908725" y="2157779"/>
            <a:ext cx="1139924" cy="20701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3305448" y="488673"/>
            <a:ext cx="4890968" cy="2704156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8496475" y="1298763"/>
            <a:ext cx="2190433" cy="29403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365938" y="4653871"/>
            <a:ext cx="9460124" cy="725346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009994" y="5499230"/>
            <a:ext cx="10172013" cy="78008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30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  <p:bldP spid="10" grpId="0"/>
      <p:bldP spid="11" grpId="0"/>
      <p:bldP spid="13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l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図プレースホルダー 4"/>
          <p:cNvSpPr>
            <a:spLocks noGrp="1"/>
          </p:cNvSpPr>
          <p:nvPr>
            <p:ph type="pic" sz="quarter" idx="16" hasCustomPrompt="1"/>
          </p:nvPr>
        </p:nvSpPr>
        <p:spPr>
          <a:xfrm>
            <a:off x="1954939" y="2589148"/>
            <a:ext cx="1650085" cy="164994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図プレースホルダー 4"/>
          <p:cNvSpPr>
            <a:spLocks noGrp="1"/>
          </p:cNvSpPr>
          <p:nvPr>
            <p:ph type="pic" sz="quarter" idx="17" hasCustomPrompt="1"/>
          </p:nvPr>
        </p:nvSpPr>
        <p:spPr>
          <a:xfrm>
            <a:off x="3605266" y="2589148"/>
            <a:ext cx="1650085" cy="1649942"/>
          </a:xfrm>
          <a:solidFill>
            <a:schemeClr val="accent1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5" name="図プレースホルダー 4"/>
          <p:cNvSpPr>
            <a:spLocks noGrp="1"/>
          </p:cNvSpPr>
          <p:nvPr>
            <p:ph type="pic" sz="quarter" idx="22" hasCustomPrompt="1"/>
          </p:nvPr>
        </p:nvSpPr>
        <p:spPr>
          <a:xfrm>
            <a:off x="5255592" y="4239090"/>
            <a:ext cx="1650085" cy="1649942"/>
          </a:xfrm>
          <a:solidFill>
            <a:schemeClr val="accent1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9" name="図プレースホルダー 4"/>
          <p:cNvSpPr>
            <a:spLocks noGrp="1"/>
          </p:cNvSpPr>
          <p:nvPr>
            <p:ph type="pic" sz="quarter" idx="26" hasCustomPrompt="1"/>
          </p:nvPr>
        </p:nvSpPr>
        <p:spPr>
          <a:xfrm>
            <a:off x="304854" y="2588907"/>
            <a:ext cx="1650085" cy="1649942"/>
          </a:xfr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0" name="図プレースホルダー 4"/>
          <p:cNvSpPr>
            <a:spLocks noGrp="1"/>
          </p:cNvSpPr>
          <p:nvPr>
            <p:ph type="pic" sz="quarter" idx="27" hasCustomPrompt="1"/>
          </p:nvPr>
        </p:nvSpPr>
        <p:spPr>
          <a:xfrm>
            <a:off x="1955181" y="938724"/>
            <a:ext cx="1650085" cy="164994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</a:p>
          <a:p>
            <a:r>
              <a:rPr kumimoji="1" lang="en-US" altLang="ja-JP" dirty="0"/>
              <a:t>(or blank)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4"/>
          <p:cNvSpPr>
            <a:spLocks noGrp="1"/>
          </p:cNvSpPr>
          <p:nvPr>
            <p:ph type="pic" sz="quarter" idx="28" hasCustomPrompt="1"/>
          </p:nvPr>
        </p:nvSpPr>
        <p:spPr>
          <a:xfrm>
            <a:off x="3605507" y="938724"/>
            <a:ext cx="1650085" cy="164994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4"/>
          <p:cNvSpPr>
            <a:spLocks noGrp="1"/>
          </p:cNvSpPr>
          <p:nvPr>
            <p:ph type="pic" sz="quarter" idx="29" hasCustomPrompt="1"/>
          </p:nvPr>
        </p:nvSpPr>
        <p:spPr>
          <a:xfrm>
            <a:off x="5255834" y="938724"/>
            <a:ext cx="1650085" cy="1649942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3" name="図プレースホルダー 4"/>
          <p:cNvSpPr>
            <a:spLocks noGrp="1"/>
          </p:cNvSpPr>
          <p:nvPr>
            <p:ph type="pic" sz="quarter" idx="30" hasCustomPrompt="1"/>
          </p:nvPr>
        </p:nvSpPr>
        <p:spPr>
          <a:xfrm>
            <a:off x="6906160" y="938965"/>
            <a:ext cx="1650085" cy="164994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35628" y="2688055"/>
            <a:ext cx="6301247" cy="73771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435869" y="3338990"/>
            <a:ext cx="6331253" cy="7200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4"/>
          <p:cNvSpPr>
            <a:spLocks noGrp="1"/>
          </p:cNvSpPr>
          <p:nvPr>
            <p:ph type="pic" sz="quarter" idx="33" hasCustomPrompt="1"/>
          </p:nvPr>
        </p:nvSpPr>
        <p:spPr>
          <a:xfrm>
            <a:off x="1954939" y="4239090"/>
            <a:ext cx="1650085" cy="1649942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4"/>
          <p:cNvSpPr>
            <a:spLocks noGrp="1"/>
          </p:cNvSpPr>
          <p:nvPr>
            <p:ph type="pic" sz="quarter" idx="34" hasCustomPrompt="1"/>
          </p:nvPr>
        </p:nvSpPr>
        <p:spPr>
          <a:xfrm>
            <a:off x="3605266" y="4239090"/>
            <a:ext cx="1650085" cy="164994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4"/>
          <p:cNvSpPr>
            <a:spLocks noGrp="1"/>
          </p:cNvSpPr>
          <p:nvPr>
            <p:ph type="pic" sz="quarter" idx="35" hasCustomPrompt="1"/>
          </p:nvPr>
        </p:nvSpPr>
        <p:spPr>
          <a:xfrm>
            <a:off x="10206813" y="4239090"/>
            <a:ext cx="1650085" cy="1649942"/>
          </a:xfrm>
          <a:solidFill>
            <a:schemeClr val="accent1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図プレースホルダー 4"/>
          <p:cNvSpPr>
            <a:spLocks noGrp="1"/>
          </p:cNvSpPr>
          <p:nvPr>
            <p:ph type="pic" sz="quarter" idx="36" hasCustomPrompt="1"/>
          </p:nvPr>
        </p:nvSpPr>
        <p:spPr>
          <a:xfrm>
            <a:off x="6906160" y="4239090"/>
            <a:ext cx="1650085" cy="164994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4" name="図プレースホルダー 4"/>
          <p:cNvSpPr>
            <a:spLocks noGrp="1"/>
          </p:cNvSpPr>
          <p:nvPr>
            <p:ph type="pic" sz="quarter" idx="37" hasCustomPrompt="1"/>
          </p:nvPr>
        </p:nvSpPr>
        <p:spPr>
          <a:xfrm>
            <a:off x="8556487" y="4239090"/>
            <a:ext cx="1650085" cy="164994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310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33947-4138-4DA4-BE35-9E1638DDA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6FB44D-63A7-47AC-B33B-EAC269626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F907-9061-4835-811C-C78627C082B2}" type="datetimeFigureOut">
              <a:rPr lang="es-EC" smtClean="0"/>
              <a:t>29/10/2021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6EDC98-40A9-4647-85F6-E56FE8B0F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CA3EBC-A5CB-439B-9BDB-1097761E7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A6F2-B39F-4269-862F-193A4465A8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2816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1" y="0"/>
            <a:ext cx="334860" cy="6858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 flipH="1">
            <a:off x="0" y="3183707"/>
            <a:ext cx="12192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87276" y="1328767"/>
            <a:ext cx="5599871" cy="186020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287276" y="3270007"/>
            <a:ext cx="5599870" cy="234923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274848" y="0"/>
            <a:ext cx="582115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532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25457" y="29028"/>
            <a:ext cx="2400208" cy="307702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2458716" y="3137733"/>
            <a:ext cx="2400208" cy="3077029"/>
          </a:xfr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4891974" y="29028"/>
            <a:ext cx="2400208" cy="3077029"/>
          </a:xfr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7326093" y="3137962"/>
            <a:ext cx="2400208" cy="3077029"/>
          </a:xfr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758492" y="29028"/>
            <a:ext cx="2400208" cy="3077029"/>
          </a:xfr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25457" y="3137962"/>
            <a:ext cx="2400208" cy="3076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2458716" y="29257"/>
            <a:ext cx="2400208" cy="30768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4891974" y="3137962"/>
            <a:ext cx="2400208" cy="3076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7326093" y="29257"/>
            <a:ext cx="2400208" cy="30768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9758492" y="3138191"/>
            <a:ext cx="2400208" cy="3076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911429" y="3318426"/>
            <a:ext cx="628266" cy="628211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3344687" y="243359"/>
            <a:ext cx="628266" cy="628211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5777945" y="3318426"/>
            <a:ext cx="628266" cy="628211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0644463" y="3318426"/>
            <a:ext cx="628266" cy="628211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8212064" y="243359"/>
            <a:ext cx="628266" cy="628211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729" y="4025965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42534" y="4357162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2490018" y="941221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604823" y="1272419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7357395" y="941222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7472200" y="1272419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912383" y="4025965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5027187" y="4357162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9779760" y="4025965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9894565" y="4357163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049863" y="2962508"/>
            <a:ext cx="351397" cy="351367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5919772" y="2962508"/>
            <a:ext cx="351397" cy="351367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0782897" y="2962508"/>
            <a:ext cx="351397" cy="351367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1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3483121" y="2918943"/>
            <a:ext cx="351397" cy="351367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8350498" y="2957620"/>
            <a:ext cx="351397" cy="351367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110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animBg="1"/>
      <p:bldP spid="40" grpId="0" animBg="1"/>
      <p:bldP spid="41" grpId="0" animBg="1"/>
      <p:bldP spid="42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2" name="六角形 31"/>
          <p:cNvSpPr/>
          <p:nvPr userDrawn="1"/>
        </p:nvSpPr>
        <p:spPr>
          <a:xfrm rot="5400000">
            <a:off x="3960116" y="1824859"/>
            <a:ext cx="4270708" cy="3681964"/>
          </a:xfrm>
          <a:prstGeom prst="hexagon">
            <a:avLst>
              <a:gd name="adj" fmla="val 28637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7" name="円/楕円 36"/>
          <p:cNvSpPr/>
          <p:nvPr userDrawn="1"/>
        </p:nvSpPr>
        <p:spPr>
          <a:xfrm>
            <a:off x="5414278" y="930420"/>
            <a:ext cx="1350267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8" name="円/楕円 37"/>
          <p:cNvSpPr/>
          <p:nvPr userDrawn="1"/>
        </p:nvSpPr>
        <p:spPr>
          <a:xfrm>
            <a:off x="7236226" y="1920530"/>
            <a:ext cx="1350267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9" name="円/楕円 38"/>
          <p:cNvSpPr/>
          <p:nvPr userDrawn="1"/>
        </p:nvSpPr>
        <p:spPr>
          <a:xfrm>
            <a:off x="7236226" y="4020764"/>
            <a:ext cx="1350267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0" name="円/楕円 39"/>
          <p:cNvSpPr/>
          <p:nvPr userDrawn="1"/>
        </p:nvSpPr>
        <p:spPr>
          <a:xfrm>
            <a:off x="5414278" y="5040877"/>
            <a:ext cx="1350267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1" name="円/楕円 40"/>
          <p:cNvSpPr/>
          <p:nvPr userDrawn="1"/>
        </p:nvSpPr>
        <p:spPr>
          <a:xfrm>
            <a:off x="3579354" y="4020764"/>
            <a:ext cx="1350267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2" name="円/楕円 41"/>
          <p:cNvSpPr/>
          <p:nvPr userDrawn="1"/>
        </p:nvSpPr>
        <p:spPr>
          <a:xfrm>
            <a:off x="3579354" y="1914975"/>
            <a:ext cx="1350267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4655715" y="3300331"/>
            <a:ext cx="2850564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3657051" y="2270292"/>
            <a:ext cx="1200238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5478417" y="1254901"/>
            <a:ext cx="1200238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7302772" y="2270292"/>
            <a:ext cx="1200238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645901" y="4365801"/>
            <a:ext cx="1200238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7291622" y="4365801"/>
            <a:ext cx="1200238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5478417" y="5385914"/>
            <a:ext cx="1200238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2" name="円弧 51"/>
          <p:cNvSpPr/>
          <p:nvPr userDrawn="1"/>
        </p:nvSpPr>
        <p:spPr>
          <a:xfrm rot="2700000">
            <a:off x="5317862" y="833090"/>
            <a:ext cx="1547059" cy="1547193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cxnSp>
        <p:nvCxnSpPr>
          <p:cNvPr id="54" name="直線コネクタ 53"/>
          <p:cNvCxnSpPr>
            <a:stCxn id="52" idx="0"/>
          </p:cNvCxnSpPr>
          <p:nvPr userDrawn="1"/>
        </p:nvCxnSpPr>
        <p:spPr>
          <a:xfrm>
            <a:off x="6638407" y="1059719"/>
            <a:ext cx="3768030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円弧 59"/>
          <p:cNvSpPr/>
          <p:nvPr userDrawn="1"/>
        </p:nvSpPr>
        <p:spPr>
          <a:xfrm rot="2700000">
            <a:off x="7138353" y="1807986"/>
            <a:ext cx="1547059" cy="1547193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cxnSp>
        <p:nvCxnSpPr>
          <p:cNvPr id="61" name="直線コネクタ 60"/>
          <p:cNvCxnSpPr>
            <a:stCxn id="60" idx="0"/>
          </p:cNvCxnSpPr>
          <p:nvPr userDrawn="1"/>
        </p:nvCxnSpPr>
        <p:spPr>
          <a:xfrm>
            <a:off x="8458898" y="2034615"/>
            <a:ext cx="3336192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円弧 62"/>
          <p:cNvSpPr/>
          <p:nvPr userDrawn="1"/>
        </p:nvSpPr>
        <p:spPr>
          <a:xfrm rot="2700000">
            <a:off x="7138353" y="3913775"/>
            <a:ext cx="1547059" cy="1547193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cxnSp>
        <p:nvCxnSpPr>
          <p:cNvPr id="64" name="直線コネクタ 63"/>
          <p:cNvCxnSpPr/>
          <p:nvPr userDrawn="1"/>
        </p:nvCxnSpPr>
        <p:spPr>
          <a:xfrm>
            <a:off x="8458898" y="4140403"/>
            <a:ext cx="3336192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円弧 69"/>
          <p:cNvSpPr/>
          <p:nvPr userDrawn="1"/>
        </p:nvSpPr>
        <p:spPr>
          <a:xfrm rot="18900000" flipH="1">
            <a:off x="3475570" y="1808053"/>
            <a:ext cx="1547193" cy="1547059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cxnSp>
        <p:nvCxnSpPr>
          <p:cNvPr id="71" name="直線コネクタ 70"/>
          <p:cNvCxnSpPr>
            <a:stCxn id="70" idx="0"/>
          </p:cNvCxnSpPr>
          <p:nvPr userDrawn="1"/>
        </p:nvCxnSpPr>
        <p:spPr>
          <a:xfrm flipH="1">
            <a:off x="347164" y="2034615"/>
            <a:ext cx="3354987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円弧 76"/>
          <p:cNvSpPr/>
          <p:nvPr userDrawn="1"/>
        </p:nvSpPr>
        <p:spPr>
          <a:xfrm rot="18900000" flipH="1">
            <a:off x="3475570" y="3913842"/>
            <a:ext cx="1547193" cy="1547059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cxnSp>
        <p:nvCxnSpPr>
          <p:cNvPr id="78" name="直線コネクタ 77"/>
          <p:cNvCxnSpPr>
            <a:stCxn id="77" idx="0"/>
          </p:cNvCxnSpPr>
          <p:nvPr userDrawn="1"/>
        </p:nvCxnSpPr>
        <p:spPr>
          <a:xfrm flipH="1">
            <a:off x="347164" y="4140403"/>
            <a:ext cx="3354987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円弧 79"/>
          <p:cNvSpPr/>
          <p:nvPr userDrawn="1"/>
        </p:nvSpPr>
        <p:spPr>
          <a:xfrm rot="2700000" flipH="1" flipV="1">
            <a:off x="5296128" y="4950822"/>
            <a:ext cx="1547059" cy="1547193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cxnSp>
        <p:nvCxnSpPr>
          <p:cNvPr id="81" name="直線コネクタ 80"/>
          <p:cNvCxnSpPr>
            <a:stCxn id="80" idx="0"/>
          </p:cNvCxnSpPr>
          <p:nvPr userDrawn="1"/>
        </p:nvCxnSpPr>
        <p:spPr>
          <a:xfrm flipH="1">
            <a:off x="1651143" y="6271386"/>
            <a:ext cx="3871499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6937316" y="1134929"/>
            <a:ext cx="3469121" cy="56489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0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8731347" y="2135731"/>
            <a:ext cx="3063744" cy="92073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1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8739814" y="4227003"/>
            <a:ext cx="3063744" cy="92073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2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330956" y="2135237"/>
            <a:ext cx="3063744" cy="92073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5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347164" y="4235470"/>
            <a:ext cx="3063744" cy="92073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6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746799" y="5622262"/>
            <a:ext cx="3469121" cy="564892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8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04826" y="235778"/>
            <a:ext cx="4513125" cy="13220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47" name="直線コネクタ 46"/>
          <p:cNvCxnSpPr/>
          <p:nvPr userDrawn="1"/>
        </p:nvCxnSpPr>
        <p:spPr>
          <a:xfrm flipH="1">
            <a:off x="-528" y="1581689"/>
            <a:ext cx="497615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27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5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5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5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5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5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5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5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5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60" grpId="0" animBg="1"/>
      <p:bldP spid="63" grpId="0" animBg="1"/>
      <p:bldP spid="70" grpId="0" animBg="1"/>
      <p:bldP spid="77" grpId="0" animBg="1"/>
      <p:bldP spid="80" grpId="0" animBg="1"/>
      <p:bldP spid="8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048265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047206" y="0"/>
            <a:ext cx="3048265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6096529" y="0"/>
            <a:ext cx="3048265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9143735" y="0"/>
            <a:ext cx="3048265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189604"/>
            <a:ext cx="3048265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047206" y="2189604"/>
            <a:ext cx="3048265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6096529" y="2189604"/>
            <a:ext cx="3048265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9143735" y="2189604"/>
            <a:ext cx="3048265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809578"/>
            <a:ext cx="3048265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21" hasCustomPrompt="1"/>
          </p:nvPr>
        </p:nvSpPr>
        <p:spPr>
          <a:xfrm>
            <a:off x="3047206" y="1809578"/>
            <a:ext cx="3048265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0" name="テキスト プレースホルダー 17"/>
          <p:cNvSpPr>
            <a:spLocks noGrp="1"/>
          </p:cNvSpPr>
          <p:nvPr>
            <p:ph type="body" sz="quarter" idx="22" hasCustomPrompt="1"/>
          </p:nvPr>
        </p:nvSpPr>
        <p:spPr>
          <a:xfrm>
            <a:off x="6095471" y="1809578"/>
            <a:ext cx="3048265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1" name="テキスト プレースホルダー 17"/>
          <p:cNvSpPr>
            <a:spLocks noGrp="1"/>
          </p:cNvSpPr>
          <p:nvPr>
            <p:ph type="body" sz="quarter" idx="23" hasCustomPrompt="1"/>
          </p:nvPr>
        </p:nvSpPr>
        <p:spPr>
          <a:xfrm>
            <a:off x="9142677" y="1809578"/>
            <a:ext cx="3048265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テキスト プレースホルダー 17"/>
          <p:cNvSpPr>
            <a:spLocks noGrp="1"/>
          </p:cNvSpPr>
          <p:nvPr>
            <p:ph type="body" sz="quarter" idx="24" hasCustomPrompt="1"/>
          </p:nvPr>
        </p:nvSpPr>
        <p:spPr>
          <a:xfrm>
            <a:off x="1058" y="3999182"/>
            <a:ext cx="3048265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3" name="テキスト プレースホルダー 17"/>
          <p:cNvSpPr>
            <a:spLocks noGrp="1"/>
          </p:cNvSpPr>
          <p:nvPr>
            <p:ph type="body" sz="quarter" idx="25" hasCustomPrompt="1"/>
          </p:nvPr>
        </p:nvSpPr>
        <p:spPr>
          <a:xfrm>
            <a:off x="3048264" y="3999182"/>
            <a:ext cx="3048265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17"/>
          <p:cNvSpPr>
            <a:spLocks noGrp="1"/>
          </p:cNvSpPr>
          <p:nvPr>
            <p:ph type="body" sz="quarter" idx="26" hasCustomPrompt="1"/>
          </p:nvPr>
        </p:nvSpPr>
        <p:spPr>
          <a:xfrm>
            <a:off x="6096529" y="3999182"/>
            <a:ext cx="3048265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5" name="テキスト プレースホルダー 17"/>
          <p:cNvSpPr>
            <a:spLocks noGrp="1"/>
          </p:cNvSpPr>
          <p:nvPr>
            <p:ph type="body" sz="quarter" idx="27" hasCustomPrompt="1"/>
          </p:nvPr>
        </p:nvSpPr>
        <p:spPr>
          <a:xfrm>
            <a:off x="9143735" y="3999182"/>
            <a:ext cx="3048265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894930" y="4413260"/>
            <a:ext cx="8409158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27" name="直線コネクタ 26"/>
          <p:cNvCxnSpPr/>
          <p:nvPr userDrawn="1"/>
        </p:nvCxnSpPr>
        <p:spPr>
          <a:xfrm flipH="1" flipV="1">
            <a:off x="2222164" y="5235430"/>
            <a:ext cx="774767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398291" y="5317061"/>
            <a:ext cx="9402435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6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75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5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  <p:bldP spid="14" grpId="0"/>
      <p:bldP spid="15" grpId="0"/>
      <p:bldP spid="16" grpId="0"/>
      <p:bldP spid="1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1752600"/>
            <a:ext cx="12235395" cy="1972733"/>
          </a:xfrm>
          <a:custGeom>
            <a:avLst/>
            <a:gdLst>
              <a:gd name="connsiteX0" fmla="*/ 0 w 18351500"/>
              <a:gd name="connsiteY0" fmla="*/ 2959100 h 2959100"/>
              <a:gd name="connsiteX1" fmla="*/ 3606800 w 18351500"/>
              <a:gd name="connsiteY1" fmla="*/ 2959100 h 2959100"/>
              <a:gd name="connsiteX2" fmla="*/ 3606800 w 18351500"/>
              <a:gd name="connsiteY2" fmla="*/ 0 h 2959100"/>
              <a:gd name="connsiteX3" fmla="*/ 7289800 w 18351500"/>
              <a:gd name="connsiteY3" fmla="*/ 0 h 2959100"/>
              <a:gd name="connsiteX4" fmla="*/ 7289800 w 18351500"/>
              <a:gd name="connsiteY4" fmla="*/ 2159000 h 2959100"/>
              <a:gd name="connsiteX5" fmla="*/ 10998200 w 18351500"/>
              <a:gd name="connsiteY5" fmla="*/ 2159000 h 2959100"/>
              <a:gd name="connsiteX6" fmla="*/ 10998200 w 18351500"/>
              <a:gd name="connsiteY6" fmla="*/ 850900 h 2959100"/>
              <a:gd name="connsiteX7" fmla="*/ 14668500 w 18351500"/>
              <a:gd name="connsiteY7" fmla="*/ 850900 h 2959100"/>
              <a:gd name="connsiteX8" fmla="*/ 14668500 w 18351500"/>
              <a:gd name="connsiteY8" fmla="*/ 2806700 h 2959100"/>
              <a:gd name="connsiteX9" fmla="*/ 18351500 w 18351500"/>
              <a:gd name="connsiteY9" fmla="*/ 2806700 h 295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51500" h="2959100">
                <a:moveTo>
                  <a:pt x="0" y="2959100"/>
                </a:moveTo>
                <a:lnTo>
                  <a:pt x="3606800" y="2959100"/>
                </a:lnTo>
                <a:lnTo>
                  <a:pt x="3606800" y="0"/>
                </a:lnTo>
                <a:lnTo>
                  <a:pt x="7289800" y="0"/>
                </a:lnTo>
                <a:lnTo>
                  <a:pt x="7289800" y="2159000"/>
                </a:lnTo>
                <a:lnTo>
                  <a:pt x="10998200" y="2159000"/>
                </a:lnTo>
                <a:lnTo>
                  <a:pt x="10998200" y="850900"/>
                </a:lnTo>
                <a:lnTo>
                  <a:pt x="14668500" y="850900"/>
                </a:lnTo>
                <a:lnTo>
                  <a:pt x="14668500" y="2806700"/>
                </a:lnTo>
                <a:lnTo>
                  <a:pt x="18351500" y="2806700"/>
                </a:lnTo>
              </a:path>
            </a:pathLst>
          </a:custGeom>
          <a:noFill/>
          <a:ln w="762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583375" y="3971043"/>
            <a:ext cx="2280451" cy="1145300"/>
            <a:chOff x="187211" y="5765810"/>
            <a:chExt cx="3420380" cy="1717950"/>
          </a:xfrm>
        </p:grpSpPr>
        <p:sp>
          <p:nvSpPr>
            <p:cNvPr id="30" name="正方形/長方形 29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1" name="二等辺三角形 30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67" name="円/楕円 66"/>
          <p:cNvSpPr/>
          <p:nvPr userDrawn="1"/>
        </p:nvSpPr>
        <p:spPr>
          <a:xfrm>
            <a:off x="197276" y="3828022"/>
            <a:ext cx="618648" cy="618594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4" name="図プレースホルダー 33"/>
          <p:cNvSpPr>
            <a:spLocks noGrp="1"/>
          </p:cNvSpPr>
          <p:nvPr>
            <p:ph type="pic" sz="quarter" idx="25" hasCustomPrompt="1"/>
          </p:nvPr>
        </p:nvSpPr>
        <p:spPr>
          <a:xfrm>
            <a:off x="346111" y="3987977"/>
            <a:ext cx="297553" cy="297527"/>
          </a:xfrm>
        </p:spPr>
        <p:txBody>
          <a:bodyPr>
            <a:normAutofit/>
          </a:bodyPr>
          <a:lstStyle>
            <a:lvl1pPr>
              <a:defRPr sz="6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8943" y="3025316"/>
            <a:ext cx="2359229" cy="660074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15923" y="4186122"/>
            <a:ext cx="1897873" cy="92027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2500670" y="1795180"/>
            <a:ext cx="2359229" cy="660074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380398" y="2362655"/>
            <a:ext cx="2359229" cy="660074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4939113" y="2487708"/>
            <a:ext cx="2359229" cy="660074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810879" y="2935306"/>
            <a:ext cx="2359229" cy="660074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 rot="10800000">
            <a:off x="2506878" y="505037"/>
            <a:ext cx="2280451" cy="1145300"/>
            <a:chOff x="187211" y="5765810"/>
            <a:chExt cx="3420380" cy="1717950"/>
          </a:xfrm>
        </p:grpSpPr>
        <p:sp>
          <p:nvSpPr>
            <p:cNvPr id="36" name="正方形/長方形 35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7" name="二等辺三角形 36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38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2798363" y="540095"/>
            <a:ext cx="1838937" cy="92027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40" name="グループ化 39"/>
          <p:cNvGrpSpPr/>
          <p:nvPr userDrawn="1"/>
        </p:nvGrpSpPr>
        <p:grpSpPr>
          <a:xfrm rot="10800000">
            <a:off x="7386255" y="1075100"/>
            <a:ext cx="2280451" cy="1145300"/>
            <a:chOff x="187211" y="5765810"/>
            <a:chExt cx="3420380" cy="1717950"/>
          </a:xfrm>
        </p:grpSpPr>
        <p:sp>
          <p:nvSpPr>
            <p:cNvPr id="41" name="正方形/長方形 40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2" name="二等辺三角形 41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43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695579" y="1110158"/>
            <a:ext cx="1821098" cy="92027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45" name="グループ化 44"/>
          <p:cNvGrpSpPr/>
          <p:nvPr userDrawn="1"/>
        </p:nvGrpSpPr>
        <p:grpSpPr>
          <a:xfrm>
            <a:off x="4955245" y="3467030"/>
            <a:ext cx="2280451" cy="1145300"/>
            <a:chOff x="187211" y="5765810"/>
            <a:chExt cx="3420380" cy="1717950"/>
          </a:xfrm>
        </p:grpSpPr>
        <p:sp>
          <p:nvSpPr>
            <p:cNvPr id="46" name="正方形/長方形 45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7" name="二等辺三角形 46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4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5269822" y="3682109"/>
            <a:ext cx="1815846" cy="92027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59" name="グループ化 58"/>
          <p:cNvGrpSpPr/>
          <p:nvPr userDrawn="1"/>
        </p:nvGrpSpPr>
        <p:grpSpPr>
          <a:xfrm>
            <a:off x="9786730" y="3887280"/>
            <a:ext cx="2280451" cy="1145300"/>
            <a:chOff x="187211" y="5765810"/>
            <a:chExt cx="3420380" cy="1717950"/>
          </a:xfrm>
        </p:grpSpPr>
        <p:sp>
          <p:nvSpPr>
            <p:cNvPr id="60" name="正方形/長方形 59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1" name="二等辺三角形 60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62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0096054" y="4068492"/>
            <a:ext cx="1821098" cy="92027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4" name="直角三角形 63"/>
          <p:cNvSpPr/>
          <p:nvPr userDrawn="1"/>
        </p:nvSpPr>
        <p:spPr>
          <a:xfrm rot="8100000">
            <a:off x="2272393" y="2691198"/>
            <a:ext cx="270053" cy="270030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5" name="直角三角形 64"/>
          <p:cNvSpPr/>
          <p:nvPr userDrawn="1"/>
        </p:nvSpPr>
        <p:spPr>
          <a:xfrm rot="18900000">
            <a:off x="9651703" y="2733645"/>
            <a:ext cx="270053" cy="270030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8" name="円/楕円 67"/>
          <p:cNvSpPr/>
          <p:nvPr userDrawn="1"/>
        </p:nvSpPr>
        <p:spPr>
          <a:xfrm>
            <a:off x="2197427" y="195739"/>
            <a:ext cx="618648" cy="618594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9" name="図プレースホルダー 33"/>
          <p:cNvSpPr>
            <a:spLocks noGrp="1"/>
          </p:cNvSpPr>
          <p:nvPr>
            <p:ph type="pic" sz="quarter" idx="34" hasCustomPrompt="1"/>
          </p:nvPr>
        </p:nvSpPr>
        <p:spPr>
          <a:xfrm>
            <a:off x="2346262" y="355694"/>
            <a:ext cx="297553" cy="297527"/>
          </a:xfrm>
        </p:spPr>
        <p:txBody>
          <a:bodyPr>
            <a:normAutofit/>
          </a:bodyPr>
          <a:lstStyle>
            <a:lvl1pPr>
              <a:defRPr sz="6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0" name="円/楕円 69"/>
          <p:cNvSpPr/>
          <p:nvPr userDrawn="1"/>
        </p:nvSpPr>
        <p:spPr>
          <a:xfrm>
            <a:off x="4645921" y="3292804"/>
            <a:ext cx="618648" cy="618594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1" name="図プレースホルダー 33"/>
          <p:cNvSpPr>
            <a:spLocks noGrp="1"/>
          </p:cNvSpPr>
          <p:nvPr>
            <p:ph type="pic" sz="quarter" idx="35" hasCustomPrompt="1"/>
          </p:nvPr>
        </p:nvSpPr>
        <p:spPr>
          <a:xfrm>
            <a:off x="4794756" y="3452759"/>
            <a:ext cx="297553" cy="297527"/>
          </a:xfrm>
        </p:spPr>
        <p:txBody>
          <a:bodyPr>
            <a:normAutofit/>
          </a:bodyPr>
          <a:lstStyle>
            <a:lvl1pPr>
              <a:defRPr sz="6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円/楕円 71"/>
          <p:cNvSpPr/>
          <p:nvPr userDrawn="1"/>
        </p:nvSpPr>
        <p:spPr>
          <a:xfrm>
            <a:off x="7076932" y="763137"/>
            <a:ext cx="618648" cy="618594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3" name="図プレースホルダー 33"/>
          <p:cNvSpPr>
            <a:spLocks noGrp="1"/>
          </p:cNvSpPr>
          <p:nvPr>
            <p:ph type="pic" sz="quarter" idx="36" hasCustomPrompt="1"/>
          </p:nvPr>
        </p:nvSpPr>
        <p:spPr>
          <a:xfrm>
            <a:off x="7225767" y="923092"/>
            <a:ext cx="297553" cy="297527"/>
          </a:xfrm>
        </p:spPr>
        <p:txBody>
          <a:bodyPr>
            <a:normAutofit/>
          </a:bodyPr>
          <a:lstStyle>
            <a:lvl1pPr>
              <a:defRPr sz="6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円/楕円 73"/>
          <p:cNvSpPr/>
          <p:nvPr userDrawn="1"/>
        </p:nvSpPr>
        <p:spPr>
          <a:xfrm>
            <a:off x="9477407" y="3730507"/>
            <a:ext cx="618648" cy="618594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5" name="図プレースホルダー 33"/>
          <p:cNvSpPr>
            <a:spLocks noGrp="1"/>
          </p:cNvSpPr>
          <p:nvPr>
            <p:ph type="pic" sz="quarter" idx="37" hasCustomPrompt="1"/>
          </p:nvPr>
        </p:nvSpPr>
        <p:spPr>
          <a:xfrm>
            <a:off x="9626242" y="3890462"/>
            <a:ext cx="297553" cy="297527"/>
          </a:xfrm>
        </p:spPr>
        <p:txBody>
          <a:bodyPr>
            <a:normAutofit/>
          </a:bodyPr>
          <a:lstStyle>
            <a:lvl1pPr>
              <a:defRPr sz="6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3281348" y="4718066"/>
            <a:ext cx="5599871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8" name="直線コネクタ 77"/>
          <p:cNvCxnSpPr/>
          <p:nvPr userDrawn="1"/>
        </p:nvCxnSpPr>
        <p:spPr>
          <a:xfrm flipH="1" flipV="1">
            <a:off x="2222164" y="5556706"/>
            <a:ext cx="774767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222164" y="5621867"/>
            <a:ext cx="7755523" cy="72813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50"/>
                            </p:stCondLst>
                            <p:childTnLst>
                              <p:par>
                                <p:cTn id="6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75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250"/>
                            </p:stCondLst>
                            <p:childTnLst>
                              <p:par>
                                <p:cTn id="8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7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750"/>
                            </p:stCondLst>
                            <p:childTnLst>
                              <p:par>
                                <p:cTn id="10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250"/>
                            </p:stCondLst>
                            <p:childTnLst>
                              <p:par>
                                <p:cTn id="10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7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250"/>
                            </p:stCondLst>
                            <p:childTnLst>
                              <p:par>
                                <p:cTn id="1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800"/>
                            </p:stCondLst>
                            <p:childTnLst>
                              <p:par>
                                <p:cTn id="1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300"/>
                            </p:stCondLst>
                            <p:childTnLst>
                              <p:par>
                                <p:cTn id="1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7" grpId="0" animBg="1"/>
      <p:bldP spid="34" grpId="0"/>
      <p:bldP spid="22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  <p:bldP spid="65" grpId="0" animBg="1"/>
      <p:bldP spid="68" grpId="0" animBg="1"/>
      <p:bldP spid="69" grpId="0"/>
      <p:bldP spid="70" grpId="0" animBg="1"/>
      <p:bldP spid="71" grpId="0"/>
      <p:bldP spid="72" grpId="0" animBg="1"/>
      <p:bldP spid="73" grpId="0"/>
      <p:bldP spid="74" grpId="0" animBg="1"/>
      <p:bldP spid="75" grpId="0"/>
      <p:bldP spid="7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線コネクタ 35"/>
          <p:cNvCxnSpPr/>
          <p:nvPr userDrawn="1"/>
        </p:nvCxnSpPr>
        <p:spPr>
          <a:xfrm flipH="1">
            <a:off x="-529" y="2719394"/>
            <a:ext cx="12192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六角形 13"/>
          <p:cNvSpPr/>
          <p:nvPr userDrawn="1"/>
        </p:nvSpPr>
        <p:spPr>
          <a:xfrm rot="5400000">
            <a:off x="1334288" y="1646518"/>
            <a:ext cx="4270708" cy="3681964"/>
          </a:xfrm>
          <a:prstGeom prst="hexagon">
            <a:avLst>
              <a:gd name="adj" fmla="val 28637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涙形 4"/>
          <p:cNvSpPr/>
          <p:nvPr userDrawn="1"/>
        </p:nvSpPr>
        <p:spPr>
          <a:xfrm rot="8100000">
            <a:off x="2551057" y="535524"/>
            <a:ext cx="1809334" cy="1809177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涙形 5"/>
          <p:cNvSpPr/>
          <p:nvPr userDrawn="1"/>
        </p:nvSpPr>
        <p:spPr>
          <a:xfrm rot="4500000">
            <a:off x="859453" y="1488983"/>
            <a:ext cx="1809177" cy="1809334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涙形 6"/>
          <p:cNvSpPr/>
          <p:nvPr userDrawn="1"/>
        </p:nvSpPr>
        <p:spPr>
          <a:xfrm rot="900000">
            <a:off x="859374" y="3410630"/>
            <a:ext cx="1809334" cy="1809177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涙形 7"/>
          <p:cNvSpPr/>
          <p:nvPr userDrawn="1"/>
        </p:nvSpPr>
        <p:spPr>
          <a:xfrm rot="18900000">
            <a:off x="2564976" y="4350127"/>
            <a:ext cx="1809334" cy="1809177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" name="涙形 8"/>
          <p:cNvSpPr/>
          <p:nvPr userDrawn="1"/>
        </p:nvSpPr>
        <p:spPr>
          <a:xfrm rot="15300000">
            <a:off x="4256737" y="3396511"/>
            <a:ext cx="1809177" cy="1809334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0" name="涙形 9"/>
          <p:cNvSpPr/>
          <p:nvPr userDrawn="1"/>
        </p:nvSpPr>
        <p:spPr>
          <a:xfrm rot="11700000">
            <a:off x="4256659" y="1475021"/>
            <a:ext cx="1809334" cy="1809177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5" name="テキスト プレースホルダー 11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2615310" y="1088741"/>
            <a:ext cx="1650327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3201545" y="624808"/>
            <a:ext cx="523985" cy="523939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2699282" y="1388773"/>
            <a:ext cx="1494251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9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4313098" y="2062730"/>
            <a:ext cx="1650327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図プレースホルダー 7"/>
          <p:cNvSpPr>
            <a:spLocks noGrp="1"/>
          </p:cNvSpPr>
          <p:nvPr userDrawn="1">
            <p:ph type="pic" sz="quarter" idx="31" hasCustomPrompt="1"/>
          </p:nvPr>
        </p:nvSpPr>
        <p:spPr>
          <a:xfrm>
            <a:off x="4899333" y="1598797"/>
            <a:ext cx="523985" cy="523939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397070" y="2362763"/>
            <a:ext cx="1494251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9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915813" y="2032727"/>
            <a:ext cx="1650327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図プレースホルダー 7"/>
          <p:cNvSpPr>
            <a:spLocks noGrp="1"/>
          </p:cNvSpPr>
          <p:nvPr userDrawn="1">
            <p:ph type="pic" sz="quarter" idx="34" hasCustomPrompt="1"/>
          </p:nvPr>
        </p:nvSpPr>
        <p:spPr>
          <a:xfrm>
            <a:off x="1502048" y="1568794"/>
            <a:ext cx="523985" cy="523939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999785" y="2332760"/>
            <a:ext cx="1494251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9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15813" y="3951433"/>
            <a:ext cx="1650327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1502048" y="3487500"/>
            <a:ext cx="523985" cy="523939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99785" y="4251466"/>
            <a:ext cx="1494251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9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4313098" y="3939057"/>
            <a:ext cx="1650327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図プレースホルダー 7"/>
          <p:cNvSpPr>
            <a:spLocks noGrp="1"/>
          </p:cNvSpPr>
          <p:nvPr userDrawn="1">
            <p:ph type="pic" sz="quarter" idx="40" hasCustomPrompt="1"/>
          </p:nvPr>
        </p:nvSpPr>
        <p:spPr>
          <a:xfrm>
            <a:off x="4899333" y="3475125"/>
            <a:ext cx="523985" cy="523939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4397070" y="4239090"/>
            <a:ext cx="1494251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9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2615310" y="4883043"/>
            <a:ext cx="1650327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図プレースホルダー 7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3201545" y="4389107"/>
            <a:ext cx="523985" cy="523939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2699282" y="5153073"/>
            <a:ext cx="1494251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9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366052" y="811523"/>
            <a:ext cx="5277068" cy="186020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ホームベース 40"/>
          <p:cNvSpPr/>
          <p:nvPr userDrawn="1"/>
        </p:nvSpPr>
        <p:spPr>
          <a:xfrm>
            <a:off x="6411094" y="2937725"/>
            <a:ext cx="319824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2" name="テキスト プレースホルダー 1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730919" y="3186100"/>
            <a:ext cx="4886173" cy="108472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730919" y="2799814"/>
            <a:ext cx="4886173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ホームベース 43"/>
          <p:cNvSpPr/>
          <p:nvPr userDrawn="1"/>
        </p:nvSpPr>
        <p:spPr>
          <a:xfrm>
            <a:off x="6411094" y="4549834"/>
            <a:ext cx="319824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5" name="テキスト プレースホルダー 11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6730919" y="4805396"/>
            <a:ext cx="4886173" cy="108472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730919" y="4411923"/>
            <a:ext cx="4886173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6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50"/>
                            </p:stCondLst>
                            <p:childTnLst>
                              <p:par>
                                <p:cTn id="10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/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animBg="1"/>
      <p:bldP spid="4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2192000" cy="4389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274848" y="805403"/>
            <a:ext cx="4147751" cy="335593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444726" y="955419"/>
            <a:ext cx="3822564" cy="210023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17" hasCustomPrompt="1"/>
          </p:nvPr>
        </p:nvSpPr>
        <p:spPr>
          <a:xfrm>
            <a:off x="7726478" y="800965"/>
            <a:ext cx="4147751" cy="335593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7896356" y="950981"/>
            <a:ext cx="3822564" cy="210023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3697687" y="638691"/>
            <a:ext cx="4798788" cy="388268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3876789" y="800964"/>
            <a:ext cx="4440879" cy="243027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894930" y="4413260"/>
            <a:ext cx="8409158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4" name="直線コネクタ 13"/>
          <p:cNvCxnSpPr/>
          <p:nvPr userDrawn="1"/>
        </p:nvCxnSpPr>
        <p:spPr>
          <a:xfrm flipH="1" flipV="1">
            <a:off x="2222164" y="5235430"/>
            <a:ext cx="774767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398291" y="5317061"/>
            <a:ext cx="9402435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2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50"/>
                            </p:stCondLst>
                            <p:childTnLst>
                              <p:par>
                                <p:cTn id="3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8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and 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84889" y="818710"/>
            <a:ext cx="11222221" cy="163949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1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84890" y="2270292"/>
            <a:ext cx="11222221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1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2135217" y="3759037"/>
            <a:ext cx="1020202" cy="102011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85009" y="5225444"/>
            <a:ext cx="3150623" cy="105387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85009" y="4839157"/>
            <a:ext cx="3150623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23" hasCustomPrompt="1"/>
          </p:nvPr>
        </p:nvSpPr>
        <p:spPr>
          <a:xfrm>
            <a:off x="5585899" y="3759037"/>
            <a:ext cx="1020202" cy="102011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4535691" y="5225444"/>
            <a:ext cx="3150623" cy="105387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4535691" y="4839157"/>
            <a:ext cx="3150623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>
            <a:off x="9036582" y="3759037"/>
            <a:ext cx="1020202" cy="102011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7986374" y="5225444"/>
            <a:ext cx="3150623" cy="105387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986374" y="4839157"/>
            <a:ext cx="3150623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6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389107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708860"/>
            <a:ext cx="12192000" cy="510117"/>
          </a:xfrm>
          <a:solidFill>
            <a:schemeClr val="accent1">
              <a:alpha val="69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219301"/>
            <a:ext cx="12192000" cy="1169806"/>
          </a:xfrm>
          <a:solidFill>
            <a:schemeClr val="tx2">
              <a:alpha val="69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 hasCustomPrompt="1"/>
          </p:nvPr>
        </p:nvSpPr>
        <p:spPr>
          <a:xfrm>
            <a:off x="874535" y="548680"/>
            <a:ext cx="2460919" cy="3838010"/>
          </a:xfrm>
          <a:blipFill dpi="0" rotWithShape="1">
            <a:blip r:embed="rId2"/>
            <a:srcRect/>
            <a:stretch>
              <a:fillRect b="-27424"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425471" y="2701764"/>
            <a:ext cx="8281639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425471" y="3253573"/>
            <a:ext cx="8281639" cy="110553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40" hasCustomPrompt="1"/>
          </p:nvPr>
        </p:nvSpPr>
        <p:spPr>
          <a:xfrm>
            <a:off x="1055036" y="1178511"/>
            <a:ext cx="2099916" cy="321098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894930" y="4413260"/>
            <a:ext cx="8409158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25" name="直線コネクタ 24"/>
          <p:cNvCxnSpPr/>
          <p:nvPr userDrawn="1"/>
        </p:nvCxnSpPr>
        <p:spPr>
          <a:xfrm flipH="1" flipV="1">
            <a:off x="2222164" y="5235430"/>
            <a:ext cx="774767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398291" y="5317061"/>
            <a:ext cx="9402435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8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9839" y="2194554"/>
            <a:ext cx="12192000" cy="2194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4795" y="2481740"/>
            <a:ext cx="12192000" cy="16201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12192000" cy="2194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" y="278650"/>
            <a:ext cx="12182160" cy="16201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194554"/>
            <a:ext cx="6093811" cy="2194553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1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6093811" cy="2194553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894930" y="4413260"/>
            <a:ext cx="8409158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 flipH="1" flipV="1">
            <a:off x="2222164" y="5235430"/>
            <a:ext cx="774767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398291" y="5317061"/>
            <a:ext cx="9402435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100680" y="784950"/>
            <a:ext cx="5666442" cy="9638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100680" y="398664"/>
            <a:ext cx="566644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399552" y="3008953"/>
            <a:ext cx="5666442" cy="9301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399552" y="2622667"/>
            <a:ext cx="566644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3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80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14" grpId="0"/>
      <p:bldP spid="11" grpId="0"/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2" presetClass="entr" presetSubtype="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B6F873E-0034-477B-971F-7B57C292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F907-9061-4835-811C-C78627C082B2}" type="datetimeFigureOut">
              <a:rPr lang="es-EC" smtClean="0"/>
              <a:t>29/10/2021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202B7B7-B61D-453A-BB0D-38A73990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E504927-F1DC-462F-A2AD-95D8D84ED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A6F2-B39F-4269-862F-193A4465A8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58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g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-70123" y="25553"/>
            <a:ext cx="6950640" cy="4389107"/>
          </a:xfrm>
          <a:custGeom>
            <a:avLst/>
            <a:gdLst/>
            <a:ahLst/>
            <a:cxnLst/>
            <a:rect l="l" t="t" r="r" b="b"/>
            <a:pathLst>
              <a:path w="10425055" h="6583660">
                <a:moveTo>
                  <a:pt x="0" y="0"/>
                </a:moveTo>
                <a:lnTo>
                  <a:pt x="7859770" y="0"/>
                </a:lnTo>
                <a:lnTo>
                  <a:pt x="10425055" y="6583660"/>
                </a:lnTo>
                <a:lnTo>
                  <a:pt x="7859770" y="6583660"/>
                </a:lnTo>
                <a:lnTo>
                  <a:pt x="0" y="658366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40" hasCustomPrompt="1"/>
          </p:nvPr>
        </p:nvSpPr>
        <p:spPr>
          <a:xfrm>
            <a:off x="3640983" y="2147917"/>
            <a:ext cx="2634635" cy="525433"/>
          </a:xfrm>
          <a:custGeom>
            <a:avLst/>
            <a:gdLst/>
            <a:ahLst/>
            <a:cxnLst/>
            <a:rect l="l" t="t" r="r" b="b"/>
            <a:pathLst>
              <a:path w="3951609" h="788150">
                <a:moveTo>
                  <a:pt x="0" y="0"/>
                </a:moveTo>
                <a:lnTo>
                  <a:pt x="3644829" y="0"/>
                </a:lnTo>
                <a:lnTo>
                  <a:pt x="3951609" y="788150"/>
                </a:lnTo>
                <a:lnTo>
                  <a:pt x="3644829" y="788150"/>
                </a:lnTo>
                <a:lnTo>
                  <a:pt x="306780" y="788150"/>
                </a:lnTo>
                <a:close/>
              </a:path>
            </a:pathLst>
          </a:custGeom>
          <a:solidFill>
            <a:schemeClr val="accent1">
              <a:alpha val="69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5221034" y="41398"/>
            <a:ext cx="6966171" cy="4389107"/>
          </a:xfrm>
          <a:custGeom>
            <a:avLst/>
            <a:gdLst/>
            <a:ahLst/>
            <a:cxnLst/>
            <a:rect l="l" t="t" r="r" b="b"/>
            <a:pathLst>
              <a:path w="10448350" h="6583660">
                <a:moveTo>
                  <a:pt x="0" y="0"/>
                </a:moveTo>
                <a:lnTo>
                  <a:pt x="2565285" y="0"/>
                </a:lnTo>
                <a:lnTo>
                  <a:pt x="10425054" y="0"/>
                </a:lnTo>
                <a:lnTo>
                  <a:pt x="10425054" y="1"/>
                </a:lnTo>
                <a:lnTo>
                  <a:pt x="10448350" y="1"/>
                </a:lnTo>
                <a:lnTo>
                  <a:pt x="10448350" y="6583660"/>
                </a:lnTo>
                <a:lnTo>
                  <a:pt x="10425054" y="6583660"/>
                </a:lnTo>
                <a:lnTo>
                  <a:pt x="9000998" y="6583660"/>
                </a:lnTo>
                <a:lnTo>
                  <a:pt x="2565285" y="658366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071039" y="4371782"/>
            <a:ext cx="8409158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4" name="直線コネクタ 13"/>
          <p:cNvCxnSpPr/>
          <p:nvPr userDrawn="1"/>
        </p:nvCxnSpPr>
        <p:spPr>
          <a:xfrm flipH="1" flipV="1">
            <a:off x="2222164" y="5235430"/>
            <a:ext cx="7747672" cy="1"/>
          </a:xfrm>
          <a:prstGeom prst="line">
            <a:avLst/>
          </a:prstGeom>
          <a:ln w="127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384727" y="5342615"/>
            <a:ext cx="9402435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3831499" y="2152650"/>
            <a:ext cx="2254446" cy="5143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図プレースホルダー 21"/>
          <p:cNvSpPr>
            <a:spLocks noGrp="1"/>
          </p:cNvSpPr>
          <p:nvPr>
            <p:ph type="pic" sz="quarter" idx="42" hasCustomPrompt="1"/>
          </p:nvPr>
        </p:nvSpPr>
        <p:spPr>
          <a:xfrm>
            <a:off x="5852033" y="1616634"/>
            <a:ext cx="2634635" cy="525433"/>
          </a:xfrm>
          <a:custGeom>
            <a:avLst/>
            <a:gdLst/>
            <a:ahLst/>
            <a:cxnLst/>
            <a:rect l="l" t="t" r="r" b="b"/>
            <a:pathLst>
              <a:path w="3951609" h="788150">
                <a:moveTo>
                  <a:pt x="0" y="0"/>
                </a:moveTo>
                <a:lnTo>
                  <a:pt x="3644829" y="0"/>
                </a:lnTo>
                <a:lnTo>
                  <a:pt x="3951609" y="788150"/>
                </a:lnTo>
                <a:lnTo>
                  <a:pt x="3644829" y="788150"/>
                </a:lnTo>
                <a:lnTo>
                  <a:pt x="306780" y="788150"/>
                </a:lnTo>
                <a:close/>
              </a:path>
            </a:pathLst>
          </a:custGeom>
          <a:solidFill>
            <a:schemeClr val="accent1">
              <a:alpha val="69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6042550" y="1621367"/>
            <a:ext cx="2254446" cy="5143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3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5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5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12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6" y="677953"/>
            <a:ext cx="8752511" cy="4157657"/>
          </a:xfrm>
          <a:prstGeom prst="rect">
            <a:avLst/>
          </a:prstGeom>
        </p:spPr>
      </p:pic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894930" y="4413260"/>
            <a:ext cx="8409158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2222164" y="5235430"/>
            <a:ext cx="774767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398291" y="5317061"/>
            <a:ext cx="9402435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涙形 7"/>
          <p:cNvSpPr/>
          <p:nvPr userDrawn="1"/>
        </p:nvSpPr>
        <p:spPr>
          <a:xfrm rot="8100000">
            <a:off x="2126621" y="770516"/>
            <a:ext cx="930957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" name="涙形 8"/>
          <p:cNvSpPr/>
          <p:nvPr userDrawn="1"/>
        </p:nvSpPr>
        <p:spPr>
          <a:xfrm rot="8100000">
            <a:off x="3174865" y="2507047"/>
            <a:ext cx="930957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0" name="涙形 9"/>
          <p:cNvSpPr/>
          <p:nvPr userDrawn="1"/>
        </p:nvSpPr>
        <p:spPr>
          <a:xfrm rot="8100000">
            <a:off x="5202348" y="422875"/>
            <a:ext cx="930957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1" name="涙形 10"/>
          <p:cNvSpPr/>
          <p:nvPr userDrawn="1"/>
        </p:nvSpPr>
        <p:spPr>
          <a:xfrm rot="8100000">
            <a:off x="7731584" y="870743"/>
            <a:ext cx="930957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2" name="涙形 11"/>
          <p:cNvSpPr/>
          <p:nvPr userDrawn="1"/>
        </p:nvSpPr>
        <p:spPr>
          <a:xfrm rot="8100000">
            <a:off x="5334163" y="2060609"/>
            <a:ext cx="930957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3" name="涙形 12"/>
          <p:cNvSpPr/>
          <p:nvPr userDrawn="1"/>
        </p:nvSpPr>
        <p:spPr>
          <a:xfrm rot="8100000">
            <a:off x="8753163" y="2787135"/>
            <a:ext cx="930957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407791" y="1101669"/>
            <a:ext cx="1627131" cy="689836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408597" y="2739164"/>
            <a:ext cx="1627131" cy="689836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3485065" y="629350"/>
            <a:ext cx="1627131" cy="689836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6326113" y="2494440"/>
            <a:ext cx="1627131" cy="68983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8722493" y="1063802"/>
            <a:ext cx="1627131" cy="68983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9731382" y="2907655"/>
            <a:ext cx="1627131" cy="68983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2210184" y="717771"/>
            <a:ext cx="771874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933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3250387" y="2454303"/>
            <a:ext cx="771874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933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5281890" y="372853"/>
            <a:ext cx="771874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933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5413705" y="2007864"/>
            <a:ext cx="771874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933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7813197" y="817999"/>
            <a:ext cx="771874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933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8832704" y="2734390"/>
            <a:ext cx="771874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933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9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5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5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5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50"/>
                            </p:stCondLst>
                            <p:childTnLst>
                              <p:par>
                                <p:cTn id="4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50"/>
                            </p:stCondLst>
                            <p:childTnLst>
                              <p:par>
                                <p:cTn id="5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5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50"/>
                            </p:stCondLst>
                            <p:childTnLst>
                              <p:par>
                                <p:cTn id="6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50"/>
                            </p:stCondLst>
                            <p:childTnLst>
                              <p:par>
                                <p:cTn id="7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50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5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50"/>
                            </p:stCondLst>
                            <p:childTnLst>
                              <p:par>
                                <p:cTn id="10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6" y="677953"/>
            <a:ext cx="8752511" cy="4157657"/>
          </a:xfrm>
          <a:prstGeom prst="rect">
            <a:avLst/>
          </a:prstGeom>
        </p:spPr>
      </p:pic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894930" y="4413260"/>
            <a:ext cx="8409158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2222164" y="5235430"/>
            <a:ext cx="774767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398291" y="5317061"/>
            <a:ext cx="9402435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398291" y="3038957"/>
            <a:ext cx="9402435" cy="129014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572015" y="1958837"/>
            <a:ext cx="1034086" cy="1033996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223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398291" y="1748813"/>
            <a:ext cx="9402435" cy="4200467"/>
          </a:xfrm>
        </p:spPr>
        <p:txBody>
          <a:bodyPr anchor="t">
            <a:noAutofit/>
          </a:bodyPr>
          <a:lstStyle>
            <a:lvl1pPr marL="288014" indent="-288014" algn="l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+mn-lt"/>
              </a:defRPr>
            </a:lvl1pPr>
            <a:lvl2pPr marL="600030" indent="-288014">
              <a:buFont typeface="Wingdings" panose="05000000000000000000" pitchFamily="2" charset="2"/>
              <a:buChar char="l"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</a:lstStyle>
          <a:p>
            <a:pPr lvl="0"/>
            <a:r>
              <a:rPr lang="en-US" altLang="ja-JP" dirty="0"/>
              <a:t>Text Here</a:t>
            </a:r>
          </a:p>
          <a:p>
            <a:pPr lvl="1"/>
            <a:r>
              <a:rPr lang="en-US" dirty="0"/>
              <a:t>ssss</a:t>
            </a:r>
          </a:p>
        </p:txBody>
      </p:sp>
      <p:sp>
        <p:nvSpPr>
          <p:cNvPr id="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572015" y="668693"/>
            <a:ext cx="1034086" cy="1033996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766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894930" y="4413260"/>
            <a:ext cx="8409158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2222164" y="5235430"/>
            <a:ext cx="774767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398291" y="5317061"/>
            <a:ext cx="9402435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8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2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31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730938" y="1868827"/>
            <a:ext cx="10706118" cy="695796"/>
          </a:xfrm>
        </p:spPr>
        <p:txBody>
          <a:bodyPr anchor="b">
            <a:noAutofit/>
          </a:bodyPr>
          <a:lstStyle>
            <a:lvl1pPr algn="l">
              <a:defRPr sz="3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30938" y="2708920"/>
            <a:ext cx="10706118" cy="216024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2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730938" y="1298763"/>
            <a:ext cx="5095008" cy="695796"/>
          </a:xfrm>
        </p:spPr>
        <p:txBody>
          <a:bodyPr anchor="b">
            <a:noAutofit/>
          </a:bodyPr>
          <a:lstStyle>
            <a:lvl1pPr algn="l">
              <a:defRPr sz="24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30938" y="2024562"/>
            <a:ext cx="5095008" cy="393043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80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336048" y="1298763"/>
            <a:ext cx="5095008" cy="695796"/>
          </a:xfrm>
        </p:spPr>
        <p:txBody>
          <a:bodyPr anchor="b">
            <a:noAutofit/>
          </a:bodyPr>
          <a:lstStyle>
            <a:lvl1pPr algn="l">
              <a:defRPr sz="24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336048" y="2024562"/>
            <a:ext cx="5095008" cy="393043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80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604913" y="1562424"/>
            <a:ext cx="48004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6216023" y="1568793"/>
            <a:ext cx="48004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13474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ED46D-888E-459F-9157-D2C7D160C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EFEE81-F7E9-4C2A-8282-5D47E83A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6EAB8D-BA7C-46E1-9538-4BD065BC8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CAE1CA-63FD-40C2-BA57-82D4FB077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F907-9061-4835-811C-C78627C082B2}" type="datetimeFigureOut">
              <a:rPr lang="es-EC" smtClean="0"/>
              <a:t>29/10/2021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E5A796-89BF-4964-BFC2-279C3FEF2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7B2E94-EE63-4339-AB99-005A6453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A6F2-B39F-4269-862F-193A4465A8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7199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1064755" y="4689140"/>
            <a:ext cx="2790552" cy="156017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064755" y="2948947"/>
            <a:ext cx="2790552" cy="156017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1064755" y="1178750"/>
            <a:ext cx="2790552" cy="156017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1160124" y="1289260"/>
            <a:ext cx="2599814" cy="1339154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1160124" y="3059457"/>
            <a:ext cx="2599814" cy="1339154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1160124" y="4799650"/>
            <a:ext cx="2599814" cy="1339154"/>
          </a:xfrm>
          <a:prstGeom prst="rect">
            <a:avLst/>
          </a:pr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17835" y="1565037"/>
            <a:ext cx="7119162" cy="116274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017835" y="1178750"/>
            <a:ext cx="711916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017835" y="3336819"/>
            <a:ext cx="7119162" cy="116274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017835" y="2950532"/>
            <a:ext cx="711916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017835" y="5086567"/>
            <a:ext cx="7119162" cy="116274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017835" y="4700280"/>
            <a:ext cx="711916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55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5" grpId="0" animBg="1"/>
      <p:bldP spid="10" grpId="0"/>
      <p:bldP spid="14" grpId="0"/>
      <p:bldP spid="16" grpId="0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730938" y="1298763"/>
            <a:ext cx="3448211" cy="695796"/>
          </a:xfrm>
        </p:spPr>
        <p:txBody>
          <a:bodyPr anchor="b">
            <a:noAutofit/>
          </a:bodyPr>
          <a:lstStyle>
            <a:lvl1pPr algn="l">
              <a:defRPr sz="24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30938" y="2024562"/>
            <a:ext cx="3448211" cy="393043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80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55655" y="1323048"/>
            <a:ext cx="3448211" cy="695796"/>
          </a:xfrm>
        </p:spPr>
        <p:txBody>
          <a:bodyPr anchor="b">
            <a:noAutofit/>
          </a:bodyPr>
          <a:lstStyle>
            <a:lvl1pPr algn="l">
              <a:defRPr sz="24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355655" y="2048847"/>
            <a:ext cx="3448211" cy="393043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80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7986374" y="1323048"/>
            <a:ext cx="3448211" cy="695796"/>
          </a:xfrm>
        </p:spPr>
        <p:txBody>
          <a:bodyPr anchor="b">
            <a:noAutofit/>
          </a:bodyPr>
          <a:lstStyle>
            <a:lvl1pPr algn="l">
              <a:defRPr sz="24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7986374" y="2048847"/>
            <a:ext cx="3448211" cy="393043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80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604913" y="1571268"/>
            <a:ext cx="48004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4235632" y="1571268"/>
            <a:ext cx="48004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7866350" y="1571268"/>
            <a:ext cx="48004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13800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円/楕円 31"/>
          <p:cNvSpPr/>
          <p:nvPr userDrawn="1"/>
        </p:nvSpPr>
        <p:spPr>
          <a:xfrm>
            <a:off x="4027820" y="1663518"/>
            <a:ext cx="4129045" cy="412868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33" name="円/楕円 32"/>
          <p:cNvSpPr/>
          <p:nvPr userDrawn="1"/>
        </p:nvSpPr>
        <p:spPr>
          <a:xfrm>
            <a:off x="4655698" y="2291342"/>
            <a:ext cx="2873290" cy="2873041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8" name="ドーナツ 7"/>
          <p:cNvSpPr/>
          <p:nvPr userDrawn="1"/>
        </p:nvSpPr>
        <p:spPr>
          <a:xfrm>
            <a:off x="4266306" y="1899820"/>
            <a:ext cx="3641440" cy="3641124"/>
          </a:xfrm>
          <a:prstGeom prst="donut">
            <a:avLst>
              <a:gd name="adj" fmla="val 7805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環状矢印 8"/>
          <p:cNvSpPr/>
          <p:nvPr userDrawn="1"/>
        </p:nvSpPr>
        <p:spPr>
          <a:xfrm>
            <a:off x="6096000" y="1889101"/>
            <a:ext cx="2016432" cy="183876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2" name="環状矢印 8"/>
          <p:cNvSpPr/>
          <p:nvPr userDrawn="1"/>
        </p:nvSpPr>
        <p:spPr>
          <a:xfrm rot="5400000">
            <a:off x="5984048" y="3811550"/>
            <a:ext cx="2016257" cy="183892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3" name="環状矢印 8"/>
          <p:cNvSpPr/>
          <p:nvPr userDrawn="1"/>
        </p:nvSpPr>
        <p:spPr>
          <a:xfrm rot="10800000">
            <a:off x="4075336" y="3721511"/>
            <a:ext cx="2016432" cy="183876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4" name="環状矢印 8"/>
          <p:cNvSpPr/>
          <p:nvPr userDrawn="1"/>
        </p:nvSpPr>
        <p:spPr>
          <a:xfrm rot="16200000">
            <a:off x="4170530" y="1786443"/>
            <a:ext cx="2016257" cy="183892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6788569" y="2046043"/>
            <a:ext cx="955672" cy="955589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円/楕円 16"/>
          <p:cNvSpPr/>
          <p:nvPr userDrawn="1"/>
        </p:nvSpPr>
        <p:spPr>
          <a:xfrm>
            <a:off x="6788569" y="4253216"/>
            <a:ext cx="955672" cy="955589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円/楕円 17"/>
          <p:cNvSpPr/>
          <p:nvPr userDrawn="1"/>
        </p:nvSpPr>
        <p:spPr>
          <a:xfrm>
            <a:off x="4377419" y="2046043"/>
            <a:ext cx="955672" cy="955589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円/楕円 18"/>
          <p:cNvSpPr/>
          <p:nvPr userDrawn="1"/>
        </p:nvSpPr>
        <p:spPr>
          <a:xfrm>
            <a:off x="4377419" y="4253216"/>
            <a:ext cx="955672" cy="955589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7061016" y="2323367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7061016" y="4525639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4649866" y="2318466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4649866" y="4520737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391635" y="2077303"/>
            <a:ext cx="3206188" cy="116274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391635" y="1691016"/>
            <a:ext cx="3206188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391635" y="4670185"/>
            <a:ext cx="3206188" cy="116274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391635" y="4283898"/>
            <a:ext cx="3206188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25427" y="2078759"/>
            <a:ext cx="3206188" cy="116274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25427" y="1692472"/>
            <a:ext cx="3206188" cy="515469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25427" y="4671641"/>
            <a:ext cx="3206188" cy="116274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625427" y="4285354"/>
            <a:ext cx="3206188" cy="515469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5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8" grpId="0" animBg="1"/>
      <p:bldP spid="9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Vi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006178" y="1207657"/>
            <a:ext cx="4447744" cy="2664127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1123838" y="1325295"/>
            <a:ext cx="4212423" cy="2428851"/>
          </a:xfrm>
          <a:prstGeom prst="rect">
            <a:avLst/>
          </a:pr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700694" y="1207657"/>
            <a:ext cx="4447744" cy="2664127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6818354" y="1325295"/>
            <a:ext cx="4212423" cy="2428851"/>
          </a:xfrm>
          <a:prstGeom prst="rect">
            <a:avLst/>
          </a:pr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22414" y="4440044"/>
            <a:ext cx="4929232" cy="16312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22414" y="4053757"/>
            <a:ext cx="492923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453533" y="4442790"/>
            <a:ext cx="4929232" cy="16312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453533" y="4056503"/>
            <a:ext cx="492923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73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2" grpId="0"/>
      <p:bldP spid="1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Vi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424878" y="1449419"/>
            <a:ext cx="3726051" cy="223184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541700" y="1558494"/>
            <a:ext cx="3492406" cy="2013695"/>
          </a:xfrm>
          <a:prstGeom prst="rect">
            <a:avLst/>
          </a:pr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24878" y="4145963"/>
            <a:ext cx="3726051" cy="180395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24878" y="3759676"/>
            <a:ext cx="372605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232445" y="1448780"/>
            <a:ext cx="3726051" cy="223184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4349268" y="1557855"/>
            <a:ext cx="3492406" cy="2013695"/>
          </a:xfrm>
          <a:prstGeom prst="rect">
            <a:avLst/>
          </a:pr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232445" y="4145324"/>
            <a:ext cx="3726051" cy="180395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232445" y="3759037"/>
            <a:ext cx="372605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8016380" y="1449419"/>
            <a:ext cx="3726051" cy="223184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2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8133202" y="1558494"/>
            <a:ext cx="3492406" cy="2013695"/>
          </a:xfrm>
          <a:prstGeom prst="rect">
            <a:avLst/>
          </a:pr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016380" y="4145963"/>
            <a:ext cx="3726051" cy="180395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016380" y="3759676"/>
            <a:ext cx="372605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2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8" grpId="0"/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/>
      <p:bldP spid="2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-4216" y="1167153"/>
            <a:ext cx="12196216" cy="3251957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268760"/>
            <a:ext cx="12179336" cy="3030337"/>
          </a:xfrm>
          <a:prstGeom prst="rect">
            <a:avLst/>
          </a:pr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105211" y="5045424"/>
            <a:ext cx="7951573" cy="10838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2105211" y="4599130"/>
            <a:ext cx="7951573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05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x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514895" y="1058737"/>
            <a:ext cx="5341057" cy="1800200"/>
          </a:xfrm>
          <a:prstGeom prst="rect">
            <a:avLst/>
          </a:pr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4895" y="2858937"/>
            <a:ext cx="5341057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6306041" y="1058737"/>
            <a:ext cx="5341057" cy="1800200"/>
          </a:xfrm>
          <a:prstGeom prst="rect">
            <a:avLst/>
          </a:pr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306041" y="2858937"/>
            <a:ext cx="5341057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514895" y="3699030"/>
            <a:ext cx="5341057" cy="1800200"/>
          </a:xfrm>
          <a:prstGeom prst="rect">
            <a:avLst/>
          </a:pr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514895" y="5499230"/>
            <a:ext cx="5341057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6306041" y="3699030"/>
            <a:ext cx="5341057" cy="1800200"/>
          </a:xfrm>
          <a:prstGeom prst="rect">
            <a:avLst/>
          </a:pr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306041" y="5499230"/>
            <a:ext cx="5341057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343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514895" y="1058737"/>
            <a:ext cx="3540701" cy="1800200"/>
          </a:xfrm>
          <a:prstGeom prst="rect">
            <a:avLst/>
          </a:pr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4895" y="2858937"/>
            <a:ext cx="3540701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4325649" y="1058737"/>
            <a:ext cx="3540701" cy="1800200"/>
          </a:xfrm>
          <a:prstGeom prst="rect">
            <a:avLst/>
          </a:pr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325649" y="2858937"/>
            <a:ext cx="3540701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8136403" y="1058737"/>
            <a:ext cx="3540701" cy="1800200"/>
          </a:xfrm>
          <a:prstGeom prst="rect">
            <a:avLst/>
          </a:pr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8136403" y="2858937"/>
            <a:ext cx="3540701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514895" y="3729033"/>
            <a:ext cx="3540701" cy="1800200"/>
          </a:xfrm>
          <a:prstGeom prst="rect">
            <a:avLst/>
          </a:pr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514895" y="5529233"/>
            <a:ext cx="3540701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4325649" y="3729033"/>
            <a:ext cx="3540701" cy="1800200"/>
          </a:xfrm>
          <a:prstGeom prst="rect">
            <a:avLst/>
          </a:pr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4325649" y="5529233"/>
            <a:ext cx="3540701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図プレースホルダー 9"/>
          <p:cNvSpPr>
            <a:spLocks noGrp="1"/>
          </p:cNvSpPr>
          <p:nvPr>
            <p:ph type="pic" sz="quarter" idx="24" hasCustomPrompt="1"/>
          </p:nvPr>
        </p:nvSpPr>
        <p:spPr>
          <a:xfrm>
            <a:off x="8136403" y="3729033"/>
            <a:ext cx="3540701" cy="1800200"/>
          </a:xfrm>
          <a:prstGeom prst="rect">
            <a:avLst/>
          </a:prstGeom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8136403" y="5529233"/>
            <a:ext cx="3540701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44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424877" y="2204039"/>
            <a:ext cx="4740938" cy="337985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-4885971" y="4085360"/>
            <a:ext cx="4530368" cy="31733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915964" y="2075094"/>
            <a:ext cx="5881164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5915964" y="1688807"/>
            <a:ext cx="588116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5915964" y="3400160"/>
            <a:ext cx="5881164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5915964" y="3013874"/>
            <a:ext cx="588116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5915963" y="4749147"/>
            <a:ext cx="5881164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5915963" y="4362860"/>
            <a:ext cx="588116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ホームベース 10">
            <a:extLst>
              <a:ext uri="{FF2B5EF4-FFF2-40B4-BE49-F238E27FC236}">
                <a16:creationId xmlns:a16="http://schemas.microsoft.com/office/drawing/2014/main" id="{D0159831-F667-44AF-8520-E8B82750068E}"/>
              </a:ext>
            </a:extLst>
          </p:cNvPr>
          <p:cNvSpPr/>
          <p:nvPr userDrawn="1"/>
        </p:nvSpPr>
        <p:spPr>
          <a:xfrm>
            <a:off x="1620487" y="1538790"/>
            <a:ext cx="319824" cy="239649"/>
          </a:xfrm>
          <a:prstGeom prst="homePlate">
            <a:avLst/>
          </a:prstGeom>
          <a:solidFill>
            <a:srgbClr val="4472C4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2" name="ホームベース 13">
            <a:extLst>
              <a:ext uri="{FF2B5EF4-FFF2-40B4-BE49-F238E27FC236}">
                <a16:creationId xmlns:a16="http://schemas.microsoft.com/office/drawing/2014/main" id="{1481E610-A9D2-4186-8FA0-9335F4D446E9}"/>
              </a:ext>
            </a:extLst>
          </p:cNvPr>
          <p:cNvSpPr/>
          <p:nvPr userDrawn="1"/>
        </p:nvSpPr>
        <p:spPr>
          <a:xfrm>
            <a:off x="1620485" y="3198248"/>
            <a:ext cx="319824" cy="239649"/>
          </a:xfrm>
          <a:prstGeom prst="homePlate">
            <a:avLst/>
          </a:prstGeom>
          <a:solidFill>
            <a:srgbClr val="4472C4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ホームベース 16">
            <a:extLst>
              <a:ext uri="{FF2B5EF4-FFF2-40B4-BE49-F238E27FC236}">
                <a16:creationId xmlns:a16="http://schemas.microsoft.com/office/drawing/2014/main" id="{5032C1B4-DF2A-4338-9B5B-8C6B5621FF04}"/>
              </a:ext>
            </a:extLst>
          </p:cNvPr>
          <p:cNvSpPr/>
          <p:nvPr userDrawn="1"/>
        </p:nvSpPr>
        <p:spPr>
          <a:xfrm>
            <a:off x="1620485" y="4432106"/>
            <a:ext cx="319824" cy="239649"/>
          </a:xfrm>
          <a:prstGeom prst="homePlate">
            <a:avLst/>
          </a:prstGeom>
          <a:solidFill>
            <a:srgbClr val="4472C4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ホームベース 16">
            <a:extLst>
              <a:ext uri="{FF2B5EF4-FFF2-40B4-BE49-F238E27FC236}">
                <a16:creationId xmlns:a16="http://schemas.microsoft.com/office/drawing/2014/main" id="{73B78F77-644D-4694-83AC-711FA5A5FD18}"/>
              </a:ext>
            </a:extLst>
          </p:cNvPr>
          <p:cNvSpPr/>
          <p:nvPr userDrawn="1"/>
        </p:nvSpPr>
        <p:spPr>
          <a:xfrm>
            <a:off x="1620485" y="5682497"/>
            <a:ext cx="319824" cy="239649"/>
          </a:xfrm>
          <a:prstGeom prst="homePlate">
            <a:avLst/>
          </a:prstGeom>
          <a:solidFill>
            <a:srgbClr val="4472C4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73417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animBg="1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634919" y="1478754"/>
            <a:ext cx="5159920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634919" y="1478754"/>
            <a:ext cx="60011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4855" y="1904242"/>
            <a:ext cx="5171085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235038" y="1418777"/>
            <a:ext cx="455980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94931" y="1418777"/>
            <a:ext cx="420083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67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1" name="正方形/長方形 20"/>
          <p:cNvSpPr/>
          <p:nvPr userDrawn="1"/>
        </p:nvSpPr>
        <p:spPr>
          <a:xfrm>
            <a:off x="634919" y="3097518"/>
            <a:ext cx="5159920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2" name="ホームベース 21"/>
          <p:cNvSpPr/>
          <p:nvPr userDrawn="1"/>
        </p:nvSpPr>
        <p:spPr>
          <a:xfrm>
            <a:off x="634919" y="3097518"/>
            <a:ext cx="60011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24855" y="3523006"/>
            <a:ext cx="5171085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235038" y="3037541"/>
            <a:ext cx="455980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94931" y="3037541"/>
            <a:ext cx="420083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67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634918" y="4714080"/>
            <a:ext cx="5159920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7" name="ホームベース 26"/>
          <p:cNvSpPr/>
          <p:nvPr userDrawn="1"/>
        </p:nvSpPr>
        <p:spPr>
          <a:xfrm>
            <a:off x="634918" y="4714080"/>
            <a:ext cx="60011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24855" y="5139568"/>
            <a:ext cx="5171085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235037" y="4654103"/>
            <a:ext cx="455980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94930" y="4654103"/>
            <a:ext cx="420083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67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46" name="正方形/長方形 45"/>
          <p:cNvSpPr/>
          <p:nvPr userDrawn="1"/>
        </p:nvSpPr>
        <p:spPr>
          <a:xfrm>
            <a:off x="6336047" y="1478754"/>
            <a:ext cx="5159920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7" name="ホームベース 46"/>
          <p:cNvSpPr/>
          <p:nvPr userDrawn="1"/>
        </p:nvSpPr>
        <p:spPr>
          <a:xfrm>
            <a:off x="6336047" y="1478754"/>
            <a:ext cx="60011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6325983" y="1904242"/>
            <a:ext cx="5171085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6936166" y="1418777"/>
            <a:ext cx="455980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6396059" y="1418777"/>
            <a:ext cx="420083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67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51" name="正方形/長方形 50"/>
          <p:cNvSpPr/>
          <p:nvPr userDrawn="1"/>
        </p:nvSpPr>
        <p:spPr>
          <a:xfrm>
            <a:off x="6336047" y="3097518"/>
            <a:ext cx="5159920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2" name="ホームベース 51"/>
          <p:cNvSpPr/>
          <p:nvPr userDrawn="1"/>
        </p:nvSpPr>
        <p:spPr>
          <a:xfrm>
            <a:off x="6336047" y="3097518"/>
            <a:ext cx="60011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6325983" y="3523006"/>
            <a:ext cx="5171085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6936166" y="3037541"/>
            <a:ext cx="455980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6396059" y="3037541"/>
            <a:ext cx="420083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67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6336046" y="4714080"/>
            <a:ext cx="5159920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7" name="ホームベース 56"/>
          <p:cNvSpPr/>
          <p:nvPr userDrawn="1"/>
        </p:nvSpPr>
        <p:spPr>
          <a:xfrm>
            <a:off x="6336046" y="4714080"/>
            <a:ext cx="60011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6325983" y="5139568"/>
            <a:ext cx="5171085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936165" y="4654103"/>
            <a:ext cx="455980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96058" y="4654103"/>
            <a:ext cx="420083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67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0584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57" grpId="0" animBg="1"/>
      <p:bldP spid="5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D83BD5-C5B6-48AD-A86D-01E79C44B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7F9D699-13B1-40AF-B3B3-995C17EAA0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3FE6C0-2322-47CF-A588-B5D018E48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3A915B-A609-4170-96C4-E0E6D9C4A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F907-9061-4835-811C-C78627C082B2}" type="datetimeFigureOut">
              <a:rPr lang="es-EC" smtClean="0"/>
              <a:t>29/10/2021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15DAD6-3A9C-4D5B-A09A-072A6E82F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BAC494-EEC3-4F5D-B312-8A17DD1B4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A6F2-B39F-4269-862F-193A4465A8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756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634919" y="1478754"/>
            <a:ext cx="10759000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634919" y="1478754"/>
            <a:ext cx="60011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4856" y="1904242"/>
            <a:ext cx="10752189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235038" y="1418777"/>
            <a:ext cx="1015888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94931" y="1418777"/>
            <a:ext cx="420083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67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1" name="正方形/長方形 20"/>
          <p:cNvSpPr/>
          <p:nvPr userDrawn="1"/>
        </p:nvSpPr>
        <p:spPr>
          <a:xfrm>
            <a:off x="634919" y="3097518"/>
            <a:ext cx="10759000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2" name="ホームベース 21"/>
          <p:cNvSpPr/>
          <p:nvPr userDrawn="1"/>
        </p:nvSpPr>
        <p:spPr>
          <a:xfrm>
            <a:off x="634919" y="3097518"/>
            <a:ext cx="60011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24856" y="3523006"/>
            <a:ext cx="10752189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235038" y="3037541"/>
            <a:ext cx="1015888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94931" y="3037541"/>
            <a:ext cx="420083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67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634918" y="4714080"/>
            <a:ext cx="10759001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7" name="ホームベース 26"/>
          <p:cNvSpPr/>
          <p:nvPr userDrawn="1"/>
        </p:nvSpPr>
        <p:spPr>
          <a:xfrm>
            <a:off x="634918" y="4714080"/>
            <a:ext cx="60011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24854" y="5139568"/>
            <a:ext cx="10752190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235037" y="4654103"/>
            <a:ext cx="1015888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94930" y="4654103"/>
            <a:ext cx="420083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67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4612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762065" y="1298763"/>
            <a:ext cx="4881344" cy="969200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26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55654" y="2498640"/>
            <a:ext cx="4887755" cy="3510647"/>
          </a:xfrm>
        </p:spPr>
        <p:txBody>
          <a:bodyPr anchor="t">
            <a:noAutofit/>
          </a:bodyPr>
          <a:lstStyle>
            <a:lvl1pPr marL="228611" indent="-264013" algn="l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u"/>
              <a:defRPr sz="1600">
                <a:solidFill>
                  <a:schemeClr val="tx2"/>
                </a:solidFill>
                <a:latin typeface="+mn-lt"/>
              </a:defRPr>
            </a:lvl1pPr>
            <a:lvl2pPr marL="528026" indent="-264013">
              <a:buClr>
                <a:schemeClr val="accent1"/>
              </a:buClr>
              <a:buFont typeface="Wingdings" panose="05000000000000000000" pitchFamily="2" charset="2"/>
              <a:buChar char="l"/>
              <a:defRPr sz="1333" baseline="0"/>
            </a:lvl2pPr>
            <a:lvl3pPr marL="720036" indent="-192010">
              <a:defRPr sz="12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</a:lstStyle>
          <a:p>
            <a:pPr lvl="0"/>
            <a:r>
              <a:rPr lang="en-US" altLang="ja-JP" dirty="0"/>
              <a:t>Text Here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752026" y="2428411"/>
            <a:ext cx="4891383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498844" y="1298763"/>
            <a:ext cx="4881344" cy="969200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26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492433" y="2498640"/>
            <a:ext cx="4887755" cy="3510647"/>
          </a:xfrm>
        </p:spPr>
        <p:txBody>
          <a:bodyPr anchor="t">
            <a:noAutofit/>
          </a:bodyPr>
          <a:lstStyle>
            <a:lvl1pPr marL="228611" indent="-264013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u"/>
              <a:defRPr sz="1600">
                <a:solidFill>
                  <a:schemeClr val="tx2"/>
                </a:solidFill>
                <a:latin typeface="+mn-lt"/>
              </a:defRPr>
            </a:lvl1pPr>
            <a:lvl2pPr marL="528026" indent="-264013">
              <a:buClr>
                <a:schemeClr val="accent1"/>
              </a:buClr>
              <a:buFont typeface="Wingdings" panose="05000000000000000000" pitchFamily="2" charset="2"/>
              <a:buChar char="l"/>
              <a:defRPr sz="1333" baseline="0"/>
            </a:lvl2pPr>
            <a:lvl3pPr marL="720036" indent="-192010">
              <a:defRPr sz="12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</a:lstStyle>
          <a:p>
            <a:pPr lvl="0"/>
            <a:r>
              <a:rPr lang="en-US" altLang="ja-JP" dirty="0"/>
              <a:t>Text Here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6488804" y="2428411"/>
            <a:ext cx="4891383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91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uiExpand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55003" y="1904242"/>
            <a:ext cx="4740937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56103" y="1418777"/>
            <a:ext cx="4739837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055003" y="3523006"/>
            <a:ext cx="4740937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56103" y="3037541"/>
            <a:ext cx="4739837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055003" y="5139568"/>
            <a:ext cx="4740937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056103" y="4654103"/>
            <a:ext cx="4739837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6756130" y="1904242"/>
            <a:ext cx="4740938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6757232" y="1418777"/>
            <a:ext cx="4739837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6756130" y="3523006"/>
            <a:ext cx="4740938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6757232" y="3037541"/>
            <a:ext cx="4739837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6756130" y="5139568"/>
            <a:ext cx="4740938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757231" y="4654103"/>
            <a:ext cx="4739837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634919" y="1418777"/>
            <a:ext cx="480095" cy="48005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6" name="図プレースホルダー 7"/>
          <p:cNvSpPr>
            <a:spLocks noGrp="1"/>
          </p:cNvSpPr>
          <p:nvPr>
            <p:ph type="pic" sz="quarter" idx="36" hasCustomPrompt="1"/>
          </p:nvPr>
        </p:nvSpPr>
        <p:spPr>
          <a:xfrm>
            <a:off x="634919" y="3038957"/>
            <a:ext cx="480095" cy="48005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37" hasCustomPrompt="1"/>
          </p:nvPr>
        </p:nvSpPr>
        <p:spPr>
          <a:xfrm>
            <a:off x="634919" y="4659137"/>
            <a:ext cx="480095" cy="48005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38" hasCustomPrompt="1"/>
          </p:nvPr>
        </p:nvSpPr>
        <p:spPr>
          <a:xfrm>
            <a:off x="6336047" y="1418777"/>
            <a:ext cx="480095" cy="48005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39" hasCustomPrompt="1"/>
          </p:nvPr>
        </p:nvSpPr>
        <p:spPr>
          <a:xfrm>
            <a:off x="6336047" y="3038957"/>
            <a:ext cx="480095" cy="48005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6336047" y="4659137"/>
            <a:ext cx="480095" cy="48005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492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  <p:bldP spid="36" grpId="0"/>
      <p:bldP spid="37" grpId="0"/>
      <p:bldP spid="38" grpId="0"/>
      <p:bldP spid="39" grpId="0"/>
      <p:bldP spid="40" grpId="0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r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 userDrawn="1"/>
        </p:nvSpPr>
        <p:spPr>
          <a:xfrm>
            <a:off x="0" y="1418777"/>
            <a:ext cx="12192000" cy="351039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535097" y="1838823"/>
            <a:ext cx="900178" cy="900100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4275640" y="1838823"/>
            <a:ext cx="900178" cy="900100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7016182" y="1838823"/>
            <a:ext cx="900178" cy="900100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9756724" y="1838823"/>
            <a:ext cx="900178" cy="900100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34919" y="2845000"/>
            <a:ext cx="2610517" cy="48005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886552" y="2845000"/>
            <a:ext cx="2610517" cy="48005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385463" y="2845000"/>
            <a:ext cx="2610517" cy="48005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136007" y="2845000"/>
            <a:ext cx="2610517" cy="48005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34919" y="3355057"/>
            <a:ext cx="2610517" cy="117013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886552" y="3355057"/>
            <a:ext cx="2610517" cy="117013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136007" y="3355057"/>
            <a:ext cx="2610517" cy="117013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3385463" y="3355057"/>
            <a:ext cx="2610517" cy="117013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30938" y="5229200"/>
            <a:ext cx="10706118" cy="84009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9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/>
      <p:bldP spid="8" grpId="0"/>
      <p:bldP spid="9" grpId="0"/>
      <p:bldP spid="10" grpId="0"/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 userDrawn="1"/>
        </p:nvSpPr>
        <p:spPr>
          <a:xfrm>
            <a:off x="1175026" y="1553922"/>
            <a:ext cx="4710932" cy="112499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544901" y="1268760"/>
            <a:ext cx="1020202" cy="102011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73927" y="1403776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781672" y="1988840"/>
            <a:ext cx="3750742" cy="60006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781672" y="1553923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角丸四角形 33"/>
          <p:cNvSpPr/>
          <p:nvPr userDrawn="1"/>
        </p:nvSpPr>
        <p:spPr>
          <a:xfrm>
            <a:off x="1175026" y="3190148"/>
            <a:ext cx="4710932" cy="112499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" name="円/楕円 34"/>
          <p:cNvSpPr/>
          <p:nvPr userDrawn="1"/>
        </p:nvSpPr>
        <p:spPr>
          <a:xfrm>
            <a:off x="544901" y="2904986"/>
            <a:ext cx="1020202" cy="102011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73927" y="3040002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781672" y="3625066"/>
            <a:ext cx="3750742" cy="60006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781672" y="3190149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角丸四角形 40"/>
          <p:cNvSpPr/>
          <p:nvPr userDrawn="1"/>
        </p:nvSpPr>
        <p:spPr>
          <a:xfrm>
            <a:off x="1175026" y="4824285"/>
            <a:ext cx="4710932" cy="112499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2" name="円/楕円 41"/>
          <p:cNvSpPr/>
          <p:nvPr userDrawn="1"/>
        </p:nvSpPr>
        <p:spPr>
          <a:xfrm>
            <a:off x="544901" y="4539124"/>
            <a:ext cx="1020202" cy="102011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673927" y="4674139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781672" y="5259204"/>
            <a:ext cx="3750742" cy="60006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781672" y="4824286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角丸四角形 45"/>
          <p:cNvSpPr/>
          <p:nvPr userDrawn="1"/>
        </p:nvSpPr>
        <p:spPr>
          <a:xfrm>
            <a:off x="6876154" y="1553922"/>
            <a:ext cx="4710932" cy="112499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7" name="円/楕円 46"/>
          <p:cNvSpPr/>
          <p:nvPr userDrawn="1"/>
        </p:nvSpPr>
        <p:spPr>
          <a:xfrm>
            <a:off x="6246029" y="1268760"/>
            <a:ext cx="1020202" cy="102011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6375055" y="1403776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7482800" y="1988840"/>
            <a:ext cx="3750742" cy="60006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482800" y="1553923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1" name="角丸四角形 50"/>
          <p:cNvSpPr/>
          <p:nvPr userDrawn="1"/>
        </p:nvSpPr>
        <p:spPr>
          <a:xfrm>
            <a:off x="6876154" y="3190148"/>
            <a:ext cx="4710932" cy="112499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2" name="円/楕円 51"/>
          <p:cNvSpPr/>
          <p:nvPr userDrawn="1"/>
        </p:nvSpPr>
        <p:spPr>
          <a:xfrm>
            <a:off x="6246029" y="2904986"/>
            <a:ext cx="1020202" cy="102011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6375055" y="3040002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7482800" y="3625066"/>
            <a:ext cx="3750742" cy="60006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7482800" y="3190149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6" name="角丸四角形 55"/>
          <p:cNvSpPr/>
          <p:nvPr userDrawn="1"/>
        </p:nvSpPr>
        <p:spPr>
          <a:xfrm>
            <a:off x="6876154" y="4824285"/>
            <a:ext cx="4710932" cy="112499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7" name="円/楕円 56"/>
          <p:cNvSpPr/>
          <p:nvPr userDrawn="1"/>
        </p:nvSpPr>
        <p:spPr>
          <a:xfrm>
            <a:off x="6246029" y="4539124"/>
            <a:ext cx="1020202" cy="102011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5055" y="4674139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7482800" y="5259204"/>
            <a:ext cx="3750742" cy="60006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7482800" y="4824286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69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2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animBg="1"/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57" grpId="0" animBg="1"/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54423" y="2168860"/>
            <a:ext cx="1720841" cy="82509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3368994"/>
            <a:ext cx="12192000" cy="90010"/>
          </a:xfrm>
          <a:prstGeom prst="rect">
            <a:avLst/>
          </a:prstGeom>
          <a:solidFill>
            <a:schemeClr val="accent1">
              <a:alpha val="2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円/楕円 9"/>
          <p:cNvSpPr/>
          <p:nvPr userDrawn="1"/>
        </p:nvSpPr>
        <p:spPr>
          <a:xfrm>
            <a:off x="1235038" y="3068960"/>
            <a:ext cx="690137" cy="690077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円/楕円 10"/>
          <p:cNvSpPr/>
          <p:nvPr userDrawn="1"/>
        </p:nvSpPr>
        <p:spPr>
          <a:xfrm>
            <a:off x="3023392" y="3068960"/>
            <a:ext cx="690137" cy="690077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円/楕円 11"/>
          <p:cNvSpPr/>
          <p:nvPr userDrawn="1"/>
        </p:nvSpPr>
        <p:spPr>
          <a:xfrm>
            <a:off x="4811746" y="3059678"/>
            <a:ext cx="690137" cy="690077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円/楕円 12"/>
          <p:cNvSpPr/>
          <p:nvPr userDrawn="1"/>
        </p:nvSpPr>
        <p:spPr>
          <a:xfrm>
            <a:off x="6600100" y="3068960"/>
            <a:ext cx="690137" cy="690077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円/楕円 13"/>
          <p:cNvSpPr/>
          <p:nvPr userDrawn="1"/>
        </p:nvSpPr>
        <p:spPr>
          <a:xfrm>
            <a:off x="8388453" y="3068960"/>
            <a:ext cx="690137" cy="690077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円/楕円 14"/>
          <p:cNvSpPr/>
          <p:nvPr userDrawn="1"/>
        </p:nvSpPr>
        <p:spPr>
          <a:xfrm>
            <a:off x="10176807" y="3068960"/>
            <a:ext cx="690137" cy="690077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1374717" y="3208626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3163071" y="3208626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4951424" y="3199345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6739778" y="3208626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8528132" y="3208626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0316486" y="3208626"/>
            <a:ext cx="410778" cy="4107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864249" y="2168860"/>
            <a:ext cx="1720841" cy="82509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456879" y="2168860"/>
            <a:ext cx="1720841" cy="82509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061792" y="2168860"/>
            <a:ext cx="1720841" cy="82509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4259336" y="2168860"/>
            <a:ext cx="1720841" cy="82509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9666706" y="2168860"/>
            <a:ext cx="1720841" cy="82509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94931" y="3924054"/>
            <a:ext cx="1720841" cy="211523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883752" y="3924054"/>
            <a:ext cx="1720841" cy="211523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2497388" y="3924054"/>
            <a:ext cx="1720841" cy="211523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6085497" y="3924054"/>
            <a:ext cx="1720841" cy="211523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4299844" y="3924054"/>
            <a:ext cx="1720841" cy="211523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9686209" y="3924054"/>
            <a:ext cx="1720841" cy="211523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7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2" grpId="0"/>
      <p:bldP spid="23" grpId="0"/>
      <p:bldP spid="24" grpId="0"/>
      <p:bldP spid="25" grpId="0"/>
      <p:bldP spid="26" grpId="0"/>
      <p:bldP spid="27" grpId="0"/>
      <p:bldP spid="2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7225955" y="3728341"/>
            <a:ext cx="4966045" cy="2100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3721847"/>
            <a:ext cx="4966045" cy="2100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7225955" y="1456049"/>
            <a:ext cx="4966045" cy="2100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1456049"/>
            <a:ext cx="4966045" cy="2100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3909343" y="3721848"/>
            <a:ext cx="2106910" cy="2100233"/>
            <a:chOff x="6037861" y="5413530"/>
            <a:chExt cx="2889225" cy="2880320"/>
          </a:xfrm>
        </p:grpSpPr>
        <p:sp>
          <p:nvSpPr>
            <p:cNvPr id="10" name="涙形 9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1" name="涙形 10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" name="涙形 11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3" name="涙形 12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 rot="5400000">
            <a:off x="3912681" y="1459204"/>
            <a:ext cx="2106727" cy="2100416"/>
            <a:chOff x="6037861" y="5413530"/>
            <a:chExt cx="2889225" cy="2880320"/>
          </a:xfrm>
        </p:grpSpPr>
        <p:sp>
          <p:nvSpPr>
            <p:cNvPr id="15" name="涙形 14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6" name="涙形 15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7" name="涙形 16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8" name="涙形 17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19" name="グループ化 18"/>
          <p:cNvGrpSpPr/>
          <p:nvPr userDrawn="1"/>
        </p:nvGrpSpPr>
        <p:grpSpPr>
          <a:xfrm rot="10800000">
            <a:off x="6186017" y="1462542"/>
            <a:ext cx="2106910" cy="2100233"/>
            <a:chOff x="6037861" y="5413530"/>
            <a:chExt cx="2889225" cy="2880320"/>
          </a:xfrm>
        </p:grpSpPr>
        <p:sp>
          <p:nvSpPr>
            <p:cNvPr id="20" name="涙形 19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1" name="涙形 20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2" name="涙形 21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3" name="涙形 22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24" name="グループ化 23"/>
          <p:cNvGrpSpPr/>
          <p:nvPr userDrawn="1"/>
        </p:nvGrpSpPr>
        <p:grpSpPr>
          <a:xfrm rot="16200000">
            <a:off x="6182862" y="3725003"/>
            <a:ext cx="2106727" cy="2100416"/>
            <a:chOff x="6037861" y="5413530"/>
            <a:chExt cx="2889225" cy="2880320"/>
          </a:xfrm>
        </p:grpSpPr>
        <p:sp>
          <p:nvSpPr>
            <p:cNvPr id="25" name="涙形 24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6" name="涙形 25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7" name="涙形 26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8" name="涙形 27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175620" y="2711041"/>
            <a:ext cx="1596470" cy="50793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175620" y="1808820"/>
            <a:ext cx="1596470" cy="108738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8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449916" y="2711041"/>
            <a:ext cx="1596470" cy="50793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449916" y="1808820"/>
            <a:ext cx="1596470" cy="108738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8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163694" y="4901285"/>
            <a:ext cx="1596470" cy="50793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163694" y="3999064"/>
            <a:ext cx="1596470" cy="108738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8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437990" y="4901285"/>
            <a:ext cx="1596470" cy="50793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437990" y="3999064"/>
            <a:ext cx="1596470" cy="108738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8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424878" y="1846093"/>
            <a:ext cx="3360665" cy="1470163"/>
          </a:xfrm>
        </p:spPr>
        <p:txBody>
          <a:bodyPr anchor="ctr">
            <a:noAutofit/>
          </a:bodyPr>
          <a:lstStyle>
            <a:lvl1pPr marL="228611" indent="-240012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424878" y="3976329"/>
            <a:ext cx="3360665" cy="1470163"/>
          </a:xfrm>
        </p:spPr>
        <p:txBody>
          <a:bodyPr anchor="ctr">
            <a:noAutofit/>
          </a:bodyPr>
          <a:lstStyle>
            <a:lvl1pPr marL="228611" indent="-240012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8406457" y="1876096"/>
            <a:ext cx="3360665" cy="1470163"/>
          </a:xfrm>
        </p:spPr>
        <p:txBody>
          <a:bodyPr anchor="ctr">
            <a:noAutofit/>
          </a:bodyPr>
          <a:lstStyle>
            <a:lvl1pPr marL="228611" indent="-240012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406457" y="4006333"/>
            <a:ext cx="3360665" cy="1470163"/>
          </a:xfrm>
        </p:spPr>
        <p:txBody>
          <a:bodyPr anchor="ctr">
            <a:noAutofit/>
          </a:bodyPr>
          <a:lstStyle>
            <a:lvl1pPr marL="228611" indent="-240012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37" hasCustomPrompt="1"/>
          </p:nvPr>
        </p:nvSpPr>
        <p:spPr>
          <a:xfrm>
            <a:off x="424878" y="1030847"/>
            <a:ext cx="815316" cy="815245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図プレースホルダー 7"/>
          <p:cNvSpPr>
            <a:spLocks noGrp="1"/>
          </p:cNvSpPr>
          <p:nvPr>
            <p:ph type="pic" sz="quarter" idx="38" hasCustomPrompt="1"/>
          </p:nvPr>
        </p:nvSpPr>
        <p:spPr>
          <a:xfrm>
            <a:off x="10956962" y="1048426"/>
            <a:ext cx="815316" cy="815245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3" name="図プレースホルダー 7"/>
          <p:cNvSpPr>
            <a:spLocks noGrp="1"/>
          </p:cNvSpPr>
          <p:nvPr>
            <p:ph type="pic" sz="quarter" idx="39" hasCustomPrompt="1"/>
          </p:nvPr>
        </p:nvSpPr>
        <p:spPr>
          <a:xfrm>
            <a:off x="424878" y="5446492"/>
            <a:ext cx="815316" cy="815245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4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0956962" y="5464072"/>
            <a:ext cx="815316" cy="815245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070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2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9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2" grpId="0"/>
      <p:bldP spid="43" grpId="0"/>
      <p:bldP spid="44" grpId="0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998991" y="1089588"/>
            <a:ext cx="2042693" cy="204269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1096182" y="1186779"/>
            <a:ext cx="1848312" cy="184831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24937" y="3189821"/>
            <a:ext cx="2590800" cy="4492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67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3699525" y="1089587"/>
            <a:ext cx="2042693" cy="204269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3796716" y="1186779"/>
            <a:ext cx="1848312" cy="184831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3425472" y="3189820"/>
            <a:ext cx="2590800" cy="4492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67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6409124" y="1089588"/>
            <a:ext cx="2042693" cy="204269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6506315" y="1186779"/>
            <a:ext cx="1848312" cy="184831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135071" y="3189821"/>
            <a:ext cx="2590800" cy="4492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67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9109659" y="1089587"/>
            <a:ext cx="2042693" cy="204269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図プレースホルダー 9"/>
          <p:cNvSpPr>
            <a:spLocks noGrp="1"/>
          </p:cNvSpPr>
          <p:nvPr>
            <p:ph type="pic" sz="quarter" idx="21" hasCustomPrompt="1"/>
          </p:nvPr>
        </p:nvSpPr>
        <p:spPr>
          <a:xfrm>
            <a:off x="9206850" y="1186779"/>
            <a:ext cx="1848312" cy="184831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8835605" y="3189820"/>
            <a:ext cx="2590800" cy="4492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67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998991" y="3807580"/>
            <a:ext cx="2042693" cy="204269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図プレースホルダー 9"/>
          <p:cNvSpPr>
            <a:spLocks noGrp="1"/>
          </p:cNvSpPr>
          <p:nvPr>
            <p:ph type="pic" sz="quarter" idx="23" hasCustomPrompt="1"/>
          </p:nvPr>
        </p:nvSpPr>
        <p:spPr>
          <a:xfrm>
            <a:off x="1096182" y="3904772"/>
            <a:ext cx="1848312" cy="184831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24937" y="5890121"/>
            <a:ext cx="2590800" cy="4492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67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0" name="円/楕円 19"/>
          <p:cNvSpPr/>
          <p:nvPr userDrawn="1"/>
        </p:nvSpPr>
        <p:spPr>
          <a:xfrm>
            <a:off x="3699525" y="3807580"/>
            <a:ext cx="2042693" cy="204269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図プレースホルダー 9"/>
          <p:cNvSpPr>
            <a:spLocks noGrp="1"/>
          </p:cNvSpPr>
          <p:nvPr>
            <p:ph type="pic" sz="quarter" idx="25" hasCustomPrompt="1"/>
          </p:nvPr>
        </p:nvSpPr>
        <p:spPr>
          <a:xfrm>
            <a:off x="3796716" y="3904771"/>
            <a:ext cx="1848312" cy="184831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425472" y="5890120"/>
            <a:ext cx="2590800" cy="4492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67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6409124" y="3807580"/>
            <a:ext cx="2042693" cy="204269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図プレースホルダー 9"/>
          <p:cNvSpPr>
            <a:spLocks noGrp="1"/>
          </p:cNvSpPr>
          <p:nvPr>
            <p:ph type="pic" sz="quarter" idx="27" hasCustomPrompt="1"/>
          </p:nvPr>
        </p:nvSpPr>
        <p:spPr>
          <a:xfrm>
            <a:off x="6506315" y="3904772"/>
            <a:ext cx="1848312" cy="184831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135071" y="5890121"/>
            <a:ext cx="2590800" cy="4492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67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9109659" y="3807580"/>
            <a:ext cx="2042693" cy="204269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図プレースホルダー 9"/>
          <p:cNvSpPr>
            <a:spLocks noGrp="1"/>
          </p:cNvSpPr>
          <p:nvPr>
            <p:ph type="pic" sz="quarter" idx="29" hasCustomPrompt="1"/>
          </p:nvPr>
        </p:nvSpPr>
        <p:spPr>
          <a:xfrm>
            <a:off x="9206850" y="3904771"/>
            <a:ext cx="1848312" cy="184831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835605" y="5890120"/>
            <a:ext cx="2590800" cy="4492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67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283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50"/>
                            </p:stCondLst>
                            <p:childTnLst>
                              <p:par>
                                <p:cTn id="69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25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/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円/楕円 19"/>
          <p:cNvSpPr/>
          <p:nvPr userDrawn="1"/>
        </p:nvSpPr>
        <p:spPr>
          <a:xfrm>
            <a:off x="682761" y="1232847"/>
            <a:ext cx="2243861" cy="1738953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9323" y="3008954"/>
            <a:ext cx="2730738" cy="48005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7" hasCustomPrompt="1"/>
          </p:nvPr>
        </p:nvSpPr>
        <p:spPr>
          <a:xfrm>
            <a:off x="809772" y="1353497"/>
            <a:ext cx="1989839" cy="1617133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23" name="直線コネクタ 22"/>
          <p:cNvCxnSpPr/>
          <p:nvPr userDrawn="1"/>
        </p:nvCxnSpPr>
        <p:spPr>
          <a:xfrm>
            <a:off x="604262" y="2974447"/>
            <a:ext cx="240020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19"/>
          <p:cNvSpPr/>
          <p:nvPr userDrawn="1"/>
        </p:nvSpPr>
        <p:spPr>
          <a:xfrm>
            <a:off x="3523892" y="1232847"/>
            <a:ext cx="2243861" cy="1738953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3280454" y="3008954"/>
            <a:ext cx="2730738" cy="48005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図プレースホルダー 18"/>
          <p:cNvSpPr>
            <a:spLocks noGrp="1"/>
          </p:cNvSpPr>
          <p:nvPr>
            <p:ph type="pic" sz="quarter" idx="19" hasCustomPrompt="1"/>
          </p:nvPr>
        </p:nvSpPr>
        <p:spPr>
          <a:xfrm>
            <a:off x="3650903" y="1353497"/>
            <a:ext cx="1989839" cy="1617133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30" name="直線コネクタ 29"/>
          <p:cNvCxnSpPr/>
          <p:nvPr userDrawn="1"/>
        </p:nvCxnSpPr>
        <p:spPr>
          <a:xfrm>
            <a:off x="3445393" y="2974447"/>
            <a:ext cx="240020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19"/>
          <p:cNvSpPr/>
          <p:nvPr userDrawn="1"/>
        </p:nvSpPr>
        <p:spPr>
          <a:xfrm>
            <a:off x="6378679" y="1234017"/>
            <a:ext cx="2243861" cy="1738953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35241" y="3010124"/>
            <a:ext cx="2730738" cy="48005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図プレースホルダー 18"/>
          <p:cNvSpPr>
            <a:spLocks noGrp="1"/>
          </p:cNvSpPr>
          <p:nvPr>
            <p:ph type="pic" sz="quarter" idx="21" hasCustomPrompt="1"/>
          </p:nvPr>
        </p:nvSpPr>
        <p:spPr>
          <a:xfrm>
            <a:off x="6505690" y="1354667"/>
            <a:ext cx="1989839" cy="1617133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34" name="直線コネクタ 33"/>
          <p:cNvCxnSpPr/>
          <p:nvPr userDrawn="1"/>
        </p:nvCxnSpPr>
        <p:spPr>
          <a:xfrm>
            <a:off x="6300180" y="2975617"/>
            <a:ext cx="240020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円/楕円 19"/>
          <p:cNvSpPr/>
          <p:nvPr userDrawn="1"/>
        </p:nvSpPr>
        <p:spPr>
          <a:xfrm>
            <a:off x="9219810" y="1234017"/>
            <a:ext cx="2243861" cy="1738953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976372" y="3010124"/>
            <a:ext cx="2730738" cy="48005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図プレースホルダー 18"/>
          <p:cNvSpPr>
            <a:spLocks noGrp="1"/>
          </p:cNvSpPr>
          <p:nvPr>
            <p:ph type="pic" sz="quarter" idx="23" hasCustomPrompt="1"/>
          </p:nvPr>
        </p:nvSpPr>
        <p:spPr>
          <a:xfrm>
            <a:off x="9346821" y="1354667"/>
            <a:ext cx="1989839" cy="1617133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38" name="直線コネクタ 37"/>
          <p:cNvCxnSpPr/>
          <p:nvPr userDrawn="1"/>
        </p:nvCxnSpPr>
        <p:spPr>
          <a:xfrm>
            <a:off x="9141311" y="2975617"/>
            <a:ext cx="240020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円/楕円 19"/>
          <p:cNvSpPr/>
          <p:nvPr userDrawn="1"/>
        </p:nvSpPr>
        <p:spPr>
          <a:xfrm>
            <a:off x="698321" y="3751957"/>
            <a:ext cx="2243861" cy="1738953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454884" y="5528064"/>
            <a:ext cx="2730738" cy="48005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図プレースホルダー 18"/>
          <p:cNvSpPr>
            <a:spLocks noGrp="1"/>
          </p:cNvSpPr>
          <p:nvPr>
            <p:ph type="pic" sz="quarter" idx="25" hasCustomPrompt="1"/>
          </p:nvPr>
        </p:nvSpPr>
        <p:spPr>
          <a:xfrm>
            <a:off x="825332" y="3872607"/>
            <a:ext cx="1989839" cy="1617133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42" name="直線コネクタ 41"/>
          <p:cNvCxnSpPr/>
          <p:nvPr userDrawn="1"/>
        </p:nvCxnSpPr>
        <p:spPr>
          <a:xfrm>
            <a:off x="619823" y="5493557"/>
            <a:ext cx="240020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円/楕円 19"/>
          <p:cNvSpPr/>
          <p:nvPr userDrawn="1"/>
        </p:nvSpPr>
        <p:spPr>
          <a:xfrm>
            <a:off x="3539453" y="3751957"/>
            <a:ext cx="2243861" cy="1738953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3296015" y="5528064"/>
            <a:ext cx="2730738" cy="48005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図プレースホルダー 18"/>
          <p:cNvSpPr>
            <a:spLocks noGrp="1"/>
          </p:cNvSpPr>
          <p:nvPr>
            <p:ph type="pic" sz="quarter" idx="27" hasCustomPrompt="1"/>
          </p:nvPr>
        </p:nvSpPr>
        <p:spPr>
          <a:xfrm>
            <a:off x="3666464" y="3872607"/>
            <a:ext cx="1989839" cy="1617133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46" name="直線コネクタ 45"/>
          <p:cNvCxnSpPr/>
          <p:nvPr userDrawn="1"/>
        </p:nvCxnSpPr>
        <p:spPr>
          <a:xfrm>
            <a:off x="3460954" y="5493557"/>
            <a:ext cx="240020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円/楕円 19"/>
          <p:cNvSpPr/>
          <p:nvPr userDrawn="1"/>
        </p:nvSpPr>
        <p:spPr>
          <a:xfrm>
            <a:off x="6394240" y="3753127"/>
            <a:ext cx="2243861" cy="1738953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6150802" y="5529234"/>
            <a:ext cx="2730738" cy="48005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図プレースホルダー 18"/>
          <p:cNvSpPr>
            <a:spLocks noGrp="1"/>
          </p:cNvSpPr>
          <p:nvPr>
            <p:ph type="pic" sz="quarter" idx="29" hasCustomPrompt="1"/>
          </p:nvPr>
        </p:nvSpPr>
        <p:spPr>
          <a:xfrm>
            <a:off x="6521251" y="3873777"/>
            <a:ext cx="1989839" cy="1617133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50" name="直線コネクタ 49"/>
          <p:cNvCxnSpPr/>
          <p:nvPr userDrawn="1"/>
        </p:nvCxnSpPr>
        <p:spPr>
          <a:xfrm>
            <a:off x="6315741" y="5494727"/>
            <a:ext cx="240020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円/楕円 19"/>
          <p:cNvSpPr/>
          <p:nvPr userDrawn="1"/>
        </p:nvSpPr>
        <p:spPr>
          <a:xfrm>
            <a:off x="9235371" y="3753127"/>
            <a:ext cx="2243861" cy="1738953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8991933" y="5529234"/>
            <a:ext cx="2730738" cy="48005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3" name="図プレースホルダー 18"/>
          <p:cNvSpPr>
            <a:spLocks noGrp="1"/>
          </p:cNvSpPr>
          <p:nvPr>
            <p:ph type="pic" sz="quarter" idx="31" hasCustomPrompt="1"/>
          </p:nvPr>
        </p:nvSpPr>
        <p:spPr>
          <a:xfrm>
            <a:off x="9362382" y="3873777"/>
            <a:ext cx="1989839" cy="1617133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54" name="直線コネクタ 53"/>
          <p:cNvCxnSpPr/>
          <p:nvPr userDrawn="1"/>
        </p:nvCxnSpPr>
        <p:spPr>
          <a:xfrm>
            <a:off x="9156872" y="5494727"/>
            <a:ext cx="240020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86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25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7" grpId="0" animBg="1"/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  <p:bldP spid="31" grpId="0" animBg="1"/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5" grpId="0" animBg="1"/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  <p:bldP spid="39" grpId="0" animBg="1"/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3" grpId="0" animBg="1"/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/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/>
      <p:bldP spid="51" grpId="0" animBg="1"/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482600" y="1660207"/>
            <a:ext cx="2514600" cy="25146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595237" y="1772843"/>
            <a:ext cx="2289327" cy="228932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3378200" y="1660207"/>
            <a:ext cx="2514600" cy="25146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3490837" y="1772843"/>
            <a:ext cx="2289327" cy="228932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6273800" y="1634807"/>
            <a:ext cx="2514600" cy="25146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6386437" y="1747443"/>
            <a:ext cx="2289327" cy="228932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9169400" y="1634807"/>
            <a:ext cx="2514600" cy="25146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9282037" y="1747443"/>
            <a:ext cx="2289327" cy="228932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322604"/>
            <a:ext cx="2590800" cy="4625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133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3352800" y="4322604"/>
            <a:ext cx="2590800" cy="4625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133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299200" y="4322604"/>
            <a:ext cx="2590800" cy="4625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133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194800" y="4322604"/>
            <a:ext cx="2590800" cy="4625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133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4695147"/>
            <a:ext cx="2617056" cy="124845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3352800" y="4695147"/>
            <a:ext cx="2617056" cy="124845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299200" y="4695147"/>
            <a:ext cx="2617056" cy="124845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194800" y="4695147"/>
            <a:ext cx="2617056" cy="124845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9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9" Type="http://schemas.openxmlformats.org/officeDocument/2006/relationships/slideLayout" Target="../slideLayouts/slideLayout68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71.xml"/><Relationship Id="rId47" Type="http://schemas.openxmlformats.org/officeDocument/2006/relationships/slideLayout" Target="../slideLayouts/slideLayout76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38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75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41" Type="http://schemas.openxmlformats.org/officeDocument/2006/relationships/slideLayout" Target="../slideLayouts/slideLayout70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61.xml"/><Relationship Id="rId37" Type="http://schemas.openxmlformats.org/officeDocument/2006/relationships/slideLayout" Target="../slideLayouts/slideLayout66.xml"/><Relationship Id="rId40" Type="http://schemas.openxmlformats.org/officeDocument/2006/relationships/slideLayout" Target="../slideLayouts/slideLayout69.xml"/><Relationship Id="rId45" Type="http://schemas.openxmlformats.org/officeDocument/2006/relationships/slideLayout" Target="../slideLayouts/slideLayout74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65.xml"/><Relationship Id="rId49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4" Type="http://schemas.openxmlformats.org/officeDocument/2006/relationships/slideLayout" Target="../slideLayouts/slideLayout7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35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72.xml"/><Relationship Id="rId48" Type="http://schemas.openxmlformats.org/officeDocument/2006/relationships/slideLayout" Target="../slideLayouts/slideLayout77.xml"/><Relationship Id="rId8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slideLayout" Target="../slideLayouts/slideLayout103.xml"/><Relationship Id="rId39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34" Type="http://schemas.openxmlformats.org/officeDocument/2006/relationships/slideLayout" Target="../slideLayouts/slideLayout111.xml"/><Relationship Id="rId42" Type="http://schemas.openxmlformats.org/officeDocument/2006/relationships/slideLayout" Target="../slideLayouts/slideLayout119.xml"/><Relationship Id="rId47" Type="http://schemas.openxmlformats.org/officeDocument/2006/relationships/slideLayout" Target="../slideLayouts/slideLayout124.xml"/><Relationship Id="rId50" Type="http://schemas.openxmlformats.org/officeDocument/2006/relationships/theme" Target="../theme/theme4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33" Type="http://schemas.openxmlformats.org/officeDocument/2006/relationships/slideLayout" Target="../slideLayouts/slideLayout110.xml"/><Relationship Id="rId38" Type="http://schemas.openxmlformats.org/officeDocument/2006/relationships/slideLayout" Target="../slideLayouts/slideLayout115.xml"/><Relationship Id="rId46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106.xml"/><Relationship Id="rId41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32" Type="http://schemas.openxmlformats.org/officeDocument/2006/relationships/slideLayout" Target="../slideLayouts/slideLayout109.xml"/><Relationship Id="rId37" Type="http://schemas.openxmlformats.org/officeDocument/2006/relationships/slideLayout" Target="../slideLayouts/slideLayout114.xml"/><Relationship Id="rId40" Type="http://schemas.openxmlformats.org/officeDocument/2006/relationships/slideLayout" Target="../slideLayouts/slideLayout117.xml"/><Relationship Id="rId45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slideLayout" Target="../slideLayouts/slideLayout105.xml"/><Relationship Id="rId36" Type="http://schemas.openxmlformats.org/officeDocument/2006/relationships/slideLayout" Target="../slideLayouts/slideLayout113.xml"/><Relationship Id="rId49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31" Type="http://schemas.openxmlformats.org/officeDocument/2006/relationships/slideLayout" Target="../slideLayouts/slideLayout108.xml"/><Relationship Id="rId44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slideLayout" Target="../slideLayouts/slideLayout104.xml"/><Relationship Id="rId30" Type="http://schemas.openxmlformats.org/officeDocument/2006/relationships/slideLayout" Target="../slideLayouts/slideLayout107.xml"/><Relationship Id="rId35" Type="http://schemas.openxmlformats.org/officeDocument/2006/relationships/slideLayout" Target="../slideLayouts/slideLayout112.xml"/><Relationship Id="rId43" Type="http://schemas.openxmlformats.org/officeDocument/2006/relationships/slideLayout" Target="../slideLayouts/slideLayout120.xml"/><Relationship Id="rId48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ACFEA1-411C-4BA1-81AD-04CC69667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C7268F-F45D-4FBC-B81C-F987BB780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74BF0A-A13E-43C0-934F-F63716DB5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7F907-9061-4835-811C-C78627C082B2}" type="datetimeFigureOut">
              <a:rPr lang="es-EC" smtClean="0"/>
              <a:t>29/10/2021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77A7F5-60BD-4C8E-AD66-6EC580E79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098225-0BE8-4DA1-9C11-B52A0CC4A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FA6F2-B39F-4269-862F-193A4465A8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92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9" r:id="rId12"/>
    <p:sldLayoutId id="2147483730" r:id="rId13"/>
    <p:sldLayoutId id="2147483731" r:id="rId14"/>
    <p:sldLayoutId id="2147483732" r:id="rId15"/>
    <p:sldLayoutId id="2147483783" r:id="rId16"/>
    <p:sldLayoutId id="2147483784" r:id="rId17"/>
    <p:sldLayoutId id="2147483785" r:id="rId18"/>
    <p:sldLayoutId id="2147483786" r:id="rId19"/>
    <p:sldLayoutId id="2147483787" r:id="rId20"/>
    <p:sldLayoutId id="2147483788" r:id="rId21"/>
    <p:sldLayoutId id="2147483789" r:id="rId22"/>
    <p:sldLayoutId id="2147483790" r:id="rId23"/>
    <p:sldLayoutId id="2147483791" r:id="rId24"/>
    <p:sldLayoutId id="2147483792" r:id="rId25"/>
    <p:sldLayoutId id="2147483793" r:id="rId26"/>
    <p:sldLayoutId id="2147483794" r:id="rId27"/>
    <p:sldLayoutId id="2147483795" r:id="rId28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9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220755"/>
            <a:ext cx="10972800" cy="4905409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/>
              <a:t>Master Text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400">
                <a:solidFill>
                  <a:schemeClr val="bg1">
                    <a:lumMod val="50000"/>
                    <a:alpha val="70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2133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3" name="直線コネクタ 12"/>
          <p:cNvCxnSpPr/>
          <p:nvPr userDrawn="1"/>
        </p:nvCxnSpPr>
        <p:spPr>
          <a:xfrm flipV="1">
            <a:off x="11527074" y="6339324"/>
            <a:ext cx="0" cy="518677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直角三角形 7"/>
          <p:cNvSpPr/>
          <p:nvPr userDrawn="1"/>
        </p:nvSpPr>
        <p:spPr>
          <a:xfrm rot="10800000">
            <a:off x="10948920" y="-913"/>
            <a:ext cx="1243080" cy="1566926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9475754" y="-914"/>
            <a:ext cx="2730540" cy="1299677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86955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709" r:id="rId29"/>
    <p:sldLayoutId id="2147483710" r:id="rId30"/>
    <p:sldLayoutId id="2147483711" r:id="rId31"/>
    <p:sldLayoutId id="2147483712" r:id="rId32"/>
    <p:sldLayoutId id="2147483713" r:id="rId33"/>
    <p:sldLayoutId id="2147483714" r:id="rId34"/>
    <p:sldLayoutId id="2147483715" r:id="rId35"/>
    <p:sldLayoutId id="2147483716" r:id="rId36"/>
    <p:sldLayoutId id="2147483717" r:id="rId37"/>
    <p:sldLayoutId id="2147483718" r:id="rId38"/>
    <p:sldLayoutId id="2147483719" r:id="rId39"/>
    <p:sldLayoutId id="2147483720" r:id="rId40"/>
    <p:sldLayoutId id="2147483721" r:id="rId41"/>
    <p:sldLayoutId id="2147483722" r:id="rId42"/>
    <p:sldLayoutId id="2147483723" r:id="rId43"/>
    <p:sldLayoutId id="2147483724" r:id="rId44"/>
    <p:sldLayoutId id="2147483725" r:id="rId45"/>
    <p:sldLayoutId id="2147483726" r:id="rId46"/>
    <p:sldLayoutId id="2147483727" r:id="rId47"/>
    <p:sldLayoutId id="2147483728" r:id="rId48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  <p:hf hdr="0" dt="0"/>
  <p:txStyles>
    <p:titleStyle>
      <a:lvl1pPr algn="l" defTabSz="1088556" rtl="0" eaLnBrk="1" latinLnBrk="0" hangingPunct="1">
        <a:spcBef>
          <a:spcPct val="0"/>
        </a:spcBef>
        <a:buNone/>
        <a:defRPr sz="4000" kern="1200" spc="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088556" rtl="0" eaLnBrk="1" latinLnBrk="0" hangingPunct="1">
        <a:spcBef>
          <a:spcPct val="20000"/>
        </a:spcBef>
        <a:buFont typeface="Arial" panose="020B0604020202020204" pitchFamily="34" charset="0"/>
        <a:buNone/>
        <a:defRPr sz="1333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4452" indent="-340174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136069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904973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449251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993530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08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8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64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78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6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4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2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1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946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4225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 userDrawn="1"/>
        </p:nvSpPr>
        <p:spPr>
          <a:xfrm rot="10800000">
            <a:off x="10948920" y="-913"/>
            <a:ext cx="1243080" cy="1566926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9475754" y="-914"/>
            <a:ext cx="2730540" cy="1299677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94871" y="128634"/>
            <a:ext cx="11162209" cy="750083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/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220755"/>
            <a:ext cx="10972800" cy="4905409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/>
              <a:t>Master Text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276035" y="6394245"/>
            <a:ext cx="5185026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400">
                <a:solidFill>
                  <a:schemeClr val="bg1">
                    <a:lumMod val="50000"/>
                    <a:alpha val="70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582292" y="6394245"/>
            <a:ext cx="604913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2133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402373" y="848713"/>
            <a:ext cx="11387253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 flipV="1">
            <a:off x="11527074" y="6339324"/>
            <a:ext cx="0" cy="518677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75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  <p:sldLayoutId id="2147483763" r:id="rId30"/>
    <p:sldLayoutId id="2147483764" r:id="rId31"/>
    <p:sldLayoutId id="2147483765" r:id="rId32"/>
    <p:sldLayoutId id="2147483766" r:id="rId33"/>
    <p:sldLayoutId id="2147483767" r:id="rId34"/>
    <p:sldLayoutId id="2147483768" r:id="rId35"/>
    <p:sldLayoutId id="2147483769" r:id="rId36"/>
    <p:sldLayoutId id="2147483770" r:id="rId37"/>
    <p:sldLayoutId id="2147483771" r:id="rId38"/>
    <p:sldLayoutId id="2147483772" r:id="rId39"/>
    <p:sldLayoutId id="2147483773" r:id="rId40"/>
    <p:sldLayoutId id="2147483774" r:id="rId41"/>
    <p:sldLayoutId id="2147483775" r:id="rId42"/>
    <p:sldLayoutId id="2147483776" r:id="rId43"/>
    <p:sldLayoutId id="2147483777" r:id="rId44"/>
    <p:sldLayoutId id="2147483778" r:id="rId45"/>
    <p:sldLayoutId id="2147483779" r:id="rId46"/>
    <p:sldLayoutId id="2147483780" r:id="rId47"/>
    <p:sldLayoutId id="2147483781" r:id="rId48"/>
    <p:sldLayoutId id="2147483782" r:id="rId49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/>
    </p:bldLst>
  </p:timing>
  <p:hf hdr="0" dt="0"/>
  <p:txStyles>
    <p:titleStyle>
      <a:lvl1pPr algn="l" defTabSz="1088556" rtl="0" eaLnBrk="1" latinLnBrk="0" hangingPunct="1">
        <a:spcBef>
          <a:spcPct val="0"/>
        </a:spcBef>
        <a:buNone/>
        <a:defRPr sz="3600" kern="1200" spc="10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088556" rtl="0" eaLnBrk="1" latinLnBrk="0" hangingPunct="1">
        <a:spcBef>
          <a:spcPct val="20000"/>
        </a:spcBef>
        <a:buFont typeface="Arial" panose="020B0604020202020204" pitchFamily="34" charset="0"/>
        <a:buNone/>
        <a:defRPr sz="1333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4452" indent="-340174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136069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904973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449251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993530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08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8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64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78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6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4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2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1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946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4225" algn="l" defTabSz="108855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tmp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38.xm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slide" Target="slide3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slide" Target="slide23.xml"/><Relationship Id="rId5" Type="http://schemas.openxmlformats.org/officeDocument/2006/relationships/image" Target="../media/image21.png"/><Relationship Id="rId10" Type="http://schemas.openxmlformats.org/officeDocument/2006/relationships/slide" Target="slide21.xml"/><Relationship Id="rId4" Type="http://schemas.openxmlformats.org/officeDocument/2006/relationships/image" Target="../media/image20.png"/><Relationship Id="rId9" Type="http://schemas.openxmlformats.org/officeDocument/2006/relationships/slide" Target="slide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3D4590-00C8-465C-A254-3F10FE156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56" y="-1221154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 descr="Imagen que contiene dibujo, plato&#10;&#10;Descripción generada automáticamente">
            <a:extLst>
              <a:ext uri="{FF2B5EF4-FFF2-40B4-BE49-F238E27FC236}">
                <a16:creationId xmlns:a16="http://schemas.microsoft.com/office/drawing/2014/main" id="{6C8D4C74-AB40-4CCE-A3E7-8FF7D899AFC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124628"/>
            <a:ext cx="2757902" cy="100344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9228745-B320-4FA4-B8B6-AA696D98682A}"/>
              </a:ext>
            </a:extLst>
          </p:cNvPr>
          <p:cNvSpPr/>
          <p:nvPr/>
        </p:nvSpPr>
        <p:spPr>
          <a:xfrm>
            <a:off x="1491175" y="2074544"/>
            <a:ext cx="10269678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50000"/>
              </a:lnSpc>
              <a:spcAft>
                <a:spcPts val="0"/>
              </a:spcAft>
            </a:pPr>
            <a:r>
              <a:rPr kumimoji="0" lang="es-EC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TEMA: 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ANÁLISIS DEL MODELO DE EVALUACIÓN DE LA GESTIÓN MILITAR DE LAS UNIDADES DE LA FUERZA TERRESTRE AÑO 2019-2020 ENCAMINADAS A LA EVALUACIÓN CONTINUA. PROPUESTA DE MEJORA</a:t>
            </a:r>
            <a:endParaRPr kumimoji="0" lang="es-EC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indent="180340" algn="ctr">
              <a:lnSpc>
                <a:spcPct val="150000"/>
              </a:lnSpc>
              <a:spcAft>
                <a:spcPts val="0"/>
              </a:spcAft>
            </a:pPr>
            <a:endParaRPr lang="es-EC" b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4DCFE40-013A-4019-B16A-6CD86A332C50}"/>
              </a:ext>
            </a:extLst>
          </p:cNvPr>
          <p:cNvCxnSpPr/>
          <p:nvPr/>
        </p:nvCxnSpPr>
        <p:spPr>
          <a:xfrm>
            <a:off x="1565830" y="1838081"/>
            <a:ext cx="10195023" cy="202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465738D-198B-4870-A7CA-A8822D641337}"/>
              </a:ext>
            </a:extLst>
          </p:cNvPr>
          <p:cNvCxnSpPr/>
          <p:nvPr/>
        </p:nvCxnSpPr>
        <p:spPr>
          <a:xfrm>
            <a:off x="1565830" y="3621541"/>
            <a:ext cx="10195023" cy="202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0B743C5-F810-4C4C-8B9E-1855FADECAC8}"/>
              </a:ext>
            </a:extLst>
          </p:cNvPr>
          <p:cNvSpPr txBox="1"/>
          <p:nvPr/>
        </p:nvSpPr>
        <p:spPr>
          <a:xfrm>
            <a:off x="3410676" y="1131054"/>
            <a:ext cx="7025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MAESTRÍA EN DEFENSA Y SEGURIDAD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6EED808-35FA-4943-8C84-DA0A3AC211A8}"/>
              </a:ext>
            </a:extLst>
          </p:cNvPr>
          <p:cNvSpPr txBox="1"/>
          <p:nvPr/>
        </p:nvSpPr>
        <p:spPr>
          <a:xfrm>
            <a:off x="2578088" y="4006482"/>
            <a:ext cx="81705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TCRN E.M OMAR A. BUSTOS I. Y TCRN E.M.</a:t>
            </a:r>
            <a:r>
              <a:rPr lang="es-EC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JAIME M. GUERRA R</a:t>
            </a:r>
            <a:r>
              <a:rPr kumimoji="0" lang="es-EC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DIRECTOR: CRN E.M. ALEX FRANCISCO MALDONADO VIERA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93F950D-C9FA-4A26-952D-2F77F908EC2B}"/>
              </a:ext>
            </a:extLst>
          </p:cNvPr>
          <p:cNvGrpSpPr/>
          <p:nvPr/>
        </p:nvGrpSpPr>
        <p:grpSpPr>
          <a:xfrm>
            <a:off x="-71756" y="5322678"/>
            <a:ext cx="12263756" cy="1535323"/>
            <a:chOff x="0" y="5322678"/>
            <a:chExt cx="12192000" cy="1535323"/>
          </a:xfrm>
        </p:grpSpPr>
        <p:pic>
          <p:nvPicPr>
            <p:cNvPr id="15" name="Imagen 14" descr="Un grupo de personas de pie en la calle&#10;&#10;Descripción generada automáticamente">
              <a:extLst>
                <a:ext uri="{FF2B5EF4-FFF2-40B4-BE49-F238E27FC236}">
                  <a16:creationId xmlns:a16="http://schemas.microsoft.com/office/drawing/2014/main" id="{2CFC153B-5495-4796-A393-9B53BCB5A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7637" y="5322679"/>
              <a:ext cx="2444363" cy="15353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Imagen 15" descr="Un grupo de personas caminando con uniforme militar&#10;&#10;Descripción generada automáticamente con confianza media">
              <a:extLst>
                <a:ext uri="{FF2B5EF4-FFF2-40B4-BE49-F238E27FC236}">
                  <a16:creationId xmlns:a16="http://schemas.microsoft.com/office/drawing/2014/main" id="{650D849E-9350-4BD1-BBE1-E86D6B5F0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8176" y="5322678"/>
              <a:ext cx="2546269" cy="15353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Imagen 21" descr="Hombre con uniforme militar&#10;&#10;Descripción generada automáticamente con confianza baja">
              <a:extLst>
                <a:ext uri="{FF2B5EF4-FFF2-40B4-BE49-F238E27FC236}">
                  <a16:creationId xmlns:a16="http://schemas.microsoft.com/office/drawing/2014/main" id="{5D8E5BF1-EBC4-4DFD-A00C-D97E2B527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4445" y="5322678"/>
              <a:ext cx="2613192" cy="15353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Imagen 22" descr="Un grupo de personas en uniforme militar&#10;&#10;Descripción generada automáticamente">
              <a:extLst>
                <a:ext uri="{FF2B5EF4-FFF2-40B4-BE49-F238E27FC236}">
                  <a16:creationId xmlns:a16="http://schemas.microsoft.com/office/drawing/2014/main" id="{5AF58642-09C2-4FF0-95A8-4D46E4304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363" y="5322678"/>
              <a:ext cx="2143813" cy="15353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Imagen 23" descr="Un hombre con uniforme militar&#10;&#10;Descripción generada automáticamente con confianza media">
              <a:extLst>
                <a:ext uri="{FF2B5EF4-FFF2-40B4-BE49-F238E27FC236}">
                  <a16:creationId xmlns:a16="http://schemas.microsoft.com/office/drawing/2014/main" id="{F409AD3E-F0A3-4E6E-A1EB-7D071BAE0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22678"/>
              <a:ext cx="2444363" cy="15353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9761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7E56B3C5-8C1B-43B9-93A0-8FF3F81976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4" b="26984"/>
          <a:stretch/>
        </p:blipFill>
        <p:spPr>
          <a:xfrm>
            <a:off x="0" y="0"/>
            <a:ext cx="12192000" cy="4209087"/>
          </a:xfrm>
        </p:spPr>
      </p:pic>
      <p:sp>
        <p:nvSpPr>
          <p:cNvPr id="7" name="テキスト プレースホルダー 6"/>
          <p:cNvSpPr>
            <a:spLocks noGrp="1"/>
          </p:cNvSpPr>
          <p:nvPr>
            <p:ph type="body" sz="quarter" idx="25"/>
          </p:nvPr>
        </p:nvSpPr>
        <p:spPr>
          <a:xfrm>
            <a:off x="1928191" y="3441616"/>
            <a:ext cx="8766313" cy="1205853"/>
          </a:xfrm>
          <a:prstGeom prst="roundRect">
            <a:avLst/>
          </a:prstGeom>
        </p:spPr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28"/>
          </p:nvPr>
        </p:nvSpPr>
        <p:spPr>
          <a:xfrm>
            <a:off x="3959277" y="4894284"/>
            <a:ext cx="3526140" cy="515469"/>
          </a:xfrm>
        </p:spPr>
        <p:txBody>
          <a:bodyPr/>
          <a:lstStyle/>
          <a:p>
            <a:pPr marL="0" indent="0">
              <a:buNone/>
            </a:pPr>
            <a:r>
              <a:rPr kumimoji="1" lang="es-EC" altLang="ja-JP" dirty="0"/>
              <a:t>Urge investigar los mecanismos necesarios, eficientes y eficaces para generar  cambios.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32"/>
          </p:nvPr>
        </p:nvSpPr>
        <p:spPr>
          <a:xfrm>
            <a:off x="325097" y="4843732"/>
            <a:ext cx="3206188" cy="515469"/>
          </a:xfrm>
        </p:spPr>
        <p:txBody>
          <a:bodyPr/>
          <a:lstStyle/>
          <a:p>
            <a:pPr marL="0" indent="0">
              <a:buNone/>
            </a:pPr>
            <a:r>
              <a:rPr kumimoji="1" lang="es-EC" altLang="ja-JP" dirty="0"/>
              <a:t>Nuevos escenarios exige mejorar las herramientas de evaluación.</a:t>
            </a: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36"/>
          </p:nvPr>
        </p:nvSpPr>
        <p:spPr>
          <a:xfrm>
            <a:off x="7913409" y="4894284"/>
            <a:ext cx="4171173" cy="515469"/>
          </a:xfrm>
        </p:spPr>
        <p:txBody>
          <a:bodyPr/>
          <a:lstStyle/>
          <a:p>
            <a:pPr marL="0" indent="0">
              <a:buNone/>
            </a:pPr>
            <a:r>
              <a:rPr kumimoji="1" lang="es-EC" altLang="ja-JP" dirty="0"/>
              <a:t>Nuevo modelo de gestión para evaluaciones continuas para ejecutar acciones inmediatas.</a:t>
            </a:r>
            <a:endParaRPr kumimoji="1" lang="ja-JP" altLang="en-US" dirty="0"/>
          </a:p>
        </p:txBody>
      </p:sp>
      <p:sp>
        <p:nvSpPr>
          <p:cNvPr id="29" name="テキスト プレースホルダー 11">
            <a:extLst>
              <a:ext uri="{FF2B5EF4-FFF2-40B4-BE49-F238E27FC236}">
                <a16:creationId xmlns:a16="http://schemas.microsoft.com/office/drawing/2014/main" id="{B834D119-3197-41BD-A3B5-A04DDEA2B3F5}"/>
              </a:ext>
            </a:extLst>
          </p:cNvPr>
          <p:cNvSpPr txBox="1">
            <a:spLocks/>
          </p:cNvSpPr>
          <p:nvPr/>
        </p:nvSpPr>
        <p:spPr>
          <a:xfrm>
            <a:off x="2669755" y="3729568"/>
            <a:ext cx="6852490" cy="1205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s-EC" altLang="ja-JP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Justificación e importancia</a:t>
            </a:r>
          </a:p>
        </p:txBody>
      </p:sp>
    </p:spTree>
    <p:extLst>
      <p:ext uri="{BB962C8B-B14F-4D97-AF65-F5344CB8AC3E}">
        <p14:creationId xmlns:p14="http://schemas.microsoft.com/office/powerpoint/2010/main" val="10702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!!BGRectangle">
            <a:extLst>
              <a:ext uri="{FF2B5EF4-FFF2-40B4-BE49-F238E27FC236}">
                <a16:creationId xmlns:a16="http://schemas.microsoft.com/office/drawing/2014/main" id="{89C1B8B3-9FDD-4D8C-9C4D-2FD7CFA2F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Marcador de posición de imagen 6" descr="Un grupo de personas caminando con uniforme militar&#10;&#10;Descripción generada automáticamente con confianza media">
            <a:extLst>
              <a:ext uri="{FF2B5EF4-FFF2-40B4-BE49-F238E27FC236}">
                <a16:creationId xmlns:a16="http://schemas.microsoft.com/office/drawing/2014/main" id="{5481AEEF-5271-46AC-8C8E-6401E7DB9F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907480" y="1200152"/>
            <a:ext cx="6897171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kumimoji="1" lang="en-US" altLang="ja-JP" sz="7400" dirty="0">
                <a:solidFill>
                  <a:srgbClr val="FFFFFF"/>
                </a:solidFill>
              </a:rPr>
              <a:t>Capítulo II</a:t>
            </a:r>
            <a:br>
              <a:rPr kumimoji="1" lang="en-US" altLang="ja-JP" sz="7400" dirty="0">
                <a:solidFill>
                  <a:srgbClr val="FFFFFF"/>
                </a:solidFill>
              </a:rPr>
            </a:br>
            <a:r>
              <a:rPr kumimoji="1" lang="en-US" altLang="ja-JP" sz="7400" dirty="0">
                <a:solidFill>
                  <a:srgbClr val="FFFFFF"/>
                </a:solidFill>
              </a:rPr>
              <a:t>Marco </a:t>
            </a:r>
            <a:r>
              <a:rPr kumimoji="1" lang="en-US" altLang="ja-JP" sz="7400" dirty="0" err="1">
                <a:solidFill>
                  <a:srgbClr val="FFFFFF"/>
                </a:solidFill>
              </a:rPr>
              <a:t>teórico</a:t>
            </a:r>
            <a:endParaRPr kumimoji="1" lang="en-US" altLang="ja-JP" sz="7400" dirty="0">
              <a:solidFill>
                <a:srgbClr val="FFFFFF"/>
              </a:solidFill>
            </a:endParaRPr>
          </a:p>
        </p:txBody>
      </p:sp>
      <p:sp>
        <p:nvSpPr>
          <p:cNvPr id="16" name="!!Line">
            <a:extLst>
              <a:ext uri="{FF2B5EF4-FFF2-40B4-BE49-F238E27FC236}">
                <a16:creationId xmlns:a16="http://schemas.microsoft.com/office/drawing/2014/main" id="{93A9CEA1-EFF3-40F6-AB36-E232925E7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4632" y="2286000"/>
            <a:ext cx="27432" cy="228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46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424878" y="128634"/>
            <a:ext cx="4134766" cy="750083"/>
          </a:xfrm>
        </p:spPr>
        <p:txBody>
          <a:bodyPr>
            <a:normAutofit/>
          </a:bodyPr>
          <a:lstStyle/>
          <a:p>
            <a:r>
              <a:rPr kumimoji="1" lang="es-EC" altLang="ja-JP" sz="4000" b="1" spc="0" dirty="0"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  <a:endParaRPr kumimoji="1" lang="es-EC" altLang="ja-JP" sz="4000" b="1" spc="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20"/>
          </p:nvPr>
        </p:nvSpPr>
        <p:spPr>
          <a:xfrm>
            <a:off x="8058003" y="1007269"/>
            <a:ext cx="3206188" cy="515469"/>
          </a:xfrm>
        </p:spPr>
        <p:txBody>
          <a:bodyPr/>
          <a:lstStyle/>
          <a:p>
            <a:r>
              <a:rPr kumimoji="1" lang="es-EC" altLang="ja-JP" sz="16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funciones del inspector estan direccionadas a la inspección, verificación, planificación, coordinación de todo lo relacionado con el Sector Defensa, respeto a los Derechos Humanos.</a:t>
            </a: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22"/>
          </p:nvPr>
        </p:nvSpPr>
        <p:spPr>
          <a:xfrm>
            <a:off x="8091470" y="4263002"/>
            <a:ext cx="3206188" cy="515469"/>
          </a:xfrm>
        </p:spPr>
        <p:txBody>
          <a:bodyPr/>
          <a:lstStyle/>
          <a:p>
            <a:r>
              <a:rPr kumimoji="1" lang="es-EC" altLang="ja-JP" sz="16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las FF.AA ecuatorianas., el control interno en la realidad es efectuado por las “Inspectorías militares”. </a:t>
            </a:r>
            <a:endParaRPr kumimoji="1" lang="ja-JP" altLang="en-US" sz="16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4"/>
          </p:nvPr>
        </p:nvSpPr>
        <p:spPr>
          <a:xfrm>
            <a:off x="823135" y="1340857"/>
            <a:ext cx="3206188" cy="515469"/>
          </a:xfrm>
        </p:spPr>
        <p:txBody>
          <a:bodyPr/>
          <a:lstStyle/>
          <a:p>
            <a:r>
              <a:rPr kumimoji="1" lang="es-EC" altLang="ja-JP" sz="16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propósito es efectuar el control interno mediante la evaluación de la gestión militar y el seguimiento a los planes de mejora</a:t>
            </a:r>
            <a:endParaRPr kumimoji="1" lang="ja-JP" altLang="en-US" sz="16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26"/>
          </p:nvPr>
        </p:nvSpPr>
        <p:spPr>
          <a:xfrm>
            <a:off x="561200" y="4263001"/>
            <a:ext cx="3206188" cy="515469"/>
          </a:xfrm>
        </p:spPr>
        <p:txBody>
          <a:bodyPr/>
          <a:lstStyle/>
          <a:p>
            <a:r>
              <a:rPr kumimoji="1" lang="es-EC" altLang="ja-JP" sz="16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inspectorías generales y el proceso de cambio en el concepto estratégico de FF.AA se orienta a la innovación continua de las unidades militares. </a:t>
            </a:r>
            <a:endParaRPr kumimoji="1" lang="ja-JP" altLang="en-US" sz="16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直線コネクタ 8">
            <a:extLst>
              <a:ext uri="{FF2B5EF4-FFF2-40B4-BE49-F238E27FC236}">
                <a16:creationId xmlns:a16="http://schemas.microsoft.com/office/drawing/2014/main" id="{121EA282-EACC-48F9-BEF9-D3CACBDF220F}"/>
              </a:ext>
            </a:extLst>
          </p:cNvPr>
          <p:cNvCxnSpPr>
            <a:cxnSpLocks/>
          </p:cNvCxnSpPr>
          <p:nvPr/>
        </p:nvCxnSpPr>
        <p:spPr>
          <a:xfrm flipH="1">
            <a:off x="256412" y="937964"/>
            <a:ext cx="691874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72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プレースホルダー 16"/>
          <p:cNvSpPr>
            <a:spLocks noGrp="1"/>
          </p:cNvSpPr>
          <p:nvPr>
            <p:ph type="body" sz="quarter" idx="15"/>
          </p:nvPr>
        </p:nvSpPr>
        <p:spPr>
          <a:xfrm>
            <a:off x="5631833" y="5728743"/>
            <a:ext cx="6721330" cy="725346"/>
          </a:xfrm>
        </p:spPr>
        <p:txBody>
          <a:bodyPr/>
          <a:lstStyle/>
          <a:p>
            <a:pPr marL="0" indent="0">
              <a:buNone/>
            </a:pPr>
            <a:r>
              <a:rPr kumimoji="1" lang="es-EC" altLang="ja-JP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Fundamentación legal</a:t>
            </a: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kumimoji="1" lang="es-EC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Ley Orgánica de la Contraloría General del Estado</a:t>
            </a:r>
          </a:p>
          <a:p>
            <a:r>
              <a:rPr kumimoji="1" lang="es-EC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Art. 8, Art. 9, Art. 10, Art. 45, Art. 72.</a:t>
            </a:r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33"/>
          </p:nvPr>
        </p:nvSpPr>
        <p:spPr>
          <a:xfrm>
            <a:off x="3672543" y="1904097"/>
            <a:ext cx="7101473" cy="930103"/>
          </a:xfrm>
        </p:spPr>
        <p:txBody>
          <a:bodyPr/>
          <a:lstStyle/>
          <a:p>
            <a:r>
              <a:rPr kumimoji="1" lang="es-EC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Código Orgánico de Planificación y  Finanzas Públicas</a:t>
            </a:r>
          </a:p>
          <a:p>
            <a:r>
              <a:rPr kumimoji="1" lang="es-EC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Art. 70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34"/>
          </p:nvPr>
        </p:nvSpPr>
        <p:spPr>
          <a:xfrm>
            <a:off x="4232683" y="3251929"/>
            <a:ext cx="7276830" cy="930103"/>
          </a:xfrm>
        </p:spPr>
        <p:txBody>
          <a:bodyPr/>
          <a:lstStyle/>
          <a:p>
            <a:r>
              <a:rPr kumimoji="1" lang="es-EC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Acuerdo Ministerial N° 1580 del 22 de octubre 2008</a:t>
            </a:r>
          </a:p>
        </p:txBody>
      </p:sp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347CFA2C-DD69-4489-B37E-4DD8E76509F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 b="37667"/>
          <a:stretch/>
        </p:blipFill>
        <p:spPr>
          <a:xfrm>
            <a:off x="527555" y="439628"/>
            <a:ext cx="2326411" cy="1020113"/>
          </a:xfrm>
        </p:spPr>
      </p:pic>
      <p:pic>
        <p:nvPicPr>
          <p:cNvPr id="12" name="Marcador de posición de imagen 11" descr="Un grupo de personas de pie en la calle&#10;&#10;Descripción generada automáticamente">
            <a:extLst>
              <a:ext uri="{FF2B5EF4-FFF2-40B4-BE49-F238E27FC236}">
                <a16:creationId xmlns:a16="http://schemas.microsoft.com/office/drawing/2014/main" id="{56686DE2-043C-4857-BC8D-81EFABA283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9" b="11049"/>
          <a:stretch>
            <a:fillRect/>
          </a:stretch>
        </p:blipFill>
        <p:spPr/>
      </p:pic>
      <p:pic>
        <p:nvPicPr>
          <p:cNvPr id="10" name="Marcador de posición de imagen 9" descr="Un par de personas caminando en un camino de tierra&#10;&#10;Descripción generada automáticamente con confianza media">
            <a:extLst>
              <a:ext uri="{FF2B5EF4-FFF2-40B4-BE49-F238E27FC236}">
                <a16:creationId xmlns:a16="http://schemas.microsoft.com/office/drawing/2014/main" id="{9C268CF7-16C8-42E5-A418-E199BB9B5EC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3" b="11013"/>
          <a:stretch>
            <a:fillRect/>
          </a:stretch>
        </p:blipFill>
        <p:spPr/>
      </p:pic>
      <p:sp>
        <p:nvSpPr>
          <p:cNvPr id="14" name="図プレースホルダー 5">
            <a:extLst>
              <a:ext uri="{FF2B5EF4-FFF2-40B4-BE49-F238E27FC236}">
                <a16:creationId xmlns:a16="http://schemas.microsoft.com/office/drawing/2014/main" id="{F24DACE9-7515-459D-8F00-1D1EFB0048DA}"/>
              </a:ext>
            </a:extLst>
          </p:cNvPr>
          <p:cNvSpPr txBox="1">
            <a:spLocks/>
          </p:cNvSpPr>
          <p:nvPr/>
        </p:nvSpPr>
        <p:spPr>
          <a:xfrm>
            <a:off x="2509339" y="4433141"/>
            <a:ext cx="2326411" cy="1020113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</p:sp>
      <p:sp>
        <p:nvSpPr>
          <p:cNvPr id="15" name="図プレースホルダー 5">
            <a:extLst>
              <a:ext uri="{FF2B5EF4-FFF2-40B4-BE49-F238E27FC236}">
                <a16:creationId xmlns:a16="http://schemas.microsoft.com/office/drawing/2014/main" id="{2B9E8579-7843-45AD-9480-19B8781CD734}"/>
              </a:ext>
            </a:extLst>
          </p:cNvPr>
          <p:cNvSpPr txBox="1">
            <a:spLocks/>
          </p:cNvSpPr>
          <p:nvPr/>
        </p:nvSpPr>
        <p:spPr>
          <a:xfrm>
            <a:off x="2509339" y="4445072"/>
            <a:ext cx="2326411" cy="1020113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22" name="テキスト プレースホルダー 20">
            <a:extLst>
              <a:ext uri="{FF2B5EF4-FFF2-40B4-BE49-F238E27FC236}">
                <a16:creationId xmlns:a16="http://schemas.microsoft.com/office/drawing/2014/main" id="{F6B3F99B-DEE7-4656-9816-A02E52AD6B3A}"/>
              </a:ext>
            </a:extLst>
          </p:cNvPr>
          <p:cNvSpPr txBox="1">
            <a:spLocks/>
          </p:cNvSpPr>
          <p:nvPr/>
        </p:nvSpPr>
        <p:spPr>
          <a:xfrm>
            <a:off x="4835750" y="4433141"/>
            <a:ext cx="6721329" cy="930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s-EC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Reglamento de Funcionamiento de las Inspectorías de las FF.AA.</a:t>
            </a:r>
          </a:p>
        </p:txBody>
      </p:sp>
    </p:spTree>
    <p:extLst>
      <p:ext uri="{BB962C8B-B14F-4D97-AF65-F5344CB8AC3E}">
        <p14:creationId xmlns:p14="http://schemas.microsoft.com/office/powerpoint/2010/main" val="387877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プレースホルダー 20"/>
          <p:cNvSpPr>
            <a:spLocks noGrp="1"/>
          </p:cNvSpPr>
          <p:nvPr>
            <p:ph type="body" sz="quarter" idx="14"/>
          </p:nvPr>
        </p:nvSpPr>
        <p:spPr>
          <a:xfrm>
            <a:off x="200140" y="4617478"/>
            <a:ext cx="5895860" cy="1475429"/>
          </a:xfrm>
        </p:spPr>
        <p:txBody>
          <a:bodyPr/>
          <a:lstStyle/>
          <a:p>
            <a:pPr marL="0" indent="0">
              <a:buNone/>
            </a:pPr>
            <a:r>
              <a:rPr kumimoji="1" lang="es-EC" altLang="ja-JP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Fundamentación teórica</a:t>
            </a:r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30"/>
          </p:nvPr>
        </p:nvSpPr>
        <p:spPr>
          <a:xfrm>
            <a:off x="544151" y="548680"/>
            <a:ext cx="1630638" cy="1394457"/>
          </a:xfrm>
        </p:spPr>
        <p:txBody>
          <a:bodyPr/>
          <a:lstStyle/>
          <a:p>
            <a:pPr marL="0" indent="0">
              <a:buNone/>
            </a:pPr>
            <a:r>
              <a:rPr kumimoji="1" lang="es-EC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Alineamiento estratégico</a:t>
            </a:r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31"/>
          </p:nvPr>
        </p:nvSpPr>
        <p:spPr>
          <a:xfrm>
            <a:off x="2843767" y="1543293"/>
            <a:ext cx="1630638" cy="1394457"/>
          </a:xfrm>
        </p:spPr>
        <p:txBody>
          <a:bodyPr/>
          <a:lstStyle/>
          <a:p>
            <a:pPr marL="0" indent="0">
              <a:buNone/>
            </a:pPr>
            <a:r>
              <a:rPr kumimoji="1" lang="es-EC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Recursos públicos pertenecientes al Estado</a:t>
            </a:r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s-EC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Conceptos del enfoque integral de la auditoría de gestión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s-EC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Objetivos del enfoque integral de la auditoria de gestión</a:t>
            </a:r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s-EC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Enfoque integral de la auditoria de gestión</a:t>
            </a:r>
          </a:p>
        </p:txBody>
      </p:sp>
    </p:spTree>
    <p:extLst>
      <p:ext uri="{BB962C8B-B14F-4D97-AF65-F5344CB8AC3E}">
        <p14:creationId xmlns:p14="http://schemas.microsoft.com/office/powerpoint/2010/main" val="268727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プレースホルダー 20"/>
          <p:cNvSpPr>
            <a:spLocks noGrp="1"/>
          </p:cNvSpPr>
          <p:nvPr>
            <p:ph type="body" sz="quarter" idx="14"/>
          </p:nvPr>
        </p:nvSpPr>
        <p:spPr>
          <a:xfrm>
            <a:off x="296428" y="4464990"/>
            <a:ext cx="5029334" cy="1475429"/>
          </a:xfrm>
        </p:spPr>
        <p:txBody>
          <a:bodyPr/>
          <a:lstStyle/>
          <a:p>
            <a:pPr marL="0" indent="0">
              <a:buNone/>
            </a:pPr>
            <a:r>
              <a:rPr kumimoji="1" lang="es-EC" altLang="ja-JP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Fundamentación teórica</a:t>
            </a:r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s-EC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Orientación filosófica de las Fuerzas Armadas</a:t>
            </a:r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s-EC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Macro proceso de gestión de control interno de F.T.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32"/>
          </p:nvPr>
        </p:nvSpPr>
        <p:spPr>
          <a:xfrm>
            <a:off x="5152459" y="2465840"/>
            <a:ext cx="1668471" cy="1394457"/>
          </a:xfrm>
        </p:spPr>
        <p:txBody>
          <a:bodyPr/>
          <a:lstStyle/>
          <a:p>
            <a:pPr marL="0" indent="0">
              <a:buNone/>
            </a:pPr>
            <a:r>
              <a:rPr kumimoji="1" lang="es-EC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Proceso de evaluación de gestión militar</a:t>
            </a:r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s-EC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Exámenes que se aplican en la evaluación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10D656A-42F3-4EA2-88F4-A5DF5F70C51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Encuestas que se aplican en la evaluación </a:t>
            </a:r>
          </a:p>
        </p:txBody>
      </p:sp>
    </p:spTree>
    <p:extLst>
      <p:ext uri="{BB962C8B-B14F-4D97-AF65-F5344CB8AC3E}">
        <p14:creationId xmlns:p14="http://schemas.microsoft.com/office/powerpoint/2010/main" val="356290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20">
            <a:extLst>
              <a:ext uri="{FF2B5EF4-FFF2-40B4-BE49-F238E27FC236}">
                <a16:creationId xmlns:a16="http://schemas.microsoft.com/office/drawing/2014/main" id="{B7ACAE7E-8193-4B20-8123-C92F164C15CA}"/>
              </a:ext>
            </a:extLst>
          </p:cNvPr>
          <p:cNvSpPr txBox="1">
            <a:spLocks/>
          </p:cNvSpPr>
          <p:nvPr/>
        </p:nvSpPr>
        <p:spPr>
          <a:xfrm>
            <a:off x="150713" y="304971"/>
            <a:ext cx="8326022" cy="1475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es-EC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Fundamentación teórica</a:t>
            </a:r>
          </a:p>
        </p:txBody>
      </p:sp>
      <p:cxnSp>
        <p:nvCxnSpPr>
          <p:cNvPr id="3" name="直線コネクタ 8">
            <a:extLst>
              <a:ext uri="{FF2B5EF4-FFF2-40B4-BE49-F238E27FC236}">
                <a16:creationId xmlns:a16="http://schemas.microsoft.com/office/drawing/2014/main" id="{8D45BE99-B338-4FD1-8B95-3C7F9413AC5C}"/>
              </a:ext>
            </a:extLst>
          </p:cNvPr>
          <p:cNvCxnSpPr>
            <a:cxnSpLocks/>
          </p:cNvCxnSpPr>
          <p:nvPr/>
        </p:nvCxnSpPr>
        <p:spPr>
          <a:xfrm flipH="1">
            <a:off x="256412" y="937964"/>
            <a:ext cx="691874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E0F7A67A-1C54-4CC2-BCF0-F8B7611D61B2}"/>
              </a:ext>
            </a:extLst>
          </p:cNvPr>
          <p:cNvSpPr txBox="1"/>
          <p:nvPr/>
        </p:nvSpPr>
        <p:spPr>
          <a:xfrm>
            <a:off x="-642551" y="983269"/>
            <a:ext cx="4030185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s-E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Estructura organizacional de la I.G.E  2017-2021.</a:t>
            </a:r>
            <a:endParaRPr lang="es-EC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F3502DB-E795-47E4-9998-2B86B4857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100" y="1244389"/>
            <a:ext cx="6092871" cy="530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3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6239C90E-F97E-480B-ADD2-4C3EBF6E0CC5}"/>
              </a:ext>
            </a:extLst>
          </p:cNvPr>
          <p:cNvSpPr txBox="1"/>
          <p:nvPr/>
        </p:nvSpPr>
        <p:spPr>
          <a:xfrm>
            <a:off x="997631" y="1437140"/>
            <a:ext cx="2298356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lnSpc>
                <a:spcPct val="150000"/>
              </a:lnSpc>
            </a:pPr>
            <a:r>
              <a:rPr lang="es-E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Asuntos internos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E0F1A4-6497-4882-B9D6-B7B35EC3A157}"/>
              </a:ext>
            </a:extLst>
          </p:cNvPr>
          <p:cNvSpPr txBox="1"/>
          <p:nvPr/>
        </p:nvSpPr>
        <p:spPr>
          <a:xfrm>
            <a:off x="3890389" y="1437141"/>
            <a:ext cx="4105531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lnSpc>
                <a:spcPct val="150000"/>
              </a:lnSpc>
            </a:pPr>
            <a:r>
              <a:rPr lang="es-E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Denuncias o quejas externas</a:t>
            </a:r>
            <a:endParaRPr lang="es-EC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D3AECDD-9203-4806-AEBF-03BA1EED505D}"/>
              </a:ext>
            </a:extLst>
          </p:cNvPr>
          <p:cNvSpPr txBox="1"/>
          <p:nvPr/>
        </p:nvSpPr>
        <p:spPr>
          <a:xfrm>
            <a:off x="7432042" y="1457659"/>
            <a:ext cx="4759958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ctr">
              <a:lnSpc>
                <a:spcPct val="150000"/>
              </a:lnSpc>
            </a:pPr>
            <a:r>
              <a:rPr lang="es-E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Proceso de seguimiento a los planes de mejora</a:t>
            </a:r>
            <a:endParaRPr lang="es-EC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3668C0-2E53-4934-9B4B-B72F43D90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41" y="2598956"/>
            <a:ext cx="3856598" cy="166008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D51F8D5-4065-426F-B58D-CC6054FD4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063" y="2255708"/>
            <a:ext cx="3699394" cy="310239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B72FA99-9AB8-4E69-A900-340724786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6868" y="2350211"/>
            <a:ext cx="4005132" cy="268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6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FE4492C-6CC7-48E5-81C0-413386C4EE1A}"/>
              </a:ext>
            </a:extLst>
          </p:cNvPr>
          <p:cNvPicPr/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1773" y="4239515"/>
            <a:ext cx="3824386" cy="2543217"/>
          </a:xfrm>
          <a:prstGeom prst="rect">
            <a:avLst/>
          </a:prstGeom>
          <a:noFill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02B4FA4F-4177-49E0-865F-F41F416BA7ED}"/>
              </a:ext>
            </a:extLst>
          </p:cNvPr>
          <p:cNvPicPr/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8316" y="714092"/>
            <a:ext cx="4732940" cy="2401967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BAD2ECD7-0C73-4286-A842-E440C4110D34}"/>
              </a:ext>
            </a:extLst>
          </p:cNvPr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9625" y="4140763"/>
            <a:ext cx="3757730" cy="2545862"/>
          </a:xfrm>
          <a:prstGeom prst="rect">
            <a:avLst/>
          </a:prstGeom>
          <a:noFill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7B79E6B-6995-4331-93FF-DB7363716707}"/>
              </a:ext>
            </a:extLst>
          </p:cNvPr>
          <p:cNvPicPr/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0306" y="764880"/>
            <a:ext cx="3687320" cy="2553469"/>
          </a:xfrm>
          <a:prstGeom prst="rect">
            <a:avLst/>
          </a:prstGeom>
          <a:noFill/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EBDA7F9-5393-4B8D-89E1-F7B66C07AA1D}"/>
              </a:ext>
            </a:extLst>
          </p:cNvPr>
          <p:cNvSpPr txBox="1"/>
          <p:nvPr/>
        </p:nvSpPr>
        <p:spPr>
          <a:xfrm>
            <a:off x="-6844" y="75268"/>
            <a:ext cx="6098058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ctr">
              <a:lnSpc>
                <a:spcPct val="150000"/>
              </a:lnSpc>
            </a:pPr>
            <a:r>
              <a:rPr lang="es-E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inspectoría y el control externo, exámenes especiales.</a:t>
            </a:r>
            <a:endParaRPr lang="es-EC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B6B0DF2-2482-407D-A76C-B898EE0758BD}"/>
              </a:ext>
            </a:extLst>
          </p:cNvPr>
          <p:cNvSpPr txBox="1"/>
          <p:nvPr/>
        </p:nvSpPr>
        <p:spPr>
          <a:xfrm>
            <a:off x="5591931" y="128704"/>
            <a:ext cx="6064938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ctr">
              <a:lnSpc>
                <a:spcPct val="150000"/>
              </a:lnSpc>
            </a:pPr>
            <a:r>
              <a:rPr lang="es-ES_tradn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 acciones de control externo pueden ser.</a:t>
            </a:r>
            <a:endParaRPr lang="es-EC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596C60A-305F-4E33-A5C3-46B28B384B4F}"/>
              </a:ext>
            </a:extLst>
          </p:cNvPr>
          <p:cNvSpPr txBox="1"/>
          <p:nvPr/>
        </p:nvSpPr>
        <p:spPr>
          <a:xfrm>
            <a:off x="-948795" y="3496856"/>
            <a:ext cx="7040009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ctr">
              <a:lnSpc>
                <a:spcPct val="150000"/>
              </a:lnSpc>
            </a:pPr>
            <a:r>
              <a:rPr lang="es-E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¿Qué hacer durante la ejecución de una acción de control?</a:t>
            </a:r>
            <a:endParaRPr lang="es-EC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507D4A3-279A-4889-B411-2AD977AB7519}"/>
              </a:ext>
            </a:extLst>
          </p:cNvPr>
          <p:cNvSpPr txBox="1"/>
          <p:nvPr/>
        </p:nvSpPr>
        <p:spPr>
          <a:xfrm>
            <a:off x="5902411" y="3496856"/>
            <a:ext cx="6450226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s-E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Acciones de control más recurrentes.</a:t>
            </a:r>
            <a:endParaRPr lang="es-EC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1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プレースホルダー 17"/>
          <p:cNvSpPr>
            <a:spLocks noGrp="1"/>
          </p:cNvSpPr>
          <p:nvPr>
            <p:ph type="body" sz="quarter" idx="15"/>
          </p:nvPr>
        </p:nvSpPr>
        <p:spPr>
          <a:xfrm>
            <a:off x="3842952" y="1037968"/>
            <a:ext cx="4725542" cy="579974"/>
          </a:xfrm>
        </p:spPr>
        <p:txBody>
          <a:bodyPr/>
          <a:lstStyle/>
          <a:p>
            <a:pPr marL="0" lvl="6" indent="0" algn="ctr">
              <a:buNone/>
            </a:pPr>
            <a:r>
              <a:rPr kumimoji="1" lang="en-US" altLang="ja-JP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  <a:endParaRPr kumimoji="1" lang="ja-JP" alt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posición de imagen 5" descr="Una persona con una computadora&#10;&#10;Descripción generada automáticamente">
            <a:extLst>
              <a:ext uri="{FF2B5EF4-FFF2-40B4-BE49-F238E27FC236}">
                <a16:creationId xmlns:a16="http://schemas.microsoft.com/office/drawing/2014/main" id="{2A0BD5E5-35D1-42BC-A0C7-D6D0F846FB22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4" b="29634"/>
          <a:stretch>
            <a:fillRect/>
          </a:stretch>
        </p:blipFill>
        <p:spPr/>
      </p:pic>
      <p:sp>
        <p:nvSpPr>
          <p:cNvPr id="9" name="テキスト プレースホルダー 17">
            <a:extLst>
              <a:ext uri="{FF2B5EF4-FFF2-40B4-BE49-F238E27FC236}">
                <a16:creationId xmlns:a16="http://schemas.microsoft.com/office/drawing/2014/main" id="{3F3B3BF1-7580-44DC-9A2E-B54ECF7F101A}"/>
              </a:ext>
            </a:extLst>
          </p:cNvPr>
          <p:cNvSpPr txBox="1">
            <a:spLocks/>
          </p:cNvSpPr>
          <p:nvPr/>
        </p:nvSpPr>
        <p:spPr>
          <a:xfrm>
            <a:off x="2526957" y="2233484"/>
            <a:ext cx="7357532" cy="5799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1" kern="1200" spc="4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 algn="ctr">
              <a:buFont typeface="Arial" panose="020B0604020202020204" pitchFamily="34" charset="0"/>
              <a:buNone/>
            </a:pPr>
            <a:r>
              <a:rPr kumimoji="1" lang="es-EC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ausencia de un modelo de gestión moderno incide en los procesos de evaluación continua de las unidades militares de la Fuerza Terrestre.</a:t>
            </a:r>
            <a:endParaRPr kumimoji="1" lang="ja-JP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1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arcador de posición de imagen 23" descr="Un hombre con uniforme militar&#10;&#10;Descripción generada automáticamente con confianza media">
            <a:extLst>
              <a:ext uri="{FF2B5EF4-FFF2-40B4-BE49-F238E27FC236}">
                <a16:creationId xmlns:a16="http://schemas.microsoft.com/office/drawing/2014/main" id="{3430CB62-506D-4AEB-983D-EA3569737D3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 r="15972"/>
          <a:stretch>
            <a:fillRect/>
          </a:stretch>
        </p:blipFill>
        <p:spPr/>
      </p:pic>
      <p:sp>
        <p:nvSpPr>
          <p:cNvPr id="3" name="図プレースホルダー 2"/>
          <p:cNvSpPr>
            <a:spLocks noGrp="1"/>
          </p:cNvSpPr>
          <p:nvPr>
            <p:ph type="pic" sz="quarter" idx="13"/>
          </p:nvPr>
        </p:nvSpPr>
        <p:spPr>
          <a:solidFill>
            <a:srgbClr val="4472C4"/>
          </a:solidFill>
        </p:spPr>
      </p:sp>
      <p:sp>
        <p:nvSpPr>
          <p:cNvPr id="6" name="テキスト プレースホルダー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tx1">
                    <a:lumMod val="50000"/>
                  </a:schemeClr>
                </a:solidFill>
              </a:rPr>
              <a:t>01</a:t>
            </a:r>
            <a:endParaRPr kumimoji="1" lang="ja-JP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s-EC" altLang="ja-JP" dirty="0">
                <a:solidFill>
                  <a:schemeClr val="tx1">
                    <a:lumMod val="50000"/>
                  </a:schemeClr>
                </a:solidFill>
              </a:rPr>
              <a:t>Problema de investigación</a:t>
            </a:r>
            <a:endParaRPr kumimoji="1" lang="ja-JP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テキスト プレースホルダー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tx1">
                    <a:lumMod val="50000"/>
                  </a:schemeClr>
                </a:solidFill>
              </a:rPr>
              <a:t>02</a:t>
            </a:r>
            <a:endParaRPr kumimoji="1" lang="ja-JP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s-EC" altLang="ja-JP" dirty="0">
                <a:solidFill>
                  <a:schemeClr val="tx1">
                    <a:lumMod val="50000"/>
                  </a:schemeClr>
                </a:solidFill>
              </a:rPr>
              <a:t>Marco teórico</a:t>
            </a:r>
            <a:endParaRPr kumimoji="1" lang="ja-JP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4" name="テキスト プレースホルダー 1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tx1">
                    <a:lumMod val="50000"/>
                  </a:schemeClr>
                </a:solidFill>
              </a:rPr>
              <a:t>03</a:t>
            </a:r>
            <a:endParaRPr kumimoji="1" lang="ja-JP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1" lang="es-EC" altLang="ja-JP" dirty="0">
                <a:solidFill>
                  <a:schemeClr val="tx1">
                    <a:lumMod val="50000"/>
                  </a:schemeClr>
                </a:solidFill>
              </a:rPr>
              <a:t>Marco metodológico de la investigación </a:t>
            </a:r>
            <a:endParaRPr kumimoji="1" lang="ja-JP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8" name="テキスト プレースホルダー 17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tx1">
                    <a:lumMod val="50000"/>
                  </a:schemeClr>
                </a:solidFill>
              </a:rPr>
              <a:t>04</a:t>
            </a:r>
            <a:endParaRPr kumimoji="1" lang="ja-JP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1" lang="es-EC" altLang="ja-JP" dirty="0">
                <a:solidFill>
                  <a:schemeClr val="tx1">
                    <a:lumMod val="50000"/>
                  </a:schemeClr>
                </a:solidFill>
              </a:rPr>
              <a:t>Propuesta</a:t>
            </a:r>
            <a:endParaRPr kumimoji="1" lang="ja-JP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31"/>
          </p:nvPr>
        </p:nvSpPr>
        <p:spPr>
          <a:xfrm>
            <a:off x="5239699" y="370773"/>
            <a:ext cx="7263700" cy="785806"/>
          </a:xfrm>
        </p:spPr>
        <p:txBody>
          <a:bodyPr/>
          <a:lstStyle/>
          <a:p>
            <a:pPr marL="0" indent="0">
              <a:buNone/>
            </a:pPr>
            <a:r>
              <a:rPr kumimoji="1" lang="es-EC" altLang="ja-JP" sz="4000" b="1" spc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 de contenidos</a:t>
            </a:r>
            <a:endParaRPr kumimoji="1" lang="ja-JP" altLang="en-US" sz="4000" b="1" spc="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図プレースホルダー 16">
            <a:extLst>
              <a:ext uri="{FF2B5EF4-FFF2-40B4-BE49-F238E27FC236}">
                <a16:creationId xmlns:a16="http://schemas.microsoft.com/office/drawing/2014/main" id="{209FBD4C-88F9-4A48-A63D-C26B46707019}"/>
              </a:ext>
            </a:extLst>
          </p:cNvPr>
          <p:cNvSpPr txBox="1">
            <a:spLocks/>
          </p:cNvSpPr>
          <p:nvPr/>
        </p:nvSpPr>
        <p:spPr>
          <a:xfrm>
            <a:off x="6324491" y="5916071"/>
            <a:ext cx="1064405" cy="373335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/>
          <a:p>
            <a:endParaRPr lang="es-EC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2" name="テキスト プレースホルダー 17">
            <a:extLst>
              <a:ext uri="{FF2B5EF4-FFF2-40B4-BE49-F238E27FC236}">
                <a16:creationId xmlns:a16="http://schemas.microsoft.com/office/drawing/2014/main" id="{20475099-85E0-4EB3-8D63-530451DE96A9}"/>
              </a:ext>
            </a:extLst>
          </p:cNvPr>
          <p:cNvSpPr txBox="1">
            <a:spLocks/>
          </p:cNvSpPr>
          <p:nvPr/>
        </p:nvSpPr>
        <p:spPr>
          <a:xfrm>
            <a:off x="6474521" y="5916071"/>
            <a:ext cx="72014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>
                <a:solidFill>
                  <a:schemeClr val="tx1">
                    <a:lumMod val="50000"/>
                  </a:schemeClr>
                </a:solidFill>
              </a:rPr>
              <a:t>05</a:t>
            </a:r>
            <a:endParaRPr kumimoji="1" lang="ja-JP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3" name="テキスト プレースホルダー 18">
            <a:extLst>
              <a:ext uri="{FF2B5EF4-FFF2-40B4-BE49-F238E27FC236}">
                <a16:creationId xmlns:a16="http://schemas.microsoft.com/office/drawing/2014/main" id="{8AD6FDEB-EC15-4C85-9EBC-8E037DE7EB78}"/>
              </a:ext>
            </a:extLst>
          </p:cNvPr>
          <p:cNvSpPr txBox="1">
            <a:spLocks/>
          </p:cNvSpPr>
          <p:nvPr/>
        </p:nvSpPr>
        <p:spPr>
          <a:xfrm>
            <a:off x="7404703" y="5886068"/>
            <a:ext cx="5098695" cy="511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33" kern="1200" spc="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s-EC" altLang="ja-JP" dirty="0">
                <a:solidFill>
                  <a:schemeClr val="tx1">
                    <a:lumMod val="50000"/>
                  </a:schemeClr>
                </a:solidFill>
              </a:rPr>
              <a:t>Conclusiones y recomendaciones</a:t>
            </a:r>
            <a:endParaRPr kumimoji="1" lang="ja-JP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8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20"/>
          <p:cNvSpPr>
            <a:spLocks noGrp="1"/>
          </p:cNvSpPr>
          <p:nvPr>
            <p:ph type="title"/>
          </p:nvPr>
        </p:nvSpPr>
        <p:spPr>
          <a:xfrm>
            <a:off x="195649" y="11799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s-EC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Variables de la investigación</a:t>
            </a:r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15"/>
          </p:nvPr>
        </p:nvSpPr>
        <p:spPr>
          <a:xfrm>
            <a:off x="4035659" y="3568991"/>
            <a:ext cx="1736435" cy="507935"/>
          </a:xfrm>
        </p:spPr>
        <p:txBody>
          <a:bodyPr/>
          <a:lstStyle/>
          <a:p>
            <a:pPr marL="0" indent="0">
              <a:buNone/>
            </a:pPr>
            <a:r>
              <a:rPr kumimoji="1" lang="es-EC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Independiente</a:t>
            </a:r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17"/>
          </p:nvPr>
        </p:nvSpPr>
        <p:spPr>
          <a:xfrm>
            <a:off x="6419907" y="3568991"/>
            <a:ext cx="1596470" cy="507935"/>
          </a:xfrm>
        </p:spPr>
        <p:txBody>
          <a:bodyPr/>
          <a:lstStyle/>
          <a:p>
            <a:pPr marL="0" indent="0">
              <a:buNone/>
            </a:pPr>
            <a:r>
              <a:rPr kumimoji="1" lang="es-EC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Dependiente</a:t>
            </a:r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sz="quarter" idx="23"/>
          </p:nvPr>
        </p:nvSpPr>
        <p:spPr>
          <a:xfrm>
            <a:off x="286198" y="3822958"/>
            <a:ext cx="3464413" cy="1470163"/>
          </a:xfrm>
        </p:spPr>
        <p:txBody>
          <a:bodyPr/>
          <a:lstStyle/>
          <a:p>
            <a:r>
              <a:rPr kumimoji="1" lang="es-EC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Modelo de gestión responsable de los procesos de evaluación</a:t>
            </a:r>
          </a:p>
          <a:p>
            <a:pPr marL="0" indent="271463">
              <a:buNone/>
            </a:pPr>
            <a:r>
              <a:rPr kumimoji="1" lang="es-EC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Dimensiones:</a:t>
            </a:r>
          </a:p>
          <a:p>
            <a:pPr marL="717550" indent="-285750">
              <a:buFont typeface="Arial" panose="020B0604020202020204" pitchFamily="34" charset="0"/>
              <a:buChar char="•"/>
            </a:pPr>
            <a:r>
              <a:rPr kumimoji="1" lang="es-EC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Análisis de la base legal</a:t>
            </a:r>
          </a:p>
          <a:p>
            <a:pPr marL="717550" indent="-285750">
              <a:buFont typeface="Arial" panose="020B0604020202020204" pitchFamily="34" charset="0"/>
              <a:buChar char="•"/>
            </a:pPr>
            <a:r>
              <a:rPr kumimoji="1" lang="es-EC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Análisis de la estructura</a:t>
            </a:r>
          </a:p>
          <a:p>
            <a:pPr marL="644525" indent="-200025">
              <a:buFont typeface="Arial" panose="020B0604020202020204" pitchFamily="34" charset="0"/>
              <a:buChar char="•"/>
            </a:pPr>
            <a:r>
              <a:rPr kumimoji="1" lang="es-EC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Análisis de la confiabilidad</a:t>
            </a:r>
          </a:p>
          <a:p>
            <a:pPr marL="644525" indent="-200025">
              <a:buFont typeface="Arial" panose="020B0604020202020204" pitchFamily="34" charset="0"/>
              <a:buChar char="•"/>
            </a:pPr>
            <a:r>
              <a:rPr kumimoji="1" lang="es-EC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Análisis de los resultados evaluados</a:t>
            </a:r>
          </a:p>
          <a:p>
            <a:pPr marL="542925" indent="-285750">
              <a:buFont typeface="Arial" panose="020B0604020202020204" pitchFamily="34" charset="0"/>
              <a:buChar char="•"/>
            </a:pPr>
            <a:endParaRPr kumimoji="1" lang="es-EC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kumimoji="1" lang="es-EC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25"/>
          </p:nvPr>
        </p:nvSpPr>
        <p:spPr>
          <a:xfrm>
            <a:off x="8016377" y="3087876"/>
            <a:ext cx="3890575" cy="1470163"/>
          </a:xfrm>
        </p:spPr>
        <p:txBody>
          <a:bodyPr/>
          <a:lstStyle/>
          <a:p>
            <a:r>
              <a:rPr kumimoji="1" lang="es-EC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Evaluación continua de las unidades de la Fuerza Terrestre</a:t>
            </a:r>
          </a:p>
          <a:p>
            <a:pPr marL="0" indent="358775">
              <a:buNone/>
            </a:pPr>
            <a:r>
              <a:rPr kumimoji="1" lang="es-EC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Dimensiones:</a:t>
            </a:r>
          </a:p>
          <a:p>
            <a:pPr marL="717550" indent="-285750">
              <a:buFont typeface="Arial" panose="020B0604020202020204" pitchFamily="34" charset="0"/>
              <a:buChar char="•"/>
            </a:pPr>
            <a:r>
              <a:rPr kumimoji="1" lang="es-EC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Análisis de la base legal</a:t>
            </a:r>
          </a:p>
          <a:p>
            <a:pPr marL="717550" indent="-285750">
              <a:buFont typeface="Arial" panose="020B0604020202020204" pitchFamily="34" charset="0"/>
              <a:buChar char="•"/>
            </a:pPr>
            <a:r>
              <a:rPr kumimoji="1" lang="es-EC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Análisis de la estructura</a:t>
            </a:r>
          </a:p>
          <a:p>
            <a:pPr marL="644525" indent="-200025">
              <a:buFont typeface="Arial" panose="020B0604020202020204" pitchFamily="34" charset="0"/>
              <a:buChar char="•"/>
            </a:pPr>
            <a:r>
              <a:rPr kumimoji="1" lang="es-EC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Análisis de la confiabilidad</a:t>
            </a:r>
          </a:p>
          <a:p>
            <a:pPr marL="644525" indent="-200025">
              <a:buFont typeface="Arial" panose="020B0604020202020204" pitchFamily="34" charset="0"/>
              <a:buChar char="•"/>
            </a:pPr>
            <a:r>
              <a:rPr kumimoji="1" lang="es-EC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Análisis de los resultados evaluados</a:t>
            </a:r>
          </a:p>
        </p:txBody>
      </p:sp>
      <p:cxnSp>
        <p:nvCxnSpPr>
          <p:cNvPr id="41" name="直線コネクタ 8">
            <a:extLst>
              <a:ext uri="{FF2B5EF4-FFF2-40B4-BE49-F238E27FC236}">
                <a16:creationId xmlns:a16="http://schemas.microsoft.com/office/drawing/2014/main" id="{7B6F2F44-B950-4FD8-AAA0-047611419A54}"/>
              </a:ext>
            </a:extLst>
          </p:cNvPr>
          <p:cNvCxnSpPr>
            <a:cxnSpLocks/>
          </p:cNvCxnSpPr>
          <p:nvPr/>
        </p:nvCxnSpPr>
        <p:spPr>
          <a:xfrm flipH="1">
            <a:off x="299397" y="1172742"/>
            <a:ext cx="691874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87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!!BGRectangle">
            <a:extLst>
              <a:ext uri="{FF2B5EF4-FFF2-40B4-BE49-F238E27FC236}">
                <a16:creationId xmlns:a16="http://schemas.microsoft.com/office/drawing/2014/main" id="{89C1B8B3-9FDD-4D8C-9C4D-2FD7CFA2F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Marcador de posición de imagen 6" descr="Hombre con uniforme militar&#10;&#10;Descripción generada automáticamente con confianza media">
            <a:extLst>
              <a:ext uri="{FF2B5EF4-FFF2-40B4-BE49-F238E27FC236}">
                <a16:creationId xmlns:a16="http://schemas.microsoft.com/office/drawing/2014/main" id="{5481AEEF-5271-46AC-8C8E-6401E7DB9F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907480" y="1200152"/>
            <a:ext cx="6897171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kumimoji="1" lang="en-US" altLang="ja-JP" sz="8000">
                <a:solidFill>
                  <a:srgbClr val="FFFFFF"/>
                </a:solidFill>
              </a:rPr>
              <a:t>Capítulo III</a:t>
            </a:r>
            <a:br>
              <a:rPr kumimoji="1" lang="en-US" altLang="ja-JP" sz="8000">
                <a:solidFill>
                  <a:srgbClr val="FFFFFF"/>
                </a:solidFill>
              </a:rPr>
            </a:br>
            <a:r>
              <a:rPr kumimoji="1" lang="en-US" altLang="ja-JP" sz="8000">
                <a:solidFill>
                  <a:srgbClr val="FFFFFF"/>
                </a:solidFill>
              </a:rPr>
              <a:t>Marco metodológico</a:t>
            </a:r>
          </a:p>
        </p:txBody>
      </p:sp>
      <p:sp>
        <p:nvSpPr>
          <p:cNvPr id="21" name="!!Line">
            <a:extLst>
              <a:ext uri="{FF2B5EF4-FFF2-40B4-BE49-F238E27FC236}">
                <a16:creationId xmlns:a16="http://schemas.microsoft.com/office/drawing/2014/main" id="{93A9CEA1-EFF3-40F6-AB36-E232925E7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4632" y="2286000"/>
            <a:ext cx="27432" cy="228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7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639417" y="435813"/>
            <a:ext cx="3611307" cy="818729"/>
          </a:xfrm>
        </p:spPr>
        <p:txBody>
          <a:bodyPr>
            <a:normAutofit/>
          </a:bodyPr>
          <a:lstStyle/>
          <a:p>
            <a:r>
              <a:rPr kumimoji="1" lang="es-EC" altLang="ja-JP" sz="4000" b="1"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6"/>
          </p:nvPr>
        </p:nvSpPr>
        <p:spPr>
          <a:xfrm>
            <a:off x="828146" y="4235300"/>
            <a:ext cx="3233847" cy="480053"/>
          </a:xfrm>
        </p:spPr>
        <p:txBody>
          <a:bodyPr/>
          <a:lstStyle/>
          <a:p>
            <a:r>
              <a:rPr kumimoji="1" lang="es-EC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Descriptiva</a:t>
            </a:r>
          </a:p>
          <a:p>
            <a:r>
              <a:rPr kumimoji="1" lang="es-EC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Analítica</a:t>
            </a:r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1"/>
          </p:nvPr>
        </p:nvSpPr>
        <p:spPr>
          <a:xfrm>
            <a:off x="1260761" y="2278445"/>
            <a:ext cx="2007592" cy="600067"/>
          </a:xfrm>
        </p:spPr>
        <p:txBody>
          <a:bodyPr/>
          <a:lstStyle/>
          <a:p>
            <a:pPr marL="0" indent="0">
              <a:buNone/>
            </a:pPr>
            <a:r>
              <a:rPr kumimoji="1" lang="es-EC" altLang="ja-JP" dirty="0"/>
              <a:t>Tipo de investigación</a:t>
            </a:r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23"/>
          </p:nvPr>
        </p:nvSpPr>
        <p:spPr>
          <a:xfrm>
            <a:off x="4626761" y="4274066"/>
            <a:ext cx="3233847" cy="480053"/>
          </a:xfrm>
        </p:spPr>
        <p:txBody>
          <a:bodyPr/>
          <a:lstStyle/>
          <a:p>
            <a:r>
              <a:rPr kumimoji="1" lang="es-EC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experimental</a:t>
            </a:r>
          </a:p>
          <a:p>
            <a:r>
              <a:rPr kumimoji="1" lang="es-EC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Transversal</a:t>
            </a:r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26"/>
          </p:nvPr>
        </p:nvSpPr>
        <p:spPr>
          <a:xfrm>
            <a:off x="8434086" y="5833153"/>
            <a:ext cx="3233847" cy="480053"/>
          </a:xfrm>
        </p:spPr>
        <p:txBody>
          <a:bodyPr/>
          <a:lstStyle/>
          <a:p>
            <a:pPr marL="0" indent="0">
              <a:buNone/>
            </a:pPr>
            <a:r>
              <a:rPr kumimoji="1" lang="es-EC" altLang="ja-JP" sz="20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 de observación</a:t>
            </a:r>
          </a:p>
          <a:p>
            <a:pPr marL="0" indent="0">
              <a:buNone/>
            </a:pPr>
            <a:r>
              <a:rPr kumimoji="1" lang="es-EC" altLang="ja-JP" sz="20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 la legalidad, veracidad, validez, confiabilidad y exactitud respaldado el análisis en lo teórico, practico y técnico.</a:t>
            </a:r>
            <a:endParaRPr kumimoji="1" lang="ja-JP" altLang="en-US" sz="20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s-EC" altLang="ja-JP" dirty="0"/>
              <a:t>Métodos técnicas e instrumentos </a:t>
            </a:r>
          </a:p>
        </p:txBody>
      </p:sp>
      <p:sp>
        <p:nvSpPr>
          <p:cNvPr id="27" name="テキスト プレースホルダー 22">
            <a:extLst>
              <a:ext uri="{FF2B5EF4-FFF2-40B4-BE49-F238E27FC236}">
                <a16:creationId xmlns:a16="http://schemas.microsoft.com/office/drawing/2014/main" id="{B7FE914B-481D-4506-A377-0C420B894623}"/>
              </a:ext>
            </a:extLst>
          </p:cNvPr>
          <p:cNvSpPr txBox="1">
            <a:spLocks/>
          </p:cNvSpPr>
          <p:nvPr/>
        </p:nvSpPr>
        <p:spPr>
          <a:xfrm>
            <a:off x="4988996" y="2278445"/>
            <a:ext cx="2007592" cy="600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67" kern="1200" spc="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s-EC" altLang="ja-JP" dirty="0"/>
              <a:t>Diseño de investigación</a:t>
            </a:r>
          </a:p>
        </p:txBody>
      </p:sp>
      <p:cxnSp>
        <p:nvCxnSpPr>
          <p:cNvPr id="28" name="直線コネクタ 8">
            <a:extLst>
              <a:ext uri="{FF2B5EF4-FFF2-40B4-BE49-F238E27FC236}">
                <a16:creationId xmlns:a16="http://schemas.microsoft.com/office/drawing/2014/main" id="{C7A7082C-B250-4862-81DC-87874297FC39}"/>
              </a:ext>
            </a:extLst>
          </p:cNvPr>
          <p:cNvCxnSpPr>
            <a:cxnSpLocks/>
          </p:cNvCxnSpPr>
          <p:nvPr/>
        </p:nvCxnSpPr>
        <p:spPr>
          <a:xfrm flipH="1">
            <a:off x="299397" y="1172742"/>
            <a:ext cx="691874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47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!!BGRectangle">
            <a:extLst>
              <a:ext uri="{FF2B5EF4-FFF2-40B4-BE49-F238E27FC236}">
                <a16:creationId xmlns:a16="http://schemas.microsoft.com/office/drawing/2014/main" id="{89C1B8B3-9FDD-4D8C-9C4D-2FD7CFA2F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5481AEEF-5271-46AC-8C8E-6401E7DB9F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3" b="676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907480" y="1200152"/>
            <a:ext cx="6897171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kumimoji="1" lang="es-EC" altLang="ja-JP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IV</a:t>
            </a:r>
            <a:br>
              <a:rPr kumimoji="1" lang="es-EC" altLang="ja-JP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s-EC" altLang="ja-JP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</a:t>
            </a:r>
          </a:p>
        </p:txBody>
      </p:sp>
      <p:sp>
        <p:nvSpPr>
          <p:cNvPr id="16" name="!!Line">
            <a:extLst>
              <a:ext uri="{FF2B5EF4-FFF2-40B4-BE49-F238E27FC236}">
                <a16:creationId xmlns:a16="http://schemas.microsoft.com/office/drawing/2014/main" id="{93A9CEA1-EFF3-40F6-AB36-E232925E7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4632" y="2286000"/>
            <a:ext cx="27432" cy="228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83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 descr="Una persona con una computadora&#10;&#10;Descripción generada automáticamente">
            <a:extLst>
              <a:ext uri="{FF2B5EF4-FFF2-40B4-BE49-F238E27FC236}">
                <a16:creationId xmlns:a16="http://schemas.microsoft.com/office/drawing/2014/main" id="{01014E39-0877-49E7-8C23-6C4AAE7F8BF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7" r="24057"/>
          <a:stretch>
            <a:fillRect/>
          </a:stretch>
        </p:blipFill>
        <p:spPr>
          <a:xfrm>
            <a:off x="428368" y="1238779"/>
            <a:ext cx="3292180" cy="4380442"/>
          </a:xfrm>
        </p:spPr>
      </p:pic>
      <p:sp>
        <p:nvSpPr>
          <p:cNvPr id="9" name="テキスト プレースホルダー 8"/>
          <p:cNvSpPr>
            <a:spLocks noGrp="1"/>
          </p:cNvSpPr>
          <p:nvPr>
            <p:ph type="body" sz="quarter" idx="15"/>
          </p:nvPr>
        </p:nvSpPr>
        <p:spPr>
          <a:xfrm>
            <a:off x="4207164" y="924652"/>
            <a:ext cx="6174416" cy="62825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kumimoji="1" lang="es-EC" altLang="ja-JP" sz="20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evaluación de la gestión militar de las unidades de la fuerza terrestre año 2021-2022 encaminadas a la evaluación continua</a:t>
            </a:r>
            <a:endParaRPr kumimoji="1" lang="ja-JP" altLang="en-US" sz="2000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6"/>
          </p:nvPr>
        </p:nvSpPr>
        <p:spPr>
          <a:xfrm>
            <a:off x="4207164" y="2797051"/>
            <a:ext cx="7556468" cy="1263897"/>
          </a:xfrm>
        </p:spPr>
        <p:txBody>
          <a:bodyPr/>
          <a:lstStyle/>
          <a:p>
            <a:r>
              <a:rPr kumimoji="1" lang="es-EC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Lograr la evaluación de desempeño, de resultados y de impacto de forma más objetiva.</a:t>
            </a:r>
          </a:p>
          <a:p>
            <a:r>
              <a:rPr kumimoji="1" lang="es-EC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Tiene por objeto evaluar la gestión continua de las unidades de la Fuerza Terrestre acorde a las políticas institucionales y de gobierno.</a:t>
            </a:r>
          </a:p>
          <a:p>
            <a:r>
              <a:rPr kumimoji="1" lang="es-EC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Disponer un modelo de evaluación de gestión como una herramienta útil que permite el control, la evaluación, la retroalimentación y la supervisión.</a:t>
            </a:r>
            <a:endParaRPr kumimoji="1" lang="ja-JP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7"/>
          </p:nvPr>
        </p:nvSpPr>
        <p:spPr>
          <a:xfrm>
            <a:off x="4434903" y="1964814"/>
            <a:ext cx="5461081" cy="515469"/>
          </a:xfrm>
        </p:spPr>
        <p:txBody>
          <a:bodyPr/>
          <a:lstStyle/>
          <a:p>
            <a:pPr marL="0" indent="0">
              <a:buNone/>
            </a:pPr>
            <a:r>
              <a:rPr kumimoji="1" lang="es-EC" altLang="ja-JP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Justificación</a:t>
            </a:r>
          </a:p>
        </p:txBody>
      </p:sp>
      <p:cxnSp>
        <p:nvCxnSpPr>
          <p:cNvPr id="17" name="直線コネクタ 8">
            <a:extLst>
              <a:ext uri="{FF2B5EF4-FFF2-40B4-BE49-F238E27FC236}">
                <a16:creationId xmlns:a16="http://schemas.microsoft.com/office/drawing/2014/main" id="{6216031F-1C35-4802-966E-03C1975BFC62}"/>
              </a:ext>
            </a:extLst>
          </p:cNvPr>
          <p:cNvCxnSpPr>
            <a:cxnSpLocks/>
          </p:cNvCxnSpPr>
          <p:nvPr/>
        </p:nvCxnSpPr>
        <p:spPr>
          <a:xfrm flipH="1">
            <a:off x="4315343" y="2630839"/>
            <a:ext cx="691874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17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424877" y="57503"/>
            <a:ext cx="11162209" cy="750083"/>
          </a:xfrm>
        </p:spPr>
        <p:txBody>
          <a:bodyPr>
            <a:normAutofit/>
          </a:bodyPr>
          <a:lstStyle/>
          <a:p>
            <a:r>
              <a:rPr kumimoji="1" lang="es-EC" altLang="ja-JP" sz="4000" b="1" spc="0" dirty="0">
                <a:latin typeface="Arial" panose="020B0604020202020204" pitchFamily="34" charset="0"/>
                <a:cs typeface="Arial" panose="020B0604020202020204" pitchFamily="34" charset="0"/>
              </a:rPr>
              <a:t>Objetivos de la propuesta</a:t>
            </a:r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5"/>
          </p:nvPr>
        </p:nvSpPr>
        <p:spPr>
          <a:xfrm>
            <a:off x="4277327" y="1155812"/>
            <a:ext cx="7443226" cy="116274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kumimoji="1" lang="es-EC" altLang="ja-JP" sz="1500" dirty="0">
                <a:latin typeface="Arial" panose="020B0604020202020204" pitchFamily="34" charset="0"/>
                <a:cs typeface="Arial" panose="020B0604020202020204" pitchFamily="34" charset="0"/>
              </a:rPr>
              <a:t>Presentar un modelo de evaluación de gestión de desempeño, de resultados y de impacto aplicable a las unidades de acuerdo con la normativa y procedimientos institucionales y gubernamentales; valorar el cumplimiento de la gestión continua de las unidades.</a:t>
            </a:r>
            <a:endParaRPr kumimoji="1" lang="ja-JP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6"/>
          </p:nvPr>
        </p:nvSpPr>
        <p:spPr>
          <a:xfrm>
            <a:off x="4017835" y="760694"/>
            <a:ext cx="7119162" cy="515469"/>
          </a:xfrm>
        </p:spPr>
        <p:txBody>
          <a:bodyPr/>
          <a:lstStyle/>
          <a:p>
            <a:r>
              <a:rPr kumimoji="1" lang="es-EC" altLang="ja-JP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7"/>
          </p:nvPr>
        </p:nvSpPr>
        <p:spPr>
          <a:xfrm>
            <a:off x="4277328" y="2928677"/>
            <a:ext cx="7117566" cy="11627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s-EC" altLang="ja-JP" sz="1500" dirty="0">
                <a:latin typeface="Arial" panose="020B0604020202020204" pitchFamily="34" charset="0"/>
                <a:cs typeface="Arial" panose="020B0604020202020204" pitchFamily="34" charset="0"/>
              </a:rPr>
              <a:t>Analizar el modelo de gestión de otras Fuerzas y de otros ejércitos de la región.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s-EC" altLang="ja-JP" sz="1500" dirty="0">
                <a:latin typeface="Arial" panose="020B0604020202020204" pitchFamily="34" charset="0"/>
                <a:cs typeface="Arial" panose="020B0604020202020204" pitchFamily="34" charset="0"/>
              </a:rPr>
              <a:t>Analizar indicadores de desempeño, de resultados y de impacto y observaciones por medio de la estadística descriptiva.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s-EC" altLang="ja-JP" sz="1500" dirty="0">
                <a:latin typeface="Arial" panose="020B0604020202020204" pitchFamily="34" charset="0"/>
                <a:cs typeface="Arial" panose="020B0604020202020204" pitchFamily="34" charset="0"/>
              </a:rPr>
              <a:t>Diseñar la estructura del modelo a seguir.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s-EC" altLang="ja-JP" sz="1500" dirty="0">
                <a:latin typeface="Arial" panose="020B0604020202020204" pitchFamily="34" charset="0"/>
                <a:cs typeface="Arial" panose="020B0604020202020204" pitchFamily="34" charset="0"/>
              </a:rPr>
              <a:t>Enfatizar en los procesos y/o propuestas a mejorar en el modelo de evaluación continua.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s-EC" altLang="ja-JP" sz="1500" dirty="0">
                <a:latin typeface="Arial" panose="020B0604020202020204" pitchFamily="34" charset="0"/>
                <a:cs typeface="Arial" panose="020B0604020202020204" pitchFamily="34" charset="0"/>
              </a:rPr>
              <a:t>Establecer un modelo de organización basado en procesos.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kumimoji="1" lang="ja-JP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8"/>
          </p:nvPr>
        </p:nvSpPr>
        <p:spPr>
          <a:xfrm>
            <a:off x="4017835" y="2426059"/>
            <a:ext cx="7119162" cy="515469"/>
          </a:xfrm>
        </p:spPr>
        <p:txBody>
          <a:bodyPr/>
          <a:lstStyle/>
          <a:p>
            <a:r>
              <a:rPr kumimoji="1" lang="es-EC" altLang="ja-JP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</a:p>
        </p:txBody>
      </p:sp>
      <p:pic>
        <p:nvPicPr>
          <p:cNvPr id="8" name="Marcador de posición de imagen 7" descr="Un grupo de personas de pie sobre superficie terrosa&#10;&#10;Descripción generada automáticamente con confianza media">
            <a:extLst>
              <a:ext uri="{FF2B5EF4-FFF2-40B4-BE49-F238E27FC236}">
                <a16:creationId xmlns:a16="http://schemas.microsoft.com/office/drawing/2014/main" id="{8CECF680-765D-4333-9E09-E8256CDE56C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9" b="12779"/>
          <a:stretch>
            <a:fillRect/>
          </a:stretch>
        </p:blipFill>
        <p:spPr/>
      </p:pic>
      <p:pic>
        <p:nvPicPr>
          <p:cNvPr id="10" name="Marcador de posición de imagen 9" descr="Hombre con uniforme de militar&#10;&#10;Descripción generada automáticamente con confianza media">
            <a:extLst>
              <a:ext uri="{FF2B5EF4-FFF2-40B4-BE49-F238E27FC236}">
                <a16:creationId xmlns:a16="http://schemas.microsoft.com/office/drawing/2014/main" id="{3F437B95-0617-4297-AC70-9DE1871DD7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" b="762"/>
          <a:stretch>
            <a:fillRect/>
          </a:stretch>
        </p:blipFill>
        <p:spPr/>
      </p:pic>
      <p:pic>
        <p:nvPicPr>
          <p:cNvPr id="13" name="Marcador de posición de imagen 12" descr="Un grupo de personas en uniforme militar&#10;&#10;Descripción generada automáticamente">
            <a:extLst>
              <a:ext uri="{FF2B5EF4-FFF2-40B4-BE49-F238E27FC236}">
                <a16:creationId xmlns:a16="http://schemas.microsoft.com/office/drawing/2014/main" id="{14127C35-0EE4-4324-AD3B-17A216792EA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0" b="11180"/>
          <a:stretch>
            <a:fillRect/>
          </a:stretch>
        </p:blipFill>
        <p:spPr/>
      </p:pic>
      <p:sp>
        <p:nvSpPr>
          <p:cNvPr id="24" name="テキスト プレースホルダー 18">
            <a:extLst>
              <a:ext uri="{FF2B5EF4-FFF2-40B4-BE49-F238E27FC236}">
                <a16:creationId xmlns:a16="http://schemas.microsoft.com/office/drawing/2014/main" id="{2A182254-ACFB-4547-AE89-62AAEA963A0A}"/>
              </a:ext>
            </a:extLst>
          </p:cNvPr>
          <p:cNvSpPr txBox="1">
            <a:spLocks/>
          </p:cNvSpPr>
          <p:nvPr/>
        </p:nvSpPr>
        <p:spPr>
          <a:xfrm>
            <a:off x="4017835" y="4846258"/>
            <a:ext cx="7119162" cy="5154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33" kern="1200" spc="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s-EC" altLang="ja-JP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B4F285B-CA69-4A05-9627-8D67E4AF52EA}"/>
              </a:ext>
            </a:extLst>
          </p:cNvPr>
          <p:cNvSpPr txBox="1"/>
          <p:nvPr/>
        </p:nvSpPr>
        <p:spPr>
          <a:xfrm>
            <a:off x="4277327" y="5469227"/>
            <a:ext cx="77087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Efectuar el control concurrente a la Gestión Militar de la Fuerza; examinando, verificando y evaluando el cumplimiento de la visión, misión y objetivos de la Comandancia General y sus Unidades Subordinadas”.</a:t>
            </a:r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直線コネクタ 8">
            <a:extLst>
              <a:ext uri="{FF2B5EF4-FFF2-40B4-BE49-F238E27FC236}">
                <a16:creationId xmlns:a16="http://schemas.microsoft.com/office/drawing/2014/main" id="{A6D31C92-66B1-4704-ACB8-05FE4F3784A8}"/>
              </a:ext>
            </a:extLst>
          </p:cNvPr>
          <p:cNvCxnSpPr>
            <a:cxnSpLocks/>
          </p:cNvCxnSpPr>
          <p:nvPr/>
        </p:nvCxnSpPr>
        <p:spPr>
          <a:xfrm flipH="1">
            <a:off x="424877" y="807823"/>
            <a:ext cx="691874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65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CDACBC05-571E-4C59-864B-2FF383700F6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64" y="1266249"/>
            <a:ext cx="5753735" cy="457263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20956D2-8E65-4239-95C6-3012AC7B5CEF}"/>
              </a:ext>
            </a:extLst>
          </p:cNvPr>
          <p:cNvSpPr txBox="1"/>
          <p:nvPr/>
        </p:nvSpPr>
        <p:spPr>
          <a:xfrm>
            <a:off x="7460392" y="1019116"/>
            <a:ext cx="4513306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Actores de Interrelacionamiento</a:t>
            </a:r>
            <a:r>
              <a:rPr lang="es-E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s-E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endParaRPr lang="es-EC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es-ES_tradn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Actores externos:</a:t>
            </a:r>
            <a:endParaRPr lang="es-EC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Times New Roman" panose="02020603050405020304" pitchFamily="18" charset="0"/>
              <a:buChar char="•"/>
            </a:pPr>
            <a:r>
              <a:rPr lang="es-ES_tradn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Estado (Contraloría General del Estado). </a:t>
            </a:r>
          </a:p>
          <a:p>
            <a:pPr lvl="0">
              <a:spcAft>
                <a:spcPts val="800"/>
              </a:spcAft>
            </a:pPr>
            <a:endParaRPr lang="es-EC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800"/>
              </a:spcAft>
            </a:pPr>
            <a:r>
              <a:rPr lang="es-ES_tradn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Actores internos:</a:t>
            </a:r>
            <a:endParaRPr lang="es-EC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Times New Roman" panose="02020603050405020304" pitchFamily="18" charset="0"/>
              <a:buChar char="•"/>
            </a:pPr>
            <a:r>
              <a:rPr lang="es-ES_tradn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Ministerio de Defensa Nacional</a:t>
            </a:r>
            <a:endParaRPr lang="es-EC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Times New Roman" panose="02020603050405020304" pitchFamily="18" charset="0"/>
              <a:buChar char="•"/>
            </a:pPr>
            <a:r>
              <a:rPr lang="es-ES_tradn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Comando Conjunto de FFAA (Estado Mayor Operacional y Estado Mayor Institucional del COMACO)</a:t>
            </a:r>
            <a:endParaRPr lang="es-EC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Times New Roman" panose="02020603050405020304" pitchFamily="18" charset="0"/>
              <a:buChar char="•"/>
            </a:pPr>
            <a:r>
              <a:rPr lang="es-ES_tradn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Fuerza Terrestre (Órgano de Control Interno)</a:t>
            </a:r>
            <a:endParaRPr lang="es-EC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Times New Roman" panose="02020603050405020304" pitchFamily="18" charset="0"/>
              <a:buChar char="•"/>
            </a:pPr>
            <a:r>
              <a:rPr lang="es-ES_tradn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Fuerza Naval (Órgano de Control Interno)</a:t>
            </a:r>
            <a:endParaRPr lang="es-EC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Times New Roman" panose="02020603050405020304" pitchFamily="18" charset="0"/>
              <a:buChar char="•"/>
            </a:pPr>
            <a:r>
              <a:rPr lang="es-ES_tradn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Fuerza Aérea (Órgano de Control Interno)</a:t>
            </a:r>
            <a:endParaRPr lang="es-EC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9D91273-ECBA-458D-80FE-D17E39801215}"/>
              </a:ext>
            </a:extLst>
          </p:cNvPr>
          <p:cNvSpPr txBox="1"/>
          <p:nvPr/>
        </p:nvSpPr>
        <p:spPr>
          <a:xfrm>
            <a:off x="515896" y="-104899"/>
            <a:ext cx="6098058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s-E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Interrelacionamiento </a:t>
            </a:r>
            <a:endParaRPr lang="es-EC" sz="4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7" name="直線コネクタ 8">
            <a:extLst>
              <a:ext uri="{FF2B5EF4-FFF2-40B4-BE49-F238E27FC236}">
                <a16:creationId xmlns:a16="http://schemas.microsoft.com/office/drawing/2014/main" id="{F9A7F882-7F39-4B49-8FB6-46BAE3CB380C}"/>
              </a:ext>
            </a:extLst>
          </p:cNvPr>
          <p:cNvCxnSpPr>
            <a:cxnSpLocks/>
          </p:cNvCxnSpPr>
          <p:nvPr/>
        </p:nvCxnSpPr>
        <p:spPr>
          <a:xfrm flipH="1">
            <a:off x="684258" y="844971"/>
            <a:ext cx="691874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FD446BE-583E-4C7F-8CFA-BBC87255D7FB}"/>
              </a:ext>
            </a:extLst>
          </p:cNvPr>
          <p:cNvSpPr txBox="1"/>
          <p:nvPr/>
        </p:nvSpPr>
        <p:spPr>
          <a:xfrm>
            <a:off x="-355038" y="640080"/>
            <a:ext cx="5915579" cy="350011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C" sz="60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Fiscalización CEE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5883C9-BA48-49E5-B31B-4FD696D15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0250" y="4425696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4416" y="0"/>
            <a:ext cx="610758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1163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0A10A3D-14E5-4ABB-AE58-B47A144A41C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1040" y="1133442"/>
            <a:ext cx="4489419" cy="4591093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47429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プレースホルダー 1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1" lang="en-US" altLang="ja-JP" dirty="0"/>
              <a:t>C</a:t>
            </a:r>
            <a:endParaRPr kumimoji="1" lang="ja-JP" alt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1" lang="en-US" altLang="ja-JP" dirty="0"/>
              <a:t>D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8"/>
          </p:nvPr>
        </p:nvSpPr>
        <p:spPr>
          <a:xfrm>
            <a:off x="1420367" y="956974"/>
            <a:ext cx="4992790" cy="565983"/>
          </a:xfrm>
        </p:spPr>
        <p:txBody>
          <a:bodyPr/>
          <a:lstStyle/>
          <a:p>
            <a:r>
              <a:rPr kumimoji="1" lang="es-EC" altLang="ja-JP" dirty="0"/>
              <a:t>Contraloría General del Estado</a:t>
            </a:r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30"/>
          </p:nvPr>
        </p:nvSpPr>
        <p:spPr>
          <a:xfrm>
            <a:off x="3485483" y="2390134"/>
            <a:ext cx="4080807" cy="565983"/>
          </a:xfrm>
        </p:spPr>
        <p:txBody>
          <a:bodyPr/>
          <a:lstStyle/>
          <a:p>
            <a:r>
              <a:rPr kumimoji="1" lang="es-EC" altLang="ja-JP"/>
              <a:t>Ministerio de Defensa Nacional</a:t>
            </a:r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32"/>
          </p:nvPr>
        </p:nvSpPr>
        <p:spPr>
          <a:xfrm>
            <a:off x="5575128" y="3956784"/>
            <a:ext cx="4080807" cy="565983"/>
          </a:xfrm>
        </p:spPr>
        <p:txBody>
          <a:bodyPr/>
          <a:lstStyle/>
          <a:p>
            <a:r>
              <a:rPr kumimoji="1" lang="es-EC" altLang="ja-JP" dirty="0"/>
              <a:t>Órgano de Control Interno del MIDENA</a:t>
            </a:r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34"/>
          </p:nvPr>
        </p:nvSpPr>
        <p:spPr>
          <a:xfrm>
            <a:off x="7566290" y="5323291"/>
            <a:ext cx="4080807" cy="565983"/>
          </a:xfrm>
        </p:spPr>
        <p:txBody>
          <a:bodyPr/>
          <a:lstStyle/>
          <a:p>
            <a:r>
              <a:rPr kumimoji="1" lang="es-EC" altLang="ja-JP"/>
              <a:t>Órgano de Control Interno de las Fuerzas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260681" y="3613244"/>
            <a:ext cx="4059173" cy="1393746"/>
          </a:xfrm>
        </p:spPr>
        <p:txBody>
          <a:bodyPr/>
          <a:lstStyle/>
          <a:p>
            <a:pPr marL="0" indent="0">
              <a:buNone/>
            </a:pPr>
            <a:r>
              <a:rPr kumimoji="1" lang="es-EC" altLang="ja-JP" sz="32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Atribuciones y responsabilidades</a:t>
            </a:r>
            <a:endParaRPr kumimoji="1" lang="ja-JP" altLang="en-US" sz="3200" b="1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52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9BF297-11C8-4B52-B0F8-0BA6F6757552}"/>
              </a:ext>
            </a:extLst>
          </p:cNvPr>
          <p:cNvSpPr txBox="1"/>
          <p:nvPr/>
        </p:nvSpPr>
        <p:spPr>
          <a:xfrm>
            <a:off x="321564" y="76722"/>
            <a:ext cx="8553511" cy="855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s-EC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Procesos, productos y servicios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Diagrama, Texto&#10;&#10;Descripción generada automáticamente">
            <a:extLst>
              <a:ext uri="{FF2B5EF4-FFF2-40B4-BE49-F238E27FC236}">
                <a16:creationId xmlns:a16="http://schemas.microsoft.com/office/drawing/2014/main" id="{EE397D8E-F1EB-4C72-807E-9F21633A7B8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1"/>
          <a:stretch/>
        </p:blipFill>
        <p:spPr bwMode="auto">
          <a:xfrm>
            <a:off x="641180" y="3035378"/>
            <a:ext cx="4974336" cy="2705878"/>
          </a:xfrm>
          <a:prstGeom prst="rect">
            <a:avLst/>
          </a:prstGeom>
          <a:noFill/>
        </p:spPr>
      </p:pic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8E2775C-5564-4551-8868-4DF0D2F0C85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8"/>
          <a:stretch/>
        </p:blipFill>
        <p:spPr bwMode="auto">
          <a:xfrm>
            <a:off x="6576484" y="2905998"/>
            <a:ext cx="4974336" cy="2964637"/>
          </a:xfrm>
          <a:prstGeom prst="rect">
            <a:avLst/>
          </a:prstGeom>
          <a:noFill/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349A1F7-FA93-46E4-B72D-D33163C66C60}"/>
              </a:ext>
            </a:extLst>
          </p:cNvPr>
          <p:cNvSpPr txBox="1"/>
          <p:nvPr/>
        </p:nvSpPr>
        <p:spPr>
          <a:xfrm>
            <a:off x="641180" y="1181482"/>
            <a:ext cx="4974336" cy="270587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lvl="0" algn="ctr">
              <a:lnSpc>
                <a:spcPct val="150000"/>
              </a:lnSpc>
              <a:spcAft>
                <a:spcPts val="600"/>
              </a:spcAft>
            </a:pPr>
            <a:r>
              <a:rPr lang="es-E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Mapa de Procesos </a:t>
            </a:r>
            <a:r>
              <a:rPr lang="es-EC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 Sistema de Control Interno Concurrente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95EDA2-01BF-4A76-9657-F5648F552CC3}"/>
              </a:ext>
            </a:extLst>
          </p:cNvPr>
          <p:cNvSpPr txBox="1"/>
          <p:nvPr/>
        </p:nvSpPr>
        <p:spPr>
          <a:xfrm>
            <a:off x="6387907" y="1118703"/>
            <a:ext cx="4974336" cy="296463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lvl="0" algn="ctr">
              <a:lnSpc>
                <a:spcPct val="150000"/>
              </a:lnSpc>
              <a:spcAft>
                <a:spcPts val="600"/>
              </a:spcAft>
            </a:pPr>
            <a:r>
              <a:rPr lang="es-EC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Asignación de procesos del Sistema de Control Interno Concurrente</a:t>
            </a:r>
          </a:p>
        </p:txBody>
      </p:sp>
      <p:cxnSp>
        <p:nvCxnSpPr>
          <p:cNvPr id="13" name="直線コネクタ 8">
            <a:extLst>
              <a:ext uri="{FF2B5EF4-FFF2-40B4-BE49-F238E27FC236}">
                <a16:creationId xmlns:a16="http://schemas.microsoft.com/office/drawing/2014/main" id="{67C5610A-2F84-48EB-9C08-38ECF3819B18}"/>
              </a:ext>
            </a:extLst>
          </p:cNvPr>
          <p:cNvCxnSpPr>
            <a:cxnSpLocks/>
          </p:cNvCxnSpPr>
          <p:nvPr/>
        </p:nvCxnSpPr>
        <p:spPr>
          <a:xfrm flipH="1">
            <a:off x="641181" y="839110"/>
            <a:ext cx="779848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47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E139DD-BDED-4D9B-91D5-2FFA4BCE4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60694"/>
          </a:xfrm>
        </p:spPr>
        <p:txBody>
          <a:bodyPr/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Tabla de contenidos</a:t>
            </a: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Vista general de resumen 4">
                <a:extLst>
                  <a:ext uri="{FF2B5EF4-FFF2-40B4-BE49-F238E27FC236}">
                    <a16:creationId xmlns:a16="http://schemas.microsoft.com/office/drawing/2014/main" id="{B36B6378-BE7B-4D6C-90D8-7A8BA1EC5AF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03032660"/>
                  </p:ext>
                </p:extLst>
              </p:nvPr>
            </p:nvGraphicFramePr>
            <p:xfrm>
              <a:off x="838200" y="1825625"/>
              <a:ext cx="10515600" cy="4351338"/>
            </p:xfrm>
            <a:graphic>
              <a:graphicData uri="http://schemas.microsoft.com/office/powerpoint/2016/summaryzoom">
                <psuz:summaryZm>
                  <psuz:summaryZmObj sectionId="{ED4B76D4-8631-492D-BA9B-039E5F76B6CB}">
                    <psuz:zmPr id="{72FDB917-D456-4CCB-89F6-E3F8EA7DEE80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07479" y="342010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31C1A225-541A-479D-9368-C87E8D35C635}">
                    <psuz:zmPr id="{5C5C218B-A926-467E-9C05-BF38B1A40FAB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680460" y="342010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E6824C7F-7F9D-492F-B58A-0F9233A4DB73}">
                    <psuz:zmPr id="{09E9EFD4-C682-42D1-B635-72011BA463A2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953441" y="342010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AE1E9EF4-24F0-4027-B8FA-42EB7E507A2B}">
                    <psuz:zmPr id="{92C9DF67-CBF6-49D6-81D7-5C90698609E0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07479" y="2234819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7D7CF514-9D46-40D7-8C64-72DC4C6714F8}">
                    <psuz:zmPr id="{6A1FF841-5A37-461F-972C-E4075C1164DE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680460" y="2234819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B385B537-05E0-4476-ADD8-A592DBE64811}">
                    <psuz:zmPr id="{36DED3EC-94D3-4848-A40D-19C53D751240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953441" y="2234819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Vista general de resumen 4">
                <a:extLst>
                  <a:ext uri="{FF2B5EF4-FFF2-40B4-BE49-F238E27FC236}">
                    <a16:creationId xmlns:a16="http://schemas.microsoft.com/office/drawing/2014/main" id="{B36B6378-BE7B-4D6C-90D8-7A8BA1EC5AF6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838200" y="1825625"/>
                <a:ext cx="10515600" cy="4351338"/>
                <a:chOff x="838200" y="1825625"/>
                <a:chExt cx="10515600" cy="4351338"/>
              </a:xfrm>
            </p:grpSpPr>
            <p:pic>
              <p:nvPicPr>
                <p:cNvPr id="3" name="Imagen 3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5679" y="2167635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Imagen 4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18660" y="2167635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6" name="Imagen 6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91641" y="2167635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Imagen 7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45679" y="4060444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Imagen 8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18660" y="4060444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9" name="Imagen 9">
                  <a:hlinkClick r:id="rId1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91641" y="4060444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368437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9BF297-11C8-4B52-B0F8-0BA6F6757552}"/>
              </a:ext>
            </a:extLst>
          </p:cNvPr>
          <p:cNvSpPr txBox="1"/>
          <p:nvPr/>
        </p:nvSpPr>
        <p:spPr>
          <a:xfrm>
            <a:off x="321564" y="76722"/>
            <a:ext cx="8553511" cy="855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s-EC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Procesos, productos y servicios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95EDA2-01BF-4A76-9657-F5648F552CC3}"/>
              </a:ext>
            </a:extLst>
          </p:cNvPr>
          <p:cNvSpPr txBox="1"/>
          <p:nvPr/>
        </p:nvSpPr>
        <p:spPr>
          <a:xfrm>
            <a:off x="1272218" y="1144478"/>
            <a:ext cx="9647561" cy="706194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lvl="0" algn="ctr">
              <a:lnSpc>
                <a:spcPct val="150000"/>
              </a:lnSpc>
              <a:spcAft>
                <a:spcPts val="600"/>
              </a:spcAft>
            </a:pPr>
            <a:r>
              <a:rPr lang="es-EC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Seguimiento y control de Accidentes, Incidentes y Asuntos Administrativos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97673FA-053F-4AFC-B345-40133913136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80" y="2423160"/>
            <a:ext cx="4974336" cy="3930315"/>
          </a:xfrm>
          <a:prstGeom prst="rect">
            <a:avLst/>
          </a:prstGeom>
          <a:noFill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5A4B43E-8937-41CA-AD45-20B082656BC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7626" y="2491123"/>
            <a:ext cx="5294716" cy="3711970"/>
          </a:xfrm>
          <a:prstGeom prst="rect">
            <a:avLst/>
          </a:prstGeom>
          <a:noFill/>
        </p:spPr>
      </p:pic>
      <p:cxnSp>
        <p:nvCxnSpPr>
          <p:cNvPr id="12" name="直線コネクタ 8">
            <a:extLst>
              <a:ext uri="{FF2B5EF4-FFF2-40B4-BE49-F238E27FC236}">
                <a16:creationId xmlns:a16="http://schemas.microsoft.com/office/drawing/2014/main" id="{A8C9943B-650F-4516-9920-73BEA0FACE41}"/>
              </a:ext>
            </a:extLst>
          </p:cNvPr>
          <p:cNvCxnSpPr>
            <a:cxnSpLocks/>
          </p:cNvCxnSpPr>
          <p:nvPr/>
        </p:nvCxnSpPr>
        <p:spPr>
          <a:xfrm flipH="1">
            <a:off x="641180" y="988541"/>
            <a:ext cx="8391609" cy="14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7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DEC3910E-D131-45E8-9F91-58967EE5C2C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6"/>
          <a:stretch/>
        </p:blipFill>
        <p:spPr bwMode="auto">
          <a:xfrm>
            <a:off x="744142" y="1373671"/>
            <a:ext cx="6064660" cy="4110657"/>
          </a:xfrm>
          <a:prstGeom prst="rect">
            <a:avLst/>
          </a:prstGeom>
          <a:noFill/>
          <a:effectLst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D83D330-57E0-438F-9126-A825E8BD5AD9}"/>
              </a:ext>
            </a:extLst>
          </p:cNvPr>
          <p:cNvSpPr txBox="1"/>
          <p:nvPr/>
        </p:nvSpPr>
        <p:spPr>
          <a:xfrm>
            <a:off x="8206390" y="1919417"/>
            <a:ext cx="3667036" cy="798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7" algn="ctr">
              <a:lnSpc>
                <a:spcPct val="90000"/>
              </a:lnSpc>
              <a:spcAft>
                <a:spcPts val="600"/>
              </a:spcAft>
            </a:pPr>
            <a:r>
              <a:rPr lang="es-EC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Organización en cada una de las fuerzas: Terrestre, Naval y Aérea.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37EB0F-E8C8-4124-A759-086A85BCDE27}"/>
              </a:ext>
            </a:extLst>
          </p:cNvPr>
          <p:cNvSpPr txBox="1"/>
          <p:nvPr/>
        </p:nvSpPr>
        <p:spPr>
          <a:xfrm>
            <a:off x="886597" y="718041"/>
            <a:ext cx="6098058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Estructura orgánica de las inspectorías</a:t>
            </a:r>
            <a:endParaRPr lang="es-EC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A1E7E0D-7760-443F-97FB-8EA0170B5FBB}"/>
              </a:ext>
            </a:extLst>
          </p:cNvPr>
          <p:cNvCxnSpPr>
            <a:cxnSpLocks/>
          </p:cNvCxnSpPr>
          <p:nvPr/>
        </p:nvCxnSpPr>
        <p:spPr>
          <a:xfrm flipH="1">
            <a:off x="8277230" y="4719131"/>
            <a:ext cx="359619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68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4931" y="236710"/>
            <a:ext cx="5730584" cy="750083"/>
          </a:xfrm>
        </p:spPr>
        <p:txBody>
          <a:bodyPr>
            <a:normAutofit/>
          </a:bodyPr>
          <a:lstStyle/>
          <a:p>
            <a:r>
              <a:rPr kumimoji="1" lang="en-US" altLang="ja-JP" sz="4000" b="1" spc="0" dirty="0">
                <a:latin typeface="Arial" panose="020B0604020202020204" pitchFamily="34" charset="0"/>
                <a:cs typeface="Arial" panose="020B0604020202020204" pitchFamily="34" charset="0"/>
              </a:rPr>
              <a:t>Marco Jurídico</a:t>
            </a:r>
            <a:endParaRPr kumimoji="1" lang="ja-JP" altLang="en-US" sz="4000" b="1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2"/>
          </p:nvPr>
        </p:nvSpPr>
        <p:spPr>
          <a:xfrm>
            <a:off x="1781672" y="1913832"/>
            <a:ext cx="3750742" cy="480053"/>
          </a:xfrm>
        </p:spPr>
        <p:txBody>
          <a:bodyPr/>
          <a:lstStyle/>
          <a:p>
            <a:pPr marL="0" indent="0">
              <a:buNone/>
            </a:pPr>
            <a:r>
              <a:rPr kumimoji="1" lang="es-EC" altLang="ja-JP" dirty="0"/>
              <a:t>Constitución de la República del Ecuador.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25"/>
          </p:nvPr>
        </p:nvSpPr>
        <p:spPr>
          <a:xfrm>
            <a:off x="1781672" y="3549144"/>
            <a:ext cx="3750742" cy="480053"/>
          </a:xfrm>
        </p:spPr>
        <p:txBody>
          <a:bodyPr/>
          <a:lstStyle/>
          <a:p>
            <a:pPr marL="0" indent="0">
              <a:buNone/>
            </a:pPr>
            <a:r>
              <a:rPr kumimoji="1" lang="es-EC" altLang="ja-JP" dirty="0"/>
              <a:t>Ley Orgánica de la Defensa Nacional.</a:t>
            </a:r>
            <a:endParaRPr kumimoji="1" lang="en-US" altLang="ja-JP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8"/>
          </p:nvPr>
        </p:nvSpPr>
        <p:spPr>
          <a:xfrm>
            <a:off x="1781672" y="5304339"/>
            <a:ext cx="3750742" cy="480053"/>
          </a:xfrm>
        </p:spPr>
        <p:txBody>
          <a:bodyPr/>
          <a:lstStyle/>
          <a:p>
            <a:pPr marL="0" indent="0">
              <a:buNone/>
            </a:pPr>
            <a:r>
              <a:rPr kumimoji="1" lang="es-EC" altLang="ja-JP" dirty="0"/>
              <a:t>Reglamento General a la Ley Orgánica de la Defensa Nacional.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31"/>
          </p:nvPr>
        </p:nvSpPr>
        <p:spPr>
          <a:xfrm>
            <a:off x="7482800" y="1913831"/>
            <a:ext cx="3750742" cy="480053"/>
          </a:xfrm>
        </p:spPr>
        <p:txBody>
          <a:bodyPr/>
          <a:lstStyle/>
          <a:p>
            <a:pPr marL="0" indent="0">
              <a:buNone/>
            </a:pPr>
            <a:r>
              <a:rPr kumimoji="1" lang="es-EC" altLang="ja-JP" dirty="0"/>
              <a:t>Ley Orgánica de la Contraloría General Del Estado.</a:t>
            </a:r>
            <a:endParaRPr kumimoji="1"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34"/>
          </p:nvPr>
        </p:nvSpPr>
        <p:spPr>
          <a:xfrm>
            <a:off x="7482800" y="3620089"/>
            <a:ext cx="3750742" cy="480053"/>
          </a:xfrm>
        </p:spPr>
        <p:txBody>
          <a:bodyPr/>
          <a:lstStyle/>
          <a:p>
            <a:pPr marL="0" indent="0">
              <a:buNone/>
            </a:pPr>
            <a:r>
              <a:rPr kumimoji="1" lang="es-EC" altLang="ja-JP" dirty="0"/>
              <a:t>Acuerdo Ministerial Nro. 1580, del 22 de octubre del 2008.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37"/>
          </p:nvPr>
        </p:nvSpPr>
        <p:spPr>
          <a:xfrm>
            <a:off x="7482800" y="5304339"/>
            <a:ext cx="4099492" cy="480053"/>
          </a:xfrm>
        </p:spPr>
        <p:txBody>
          <a:bodyPr/>
          <a:lstStyle/>
          <a:p>
            <a:pPr marL="0" indent="0">
              <a:buNone/>
            </a:pPr>
            <a:r>
              <a:rPr kumimoji="1" lang="es-EC" altLang="ja-JP" dirty="0"/>
              <a:t>Reglamento para la Organización y Funcionamiento de las Inspectorías de las FF.AA.</a:t>
            </a:r>
            <a:endParaRPr kumimoji="1" lang="ja-JP" altLang="en-US" dirty="0"/>
          </a:p>
        </p:txBody>
      </p:sp>
      <p:cxnSp>
        <p:nvCxnSpPr>
          <p:cNvPr id="47" name="直線コネクタ 8">
            <a:extLst>
              <a:ext uri="{FF2B5EF4-FFF2-40B4-BE49-F238E27FC236}">
                <a16:creationId xmlns:a16="http://schemas.microsoft.com/office/drawing/2014/main" id="{C5167BE1-7CD0-4D6C-AC00-8E291BAF2B01}"/>
              </a:ext>
            </a:extLst>
          </p:cNvPr>
          <p:cNvCxnSpPr>
            <a:cxnSpLocks/>
          </p:cNvCxnSpPr>
          <p:nvPr/>
        </p:nvCxnSpPr>
        <p:spPr>
          <a:xfrm flipH="1">
            <a:off x="813749" y="986793"/>
            <a:ext cx="82190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40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FAA02BE-68D6-401E-9D91-3995468EC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026995"/>
              </p:ext>
            </p:extLst>
          </p:nvPr>
        </p:nvGraphicFramePr>
        <p:xfrm>
          <a:off x="865938" y="643467"/>
          <a:ext cx="10460127" cy="5571067"/>
        </p:xfrm>
        <a:graphic>
          <a:graphicData uri="http://schemas.openxmlformats.org/drawingml/2006/table">
            <a:tbl>
              <a:tblPr firstRow="1" firstCol="1" bandRow="1">
                <a:solidFill>
                  <a:srgbClr val="F2F2F2">
                    <a:alpha val="30196"/>
                  </a:srgbClr>
                </a:solidFill>
                <a:tableStyleId>{5C22544A-7EE6-4342-B048-85BDC9FD1C3A}</a:tableStyleId>
              </a:tblPr>
              <a:tblGrid>
                <a:gridCol w="1084790">
                  <a:extLst>
                    <a:ext uri="{9D8B030D-6E8A-4147-A177-3AD203B41FA5}">
                      <a16:colId xmlns:a16="http://schemas.microsoft.com/office/drawing/2014/main" val="1256997858"/>
                    </a:ext>
                  </a:extLst>
                </a:gridCol>
                <a:gridCol w="1812578">
                  <a:extLst>
                    <a:ext uri="{9D8B030D-6E8A-4147-A177-3AD203B41FA5}">
                      <a16:colId xmlns:a16="http://schemas.microsoft.com/office/drawing/2014/main" val="3675364202"/>
                    </a:ext>
                  </a:extLst>
                </a:gridCol>
                <a:gridCol w="1659100">
                  <a:extLst>
                    <a:ext uri="{9D8B030D-6E8A-4147-A177-3AD203B41FA5}">
                      <a16:colId xmlns:a16="http://schemas.microsoft.com/office/drawing/2014/main" val="1514617991"/>
                    </a:ext>
                  </a:extLst>
                </a:gridCol>
                <a:gridCol w="1221766">
                  <a:extLst>
                    <a:ext uri="{9D8B030D-6E8A-4147-A177-3AD203B41FA5}">
                      <a16:colId xmlns:a16="http://schemas.microsoft.com/office/drawing/2014/main" val="14550029"/>
                    </a:ext>
                  </a:extLst>
                </a:gridCol>
                <a:gridCol w="1527075">
                  <a:extLst>
                    <a:ext uri="{9D8B030D-6E8A-4147-A177-3AD203B41FA5}">
                      <a16:colId xmlns:a16="http://schemas.microsoft.com/office/drawing/2014/main" val="2098822457"/>
                    </a:ext>
                  </a:extLst>
                </a:gridCol>
                <a:gridCol w="1573283">
                  <a:extLst>
                    <a:ext uri="{9D8B030D-6E8A-4147-A177-3AD203B41FA5}">
                      <a16:colId xmlns:a16="http://schemas.microsoft.com/office/drawing/2014/main" val="2456654021"/>
                    </a:ext>
                  </a:extLst>
                </a:gridCol>
                <a:gridCol w="1581535">
                  <a:extLst>
                    <a:ext uri="{9D8B030D-6E8A-4147-A177-3AD203B41FA5}">
                      <a16:colId xmlns:a16="http://schemas.microsoft.com/office/drawing/2014/main" val="1742590430"/>
                    </a:ext>
                  </a:extLst>
                </a:gridCol>
              </a:tblGrid>
              <a:tr h="620420"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000" b="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CUADRO RESUMEN DE OBSERVACIONES / DIFERENCIAS CON LAS INPECTORIAS DE LOS PAISES QUE REALIZARON LA EXPOSICIÓN A TRAVÉS DE LOS AGRADADOS MILITARES  DE BOLIVIA, CHILE, BRASIL Y COLOMBIA</a:t>
                      </a:r>
                      <a:endParaRPr lang="es-EC" sz="1000" b="0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13" marR="22062" marT="68240" marB="68240" anchor="ctr">
                    <a:lnL w="19050" cap="flat" cmpd="sng" algn="ctr">
                      <a:noFill/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168065"/>
                  </a:ext>
                </a:extLst>
              </a:tr>
              <a:tr h="6204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0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ASPECTOS ANALIZADOS</a:t>
                      </a:r>
                      <a:endParaRPr lang="es-EC" sz="10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13" marR="22062" marT="68240" marB="68240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0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ECUADOR</a:t>
                      </a:r>
                      <a:endParaRPr lang="es-EC" sz="10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13" marR="22062" marT="68240" marB="6824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0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BOLIVIA</a:t>
                      </a:r>
                      <a:endParaRPr lang="es-EC" sz="10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13" marR="22062" marT="68240" marB="6824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0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CHILE</a:t>
                      </a:r>
                      <a:endParaRPr lang="es-EC" sz="10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13" marR="22062" marT="68240" marB="6824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0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BRASIL</a:t>
                      </a:r>
                      <a:endParaRPr lang="es-EC" sz="10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13" marR="22062" marT="68240" marB="6824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0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COLOMBIA</a:t>
                      </a:r>
                      <a:endParaRPr lang="es-EC" sz="10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13" marR="22062" marT="68240" marB="6824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0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RECOMENDACIONES</a:t>
                      </a:r>
                      <a:endParaRPr lang="es-EC" sz="10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13" marR="22062" marT="68240" marB="6824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343738"/>
                  </a:ext>
                </a:extLst>
              </a:tr>
              <a:tr h="8580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0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</a:t>
                      </a:r>
                      <a:endParaRPr lang="es-EC" sz="10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13" marR="22062" marT="68240" marB="68240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0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INSPECTORÍA GENERAL DEL EJÉRCITO</a:t>
                      </a:r>
                      <a:endParaRPr lang="es-EC" sz="10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13" marR="22062" marT="68240" marB="68240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0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INSPECTORÍA GENERAL DEL EJÉRCITO</a:t>
                      </a:r>
                      <a:endParaRPr lang="es-EC" sz="10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13" marR="22062" marT="68240" marB="68240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0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CONTRALORÍA DEL EJÉRCITO</a:t>
                      </a:r>
                      <a:endParaRPr lang="es-EC" sz="10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13" marR="22062" marT="68240" marB="68240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0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CENTRO DE CONTROL INTERNO DEL EJÉRCITO</a:t>
                      </a:r>
                      <a:endParaRPr lang="es-EC" sz="10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13" marR="22062" marT="68240" marB="68240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0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INSPECTORÍA GENERAL DEL EJÉRCITO</a:t>
                      </a:r>
                      <a:endParaRPr lang="es-EC" sz="10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13" marR="22062" marT="68240" marB="68240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0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713" marR="22062" marT="68240" marB="68240" anchor="ctr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600944"/>
                  </a:ext>
                </a:extLst>
              </a:tr>
              <a:tr h="34721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C" sz="10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MISIÓN </a:t>
                      </a:r>
                      <a:endParaRPr lang="es-EC" sz="10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13" marR="22062" marT="68240" marB="68240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C" sz="10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 ELCONTROL INTERNO MEDIANTE EL CONTROL A LA GESTIÓN MILITAR Y EL SEGUIMIENTO A LOS PLANES DE MEJORA, A FIN DE CONTRIBUIR AL DIRECCIONAMIENTO ESTRATÉGICO INSTITUCIONAL</a:t>
                      </a:r>
                      <a:endParaRPr lang="es-EC" sz="10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13" marR="22062" marT="68240" marB="6824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C" sz="10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MÁXIMO ÓRGANO DE FISCALIZACIÓN, VERIFICACIÓN Y CONTROL DEL EJÉRCITO, VELAR PORQUE SE ALCANCE EL MÁS ALTO NIVEL DE EFICIENCIA INTEGRAL, MEDIANTE LA EJECUCIÓN DE INSPECCIONES FORMALES, INFORMALES Y DE COMPROBACIÓN.</a:t>
                      </a:r>
                      <a:endParaRPr lang="es-EC" sz="10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13" marR="22062" marT="68240" marB="6824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C" sz="10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EJERCER EL CONTROL DE GESTIÓN Y CONTROL INTERNO INSTITUCIONAL</a:t>
                      </a:r>
                      <a:endParaRPr lang="es-EC" sz="10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13" marR="22062" marT="68240" marB="6824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C" sz="10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DEMONSTRAR LA LEGALIDAD, LEGITIMIDAD Y EVALÚA EL DESEMPEÑO Y LOS RESULTADOS DE LA GESTIÓN PRESUPUESTARIA, FINANCIERA, PATRIMONIAL, CONTABLE Y DE PERSONAL</a:t>
                      </a:r>
                      <a:endParaRPr lang="es-EC" sz="10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13" marR="22062" marT="68240" marB="6824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C" sz="10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INSPECCIONAR, EVALUAR Y EFECTUAR SEGUIMIENTO A LOS PROCESOS OPERACIONALES, LOGÍSTICOS, ADMINISTRATIVOS Y JURÍDICOS EN EL COMANDO GENERAL</a:t>
                      </a:r>
                      <a:endParaRPr lang="es-EC" sz="10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13" marR="22062" marT="68240" marB="6824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C" sz="10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13" marR="22062" marT="68240" marB="6824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625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52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B3270F6-A86E-457C-A11F-3C768895A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336453"/>
              </p:ext>
            </p:extLst>
          </p:nvPr>
        </p:nvGraphicFramePr>
        <p:xfrm>
          <a:off x="643467" y="1658978"/>
          <a:ext cx="10905071" cy="35400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2659">
                  <a:extLst>
                    <a:ext uri="{9D8B030D-6E8A-4147-A177-3AD203B41FA5}">
                      <a16:colId xmlns:a16="http://schemas.microsoft.com/office/drawing/2014/main" val="1668113142"/>
                    </a:ext>
                  </a:extLst>
                </a:gridCol>
                <a:gridCol w="1156473">
                  <a:extLst>
                    <a:ext uri="{9D8B030D-6E8A-4147-A177-3AD203B41FA5}">
                      <a16:colId xmlns:a16="http://schemas.microsoft.com/office/drawing/2014/main" val="279586368"/>
                    </a:ext>
                  </a:extLst>
                </a:gridCol>
                <a:gridCol w="1165009">
                  <a:extLst>
                    <a:ext uri="{9D8B030D-6E8A-4147-A177-3AD203B41FA5}">
                      <a16:colId xmlns:a16="http://schemas.microsoft.com/office/drawing/2014/main" val="769227187"/>
                    </a:ext>
                  </a:extLst>
                </a:gridCol>
                <a:gridCol w="2546416">
                  <a:extLst>
                    <a:ext uri="{9D8B030D-6E8A-4147-A177-3AD203B41FA5}">
                      <a16:colId xmlns:a16="http://schemas.microsoft.com/office/drawing/2014/main" val="2789753351"/>
                    </a:ext>
                  </a:extLst>
                </a:gridCol>
                <a:gridCol w="1293048">
                  <a:extLst>
                    <a:ext uri="{9D8B030D-6E8A-4147-A177-3AD203B41FA5}">
                      <a16:colId xmlns:a16="http://schemas.microsoft.com/office/drawing/2014/main" val="90347629"/>
                    </a:ext>
                  </a:extLst>
                </a:gridCol>
                <a:gridCol w="1347110">
                  <a:extLst>
                    <a:ext uri="{9D8B030D-6E8A-4147-A177-3AD203B41FA5}">
                      <a16:colId xmlns:a16="http://schemas.microsoft.com/office/drawing/2014/main" val="2792217717"/>
                    </a:ext>
                  </a:extLst>
                </a:gridCol>
                <a:gridCol w="2354356">
                  <a:extLst>
                    <a:ext uri="{9D8B030D-6E8A-4147-A177-3AD203B41FA5}">
                      <a16:colId xmlns:a16="http://schemas.microsoft.com/office/drawing/2014/main" val="321467783"/>
                    </a:ext>
                  </a:extLst>
                </a:gridCol>
              </a:tblGrid>
              <a:tr h="118001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NIVELES (ÓRGANOS DE CONTROL INTERNO)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6" marR="239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(NIVEL SUPERIOR )</a:t>
                      </a:r>
                      <a:b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b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 EXISTE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6" marR="239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(NIVEL SUPERIOR)</a:t>
                      </a:r>
                      <a:b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b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INSPECTORÍA GENERAL DE FF.AA 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6" marR="239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(NIVEL SUPERIOR)</a:t>
                      </a:r>
                      <a:b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b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CONTRALORÍA DEL EJÉRCITO</a:t>
                      </a:r>
                      <a:b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(COTRAE)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6" marR="2396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(NIVEL SUPERIOR)</a:t>
                      </a:r>
                      <a:b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b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CENTRO DEL CONTROL DEL EJÉRCITO 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6" marR="239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(NIVEL SUPERIOR)</a:t>
                      </a:r>
                      <a:b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b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INSPECCIÓN GENERAL DE LAS FUERZAS MILITARES </a:t>
                      </a:r>
                      <a:b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(IGEFM) 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6" marR="239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Recomendar crear  Inspectoría COMACO, (NIVEL SUPERIOR)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6" marR="2396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221304"/>
                  </a:ext>
                </a:extLst>
              </a:tr>
              <a:tr h="118001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(NIVEL EJÉRCITO)</a:t>
                      </a:r>
                      <a:b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b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INPECTORÍA DEL EJÉRCITO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6" marR="239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(NIVEL EJÉRCITO)</a:t>
                      </a:r>
                      <a:b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b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 G. EJÉRCITO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6" marR="239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(NIVEL EJÉRCITO)</a:t>
                      </a:r>
                      <a:b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b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COTRAE DISPONE DE ORGANIZACIÓN CON DESPLIEGUE TERRITORIAL (SJAI)</a:t>
                      </a:r>
                      <a:b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CMTES. FUNCIONALES COT, RR.HH, LOGISTICA, EDUCACIÓN, ….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6" marR="239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(NIVEL EJÉRCITO)</a:t>
                      </a:r>
                      <a:b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b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INSPECTORÍAS FINANCIERAS DE COMANDOS OPERATIVOS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6" marR="239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(NIVEL EJÉRCITO)</a:t>
                      </a:r>
                      <a:b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b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INSPECTORÍA DL EJÉRCITO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6" marR="239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6" marR="2396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01898"/>
                  </a:ext>
                </a:extLst>
              </a:tr>
              <a:tr h="118001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(NIVEL SUBALTERNO )</a:t>
                      </a:r>
                      <a:b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b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 EXISTE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6" marR="239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(NIVEL SUBALTERNO )</a:t>
                      </a:r>
                      <a:b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b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INSPECTORÍAS DIVISIONES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6" marR="239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(NIVEL SUBALTERNO )</a:t>
                      </a:r>
                      <a:b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b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TODOS NIVELES DE COMANDO DISPONEN DE PERSONAL RESPONSABLE DE CONTROL INTERNO DEPENDIENTE DEL ÓRGANO SUPERIOR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6" marR="239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6" marR="239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(NIVEL SUBALTERNO )</a:t>
                      </a:r>
                      <a:b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b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EQUIPOS REGIONALES  Y DIVISIONALES Y BRIGADAS  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6" marR="239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(NIVEL SUBALTERNO)</a:t>
                      </a:r>
                      <a:b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b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Crear al nivel división un órgano que realice las inspecciones en las respectivas jurisdicciones, para dar cumplimiento al control continuo.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966" marR="239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28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15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!!BGRectangle">
            <a:extLst>
              <a:ext uri="{FF2B5EF4-FFF2-40B4-BE49-F238E27FC236}">
                <a16:creationId xmlns:a16="http://schemas.microsoft.com/office/drawing/2014/main" id="{89C1B8B3-9FDD-4D8C-9C4D-2FD7CFA2F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5481AEEF-5271-46AC-8C8E-6401E7DB9F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1" b="7194"/>
          <a:stretch/>
        </p:blipFill>
        <p:spPr>
          <a:xfrm>
            <a:off x="20" y="197709"/>
            <a:ext cx="12191980" cy="6857999"/>
          </a:xfrm>
          <a:prstGeom prst="rect">
            <a:avLst/>
          </a:prstGeom>
        </p:spPr>
      </p:pic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315098" y="1193970"/>
            <a:ext cx="7544542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kumimoji="1" lang="es-EC" altLang="ja-JP" sz="4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V</a:t>
            </a:r>
            <a:br>
              <a:rPr kumimoji="1" lang="es-EC" altLang="ja-JP" sz="4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s-EC" altLang="ja-JP" sz="4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 y recomendaciones</a:t>
            </a:r>
          </a:p>
        </p:txBody>
      </p:sp>
      <p:sp>
        <p:nvSpPr>
          <p:cNvPr id="25" name="!!Line">
            <a:extLst>
              <a:ext uri="{FF2B5EF4-FFF2-40B4-BE49-F238E27FC236}">
                <a16:creationId xmlns:a16="http://schemas.microsoft.com/office/drawing/2014/main" id="{93A9CEA1-EFF3-40F6-AB36-E232925E7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4632" y="2286000"/>
            <a:ext cx="27432" cy="228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48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プレースホルダー 21"/>
          <p:cNvSpPr>
            <a:spLocks noGrp="1"/>
          </p:cNvSpPr>
          <p:nvPr>
            <p:ph type="body" sz="quarter" idx="15"/>
          </p:nvPr>
        </p:nvSpPr>
        <p:spPr>
          <a:xfrm>
            <a:off x="6193713" y="225701"/>
            <a:ext cx="5599871" cy="750483"/>
          </a:xfrm>
        </p:spPr>
        <p:txBody>
          <a:bodyPr/>
          <a:lstStyle/>
          <a:p>
            <a:pPr marL="0" indent="0">
              <a:buNone/>
            </a:pPr>
            <a:r>
              <a:rPr kumimoji="1" lang="es-EC" altLang="ja-JP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20"/>
          </p:nvPr>
        </p:nvSpPr>
        <p:spPr>
          <a:xfrm>
            <a:off x="6133326" y="1255245"/>
            <a:ext cx="5926869" cy="234923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kumimoji="1" lang="es-EC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El análisis del modelo de evaluación de la gestión militar de la Fuerza Terrestre desde los puntos de vista: legal, estructural, confiabilidad y resultados; se determina que la aplicación del modelo tiene observaciones positivas y de cuestionamientos en los siguientes campos:</a:t>
            </a:r>
          </a:p>
          <a:p>
            <a:pPr marL="542925" indent="-271463">
              <a:spcBef>
                <a:spcPts val="0"/>
              </a:spcBef>
            </a:pPr>
            <a:r>
              <a:rPr kumimoji="1" lang="es-EC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La I.G.E   planifica la evaluación de gestión militar cada dos años a las unidades de la Fuerza Terrestre  y la  realiza de forma centralizada.</a:t>
            </a:r>
          </a:p>
          <a:p>
            <a:pPr marL="542925" indent="-271463">
              <a:spcBef>
                <a:spcPts val="0"/>
              </a:spcBef>
            </a:pPr>
            <a:r>
              <a:rPr kumimoji="1" lang="es-EC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La inspectoría está basada en la normativa legal vigente, leyes, reglamentos, directivas e instructivos que conforma una dependencia integrada por oficiales, voluntarios y asesores.</a:t>
            </a:r>
          </a:p>
          <a:p>
            <a:pPr marL="542925" indent="-271463">
              <a:spcBef>
                <a:spcPts val="0"/>
              </a:spcBef>
            </a:pPr>
            <a:r>
              <a:rPr kumimoji="1" lang="es-EC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El modelo de evaluación se extiende en asuntos internos y externos.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s-EC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Como parte de las capacidades se requiere explotar los medios tecnológicos.</a:t>
            </a:r>
          </a:p>
        </p:txBody>
      </p:sp>
      <p:pic>
        <p:nvPicPr>
          <p:cNvPr id="8" name="Marcador de posición de imagen 7" descr="Un grupo de personas en motocicleta&#10;&#10;Descripción generada automáticamente con confianza media">
            <a:extLst>
              <a:ext uri="{FF2B5EF4-FFF2-40B4-BE49-F238E27FC236}">
                <a16:creationId xmlns:a16="http://schemas.microsoft.com/office/drawing/2014/main" id="{587C168D-AE92-4B17-9D75-D1E2B37BC2F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2" r="242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130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プレースホルダー 22"/>
          <p:cNvSpPr>
            <a:spLocks noGrp="1"/>
          </p:cNvSpPr>
          <p:nvPr>
            <p:ph type="body" sz="quarter" idx="20"/>
          </p:nvPr>
        </p:nvSpPr>
        <p:spPr>
          <a:xfrm>
            <a:off x="6096000" y="1490634"/>
            <a:ext cx="5599870" cy="2349237"/>
          </a:xfrm>
        </p:spPr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Bajo la normativa legal vigente y con el fin de cumplir con los sistemas del control interno con responsabilidad administrativa en las Fuerzas Armadas dividida en dos áreas: Control de la gestión militar y seguimiento a los planes de mejora se recomienda que para llegar a un mismo fin y con la misma misión las Fuerzas Armadas generen un </a:t>
            </a:r>
            <a:r>
              <a:rPr lang="es-ES_tradnl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modelo de evaluación de la gestión militar conjunto.</a:t>
            </a:r>
            <a:endParaRPr lang="es-EC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7C801190-081A-4AFD-A480-F3F38147B44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4" r="20044"/>
          <a:stretch/>
        </p:blipFill>
        <p:spPr>
          <a:xfrm>
            <a:off x="274848" y="0"/>
            <a:ext cx="5821152" cy="6858000"/>
          </a:xfrm>
        </p:spPr>
      </p:pic>
      <p:sp>
        <p:nvSpPr>
          <p:cNvPr id="11" name="テキスト プレースホルダー 21">
            <a:extLst>
              <a:ext uri="{FF2B5EF4-FFF2-40B4-BE49-F238E27FC236}">
                <a16:creationId xmlns:a16="http://schemas.microsoft.com/office/drawing/2014/main" id="{2C4E650B-A560-4F17-A8A3-F34019CF1D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43368" y="275128"/>
            <a:ext cx="5599871" cy="750483"/>
          </a:xfrm>
        </p:spPr>
        <p:txBody>
          <a:bodyPr/>
          <a:lstStyle/>
          <a:p>
            <a:pPr marL="0" indent="0">
              <a:buNone/>
            </a:pPr>
            <a:r>
              <a:rPr kumimoji="1" lang="es-EC" altLang="ja-JP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9EE2707-5E96-484E-A7A0-CE43343DD801}"/>
              </a:ext>
            </a:extLst>
          </p:cNvPr>
          <p:cNvSpPr txBox="1"/>
          <p:nvPr/>
        </p:nvSpPr>
        <p:spPr>
          <a:xfrm>
            <a:off x="6380820" y="4431680"/>
            <a:ext cx="512496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Realizar </a:t>
            </a:r>
            <a:r>
              <a:rPr lang="es-E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propuesta de mejora 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base a las observaciones de la presente investigación considerando el análisis de la base legal, la estructura, la confiabilidad y los resultados generados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Bandera de color azul con el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41F4382-DA72-4133-9C9B-55AAD57D1D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4" r="5995"/>
          <a:stretch/>
        </p:blipFill>
        <p:spPr>
          <a:xfrm>
            <a:off x="0" y="10"/>
            <a:ext cx="8450297" cy="685799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BA8C8E6-3340-4243-8BFA-2CA7AD988B8E}"/>
              </a:ext>
            </a:extLst>
          </p:cNvPr>
          <p:cNvSpPr/>
          <p:nvPr/>
        </p:nvSpPr>
        <p:spPr>
          <a:xfrm>
            <a:off x="1184189" y="3826162"/>
            <a:ext cx="5686168" cy="486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C" sz="4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Gracias por su atención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C" sz="40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57ED15-2030-483C-8C23-B264A0293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2" r="25582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4781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!!BGRectangle">
            <a:extLst>
              <a:ext uri="{FF2B5EF4-FFF2-40B4-BE49-F238E27FC236}">
                <a16:creationId xmlns:a16="http://schemas.microsoft.com/office/drawing/2014/main" id="{89C1B8B3-9FDD-4D8C-9C4D-2FD7CFA2F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Marcador de posición de imagen 6" descr="Un grupo de personas en uniforme militar&#10;&#10;Descripción generada automáticamente con confianza media">
            <a:extLst>
              <a:ext uri="{FF2B5EF4-FFF2-40B4-BE49-F238E27FC236}">
                <a16:creationId xmlns:a16="http://schemas.microsoft.com/office/drawing/2014/main" id="{5481AEEF-5271-46AC-8C8E-6401E7DB9F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907480" y="1200152"/>
            <a:ext cx="6897171" cy="445769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>
              <a:lnSpc>
                <a:spcPct val="90000"/>
              </a:lnSpc>
            </a:pPr>
            <a:r>
              <a:rPr kumimoji="1" lang="es-EC" altLang="ja-JP" sz="8000" dirty="0">
                <a:solidFill>
                  <a:srgbClr val="FFFFFF"/>
                </a:solidFill>
              </a:rPr>
              <a:t>Capítulo I</a:t>
            </a:r>
            <a:br>
              <a:rPr kumimoji="1" lang="es-EC" altLang="ja-JP" sz="8000" dirty="0">
                <a:solidFill>
                  <a:srgbClr val="FFFFFF"/>
                </a:solidFill>
              </a:rPr>
            </a:br>
            <a:r>
              <a:rPr kumimoji="1" lang="es-EC" altLang="ja-JP" sz="8000" dirty="0">
                <a:solidFill>
                  <a:srgbClr val="FFFFFF"/>
                </a:solidFill>
              </a:rPr>
              <a:t>El problema de investigación</a:t>
            </a:r>
          </a:p>
        </p:txBody>
      </p:sp>
      <p:sp>
        <p:nvSpPr>
          <p:cNvPr id="25" name="!!Line">
            <a:extLst>
              <a:ext uri="{FF2B5EF4-FFF2-40B4-BE49-F238E27FC236}">
                <a16:creationId xmlns:a16="http://schemas.microsoft.com/office/drawing/2014/main" id="{93A9CEA1-EFF3-40F6-AB36-E232925E7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4632" y="2286000"/>
            <a:ext cx="27432" cy="228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33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 22"/>
          <p:cNvSpPr>
            <a:spLocks noGrp="1"/>
          </p:cNvSpPr>
          <p:nvPr>
            <p:ph type="title"/>
          </p:nvPr>
        </p:nvSpPr>
        <p:spPr>
          <a:xfrm>
            <a:off x="85081" y="-119503"/>
            <a:ext cx="7468048" cy="830634"/>
          </a:xfrm>
        </p:spPr>
        <p:txBody>
          <a:bodyPr>
            <a:noAutofit/>
          </a:bodyPr>
          <a:lstStyle/>
          <a:p>
            <a:r>
              <a:rPr kumimoji="1" lang="es-EC" altLang="ja-JP" sz="4000" spc="0" dirty="0">
                <a:latin typeface="Arial" panose="020B0604020202020204" pitchFamily="34" charset="0"/>
                <a:cs typeface="Arial" panose="020B0604020202020204" pitchFamily="34" charset="0"/>
              </a:rPr>
              <a:t>Planteamiento del problema</a:t>
            </a:r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26"/>
          </p:nvPr>
        </p:nvSpPr>
        <p:spPr>
          <a:xfrm>
            <a:off x="7026184" y="710324"/>
            <a:ext cx="5165816" cy="565983"/>
          </a:xfrm>
        </p:spPr>
        <p:txBody>
          <a:bodyPr/>
          <a:lstStyle/>
          <a:p>
            <a:r>
              <a:rPr kumimoji="1" lang="es-EC" altLang="ja-JP" sz="180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Fomatos acutales carecen de especificidad</a:t>
            </a:r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1" lang="es-EC" altLang="ja-JP" sz="180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permiten flexibilidad</a:t>
            </a:r>
          </a:p>
        </p:txBody>
      </p:sp>
      <p:sp>
        <p:nvSpPr>
          <p:cNvPr id="33" name="テキスト プレースホルダー 3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s-EC" altLang="ja-JP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Desactualizados</a:t>
            </a:r>
          </a:p>
        </p:txBody>
      </p:sp>
      <p:sp>
        <p:nvSpPr>
          <p:cNvPr id="35" name="テキスト プレースホルダー 34"/>
          <p:cNvSpPr>
            <a:spLocks noGrp="1"/>
          </p:cNvSpPr>
          <p:nvPr>
            <p:ph type="body" sz="quarter" idx="33"/>
          </p:nvPr>
        </p:nvSpPr>
        <p:spPr>
          <a:xfrm>
            <a:off x="7026184" y="4048375"/>
            <a:ext cx="4841138" cy="565983"/>
          </a:xfrm>
        </p:spPr>
        <p:txBody>
          <a:bodyPr/>
          <a:lstStyle/>
          <a:p>
            <a:r>
              <a:rPr kumimoji="1" lang="es-EC" altLang="ja-JP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evidencia evaluación continua</a:t>
            </a:r>
          </a:p>
        </p:txBody>
      </p:sp>
      <p:sp>
        <p:nvSpPr>
          <p:cNvPr id="37" name="テキスト プレースホルダー 36"/>
          <p:cNvSpPr>
            <a:spLocks noGrp="1"/>
          </p:cNvSpPr>
          <p:nvPr>
            <p:ph type="body" sz="quarter" idx="35"/>
          </p:nvPr>
        </p:nvSpPr>
        <p:spPr>
          <a:xfrm>
            <a:off x="7026184" y="5144971"/>
            <a:ext cx="6172981" cy="565983"/>
          </a:xfrm>
        </p:spPr>
        <p:txBody>
          <a:bodyPr/>
          <a:lstStyle/>
          <a:p>
            <a:r>
              <a:rPr kumimoji="1" lang="es-EC" altLang="ja-JP" sz="18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retroalimentación para mejora continua</a:t>
            </a:r>
          </a:p>
        </p:txBody>
      </p:sp>
      <p:sp>
        <p:nvSpPr>
          <p:cNvPr id="40" name="円/楕円 43">
            <a:extLst>
              <a:ext uri="{FF2B5EF4-FFF2-40B4-BE49-F238E27FC236}">
                <a16:creationId xmlns:a16="http://schemas.microsoft.com/office/drawing/2014/main" id="{46986F1A-A7EC-4B1E-9C0F-9A3EC1C4BE0C}"/>
              </a:ext>
            </a:extLst>
          </p:cNvPr>
          <p:cNvSpPr/>
          <p:nvPr/>
        </p:nvSpPr>
        <p:spPr>
          <a:xfrm>
            <a:off x="1292961" y="1858737"/>
            <a:ext cx="3049452" cy="304918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cxnSp>
        <p:nvCxnSpPr>
          <p:cNvPr id="45" name="直線コネクタ 13">
            <a:extLst>
              <a:ext uri="{FF2B5EF4-FFF2-40B4-BE49-F238E27FC236}">
                <a16:creationId xmlns:a16="http://schemas.microsoft.com/office/drawing/2014/main" id="{F0D30C01-A1E3-4203-B9B1-B8792E4F5E0E}"/>
              </a:ext>
            </a:extLst>
          </p:cNvPr>
          <p:cNvCxnSpPr/>
          <p:nvPr/>
        </p:nvCxnSpPr>
        <p:spPr>
          <a:xfrm flipH="1" flipV="1">
            <a:off x="612025" y="713512"/>
            <a:ext cx="7747672" cy="1"/>
          </a:xfrm>
          <a:prstGeom prst="line">
            <a:avLst/>
          </a:prstGeom>
          <a:ln w="127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04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 descr="Hombre con uniforme militar&#10;&#10;Descripción generada automáticamente con confianza media">
            <a:extLst>
              <a:ext uri="{FF2B5EF4-FFF2-40B4-BE49-F238E27FC236}">
                <a16:creationId xmlns:a16="http://schemas.microsoft.com/office/drawing/2014/main" id="{BCDFADDF-CB58-436D-BD2F-DA0BD0E3043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21" b="-1"/>
          <a:stretch/>
        </p:blipFill>
        <p:spPr>
          <a:xfrm>
            <a:off x="20" y="10"/>
            <a:ext cx="6950620" cy="4389097"/>
          </a:xfrm>
          <a:noFill/>
        </p:spPr>
      </p:pic>
      <p:pic>
        <p:nvPicPr>
          <p:cNvPr id="11" name="Marcador de posición de imagen 10" descr="Un hombre con una pistola&#10;&#10;Descripción generada automáticamente con confianza baja">
            <a:extLst>
              <a:ext uri="{FF2B5EF4-FFF2-40B4-BE49-F238E27FC236}">
                <a16:creationId xmlns:a16="http://schemas.microsoft.com/office/drawing/2014/main" id="{0B6E1E3F-DF9E-4CFB-B0EB-0445C1EA40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r="5917"/>
          <a:stretch>
            <a:fillRect/>
          </a:stretch>
        </p:blipFill>
        <p:spPr>
          <a:xfrm>
            <a:off x="5226050" y="0"/>
            <a:ext cx="6965950" cy="4389438"/>
          </a:xfrm>
        </p:spPr>
      </p:pic>
      <p:sp>
        <p:nvSpPr>
          <p:cNvPr id="6" name="タイトル 5"/>
          <p:cNvSpPr>
            <a:spLocks noGrp="1"/>
          </p:cNvSpPr>
          <p:nvPr>
            <p:ph type="body" sz="quarter" idx="38"/>
          </p:nvPr>
        </p:nvSpPr>
        <p:spPr>
          <a:xfrm>
            <a:off x="1891420" y="4383418"/>
            <a:ext cx="8409158" cy="816174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kumimoji="1" lang="es-EC" altLang="ja-JP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Formulación del problema</a:t>
            </a: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39"/>
          </p:nvPr>
        </p:nvSpPr>
        <p:spPr>
          <a:xfrm>
            <a:off x="1394781" y="5368170"/>
            <a:ext cx="9402435" cy="1026075"/>
          </a:xfrm>
        </p:spPr>
        <p:txBody>
          <a:bodyPr anchor="t">
            <a:noAutofit/>
          </a:bodyPr>
          <a:lstStyle/>
          <a:p>
            <a:pPr>
              <a:spcAft>
                <a:spcPts val="600"/>
              </a:spcAft>
            </a:pPr>
            <a:r>
              <a:rPr kumimoji="1" lang="es-EC" altLang="ja-JP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¿El modelo de evaluación de la gestión militar de las unidades de la Fuerza Terrestre año 2019-2020, permite la evaluación continua?</a:t>
            </a:r>
            <a:endParaRPr kumimoji="1" lang="ja-JP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45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ador de posición de imagen 15" descr="Hombre con uniforme de militar&#10;&#10;Descripción generada automáticamente con confianza media">
            <a:extLst>
              <a:ext uri="{FF2B5EF4-FFF2-40B4-BE49-F238E27FC236}">
                <a16:creationId xmlns:a16="http://schemas.microsoft.com/office/drawing/2014/main" id="{B87B943C-210F-4E2E-ABAB-5FAAFC8E1E0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5" r="12625"/>
          <a:stretch>
            <a:fillRect/>
          </a:stretch>
        </p:blipFill>
        <p:spPr>
          <a:xfrm>
            <a:off x="0" y="1073466"/>
            <a:ext cx="7264957" cy="4711067"/>
          </a:xfrm>
        </p:spPr>
      </p:pic>
      <p:sp>
        <p:nvSpPr>
          <p:cNvPr id="18" name="タイトル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EC" altLang="ja-JP" sz="40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Preguntas de investigación</a:t>
            </a:r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6"/>
          </p:nvPr>
        </p:nvSpPr>
        <p:spPr>
          <a:xfrm>
            <a:off x="2177381" y="968927"/>
            <a:ext cx="9304197" cy="515469"/>
          </a:xfrm>
        </p:spPr>
        <p:txBody>
          <a:bodyPr/>
          <a:lstStyle/>
          <a:p>
            <a:r>
              <a:rPr kumimoji="1" lang="es-EC" altLang="ja-JP" sz="2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¿Existen evaluación de la gestión militar válidos, adecuados, técnicos y confiables para la evaluación continua de las unidades militares?</a:t>
            </a:r>
            <a:endParaRPr kumimoji="1" lang="ja-JP" altLang="en-US" sz="20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8"/>
          </p:nvPr>
        </p:nvSpPr>
        <p:spPr>
          <a:xfrm>
            <a:off x="2177380" y="2431569"/>
            <a:ext cx="9809209" cy="515469"/>
          </a:xfrm>
        </p:spPr>
        <p:txBody>
          <a:bodyPr/>
          <a:lstStyle/>
          <a:p>
            <a:r>
              <a:rPr kumimoji="1" lang="es-EC" altLang="ja-JP" sz="2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¿Existe un modelo especifico de evaluación de gestión considerando que cada unidad, Comando, Dirección y Departamentos tienen una realidad diferente respecto al indicador de impacto, resultado y desempeño incluyendo la región y jurisdicción?</a:t>
            </a:r>
            <a:endParaRPr kumimoji="1" lang="ja-JP" altLang="en-US" sz="20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20"/>
          </p:nvPr>
        </p:nvSpPr>
        <p:spPr>
          <a:xfrm>
            <a:off x="2124626" y="4180328"/>
            <a:ext cx="9409705" cy="515469"/>
          </a:xfrm>
        </p:spPr>
        <p:txBody>
          <a:bodyPr/>
          <a:lstStyle/>
          <a:p>
            <a:r>
              <a:rPr kumimoji="1" lang="es-EC" altLang="ja-JP" sz="2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¿Los instrumentos presentados al mando para la evaluación continua tienen sustento legal, técnico y de especificidad?</a:t>
            </a:r>
            <a:endParaRPr kumimoji="1" lang="ja-JP" altLang="en-US" sz="20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プレースホルダー 24">
            <a:extLst>
              <a:ext uri="{FF2B5EF4-FFF2-40B4-BE49-F238E27FC236}">
                <a16:creationId xmlns:a16="http://schemas.microsoft.com/office/drawing/2014/main" id="{01DE7B3B-762D-452C-87D6-81076D798ED3}"/>
              </a:ext>
            </a:extLst>
          </p:cNvPr>
          <p:cNvSpPr txBox="1">
            <a:spLocks/>
          </p:cNvSpPr>
          <p:nvPr/>
        </p:nvSpPr>
        <p:spPr>
          <a:xfrm>
            <a:off x="2071873" y="5450918"/>
            <a:ext cx="9409705" cy="515469"/>
          </a:xfrm>
          <a:prstGeom prst="rect">
            <a:avLst/>
          </a:prstGeom>
        </p:spPr>
        <p:txBody>
          <a:bodyPr vert="horz" lIns="163275" tIns="81638" rIns="163275" bIns="81638" rtlCol="0" anchor="t">
            <a:noAutofit/>
          </a:bodyPr>
          <a:lstStyle>
            <a:lvl1pPr marL="0" indent="0" algn="l" defTabSz="1088556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133" kern="1200" spc="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884452" indent="-340174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695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973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9251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0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08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85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64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s-EC" altLang="ja-JP" sz="2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¿Existe una base de datos que permiten identificar las acciones más concurrentes de los últimos años?</a:t>
            </a:r>
            <a:endParaRPr kumimoji="1" lang="ja-JP" altLang="en-US" sz="20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直線コネクタ 13">
            <a:extLst>
              <a:ext uri="{FF2B5EF4-FFF2-40B4-BE49-F238E27FC236}">
                <a16:creationId xmlns:a16="http://schemas.microsoft.com/office/drawing/2014/main" id="{3C1D7477-1840-4665-9C10-CC125F40BC7A}"/>
              </a:ext>
            </a:extLst>
          </p:cNvPr>
          <p:cNvCxnSpPr/>
          <p:nvPr/>
        </p:nvCxnSpPr>
        <p:spPr>
          <a:xfrm flipH="1" flipV="1">
            <a:off x="631904" y="878717"/>
            <a:ext cx="7747672" cy="1"/>
          </a:xfrm>
          <a:prstGeom prst="line">
            <a:avLst/>
          </a:prstGeom>
          <a:ln w="127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41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559903" y="4336731"/>
            <a:ext cx="11072191" cy="674070"/>
          </a:xfrm>
        </p:spPr>
        <p:txBody>
          <a:bodyPr/>
          <a:lstStyle/>
          <a:p>
            <a:r>
              <a:rPr kumimoji="1" lang="es-EC" altLang="ja-JP" sz="4000" b="1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5"/>
          </p:nvPr>
        </p:nvSpPr>
        <p:spPr>
          <a:xfrm>
            <a:off x="937194" y="5387111"/>
            <a:ext cx="10694901" cy="1020112"/>
          </a:xfrm>
        </p:spPr>
        <p:txBody>
          <a:bodyPr/>
          <a:lstStyle/>
          <a:p>
            <a:r>
              <a:rPr kumimoji="1" lang="es-EC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Analizar si el modelo de evaluación de gestión de las unidades de la Fuerza Terrestre año 2019-2020 permite la evaluación continua y presentar una propuesta de mejora que de viabilidad a la misión de la IGFT.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Marcador de posición de imagen 6" descr="Hidrante en medio del campo&#10;&#10;Descripción generada automáticamente con confianza media">
            <a:extLst>
              <a:ext uri="{FF2B5EF4-FFF2-40B4-BE49-F238E27FC236}">
                <a16:creationId xmlns:a16="http://schemas.microsoft.com/office/drawing/2014/main" id="{7F962031-3239-4C94-B1D5-5FDFCA6E0B4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1" b="21891"/>
          <a:stretch>
            <a:fillRect/>
          </a:stretch>
        </p:blipFill>
        <p:spPr>
          <a:xfrm>
            <a:off x="3510781" y="131513"/>
            <a:ext cx="4881159" cy="4205218"/>
          </a:xfrm>
        </p:spPr>
      </p:pic>
      <p:cxnSp>
        <p:nvCxnSpPr>
          <p:cNvPr id="12" name="直線コネクタ 13">
            <a:extLst>
              <a:ext uri="{FF2B5EF4-FFF2-40B4-BE49-F238E27FC236}">
                <a16:creationId xmlns:a16="http://schemas.microsoft.com/office/drawing/2014/main" id="{4070EBC6-D84E-43CF-A450-CB1ABA4385EB}"/>
              </a:ext>
            </a:extLst>
          </p:cNvPr>
          <p:cNvCxnSpPr/>
          <p:nvPr/>
        </p:nvCxnSpPr>
        <p:spPr>
          <a:xfrm flipH="1" flipV="1">
            <a:off x="2222163" y="5136237"/>
            <a:ext cx="7747672" cy="1"/>
          </a:xfrm>
          <a:prstGeom prst="line">
            <a:avLst/>
          </a:prstGeom>
          <a:ln w="127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87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9">
            <a:extLst>
              <a:ext uri="{FF2B5EF4-FFF2-40B4-BE49-F238E27FC236}">
                <a16:creationId xmlns:a16="http://schemas.microsoft.com/office/drawing/2014/main" id="{AB244A8A-FA08-43ED-8255-B9D7676CF391}"/>
              </a:ext>
            </a:extLst>
          </p:cNvPr>
          <p:cNvCxnSpPr/>
          <p:nvPr/>
        </p:nvCxnSpPr>
        <p:spPr>
          <a:xfrm flipV="1">
            <a:off x="2818597" y="1697122"/>
            <a:ext cx="8491202" cy="481126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19">
            <a:extLst>
              <a:ext uri="{FF2B5EF4-FFF2-40B4-BE49-F238E27FC236}">
                <a16:creationId xmlns:a16="http://schemas.microsoft.com/office/drawing/2014/main" id="{CD62DE02-9E1F-4181-93C6-ACF2223E5772}"/>
              </a:ext>
            </a:extLst>
          </p:cNvPr>
          <p:cNvGrpSpPr/>
          <p:nvPr/>
        </p:nvGrpSpPr>
        <p:grpSpPr>
          <a:xfrm>
            <a:off x="3046004" y="4761661"/>
            <a:ext cx="2609996" cy="390043"/>
            <a:chOff x="4732716" y="5998594"/>
            <a:chExt cx="2970330" cy="443931"/>
          </a:xfrm>
        </p:grpSpPr>
        <p:sp>
          <p:nvSpPr>
            <p:cNvPr id="4" name="直角三角形 17">
              <a:extLst>
                <a:ext uri="{FF2B5EF4-FFF2-40B4-BE49-F238E27FC236}">
                  <a16:creationId xmlns:a16="http://schemas.microsoft.com/office/drawing/2014/main" id="{2CD2F278-1AB1-47BA-8AEB-85D30CC8C1E0}"/>
                </a:ext>
              </a:extLst>
            </p:cNvPr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5" name="正方形/長方形 18">
              <a:extLst>
                <a:ext uri="{FF2B5EF4-FFF2-40B4-BE49-F238E27FC236}">
                  <a16:creationId xmlns:a16="http://schemas.microsoft.com/office/drawing/2014/main" id="{DEA8B528-C2A6-41F1-B87A-E0B17E59E1FE}"/>
                </a:ext>
              </a:extLst>
            </p:cNvPr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6" name="テキスト プレースホルダー 11">
            <a:extLst>
              <a:ext uri="{FF2B5EF4-FFF2-40B4-BE49-F238E27FC236}">
                <a16:creationId xmlns:a16="http://schemas.microsoft.com/office/drawing/2014/main" id="{BD9293C9-32F2-42A1-BC57-08707F152D5A}"/>
              </a:ext>
            </a:extLst>
          </p:cNvPr>
          <p:cNvSpPr txBox="1">
            <a:spLocks/>
          </p:cNvSpPr>
          <p:nvPr/>
        </p:nvSpPr>
        <p:spPr>
          <a:xfrm>
            <a:off x="3107153" y="4708746"/>
            <a:ext cx="1878233" cy="390043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spc="4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dirty="0"/>
              <a:t>Objetivo 1</a:t>
            </a:r>
          </a:p>
        </p:txBody>
      </p:sp>
      <p:grpSp>
        <p:nvGrpSpPr>
          <p:cNvPr id="7" name="グループ化 21">
            <a:extLst>
              <a:ext uri="{FF2B5EF4-FFF2-40B4-BE49-F238E27FC236}">
                <a16:creationId xmlns:a16="http://schemas.microsoft.com/office/drawing/2014/main" id="{742B8799-4A8D-4CAD-8E0E-141A9C39BB3D}"/>
              </a:ext>
            </a:extLst>
          </p:cNvPr>
          <p:cNvGrpSpPr/>
          <p:nvPr/>
        </p:nvGrpSpPr>
        <p:grpSpPr>
          <a:xfrm>
            <a:off x="5358138" y="3527725"/>
            <a:ext cx="2609996" cy="390043"/>
            <a:chOff x="4732716" y="5998594"/>
            <a:chExt cx="2970330" cy="443931"/>
          </a:xfrm>
        </p:grpSpPr>
        <p:sp>
          <p:nvSpPr>
            <p:cNvPr id="8" name="直角三角形 22">
              <a:extLst>
                <a:ext uri="{FF2B5EF4-FFF2-40B4-BE49-F238E27FC236}">
                  <a16:creationId xmlns:a16="http://schemas.microsoft.com/office/drawing/2014/main" id="{7A7C1B7C-9A72-4564-8700-6FC10DC8482F}"/>
                </a:ext>
              </a:extLst>
            </p:cNvPr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" name="正方形/長方形 23">
              <a:extLst>
                <a:ext uri="{FF2B5EF4-FFF2-40B4-BE49-F238E27FC236}">
                  <a16:creationId xmlns:a16="http://schemas.microsoft.com/office/drawing/2014/main" id="{0A8DFAC7-7ACA-4B91-92ED-0E7484589F09}"/>
                </a:ext>
              </a:extLst>
            </p:cNvPr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10" name="テキスト プレースホルダー 11">
            <a:extLst>
              <a:ext uri="{FF2B5EF4-FFF2-40B4-BE49-F238E27FC236}">
                <a16:creationId xmlns:a16="http://schemas.microsoft.com/office/drawing/2014/main" id="{968A151E-2EFD-4F6D-B4A3-D70E94FABFC3}"/>
              </a:ext>
            </a:extLst>
          </p:cNvPr>
          <p:cNvSpPr txBox="1">
            <a:spLocks/>
          </p:cNvSpPr>
          <p:nvPr/>
        </p:nvSpPr>
        <p:spPr>
          <a:xfrm>
            <a:off x="5531583" y="3527724"/>
            <a:ext cx="1878233" cy="390043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spc="4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dirty="0"/>
              <a:t>Objetivo 2</a:t>
            </a:r>
          </a:p>
        </p:txBody>
      </p:sp>
      <p:grpSp>
        <p:nvGrpSpPr>
          <p:cNvPr id="11" name="グループ化 25">
            <a:extLst>
              <a:ext uri="{FF2B5EF4-FFF2-40B4-BE49-F238E27FC236}">
                <a16:creationId xmlns:a16="http://schemas.microsoft.com/office/drawing/2014/main" id="{22412A5C-457E-4509-8206-C9627D2D8D2C}"/>
              </a:ext>
            </a:extLst>
          </p:cNvPr>
          <p:cNvGrpSpPr/>
          <p:nvPr/>
        </p:nvGrpSpPr>
        <p:grpSpPr>
          <a:xfrm>
            <a:off x="7968038" y="2011903"/>
            <a:ext cx="2609996" cy="390043"/>
            <a:chOff x="4732716" y="5998594"/>
            <a:chExt cx="2970330" cy="443931"/>
          </a:xfrm>
        </p:grpSpPr>
        <p:sp>
          <p:nvSpPr>
            <p:cNvPr id="12" name="直角三角形 26">
              <a:extLst>
                <a:ext uri="{FF2B5EF4-FFF2-40B4-BE49-F238E27FC236}">
                  <a16:creationId xmlns:a16="http://schemas.microsoft.com/office/drawing/2014/main" id="{C9B5F1BF-A267-4AEC-9294-F5926F7149F8}"/>
                </a:ext>
              </a:extLst>
            </p:cNvPr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3" name="正方形/長方形 27">
              <a:extLst>
                <a:ext uri="{FF2B5EF4-FFF2-40B4-BE49-F238E27FC236}">
                  <a16:creationId xmlns:a16="http://schemas.microsoft.com/office/drawing/2014/main" id="{79A2D67D-A3FD-4EE1-8C3F-1644596250FC}"/>
                </a:ext>
              </a:extLst>
            </p:cNvPr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14" name="テキスト プレースホルダー 11">
            <a:extLst>
              <a:ext uri="{FF2B5EF4-FFF2-40B4-BE49-F238E27FC236}">
                <a16:creationId xmlns:a16="http://schemas.microsoft.com/office/drawing/2014/main" id="{463E9E59-E27C-4197-91D4-519FB7B3D2E2}"/>
              </a:ext>
            </a:extLst>
          </p:cNvPr>
          <p:cNvSpPr txBox="1">
            <a:spLocks/>
          </p:cNvSpPr>
          <p:nvPr/>
        </p:nvSpPr>
        <p:spPr>
          <a:xfrm>
            <a:off x="8135794" y="2011902"/>
            <a:ext cx="1878233" cy="390043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spc="4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dirty="0"/>
              <a:t>Objetivo 3</a:t>
            </a:r>
          </a:p>
        </p:txBody>
      </p:sp>
      <p:cxnSp>
        <p:nvCxnSpPr>
          <p:cNvPr id="15" name="直線コネクタ 29">
            <a:extLst>
              <a:ext uri="{FF2B5EF4-FFF2-40B4-BE49-F238E27FC236}">
                <a16:creationId xmlns:a16="http://schemas.microsoft.com/office/drawing/2014/main" id="{69157EF0-EA87-4ED0-B6AB-B8CAA9868E80}"/>
              </a:ext>
            </a:extLst>
          </p:cNvPr>
          <p:cNvCxnSpPr/>
          <p:nvPr/>
        </p:nvCxnSpPr>
        <p:spPr>
          <a:xfrm>
            <a:off x="5636930" y="6062229"/>
            <a:ext cx="6456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プレースホルダー 11">
            <a:extLst>
              <a:ext uri="{FF2B5EF4-FFF2-40B4-BE49-F238E27FC236}">
                <a16:creationId xmlns:a16="http://schemas.microsoft.com/office/drawing/2014/main" id="{4FCF33DA-7081-4B88-BCD4-E2667741B2AE}"/>
              </a:ext>
            </a:extLst>
          </p:cNvPr>
          <p:cNvSpPr txBox="1">
            <a:spLocks/>
          </p:cNvSpPr>
          <p:nvPr/>
        </p:nvSpPr>
        <p:spPr>
          <a:xfrm>
            <a:off x="6180482" y="5145442"/>
            <a:ext cx="5788856" cy="1205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s-EC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</a:p>
        </p:txBody>
      </p:sp>
      <p:sp>
        <p:nvSpPr>
          <p:cNvPr id="17" name="テキスト プレースホルダー 17">
            <a:extLst>
              <a:ext uri="{FF2B5EF4-FFF2-40B4-BE49-F238E27FC236}">
                <a16:creationId xmlns:a16="http://schemas.microsoft.com/office/drawing/2014/main" id="{1F72D650-CD4E-400B-8EEC-59249527EA1C}"/>
              </a:ext>
            </a:extLst>
          </p:cNvPr>
          <p:cNvSpPr txBox="1">
            <a:spLocks/>
          </p:cNvSpPr>
          <p:nvPr/>
        </p:nvSpPr>
        <p:spPr>
          <a:xfrm>
            <a:off x="679552" y="3886229"/>
            <a:ext cx="5791147" cy="565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s-EC" altLang="ja-JP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</a:t>
            </a:r>
            <a:r>
              <a:rPr kumimoji="1" lang="es-EC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los procesos de evaluación de gestión de las unidades en el periodo 2019-2020.</a:t>
            </a:r>
            <a:endParaRPr kumimoji="1" lang="ja-JP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AEA6495C-8EA8-4811-9323-6A8471A39FD8}"/>
              </a:ext>
            </a:extLst>
          </p:cNvPr>
          <p:cNvSpPr txBox="1">
            <a:spLocks/>
          </p:cNvSpPr>
          <p:nvPr/>
        </p:nvSpPr>
        <p:spPr>
          <a:xfrm>
            <a:off x="1609311" y="2251637"/>
            <a:ext cx="5791147" cy="565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s-EC" altLang="ja-JP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</a:t>
            </a:r>
            <a:r>
              <a:rPr kumimoji="1" lang="es-EC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factores que limitan la aplicación eficiente del modelo actual de evaluación continua de las unidades, a través de herramientas que permitan determinar que no es el adecuado.</a:t>
            </a:r>
            <a:endParaRPr kumimoji="1" lang="ja-JP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プレースホルダー 17">
            <a:extLst>
              <a:ext uri="{FF2B5EF4-FFF2-40B4-BE49-F238E27FC236}">
                <a16:creationId xmlns:a16="http://schemas.microsoft.com/office/drawing/2014/main" id="{B39B3B7D-3A64-4C28-AB39-B33C1655E25D}"/>
              </a:ext>
            </a:extLst>
          </p:cNvPr>
          <p:cNvSpPr txBox="1">
            <a:spLocks/>
          </p:cNvSpPr>
          <p:nvPr/>
        </p:nvSpPr>
        <p:spPr>
          <a:xfrm>
            <a:off x="3600282" y="952806"/>
            <a:ext cx="6413745" cy="565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s-EC" altLang="ja-JP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 </a:t>
            </a:r>
            <a:r>
              <a:rPr kumimoji="1" lang="es-EC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la propuesta de mejora de un modelo de evaluación de gestión para la evaluación continua de las unidades militares basado en resultados de experimentación..</a:t>
            </a:r>
            <a:endParaRPr kumimoji="1" lang="ja-JP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6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COLOR-M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456B"/>
      </a:accent1>
      <a:accent2>
        <a:srgbClr val="0199DC"/>
      </a:accent2>
      <a:accent3>
        <a:srgbClr val="00B8D0"/>
      </a:accent3>
      <a:accent4>
        <a:srgbClr val="FEBD00"/>
      </a:accent4>
      <a:accent5>
        <a:srgbClr val="E7222F"/>
      </a:accent5>
      <a:accent6>
        <a:srgbClr val="A10E42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">
  <a:themeElements>
    <a:clrScheme name="Sirius 3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ECB720"/>
      </a:accent1>
      <a:accent2>
        <a:srgbClr val="FA6060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ECB720"/>
      </a:hlink>
      <a:folHlink>
        <a:srgbClr val="7B5E0A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76200" cmpd="sng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ntents">
  <a:themeElements>
    <a:clrScheme name="Sirius 3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ECB720"/>
      </a:accent1>
      <a:accent2>
        <a:srgbClr val="FA6060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ECB720"/>
      </a:hlink>
      <a:folHlink>
        <a:srgbClr val="7B5E0A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mpd="thinThick">
          <a:noFill/>
          <a:tailEnd type="triangle" w="lg" len="lg"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  <a:prstDash val="solid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1949</Words>
  <Application>Microsoft Office PowerPoint</Application>
  <PresentationFormat>Panorámica</PresentationFormat>
  <Paragraphs>211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38</vt:i4>
      </vt:variant>
    </vt:vector>
  </HeadingPairs>
  <TitlesOfParts>
    <vt:vector size="50" baseType="lpstr">
      <vt:lpstr>Arial</vt:lpstr>
      <vt:lpstr>Bahnschrift SemiBold</vt:lpstr>
      <vt:lpstr>Calibri</vt:lpstr>
      <vt:lpstr>Calibri Light</vt:lpstr>
      <vt:lpstr>Roboto Condensed Light</vt:lpstr>
      <vt:lpstr>Roboto Light</vt:lpstr>
      <vt:lpstr>Times New Roman</vt:lpstr>
      <vt:lpstr>Wingdings</vt:lpstr>
      <vt:lpstr>Tema de Office</vt:lpstr>
      <vt:lpstr>Section Break Slide Master</vt:lpstr>
      <vt:lpstr>1_Contents</vt:lpstr>
      <vt:lpstr>Contents</vt:lpstr>
      <vt:lpstr>Presentación de PowerPoint</vt:lpstr>
      <vt:lpstr>Presentación de PowerPoint</vt:lpstr>
      <vt:lpstr>Tabla de contenidos</vt:lpstr>
      <vt:lpstr>Capítulo I El problema de investigación</vt:lpstr>
      <vt:lpstr>Planteamiento del problema</vt:lpstr>
      <vt:lpstr>Presentación de PowerPoint</vt:lpstr>
      <vt:lpstr>Preguntas de investigación</vt:lpstr>
      <vt:lpstr>Objetivo general</vt:lpstr>
      <vt:lpstr>Presentación de PowerPoint</vt:lpstr>
      <vt:lpstr>Presentación de PowerPoint</vt:lpstr>
      <vt:lpstr>Capítulo II Marco teórico</vt:lpstr>
      <vt:lpstr>Antecedentes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Variables de la investigación</vt:lpstr>
      <vt:lpstr>Capítulo III Marco metodológico</vt:lpstr>
      <vt:lpstr>Metodología</vt:lpstr>
      <vt:lpstr>Capítulo IV Propuesta</vt:lpstr>
      <vt:lpstr>Presentación de PowerPoint</vt:lpstr>
      <vt:lpstr>Objetivos de la propuesta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Marco Jurídico</vt:lpstr>
      <vt:lpstr>Presentación de PowerPoint</vt:lpstr>
      <vt:lpstr>Presentación de PowerPoint</vt:lpstr>
      <vt:lpstr>Capítulo V Conclusiones y recomendaciones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Carmita Garcia</dc:creator>
  <cp:lastModifiedBy>Carmita Garcia</cp:lastModifiedBy>
  <cp:revision>51</cp:revision>
  <dcterms:created xsi:type="dcterms:W3CDTF">2021-05-28T15:20:10Z</dcterms:created>
  <dcterms:modified xsi:type="dcterms:W3CDTF">2021-10-30T00:48:59Z</dcterms:modified>
</cp:coreProperties>
</file>