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30"/>
  </p:notesMasterIdLst>
  <p:sldIdLst>
    <p:sldId id="256"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FA372-B6F1-44E0-A08E-432197162B95}" type="doc">
      <dgm:prSet loTypeId="urn:microsoft.com/office/officeart/2005/8/layout/radial2" loCatId="relationship" qsTypeId="urn:microsoft.com/office/officeart/2005/8/quickstyle/3d2" qsCatId="3D" csTypeId="urn:microsoft.com/office/officeart/2005/8/colors/colorful1" csCatId="colorful" phldr="1"/>
      <dgm:spPr/>
      <dgm:t>
        <a:bodyPr/>
        <a:lstStyle/>
        <a:p>
          <a:endParaRPr lang="es-419"/>
        </a:p>
      </dgm:t>
    </dgm:pt>
    <dgm:pt modelId="{51EB9386-91EE-42AB-8372-1918F037B439}">
      <dgm:prSet custT="1"/>
      <dgm:spPr/>
      <dgm:t>
        <a:bodyPr/>
        <a:lstStyle/>
        <a:p>
          <a:pPr rtl="0"/>
          <a:r>
            <a:rPr lang="es-419" sz="1800" b="1" dirty="0" smtClean="0">
              <a:solidFill>
                <a:schemeClr val="bg1"/>
              </a:solidFill>
              <a:effectLst>
                <a:outerShdw blurRad="38100" dist="38100" dir="2700000" algn="tl">
                  <a:srgbClr val="000000">
                    <a:alpha val="43137"/>
                  </a:srgbClr>
                </a:outerShdw>
              </a:effectLst>
            </a:rPr>
            <a:t>ENFOQUE</a:t>
          </a:r>
          <a:r>
            <a:rPr lang="es-419" sz="2000" b="1" dirty="0" smtClean="0">
              <a:solidFill>
                <a:schemeClr val="bg1"/>
              </a:solidFill>
            </a:rPr>
            <a:t>:</a:t>
          </a:r>
          <a:endParaRPr lang="es-EC" sz="2000" dirty="0">
            <a:solidFill>
              <a:schemeClr val="bg1"/>
            </a:solidFill>
          </a:endParaRPr>
        </a:p>
      </dgm:t>
    </dgm:pt>
    <dgm:pt modelId="{FCE6571F-172C-44AE-BE65-A1414A17BAE8}" type="parTrans" cxnId="{7C00AAFA-4B28-4493-B98A-62D03012F7C5}">
      <dgm:prSet/>
      <dgm:spPr/>
      <dgm:t>
        <a:bodyPr/>
        <a:lstStyle/>
        <a:p>
          <a:endParaRPr lang="es-419"/>
        </a:p>
      </dgm:t>
    </dgm:pt>
    <dgm:pt modelId="{491E50C0-73F9-420A-9170-F4D556B457A9}" type="sibTrans" cxnId="{7C00AAFA-4B28-4493-B98A-62D03012F7C5}">
      <dgm:prSet/>
      <dgm:spPr/>
      <dgm:t>
        <a:bodyPr/>
        <a:lstStyle/>
        <a:p>
          <a:endParaRPr lang="es-419"/>
        </a:p>
      </dgm:t>
    </dgm:pt>
    <dgm:pt modelId="{D3374016-CCC8-4E69-8BA9-AE4CAF045A82}">
      <dgm:prSet custT="1"/>
      <dgm:spPr/>
      <dgm:t>
        <a:bodyPr/>
        <a:lstStyle/>
        <a:p>
          <a:pPr rtl="0"/>
          <a:r>
            <a:rPr lang="es-419" sz="1600" b="1" dirty="0" smtClean="0">
              <a:solidFill>
                <a:srgbClr val="FFFF00"/>
              </a:solidFill>
            </a:rPr>
            <a:t>El método empleado</a:t>
          </a:r>
          <a:r>
            <a:rPr lang="es-419" sz="1600" b="1" dirty="0" smtClean="0"/>
            <a:t>, es de naturaleza cuantitativa, este proceso se llevo a cabo con ayuda de herramientas estadísticas y matemáticas para así cuantificar el problema.</a:t>
          </a:r>
          <a:endParaRPr lang="es-EC" sz="1600" dirty="0"/>
        </a:p>
      </dgm:t>
    </dgm:pt>
    <dgm:pt modelId="{135FBFD9-6DBE-47A1-BA7B-36F1BDC1E422}" type="parTrans" cxnId="{78AAFD18-5FCF-4233-8B07-99B937614A2D}">
      <dgm:prSet/>
      <dgm:spPr/>
      <dgm:t>
        <a:bodyPr/>
        <a:lstStyle/>
        <a:p>
          <a:endParaRPr lang="es-419"/>
        </a:p>
      </dgm:t>
    </dgm:pt>
    <dgm:pt modelId="{8135A198-82FC-4103-B4B9-260FF52E8AF5}" type="sibTrans" cxnId="{78AAFD18-5FCF-4233-8B07-99B937614A2D}">
      <dgm:prSet/>
      <dgm:spPr/>
      <dgm:t>
        <a:bodyPr/>
        <a:lstStyle/>
        <a:p>
          <a:endParaRPr lang="es-419"/>
        </a:p>
      </dgm:t>
    </dgm:pt>
    <dgm:pt modelId="{D9CFC821-2004-4DF7-9050-9FAE4F5460B2}">
      <dgm:prSet custT="1"/>
      <dgm:spPr/>
      <dgm:t>
        <a:bodyPr/>
        <a:lstStyle/>
        <a:p>
          <a:pPr rtl="0"/>
          <a:r>
            <a:rPr lang="es-419" sz="1400" b="1" dirty="0" smtClean="0">
              <a:solidFill>
                <a:schemeClr val="bg1"/>
              </a:solidFill>
              <a:effectLst>
                <a:outerShdw blurRad="38100" dist="38100" dir="2700000" algn="tl">
                  <a:srgbClr val="000000">
                    <a:alpha val="43137"/>
                  </a:srgbClr>
                </a:outerShdw>
              </a:effectLst>
            </a:rPr>
            <a:t>TIPO DE INVESTIGACIÓN:</a:t>
          </a:r>
          <a:endParaRPr lang="es-EC" sz="1400" b="1" dirty="0">
            <a:solidFill>
              <a:schemeClr val="bg1"/>
            </a:solidFill>
            <a:effectLst>
              <a:outerShdw blurRad="38100" dist="38100" dir="2700000" algn="tl">
                <a:srgbClr val="000000">
                  <a:alpha val="43137"/>
                </a:srgbClr>
              </a:outerShdw>
            </a:effectLst>
          </a:endParaRPr>
        </a:p>
      </dgm:t>
    </dgm:pt>
    <dgm:pt modelId="{E4777CC9-466F-41F6-A7A4-2565AE443B5C}" type="parTrans" cxnId="{51C3ABF6-71F6-449E-B949-4F1C6318495D}">
      <dgm:prSet/>
      <dgm:spPr/>
      <dgm:t>
        <a:bodyPr/>
        <a:lstStyle/>
        <a:p>
          <a:endParaRPr lang="es-419"/>
        </a:p>
      </dgm:t>
    </dgm:pt>
    <dgm:pt modelId="{3746C6F9-77C5-481A-B594-D5A58309EB0D}" type="sibTrans" cxnId="{51C3ABF6-71F6-449E-B949-4F1C6318495D}">
      <dgm:prSet/>
      <dgm:spPr/>
      <dgm:t>
        <a:bodyPr/>
        <a:lstStyle/>
        <a:p>
          <a:endParaRPr lang="es-419"/>
        </a:p>
      </dgm:t>
    </dgm:pt>
    <dgm:pt modelId="{0D6D8A88-ACB6-4269-A2CF-0626BD73F25B}">
      <dgm:prSet custT="1"/>
      <dgm:spPr/>
      <dgm:t>
        <a:bodyPr/>
        <a:lstStyle/>
        <a:p>
          <a:pPr algn="just" rtl="0"/>
          <a:r>
            <a:rPr lang="es-419" sz="1400" b="1" dirty="0" smtClean="0">
              <a:solidFill>
                <a:srgbClr val="FFFF00"/>
              </a:solidFill>
            </a:rPr>
            <a:t>Descriptivo:</a:t>
          </a:r>
          <a:r>
            <a:rPr lang="es-419" sz="1400" b="1" dirty="0" smtClean="0"/>
            <a:t> Puntualiza las características de la población de estudio, </a:t>
          </a:r>
          <a:r>
            <a:rPr lang="es-ES" sz="1400" b="1" dirty="0" smtClean="0"/>
            <a:t>se describen los datos y características de la población o fenómeno en estudio. </a:t>
          </a:r>
          <a:r>
            <a:rPr lang="es-ES" sz="1400" b="1" smtClean="0"/>
            <a:t>Esta Investigación </a:t>
          </a:r>
          <a:r>
            <a:rPr lang="es-ES" sz="1400" b="1" dirty="0" smtClean="0"/>
            <a:t>responde a las preguntas: quién, qué, dónde, cuándo y cómo</a:t>
          </a:r>
          <a:r>
            <a:rPr lang="es-419" sz="1400" b="1" smtClean="0"/>
            <a:t>. </a:t>
          </a:r>
          <a:endParaRPr lang="es-EC" sz="1400" dirty="0"/>
        </a:p>
      </dgm:t>
    </dgm:pt>
    <dgm:pt modelId="{F81017B7-7705-4A7F-B5E1-3D0B00E93EAC}" type="parTrans" cxnId="{C5624405-7CCB-47ED-B572-8FAF3794E903}">
      <dgm:prSet/>
      <dgm:spPr/>
      <dgm:t>
        <a:bodyPr/>
        <a:lstStyle/>
        <a:p>
          <a:endParaRPr lang="es-419"/>
        </a:p>
      </dgm:t>
    </dgm:pt>
    <dgm:pt modelId="{7CA5F5AB-BAB0-4B26-BB7F-EB0AF7CFA803}" type="sibTrans" cxnId="{C5624405-7CCB-47ED-B572-8FAF3794E903}">
      <dgm:prSet/>
      <dgm:spPr/>
      <dgm:t>
        <a:bodyPr/>
        <a:lstStyle/>
        <a:p>
          <a:endParaRPr lang="es-419"/>
        </a:p>
      </dgm:t>
    </dgm:pt>
    <dgm:pt modelId="{E69C67C9-8957-492A-BA62-9AC7E9D53460}" type="pres">
      <dgm:prSet presAssocID="{052FA372-B6F1-44E0-A08E-432197162B95}" presName="composite" presStyleCnt="0">
        <dgm:presLayoutVars>
          <dgm:chMax val="5"/>
          <dgm:dir/>
          <dgm:animLvl val="ctr"/>
          <dgm:resizeHandles val="exact"/>
        </dgm:presLayoutVars>
      </dgm:prSet>
      <dgm:spPr/>
      <dgm:t>
        <a:bodyPr/>
        <a:lstStyle/>
        <a:p>
          <a:endParaRPr lang="es-419"/>
        </a:p>
      </dgm:t>
    </dgm:pt>
    <dgm:pt modelId="{66FF7C52-BF0E-4A6E-8AB4-1A99F063991D}" type="pres">
      <dgm:prSet presAssocID="{052FA372-B6F1-44E0-A08E-432197162B95}" presName="cycle" presStyleCnt="0"/>
      <dgm:spPr/>
    </dgm:pt>
    <dgm:pt modelId="{A102374D-96B3-434A-9CE0-B3DD7525926E}" type="pres">
      <dgm:prSet presAssocID="{052FA372-B6F1-44E0-A08E-432197162B95}" presName="centerShape" presStyleCnt="0"/>
      <dgm:spPr/>
    </dgm:pt>
    <dgm:pt modelId="{5007DA61-A226-46C9-9F28-C5D5A1F4BD06}" type="pres">
      <dgm:prSet presAssocID="{052FA372-B6F1-44E0-A08E-432197162B95}" presName="connSite" presStyleLbl="node1" presStyleIdx="0" presStyleCnt="3"/>
      <dgm:spPr/>
    </dgm:pt>
    <dgm:pt modelId="{11CA052A-F4E7-4024-A4A7-2926ADD037E9}" type="pres">
      <dgm:prSet presAssocID="{052FA372-B6F1-44E0-A08E-432197162B95}" presName="visible" presStyleLbl="node1" presStyleIdx="0" presStyleCnt="3" custScaleX="74197" custScaleY="6698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B4E1A851-EDC4-410A-893C-26FEE8D27348}" type="pres">
      <dgm:prSet presAssocID="{FCE6571F-172C-44AE-BE65-A1414A17BAE8}" presName="Name25" presStyleLbl="parChTrans1D1" presStyleIdx="0" presStyleCnt="2"/>
      <dgm:spPr/>
      <dgm:t>
        <a:bodyPr/>
        <a:lstStyle/>
        <a:p>
          <a:endParaRPr lang="es-419"/>
        </a:p>
      </dgm:t>
    </dgm:pt>
    <dgm:pt modelId="{0F60A21C-48ED-43F0-9BE7-7410520E1366}" type="pres">
      <dgm:prSet presAssocID="{51EB9386-91EE-42AB-8372-1918F037B439}" presName="node" presStyleCnt="0"/>
      <dgm:spPr/>
    </dgm:pt>
    <dgm:pt modelId="{B2053C6F-A37C-4549-99B4-D4D096659EE4}" type="pres">
      <dgm:prSet presAssocID="{51EB9386-91EE-42AB-8372-1918F037B439}" presName="parentNode" presStyleLbl="node1" presStyleIdx="1" presStyleCnt="3">
        <dgm:presLayoutVars>
          <dgm:chMax val="1"/>
          <dgm:bulletEnabled val="1"/>
        </dgm:presLayoutVars>
      </dgm:prSet>
      <dgm:spPr/>
      <dgm:t>
        <a:bodyPr/>
        <a:lstStyle/>
        <a:p>
          <a:endParaRPr lang="es-419"/>
        </a:p>
      </dgm:t>
    </dgm:pt>
    <dgm:pt modelId="{119AC05B-4FD8-428F-AD0B-0476EF83370A}" type="pres">
      <dgm:prSet presAssocID="{51EB9386-91EE-42AB-8372-1918F037B439}" presName="childNode" presStyleLbl="revTx" presStyleIdx="0" presStyleCnt="2">
        <dgm:presLayoutVars>
          <dgm:bulletEnabled val="1"/>
        </dgm:presLayoutVars>
      </dgm:prSet>
      <dgm:spPr/>
      <dgm:t>
        <a:bodyPr/>
        <a:lstStyle/>
        <a:p>
          <a:endParaRPr lang="es-419"/>
        </a:p>
      </dgm:t>
    </dgm:pt>
    <dgm:pt modelId="{94481E19-DF2D-4C98-9472-31D04B56F068}" type="pres">
      <dgm:prSet presAssocID="{E4777CC9-466F-41F6-A7A4-2565AE443B5C}" presName="Name25" presStyleLbl="parChTrans1D1" presStyleIdx="1" presStyleCnt="2"/>
      <dgm:spPr/>
      <dgm:t>
        <a:bodyPr/>
        <a:lstStyle/>
        <a:p>
          <a:endParaRPr lang="es-419"/>
        </a:p>
      </dgm:t>
    </dgm:pt>
    <dgm:pt modelId="{71AD5246-2998-4626-B95E-7C0782BF0A1F}" type="pres">
      <dgm:prSet presAssocID="{D9CFC821-2004-4DF7-9050-9FAE4F5460B2}" presName="node" presStyleCnt="0"/>
      <dgm:spPr/>
    </dgm:pt>
    <dgm:pt modelId="{9DA0380F-A6CB-4544-B6E4-FE99F16F42EE}" type="pres">
      <dgm:prSet presAssocID="{D9CFC821-2004-4DF7-9050-9FAE4F5460B2}" presName="parentNode" presStyleLbl="node1" presStyleIdx="2" presStyleCnt="3" custFlipHor="1" custScaleX="108937" custLinFactNeighborX="679" custLinFactNeighborY="-3192">
        <dgm:presLayoutVars>
          <dgm:chMax val="1"/>
          <dgm:bulletEnabled val="1"/>
        </dgm:presLayoutVars>
      </dgm:prSet>
      <dgm:spPr/>
      <dgm:t>
        <a:bodyPr/>
        <a:lstStyle/>
        <a:p>
          <a:endParaRPr lang="es-419"/>
        </a:p>
      </dgm:t>
    </dgm:pt>
    <dgm:pt modelId="{46286940-FB3D-4268-BF3F-98AE0A647750}" type="pres">
      <dgm:prSet presAssocID="{D9CFC821-2004-4DF7-9050-9FAE4F5460B2}" presName="childNode" presStyleLbl="revTx" presStyleIdx="1" presStyleCnt="2">
        <dgm:presLayoutVars>
          <dgm:bulletEnabled val="1"/>
        </dgm:presLayoutVars>
      </dgm:prSet>
      <dgm:spPr/>
      <dgm:t>
        <a:bodyPr/>
        <a:lstStyle/>
        <a:p>
          <a:endParaRPr lang="es-419"/>
        </a:p>
      </dgm:t>
    </dgm:pt>
  </dgm:ptLst>
  <dgm:cxnLst>
    <dgm:cxn modelId="{D2E1CB77-671F-4BBD-B154-1F1C9FC2705F}" type="presOf" srcId="{052FA372-B6F1-44E0-A08E-432197162B95}" destId="{E69C67C9-8957-492A-BA62-9AC7E9D53460}" srcOrd="0" destOrd="0" presId="urn:microsoft.com/office/officeart/2005/8/layout/radial2"/>
    <dgm:cxn modelId="{77641F42-5826-4BDC-A368-A7CF40C244BB}" type="presOf" srcId="{D3374016-CCC8-4E69-8BA9-AE4CAF045A82}" destId="{119AC05B-4FD8-428F-AD0B-0476EF83370A}" srcOrd="0" destOrd="0" presId="urn:microsoft.com/office/officeart/2005/8/layout/radial2"/>
    <dgm:cxn modelId="{78BA0644-A392-4A49-9E15-657D6F611033}" type="presOf" srcId="{0D6D8A88-ACB6-4269-A2CF-0626BD73F25B}" destId="{46286940-FB3D-4268-BF3F-98AE0A647750}" srcOrd="0" destOrd="0" presId="urn:microsoft.com/office/officeart/2005/8/layout/radial2"/>
    <dgm:cxn modelId="{78AAFD18-5FCF-4233-8B07-99B937614A2D}" srcId="{51EB9386-91EE-42AB-8372-1918F037B439}" destId="{D3374016-CCC8-4E69-8BA9-AE4CAF045A82}" srcOrd="0" destOrd="0" parTransId="{135FBFD9-6DBE-47A1-BA7B-36F1BDC1E422}" sibTransId="{8135A198-82FC-4103-B4B9-260FF52E8AF5}"/>
    <dgm:cxn modelId="{C5624405-7CCB-47ED-B572-8FAF3794E903}" srcId="{D9CFC821-2004-4DF7-9050-9FAE4F5460B2}" destId="{0D6D8A88-ACB6-4269-A2CF-0626BD73F25B}" srcOrd="0" destOrd="0" parTransId="{F81017B7-7705-4A7F-B5E1-3D0B00E93EAC}" sibTransId="{7CA5F5AB-BAB0-4B26-BB7F-EB0AF7CFA803}"/>
    <dgm:cxn modelId="{A8426032-CA14-4D55-8356-898D449D0823}" type="presOf" srcId="{E4777CC9-466F-41F6-A7A4-2565AE443B5C}" destId="{94481E19-DF2D-4C98-9472-31D04B56F068}" srcOrd="0" destOrd="0" presId="urn:microsoft.com/office/officeart/2005/8/layout/radial2"/>
    <dgm:cxn modelId="{4C5070EE-5FC2-4696-89C5-465A629BA19E}" type="presOf" srcId="{FCE6571F-172C-44AE-BE65-A1414A17BAE8}" destId="{B4E1A851-EDC4-410A-893C-26FEE8D27348}" srcOrd="0" destOrd="0" presId="urn:microsoft.com/office/officeart/2005/8/layout/radial2"/>
    <dgm:cxn modelId="{AD474BFE-D9D7-47BB-A988-56A9DD0AE0DD}" type="presOf" srcId="{D9CFC821-2004-4DF7-9050-9FAE4F5460B2}" destId="{9DA0380F-A6CB-4544-B6E4-FE99F16F42EE}" srcOrd="0" destOrd="0" presId="urn:microsoft.com/office/officeart/2005/8/layout/radial2"/>
    <dgm:cxn modelId="{51C3ABF6-71F6-449E-B949-4F1C6318495D}" srcId="{052FA372-B6F1-44E0-A08E-432197162B95}" destId="{D9CFC821-2004-4DF7-9050-9FAE4F5460B2}" srcOrd="1" destOrd="0" parTransId="{E4777CC9-466F-41F6-A7A4-2565AE443B5C}" sibTransId="{3746C6F9-77C5-481A-B594-D5A58309EB0D}"/>
    <dgm:cxn modelId="{7C00AAFA-4B28-4493-B98A-62D03012F7C5}" srcId="{052FA372-B6F1-44E0-A08E-432197162B95}" destId="{51EB9386-91EE-42AB-8372-1918F037B439}" srcOrd="0" destOrd="0" parTransId="{FCE6571F-172C-44AE-BE65-A1414A17BAE8}" sibTransId="{491E50C0-73F9-420A-9170-F4D556B457A9}"/>
    <dgm:cxn modelId="{6CC171BB-CF07-4717-BFC0-29CBBE6867FE}" type="presOf" srcId="{51EB9386-91EE-42AB-8372-1918F037B439}" destId="{B2053C6F-A37C-4549-99B4-D4D096659EE4}" srcOrd="0" destOrd="0" presId="urn:microsoft.com/office/officeart/2005/8/layout/radial2"/>
    <dgm:cxn modelId="{02BE430B-02DF-4DD2-AC99-397774B0D0B5}" type="presParOf" srcId="{E69C67C9-8957-492A-BA62-9AC7E9D53460}" destId="{66FF7C52-BF0E-4A6E-8AB4-1A99F063991D}" srcOrd="0" destOrd="0" presId="urn:microsoft.com/office/officeart/2005/8/layout/radial2"/>
    <dgm:cxn modelId="{A76F3CCF-E431-4AB6-BF92-9A6EC18B4DC2}" type="presParOf" srcId="{66FF7C52-BF0E-4A6E-8AB4-1A99F063991D}" destId="{A102374D-96B3-434A-9CE0-B3DD7525926E}" srcOrd="0" destOrd="0" presId="urn:microsoft.com/office/officeart/2005/8/layout/radial2"/>
    <dgm:cxn modelId="{BD40004E-6FF5-4021-A18E-EEAC0A4F0662}" type="presParOf" srcId="{A102374D-96B3-434A-9CE0-B3DD7525926E}" destId="{5007DA61-A226-46C9-9F28-C5D5A1F4BD06}" srcOrd="0" destOrd="0" presId="urn:microsoft.com/office/officeart/2005/8/layout/radial2"/>
    <dgm:cxn modelId="{E8CC7B01-F5B4-4310-8930-28954456836D}" type="presParOf" srcId="{A102374D-96B3-434A-9CE0-B3DD7525926E}" destId="{11CA052A-F4E7-4024-A4A7-2926ADD037E9}" srcOrd="1" destOrd="0" presId="urn:microsoft.com/office/officeart/2005/8/layout/radial2"/>
    <dgm:cxn modelId="{DE4B133C-9F0D-447C-ACD7-46F069209D7B}" type="presParOf" srcId="{66FF7C52-BF0E-4A6E-8AB4-1A99F063991D}" destId="{B4E1A851-EDC4-410A-893C-26FEE8D27348}" srcOrd="1" destOrd="0" presId="urn:microsoft.com/office/officeart/2005/8/layout/radial2"/>
    <dgm:cxn modelId="{8CBE9307-D4D4-4831-AA2A-9DC91FE19F89}" type="presParOf" srcId="{66FF7C52-BF0E-4A6E-8AB4-1A99F063991D}" destId="{0F60A21C-48ED-43F0-9BE7-7410520E1366}" srcOrd="2" destOrd="0" presId="urn:microsoft.com/office/officeart/2005/8/layout/radial2"/>
    <dgm:cxn modelId="{DF42B337-F86B-4110-95B3-85AB7FD53BE4}" type="presParOf" srcId="{0F60A21C-48ED-43F0-9BE7-7410520E1366}" destId="{B2053C6F-A37C-4549-99B4-D4D096659EE4}" srcOrd="0" destOrd="0" presId="urn:microsoft.com/office/officeart/2005/8/layout/radial2"/>
    <dgm:cxn modelId="{EBB54405-72B1-4F3E-BC36-D5B4A56F16D4}" type="presParOf" srcId="{0F60A21C-48ED-43F0-9BE7-7410520E1366}" destId="{119AC05B-4FD8-428F-AD0B-0476EF83370A}" srcOrd="1" destOrd="0" presId="urn:microsoft.com/office/officeart/2005/8/layout/radial2"/>
    <dgm:cxn modelId="{B35E954B-F4E2-480A-AFCC-7E9C60BB44B4}" type="presParOf" srcId="{66FF7C52-BF0E-4A6E-8AB4-1A99F063991D}" destId="{94481E19-DF2D-4C98-9472-31D04B56F068}" srcOrd="3" destOrd="0" presId="urn:microsoft.com/office/officeart/2005/8/layout/radial2"/>
    <dgm:cxn modelId="{43426E62-8E9A-4AA7-AD26-E3B38F6909E9}" type="presParOf" srcId="{66FF7C52-BF0E-4A6E-8AB4-1A99F063991D}" destId="{71AD5246-2998-4626-B95E-7C0782BF0A1F}" srcOrd="4" destOrd="0" presId="urn:microsoft.com/office/officeart/2005/8/layout/radial2"/>
    <dgm:cxn modelId="{55C1E7D4-69BF-46C4-AF38-91240BFAE7B4}" type="presParOf" srcId="{71AD5246-2998-4626-B95E-7C0782BF0A1F}" destId="{9DA0380F-A6CB-4544-B6E4-FE99F16F42EE}" srcOrd="0" destOrd="0" presId="urn:microsoft.com/office/officeart/2005/8/layout/radial2"/>
    <dgm:cxn modelId="{CC74C025-B5F7-455E-B450-7E89E249E9CA}" type="presParOf" srcId="{71AD5246-2998-4626-B95E-7C0782BF0A1F}" destId="{46286940-FB3D-4268-BF3F-98AE0A64775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CF564-0A83-40B4-8370-30C1FA17ECBC}"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s-419"/>
        </a:p>
      </dgm:t>
    </dgm:pt>
    <dgm:pt modelId="{0CC6AF7F-99C0-4314-BE45-CA2CADE3FDFB}">
      <dgm:prSet custT="1"/>
      <dgm:spPr/>
      <dgm:t>
        <a:bodyPr/>
        <a:lstStyle/>
        <a:p>
          <a:pPr rtl="0"/>
          <a:r>
            <a:rPr lang="es-EC" sz="1800" b="1" smtClean="0">
              <a:solidFill>
                <a:schemeClr val="bg1"/>
              </a:solidFill>
            </a:rPr>
            <a:t>POBLACIÓN</a:t>
          </a:r>
          <a:endParaRPr lang="es-EC" sz="1800" b="1" dirty="0">
            <a:solidFill>
              <a:schemeClr val="bg1"/>
            </a:solidFill>
          </a:endParaRPr>
        </a:p>
      </dgm:t>
    </dgm:pt>
    <dgm:pt modelId="{570C4635-0464-4A95-99E9-FC828208B5BE}" type="parTrans" cxnId="{ABD25908-4747-4B6C-B54F-F672FBC57459}">
      <dgm:prSet/>
      <dgm:spPr/>
      <dgm:t>
        <a:bodyPr/>
        <a:lstStyle/>
        <a:p>
          <a:endParaRPr lang="es-419" sz="1800">
            <a:solidFill>
              <a:schemeClr val="bg1"/>
            </a:solidFill>
          </a:endParaRPr>
        </a:p>
      </dgm:t>
    </dgm:pt>
    <dgm:pt modelId="{223F129C-A6DA-4A0A-ABB2-4BB56696F105}" type="sibTrans" cxnId="{ABD25908-4747-4B6C-B54F-F672FBC57459}">
      <dgm:prSet/>
      <dgm:spPr/>
      <dgm:t>
        <a:bodyPr/>
        <a:lstStyle/>
        <a:p>
          <a:endParaRPr lang="es-419" sz="1800">
            <a:solidFill>
              <a:schemeClr val="bg1"/>
            </a:solidFill>
          </a:endParaRPr>
        </a:p>
      </dgm:t>
    </dgm:pt>
    <dgm:pt modelId="{F765132D-03A5-455E-B5DA-706789832A35}">
      <dgm:prSet custT="1"/>
      <dgm:spPr/>
      <dgm:t>
        <a:bodyPr/>
        <a:lstStyle/>
        <a:p>
          <a:pPr rtl="0"/>
          <a:r>
            <a:rPr lang="es-EC" sz="1600" b="1" dirty="0" smtClean="0">
              <a:solidFill>
                <a:schemeClr val="bg1"/>
              </a:solidFill>
            </a:rPr>
            <a:t>Tripulaciones y personal técnico de mantenimiento</a:t>
          </a:r>
          <a:endParaRPr lang="es-EC" sz="1600" b="1" dirty="0">
            <a:solidFill>
              <a:schemeClr val="bg1"/>
            </a:solidFill>
          </a:endParaRPr>
        </a:p>
      </dgm:t>
    </dgm:pt>
    <dgm:pt modelId="{3E108F52-0D2E-485D-942F-1915485DE165}" type="parTrans" cxnId="{3642FF25-C12C-41BE-BDA8-B6BC2DF01C16}">
      <dgm:prSet/>
      <dgm:spPr/>
      <dgm:t>
        <a:bodyPr/>
        <a:lstStyle/>
        <a:p>
          <a:endParaRPr lang="es-419" sz="1800">
            <a:solidFill>
              <a:schemeClr val="bg1"/>
            </a:solidFill>
          </a:endParaRPr>
        </a:p>
      </dgm:t>
    </dgm:pt>
    <dgm:pt modelId="{B37420BF-ADC2-4567-AE68-B152667CC1A5}" type="sibTrans" cxnId="{3642FF25-C12C-41BE-BDA8-B6BC2DF01C16}">
      <dgm:prSet/>
      <dgm:spPr/>
      <dgm:t>
        <a:bodyPr/>
        <a:lstStyle/>
        <a:p>
          <a:endParaRPr lang="es-419" sz="1800">
            <a:solidFill>
              <a:schemeClr val="bg1"/>
            </a:solidFill>
          </a:endParaRPr>
        </a:p>
      </dgm:t>
    </dgm:pt>
    <dgm:pt modelId="{39F43E39-0537-4F63-BCA4-E60FBCC4A951}">
      <dgm:prSet custT="1"/>
      <dgm:spPr/>
      <dgm:t>
        <a:bodyPr/>
        <a:lstStyle/>
        <a:p>
          <a:pPr rtl="0"/>
          <a:r>
            <a:rPr lang="es-EC" sz="1800" b="1" dirty="0" smtClean="0">
              <a:solidFill>
                <a:schemeClr val="bg1"/>
              </a:solidFill>
            </a:rPr>
            <a:t>MUESTRA:</a:t>
          </a:r>
          <a:endParaRPr lang="es-EC" sz="1800" b="1" dirty="0">
            <a:solidFill>
              <a:schemeClr val="bg1"/>
            </a:solidFill>
          </a:endParaRPr>
        </a:p>
      </dgm:t>
    </dgm:pt>
    <dgm:pt modelId="{D5EC669C-FE0B-4859-A7AB-566DAB4AC541}" type="parTrans" cxnId="{57E9BD7C-63D2-4BE0-8DEB-D5476194300E}">
      <dgm:prSet/>
      <dgm:spPr/>
      <dgm:t>
        <a:bodyPr/>
        <a:lstStyle/>
        <a:p>
          <a:endParaRPr lang="es-419" sz="1800">
            <a:solidFill>
              <a:schemeClr val="bg1"/>
            </a:solidFill>
          </a:endParaRPr>
        </a:p>
      </dgm:t>
    </dgm:pt>
    <dgm:pt modelId="{5B6863D4-640E-40B1-A237-A474D810BBF3}" type="sibTrans" cxnId="{57E9BD7C-63D2-4BE0-8DEB-D5476194300E}">
      <dgm:prSet/>
      <dgm:spPr/>
      <dgm:t>
        <a:bodyPr/>
        <a:lstStyle/>
        <a:p>
          <a:endParaRPr lang="es-419" sz="1800">
            <a:solidFill>
              <a:schemeClr val="bg1"/>
            </a:solidFill>
          </a:endParaRPr>
        </a:p>
      </dgm:t>
    </dgm:pt>
    <dgm:pt modelId="{7791C0A4-06A1-4A17-BA36-F77B21C52874}">
      <dgm:prSet custT="1"/>
      <dgm:spPr/>
      <dgm:t>
        <a:bodyPr/>
        <a:lstStyle/>
        <a:p>
          <a:pPr rtl="0"/>
          <a:r>
            <a:rPr lang="es-EC" sz="1600" b="1" dirty="0" smtClean="0">
              <a:solidFill>
                <a:schemeClr val="bg1"/>
              </a:solidFill>
            </a:rPr>
            <a:t>No probabilístico por cuotas en base a los niveles de conocimiento y pericia (344)</a:t>
          </a:r>
          <a:endParaRPr lang="es-EC" sz="1600" b="1" dirty="0">
            <a:solidFill>
              <a:schemeClr val="bg1"/>
            </a:solidFill>
          </a:endParaRPr>
        </a:p>
      </dgm:t>
    </dgm:pt>
    <dgm:pt modelId="{04949B65-461D-435B-9CFA-6FEC9EA6E6C3}" type="parTrans" cxnId="{2C5794E3-CE03-435C-BD23-538469491BC1}">
      <dgm:prSet/>
      <dgm:spPr/>
      <dgm:t>
        <a:bodyPr/>
        <a:lstStyle/>
        <a:p>
          <a:endParaRPr lang="es-419" sz="1800">
            <a:solidFill>
              <a:schemeClr val="bg1"/>
            </a:solidFill>
          </a:endParaRPr>
        </a:p>
      </dgm:t>
    </dgm:pt>
    <dgm:pt modelId="{33613095-E296-4F42-8644-63C0E83DDDEC}" type="sibTrans" cxnId="{2C5794E3-CE03-435C-BD23-538469491BC1}">
      <dgm:prSet/>
      <dgm:spPr/>
      <dgm:t>
        <a:bodyPr/>
        <a:lstStyle/>
        <a:p>
          <a:endParaRPr lang="es-419" sz="1800">
            <a:solidFill>
              <a:schemeClr val="bg1"/>
            </a:solidFill>
          </a:endParaRPr>
        </a:p>
      </dgm:t>
    </dgm:pt>
    <dgm:pt modelId="{435F2BDA-3273-470B-9651-B18E47E19431}">
      <dgm:prSet custT="1"/>
      <dgm:spPr/>
      <dgm:t>
        <a:bodyPr/>
        <a:lstStyle/>
        <a:p>
          <a:pPr rtl="0"/>
          <a:r>
            <a:rPr lang="es-EC" sz="1800" b="1" smtClean="0">
              <a:solidFill>
                <a:schemeClr val="bg1"/>
              </a:solidFill>
            </a:rPr>
            <a:t>INSTRUMENTOS DE INVESTIGACIÓN:</a:t>
          </a:r>
          <a:endParaRPr lang="es-EC" sz="1800" b="1" dirty="0">
            <a:solidFill>
              <a:schemeClr val="bg1"/>
            </a:solidFill>
          </a:endParaRPr>
        </a:p>
      </dgm:t>
    </dgm:pt>
    <dgm:pt modelId="{FDF2F513-CA7E-4D38-885B-631E97DAC3E1}" type="parTrans" cxnId="{338538FF-27F6-401C-B400-26CE3931E429}">
      <dgm:prSet/>
      <dgm:spPr/>
      <dgm:t>
        <a:bodyPr/>
        <a:lstStyle/>
        <a:p>
          <a:endParaRPr lang="es-419" sz="1800">
            <a:solidFill>
              <a:schemeClr val="bg1"/>
            </a:solidFill>
          </a:endParaRPr>
        </a:p>
      </dgm:t>
    </dgm:pt>
    <dgm:pt modelId="{D1E69085-0F3B-4798-9E97-CAC49A0FD233}" type="sibTrans" cxnId="{338538FF-27F6-401C-B400-26CE3931E429}">
      <dgm:prSet/>
      <dgm:spPr/>
      <dgm:t>
        <a:bodyPr/>
        <a:lstStyle/>
        <a:p>
          <a:endParaRPr lang="es-419" sz="1800">
            <a:solidFill>
              <a:schemeClr val="bg1"/>
            </a:solidFill>
          </a:endParaRPr>
        </a:p>
      </dgm:t>
    </dgm:pt>
    <dgm:pt modelId="{6447715E-508C-4FFF-A4D7-FC2B7E8D6194}">
      <dgm:prSet custT="1"/>
      <dgm:spPr/>
      <dgm:t>
        <a:bodyPr/>
        <a:lstStyle/>
        <a:p>
          <a:pPr rtl="0"/>
          <a:r>
            <a:rPr lang="es-EC" sz="1400" b="1" dirty="0" smtClean="0">
              <a:solidFill>
                <a:schemeClr val="bg1"/>
              </a:solidFill>
            </a:rPr>
            <a:t>Variable dependiente: Ineficacia en la predicción de los acontecimientos descubiertos como indisciplina de vuelo e inspecciones</a:t>
          </a:r>
          <a:endParaRPr lang="es-EC" sz="1400" b="1" dirty="0">
            <a:solidFill>
              <a:schemeClr val="bg1"/>
            </a:solidFill>
          </a:endParaRPr>
        </a:p>
      </dgm:t>
    </dgm:pt>
    <dgm:pt modelId="{5080CC52-F3D8-419D-B4E5-A5002FECA99A}" type="parTrans" cxnId="{47508A89-1889-4CC3-BE83-A1ACA9FA1C55}">
      <dgm:prSet/>
      <dgm:spPr/>
      <dgm:t>
        <a:bodyPr/>
        <a:lstStyle/>
        <a:p>
          <a:endParaRPr lang="es-419" sz="1800">
            <a:solidFill>
              <a:schemeClr val="bg1"/>
            </a:solidFill>
          </a:endParaRPr>
        </a:p>
      </dgm:t>
    </dgm:pt>
    <dgm:pt modelId="{6B7AFC65-FED5-464C-A557-CFBEB20CABD0}" type="sibTrans" cxnId="{47508A89-1889-4CC3-BE83-A1ACA9FA1C55}">
      <dgm:prSet/>
      <dgm:spPr/>
      <dgm:t>
        <a:bodyPr/>
        <a:lstStyle/>
        <a:p>
          <a:endParaRPr lang="es-419" sz="1800">
            <a:solidFill>
              <a:schemeClr val="bg1"/>
            </a:solidFill>
          </a:endParaRPr>
        </a:p>
      </dgm:t>
    </dgm:pt>
    <dgm:pt modelId="{DCB3EEF5-6ECC-45CD-B2FF-66116F83B2A5}">
      <dgm:prSet custT="1"/>
      <dgm:spPr/>
      <dgm:t>
        <a:bodyPr/>
        <a:lstStyle/>
        <a:p>
          <a:pPr rtl="0"/>
          <a:r>
            <a:rPr lang="es-EC" sz="1400" b="1" dirty="0" smtClean="0">
              <a:solidFill>
                <a:schemeClr val="bg1"/>
              </a:solidFill>
            </a:rPr>
            <a:t>Variable independiente: reportes y hallazgos de mantenimiento.</a:t>
          </a:r>
          <a:endParaRPr lang="es-EC" sz="1400" b="1" dirty="0">
            <a:solidFill>
              <a:schemeClr val="bg1"/>
            </a:solidFill>
          </a:endParaRPr>
        </a:p>
      </dgm:t>
    </dgm:pt>
    <dgm:pt modelId="{6ED43588-2C84-460A-A140-C2DC95C00AB2}" type="parTrans" cxnId="{6A48FB5E-CA2D-4495-8A87-238F3AB094BD}">
      <dgm:prSet/>
      <dgm:spPr/>
      <dgm:t>
        <a:bodyPr/>
        <a:lstStyle/>
        <a:p>
          <a:endParaRPr lang="es-419" sz="1800">
            <a:solidFill>
              <a:schemeClr val="bg1"/>
            </a:solidFill>
          </a:endParaRPr>
        </a:p>
      </dgm:t>
    </dgm:pt>
    <dgm:pt modelId="{1388F64F-8035-4717-BB13-00DA9EE1DD8E}" type="sibTrans" cxnId="{6A48FB5E-CA2D-4495-8A87-238F3AB094BD}">
      <dgm:prSet/>
      <dgm:spPr/>
      <dgm:t>
        <a:bodyPr/>
        <a:lstStyle/>
        <a:p>
          <a:endParaRPr lang="es-419" sz="1800">
            <a:solidFill>
              <a:schemeClr val="bg1"/>
            </a:solidFill>
          </a:endParaRPr>
        </a:p>
      </dgm:t>
    </dgm:pt>
    <dgm:pt modelId="{1DC0742D-CBDB-4D96-8488-89C1671E646D}">
      <dgm:prSet custT="1"/>
      <dgm:spPr/>
      <dgm:t>
        <a:bodyPr/>
        <a:lstStyle/>
        <a:p>
          <a:pPr rtl="0"/>
          <a:r>
            <a:rPr lang="es-EC" sz="1800" b="1" smtClean="0">
              <a:solidFill>
                <a:schemeClr val="bg1"/>
              </a:solidFill>
            </a:rPr>
            <a:t>METODO DE INVESTIGACIÓN:</a:t>
          </a:r>
          <a:endParaRPr lang="es-EC" sz="1800" b="1" dirty="0">
            <a:solidFill>
              <a:schemeClr val="bg1"/>
            </a:solidFill>
          </a:endParaRPr>
        </a:p>
      </dgm:t>
    </dgm:pt>
    <dgm:pt modelId="{9DFD9182-5D50-4BFC-827F-69C7FD2C4E42}" type="parTrans" cxnId="{7F032E21-6B08-4EA7-BC44-C632C45733F1}">
      <dgm:prSet/>
      <dgm:spPr/>
      <dgm:t>
        <a:bodyPr/>
        <a:lstStyle/>
        <a:p>
          <a:endParaRPr lang="es-419" sz="1800">
            <a:solidFill>
              <a:schemeClr val="bg1"/>
            </a:solidFill>
          </a:endParaRPr>
        </a:p>
      </dgm:t>
    </dgm:pt>
    <dgm:pt modelId="{7E4365D2-17EF-4C75-B2A4-524B579F0987}" type="sibTrans" cxnId="{7F032E21-6B08-4EA7-BC44-C632C45733F1}">
      <dgm:prSet/>
      <dgm:spPr/>
      <dgm:t>
        <a:bodyPr/>
        <a:lstStyle/>
        <a:p>
          <a:endParaRPr lang="es-419" sz="1800">
            <a:solidFill>
              <a:schemeClr val="bg1"/>
            </a:solidFill>
          </a:endParaRPr>
        </a:p>
      </dgm:t>
    </dgm:pt>
    <dgm:pt modelId="{BA35031B-1DB9-4242-A2DD-30D2ECC985BC}">
      <dgm:prSet custT="1"/>
      <dgm:spPr/>
      <dgm:t>
        <a:bodyPr/>
        <a:lstStyle/>
        <a:p>
          <a:pPr rtl="0"/>
          <a:r>
            <a:rPr lang="es-EC" sz="1600" b="1" dirty="0" smtClean="0">
              <a:solidFill>
                <a:schemeClr val="bg1"/>
              </a:solidFill>
            </a:rPr>
            <a:t>Analítico: enfocado en la necesidad de implementar un sistema de predicción de errores o violaciones</a:t>
          </a:r>
          <a:endParaRPr lang="es-EC" sz="1600" b="1" dirty="0">
            <a:solidFill>
              <a:schemeClr val="bg1"/>
            </a:solidFill>
          </a:endParaRPr>
        </a:p>
      </dgm:t>
    </dgm:pt>
    <dgm:pt modelId="{2342967D-E646-4E18-A417-70FC22FF2422}" type="parTrans" cxnId="{1E9E33DE-10D5-4BBA-BD5A-BB75C853583B}">
      <dgm:prSet/>
      <dgm:spPr/>
      <dgm:t>
        <a:bodyPr/>
        <a:lstStyle/>
        <a:p>
          <a:endParaRPr lang="es-419" sz="1800">
            <a:solidFill>
              <a:schemeClr val="bg1"/>
            </a:solidFill>
          </a:endParaRPr>
        </a:p>
      </dgm:t>
    </dgm:pt>
    <dgm:pt modelId="{D506DD17-3789-418C-8617-7F3DC98B740F}" type="sibTrans" cxnId="{1E9E33DE-10D5-4BBA-BD5A-BB75C853583B}">
      <dgm:prSet/>
      <dgm:spPr/>
      <dgm:t>
        <a:bodyPr/>
        <a:lstStyle/>
        <a:p>
          <a:endParaRPr lang="es-419" sz="1800">
            <a:solidFill>
              <a:schemeClr val="bg1"/>
            </a:solidFill>
          </a:endParaRPr>
        </a:p>
      </dgm:t>
    </dgm:pt>
    <dgm:pt modelId="{677FFD51-415D-4E6A-8758-9CA2C1D81F79}" type="pres">
      <dgm:prSet presAssocID="{959CF564-0A83-40B4-8370-30C1FA17ECBC}" presName="linearFlow" presStyleCnt="0">
        <dgm:presLayoutVars>
          <dgm:dir/>
          <dgm:resizeHandles val="exact"/>
        </dgm:presLayoutVars>
      </dgm:prSet>
      <dgm:spPr/>
      <dgm:t>
        <a:bodyPr/>
        <a:lstStyle/>
        <a:p>
          <a:endParaRPr lang="es-419"/>
        </a:p>
      </dgm:t>
    </dgm:pt>
    <dgm:pt modelId="{39676145-D5A0-44EB-8325-F8B56485A018}" type="pres">
      <dgm:prSet presAssocID="{0CC6AF7F-99C0-4314-BE45-CA2CADE3FDFB}" presName="composite" presStyleCnt="0"/>
      <dgm:spPr/>
      <dgm:t>
        <a:bodyPr/>
        <a:lstStyle/>
        <a:p>
          <a:endParaRPr lang="es-419"/>
        </a:p>
      </dgm:t>
    </dgm:pt>
    <dgm:pt modelId="{B4C4403F-14CD-4F89-8281-C6C0EA325724}" type="pres">
      <dgm:prSet presAssocID="{0CC6AF7F-99C0-4314-BE45-CA2CADE3FDFB}"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s-419"/>
        </a:p>
      </dgm:t>
    </dgm:pt>
    <dgm:pt modelId="{AF107CB2-1BFD-4A05-8E94-25922A9DF94F}" type="pres">
      <dgm:prSet presAssocID="{0CC6AF7F-99C0-4314-BE45-CA2CADE3FDFB}" presName="txShp" presStyleLbl="node1" presStyleIdx="0" presStyleCnt="4">
        <dgm:presLayoutVars>
          <dgm:bulletEnabled val="1"/>
        </dgm:presLayoutVars>
      </dgm:prSet>
      <dgm:spPr/>
      <dgm:t>
        <a:bodyPr/>
        <a:lstStyle/>
        <a:p>
          <a:endParaRPr lang="es-419"/>
        </a:p>
      </dgm:t>
    </dgm:pt>
    <dgm:pt modelId="{1803CC57-3722-4298-B2D8-A2315B31640F}" type="pres">
      <dgm:prSet presAssocID="{223F129C-A6DA-4A0A-ABB2-4BB56696F105}" presName="spacing" presStyleCnt="0"/>
      <dgm:spPr/>
      <dgm:t>
        <a:bodyPr/>
        <a:lstStyle/>
        <a:p>
          <a:endParaRPr lang="es-419"/>
        </a:p>
      </dgm:t>
    </dgm:pt>
    <dgm:pt modelId="{8F1B17E7-3536-4740-842A-E29E4FF98942}" type="pres">
      <dgm:prSet presAssocID="{39F43E39-0537-4F63-BCA4-E60FBCC4A951}" presName="composite" presStyleCnt="0"/>
      <dgm:spPr/>
      <dgm:t>
        <a:bodyPr/>
        <a:lstStyle/>
        <a:p>
          <a:endParaRPr lang="es-419"/>
        </a:p>
      </dgm:t>
    </dgm:pt>
    <dgm:pt modelId="{E993EF60-322E-4316-8246-815A19921B7F}" type="pres">
      <dgm:prSet presAssocID="{39F43E39-0537-4F63-BCA4-E60FBCC4A951}"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s-419"/>
        </a:p>
      </dgm:t>
    </dgm:pt>
    <dgm:pt modelId="{266DE861-46E6-4E25-B32D-E539E36A5EF2}" type="pres">
      <dgm:prSet presAssocID="{39F43E39-0537-4F63-BCA4-E60FBCC4A951}" presName="txShp" presStyleLbl="node1" presStyleIdx="1" presStyleCnt="4">
        <dgm:presLayoutVars>
          <dgm:bulletEnabled val="1"/>
        </dgm:presLayoutVars>
      </dgm:prSet>
      <dgm:spPr/>
      <dgm:t>
        <a:bodyPr/>
        <a:lstStyle/>
        <a:p>
          <a:endParaRPr lang="es-419"/>
        </a:p>
      </dgm:t>
    </dgm:pt>
    <dgm:pt modelId="{86DD1DC4-18ED-4DA9-83FB-CF793FF86A5D}" type="pres">
      <dgm:prSet presAssocID="{5B6863D4-640E-40B1-A237-A474D810BBF3}" presName="spacing" presStyleCnt="0"/>
      <dgm:spPr/>
      <dgm:t>
        <a:bodyPr/>
        <a:lstStyle/>
        <a:p>
          <a:endParaRPr lang="es-419"/>
        </a:p>
      </dgm:t>
    </dgm:pt>
    <dgm:pt modelId="{E32EB044-F2C7-4BED-807D-65E9DEA5D9C8}" type="pres">
      <dgm:prSet presAssocID="{435F2BDA-3273-470B-9651-B18E47E19431}" presName="composite" presStyleCnt="0"/>
      <dgm:spPr/>
      <dgm:t>
        <a:bodyPr/>
        <a:lstStyle/>
        <a:p>
          <a:endParaRPr lang="es-419"/>
        </a:p>
      </dgm:t>
    </dgm:pt>
    <dgm:pt modelId="{B0CB9224-ABD8-4A4F-B80F-7D2A63A9C324}" type="pres">
      <dgm:prSet presAssocID="{435F2BDA-3273-470B-9651-B18E47E19431}"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t>
        <a:bodyPr/>
        <a:lstStyle/>
        <a:p>
          <a:endParaRPr lang="es-419"/>
        </a:p>
      </dgm:t>
    </dgm:pt>
    <dgm:pt modelId="{F6556037-41B1-421A-9D1D-9198EEF9704F}" type="pres">
      <dgm:prSet presAssocID="{435F2BDA-3273-470B-9651-B18E47E19431}" presName="txShp" presStyleLbl="node1" presStyleIdx="2" presStyleCnt="4">
        <dgm:presLayoutVars>
          <dgm:bulletEnabled val="1"/>
        </dgm:presLayoutVars>
      </dgm:prSet>
      <dgm:spPr/>
      <dgm:t>
        <a:bodyPr/>
        <a:lstStyle/>
        <a:p>
          <a:endParaRPr lang="es-419"/>
        </a:p>
      </dgm:t>
    </dgm:pt>
    <dgm:pt modelId="{DAB173DA-F090-48BB-A70B-9172C50CEBF1}" type="pres">
      <dgm:prSet presAssocID="{D1E69085-0F3B-4798-9E97-CAC49A0FD233}" presName="spacing" presStyleCnt="0"/>
      <dgm:spPr/>
      <dgm:t>
        <a:bodyPr/>
        <a:lstStyle/>
        <a:p>
          <a:endParaRPr lang="es-419"/>
        </a:p>
      </dgm:t>
    </dgm:pt>
    <dgm:pt modelId="{2E15FE76-6B71-487C-A0A0-1C794FFF4AB4}" type="pres">
      <dgm:prSet presAssocID="{1DC0742D-CBDB-4D96-8488-89C1671E646D}" presName="composite" presStyleCnt="0"/>
      <dgm:spPr/>
      <dgm:t>
        <a:bodyPr/>
        <a:lstStyle/>
        <a:p>
          <a:endParaRPr lang="es-419"/>
        </a:p>
      </dgm:t>
    </dgm:pt>
    <dgm:pt modelId="{2395E342-E623-4CD7-8DAC-97A62B6DAA81}" type="pres">
      <dgm:prSet presAssocID="{1DC0742D-CBDB-4D96-8488-89C1671E646D}"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t>
        <a:bodyPr/>
        <a:lstStyle/>
        <a:p>
          <a:endParaRPr lang="es-419"/>
        </a:p>
      </dgm:t>
    </dgm:pt>
    <dgm:pt modelId="{FA42788E-F16B-4D0A-9D72-96A1E37CFFB7}" type="pres">
      <dgm:prSet presAssocID="{1DC0742D-CBDB-4D96-8488-89C1671E646D}" presName="txShp" presStyleLbl="node1" presStyleIdx="3" presStyleCnt="4">
        <dgm:presLayoutVars>
          <dgm:bulletEnabled val="1"/>
        </dgm:presLayoutVars>
      </dgm:prSet>
      <dgm:spPr/>
      <dgm:t>
        <a:bodyPr/>
        <a:lstStyle/>
        <a:p>
          <a:endParaRPr lang="es-419"/>
        </a:p>
      </dgm:t>
    </dgm:pt>
  </dgm:ptLst>
  <dgm:cxnLst>
    <dgm:cxn modelId="{B85FAC68-EABE-4105-84DA-29FAAE2A13E3}" type="presOf" srcId="{F765132D-03A5-455E-B5DA-706789832A35}" destId="{AF107CB2-1BFD-4A05-8E94-25922A9DF94F}" srcOrd="0" destOrd="1" presId="urn:microsoft.com/office/officeart/2005/8/layout/vList3"/>
    <dgm:cxn modelId="{338538FF-27F6-401C-B400-26CE3931E429}" srcId="{959CF564-0A83-40B4-8370-30C1FA17ECBC}" destId="{435F2BDA-3273-470B-9651-B18E47E19431}" srcOrd="2" destOrd="0" parTransId="{FDF2F513-CA7E-4D38-885B-631E97DAC3E1}" sibTransId="{D1E69085-0F3B-4798-9E97-CAC49A0FD233}"/>
    <dgm:cxn modelId="{8FB50720-BB60-4A28-B065-747CC6103B1A}" type="presOf" srcId="{BA35031B-1DB9-4242-A2DD-30D2ECC985BC}" destId="{FA42788E-F16B-4D0A-9D72-96A1E37CFFB7}" srcOrd="0" destOrd="1" presId="urn:microsoft.com/office/officeart/2005/8/layout/vList3"/>
    <dgm:cxn modelId="{06CF4F90-9DC5-4C64-969A-761DC42922F6}" type="presOf" srcId="{6447715E-508C-4FFF-A4D7-FC2B7E8D6194}" destId="{F6556037-41B1-421A-9D1D-9198EEF9704F}" srcOrd="0" destOrd="1" presId="urn:microsoft.com/office/officeart/2005/8/layout/vList3"/>
    <dgm:cxn modelId="{2BDC5108-3C41-4E33-89E5-97615152AC0D}" type="presOf" srcId="{0CC6AF7F-99C0-4314-BE45-CA2CADE3FDFB}" destId="{AF107CB2-1BFD-4A05-8E94-25922A9DF94F}" srcOrd="0" destOrd="0" presId="urn:microsoft.com/office/officeart/2005/8/layout/vList3"/>
    <dgm:cxn modelId="{A9407420-889D-4F07-9DC0-B4F585E555E4}" type="presOf" srcId="{39F43E39-0537-4F63-BCA4-E60FBCC4A951}" destId="{266DE861-46E6-4E25-B32D-E539E36A5EF2}" srcOrd="0" destOrd="0" presId="urn:microsoft.com/office/officeart/2005/8/layout/vList3"/>
    <dgm:cxn modelId="{6A48FB5E-CA2D-4495-8A87-238F3AB094BD}" srcId="{435F2BDA-3273-470B-9651-B18E47E19431}" destId="{DCB3EEF5-6ECC-45CD-B2FF-66116F83B2A5}" srcOrd="1" destOrd="0" parTransId="{6ED43588-2C84-460A-A140-C2DC95C00AB2}" sibTransId="{1388F64F-8035-4717-BB13-00DA9EE1DD8E}"/>
    <dgm:cxn modelId="{94633DD2-CA16-4FF3-88A2-D75392F3B3FD}" type="presOf" srcId="{DCB3EEF5-6ECC-45CD-B2FF-66116F83B2A5}" destId="{F6556037-41B1-421A-9D1D-9198EEF9704F}" srcOrd="0" destOrd="2" presId="urn:microsoft.com/office/officeart/2005/8/layout/vList3"/>
    <dgm:cxn modelId="{1E9E33DE-10D5-4BBA-BD5A-BB75C853583B}" srcId="{1DC0742D-CBDB-4D96-8488-89C1671E646D}" destId="{BA35031B-1DB9-4242-A2DD-30D2ECC985BC}" srcOrd="0" destOrd="0" parTransId="{2342967D-E646-4E18-A417-70FC22FF2422}" sibTransId="{D506DD17-3789-418C-8617-7F3DC98B740F}"/>
    <dgm:cxn modelId="{E3D036A2-EAA8-4212-8B7C-03C5D8F3240C}" type="presOf" srcId="{959CF564-0A83-40B4-8370-30C1FA17ECBC}" destId="{677FFD51-415D-4E6A-8758-9CA2C1D81F79}" srcOrd="0" destOrd="0" presId="urn:microsoft.com/office/officeart/2005/8/layout/vList3"/>
    <dgm:cxn modelId="{3642FF25-C12C-41BE-BDA8-B6BC2DF01C16}" srcId="{0CC6AF7F-99C0-4314-BE45-CA2CADE3FDFB}" destId="{F765132D-03A5-455E-B5DA-706789832A35}" srcOrd="0" destOrd="0" parTransId="{3E108F52-0D2E-485D-942F-1915485DE165}" sibTransId="{B37420BF-ADC2-4567-AE68-B152667CC1A5}"/>
    <dgm:cxn modelId="{7F032E21-6B08-4EA7-BC44-C632C45733F1}" srcId="{959CF564-0A83-40B4-8370-30C1FA17ECBC}" destId="{1DC0742D-CBDB-4D96-8488-89C1671E646D}" srcOrd="3" destOrd="0" parTransId="{9DFD9182-5D50-4BFC-827F-69C7FD2C4E42}" sibTransId="{7E4365D2-17EF-4C75-B2A4-524B579F0987}"/>
    <dgm:cxn modelId="{39891D75-4735-45DF-9F62-BC9C60265A07}" type="presOf" srcId="{1DC0742D-CBDB-4D96-8488-89C1671E646D}" destId="{FA42788E-F16B-4D0A-9D72-96A1E37CFFB7}" srcOrd="0" destOrd="0" presId="urn:microsoft.com/office/officeart/2005/8/layout/vList3"/>
    <dgm:cxn modelId="{57E9BD7C-63D2-4BE0-8DEB-D5476194300E}" srcId="{959CF564-0A83-40B4-8370-30C1FA17ECBC}" destId="{39F43E39-0537-4F63-BCA4-E60FBCC4A951}" srcOrd="1" destOrd="0" parTransId="{D5EC669C-FE0B-4859-A7AB-566DAB4AC541}" sibTransId="{5B6863D4-640E-40B1-A237-A474D810BBF3}"/>
    <dgm:cxn modelId="{31FAB29B-86F8-4676-80BF-42E641BEC3B1}" type="presOf" srcId="{435F2BDA-3273-470B-9651-B18E47E19431}" destId="{F6556037-41B1-421A-9D1D-9198EEF9704F}" srcOrd="0" destOrd="0" presId="urn:microsoft.com/office/officeart/2005/8/layout/vList3"/>
    <dgm:cxn modelId="{47508A89-1889-4CC3-BE83-A1ACA9FA1C55}" srcId="{435F2BDA-3273-470B-9651-B18E47E19431}" destId="{6447715E-508C-4FFF-A4D7-FC2B7E8D6194}" srcOrd="0" destOrd="0" parTransId="{5080CC52-F3D8-419D-B4E5-A5002FECA99A}" sibTransId="{6B7AFC65-FED5-464C-A557-CFBEB20CABD0}"/>
    <dgm:cxn modelId="{179ACF6B-D5D2-40F4-9894-A3E3DAB0CCAE}" type="presOf" srcId="{7791C0A4-06A1-4A17-BA36-F77B21C52874}" destId="{266DE861-46E6-4E25-B32D-E539E36A5EF2}" srcOrd="0" destOrd="1" presId="urn:microsoft.com/office/officeart/2005/8/layout/vList3"/>
    <dgm:cxn modelId="{2C5794E3-CE03-435C-BD23-538469491BC1}" srcId="{39F43E39-0537-4F63-BCA4-E60FBCC4A951}" destId="{7791C0A4-06A1-4A17-BA36-F77B21C52874}" srcOrd="0" destOrd="0" parTransId="{04949B65-461D-435B-9CFA-6FEC9EA6E6C3}" sibTransId="{33613095-E296-4F42-8644-63C0E83DDDEC}"/>
    <dgm:cxn modelId="{ABD25908-4747-4B6C-B54F-F672FBC57459}" srcId="{959CF564-0A83-40B4-8370-30C1FA17ECBC}" destId="{0CC6AF7F-99C0-4314-BE45-CA2CADE3FDFB}" srcOrd="0" destOrd="0" parTransId="{570C4635-0464-4A95-99E9-FC828208B5BE}" sibTransId="{223F129C-A6DA-4A0A-ABB2-4BB56696F105}"/>
    <dgm:cxn modelId="{A3E841F5-653A-4D85-AA30-C33E4A4A9519}" type="presParOf" srcId="{677FFD51-415D-4E6A-8758-9CA2C1D81F79}" destId="{39676145-D5A0-44EB-8325-F8B56485A018}" srcOrd="0" destOrd="0" presId="urn:microsoft.com/office/officeart/2005/8/layout/vList3"/>
    <dgm:cxn modelId="{D7BD7811-77F4-4870-A781-2AC0C122C8CB}" type="presParOf" srcId="{39676145-D5A0-44EB-8325-F8B56485A018}" destId="{B4C4403F-14CD-4F89-8281-C6C0EA325724}" srcOrd="0" destOrd="0" presId="urn:microsoft.com/office/officeart/2005/8/layout/vList3"/>
    <dgm:cxn modelId="{A283A77F-45E1-4ACD-8B7A-D75C0EB61F92}" type="presParOf" srcId="{39676145-D5A0-44EB-8325-F8B56485A018}" destId="{AF107CB2-1BFD-4A05-8E94-25922A9DF94F}" srcOrd="1" destOrd="0" presId="urn:microsoft.com/office/officeart/2005/8/layout/vList3"/>
    <dgm:cxn modelId="{406351E4-9F3D-4FD0-A5E8-BFA63D10DDCF}" type="presParOf" srcId="{677FFD51-415D-4E6A-8758-9CA2C1D81F79}" destId="{1803CC57-3722-4298-B2D8-A2315B31640F}" srcOrd="1" destOrd="0" presId="urn:microsoft.com/office/officeart/2005/8/layout/vList3"/>
    <dgm:cxn modelId="{CA861CF4-3098-4E11-9CF4-9BF77AD6D674}" type="presParOf" srcId="{677FFD51-415D-4E6A-8758-9CA2C1D81F79}" destId="{8F1B17E7-3536-4740-842A-E29E4FF98942}" srcOrd="2" destOrd="0" presId="urn:microsoft.com/office/officeart/2005/8/layout/vList3"/>
    <dgm:cxn modelId="{659A1CD1-A61E-4D57-9CD5-922DAF12943E}" type="presParOf" srcId="{8F1B17E7-3536-4740-842A-E29E4FF98942}" destId="{E993EF60-322E-4316-8246-815A19921B7F}" srcOrd="0" destOrd="0" presId="urn:microsoft.com/office/officeart/2005/8/layout/vList3"/>
    <dgm:cxn modelId="{6B0978AF-84C4-4B43-AF71-D3985B276445}" type="presParOf" srcId="{8F1B17E7-3536-4740-842A-E29E4FF98942}" destId="{266DE861-46E6-4E25-B32D-E539E36A5EF2}" srcOrd="1" destOrd="0" presId="urn:microsoft.com/office/officeart/2005/8/layout/vList3"/>
    <dgm:cxn modelId="{79F57E49-1360-4CBB-A191-E06529CA2D4B}" type="presParOf" srcId="{677FFD51-415D-4E6A-8758-9CA2C1D81F79}" destId="{86DD1DC4-18ED-4DA9-83FB-CF793FF86A5D}" srcOrd="3" destOrd="0" presId="urn:microsoft.com/office/officeart/2005/8/layout/vList3"/>
    <dgm:cxn modelId="{6DCCFFAF-8832-4091-B26F-20B7EBA13299}" type="presParOf" srcId="{677FFD51-415D-4E6A-8758-9CA2C1D81F79}" destId="{E32EB044-F2C7-4BED-807D-65E9DEA5D9C8}" srcOrd="4" destOrd="0" presId="urn:microsoft.com/office/officeart/2005/8/layout/vList3"/>
    <dgm:cxn modelId="{C88CB4B3-3B7E-480C-B7E1-800A97A7CF73}" type="presParOf" srcId="{E32EB044-F2C7-4BED-807D-65E9DEA5D9C8}" destId="{B0CB9224-ABD8-4A4F-B80F-7D2A63A9C324}" srcOrd="0" destOrd="0" presId="urn:microsoft.com/office/officeart/2005/8/layout/vList3"/>
    <dgm:cxn modelId="{19EBF44D-D695-40AB-948F-5FC93430F902}" type="presParOf" srcId="{E32EB044-F2C7-4BED-807D-65E9DEA5D9C8}" destId="{F6556037-41B1-421A-9D1D-9198EEF9704F}" srcOrd="1" destOrd="0" presId="urn:microsoft.com/office/officeart/2005/8/layout/vList3"/>
    <dgm:cxn modelId="{39E6F1B9-B0CC-4197-8271-33F9E10CA136}" type="presParOf" srcId="{677FFD51-415D-4E6A-8758-9CA2C1D81F79}" destId="{DAB173DA-F090-48BB-A70B-9172C50CEBF1}" srcOrd="5" destOrd="0" presId="urn:microsoft.com/office/officeart/2005/8/layout/vList3"/>
    <dgm:cxn modelId="{2EA188CB-B2D6-4012-8324-7825ED4A411B}" type="presParOf" srcId="{677FFD51-415D-4E6A-8758-9CA2C1D81F79}" destId="{2E15FE76-6B71-487C-A0A0-1C794FFF4AB4}" srcOrd="6" destOrd="0" presId="urn:microsoft.com/office/officeart/2005/8/layout/vList3"/>
    <dgm:cxn modelId="{93697537-1FBF-4B7D-9E08-290E455EC740}" type="presParOf" srcId="{2E15FE76-6B71-487C-A0A0-1C794FFF4AB4}" destId="{2395E342-E623-4CD7-8DAC-97A62B6DAA81}" srcOrd="0" destOrd="0" presId="urn:microsoft.com/office/officeart/2005/8/layout/vList3"/>
    <dgm:cxn modelId="{A5B8FB8C-2F97-4C6F-8B98-E3163273D3E9}" type="presParOf" srcId="{2E15FE76-6B71-487C-A0A0-1C794FFF4AB4}" destId="{FA42788E-F16B-4D0A-9D72-96A1E37CFFB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10D6D9-E496-4541-B671-886E456975FB}" type="doc">
      <dgm:prSet loTypeId="urn:microsoft.com/office/officeart/2005/8/layout/vList6" loCatId="list" qsTypeId="urn:microsoft.com/office/officeart/2005/8/quickstyle/simple1" qsCatId="simple" csTypeId="urn:microsoft.com/office/officeart/2005/8/colors/colorful1" csCatId="colorful"/>
      <dgm:spPr/>
      <dgm:t>
        <a:bodyPr/>
        <a:lstStyle/>
        <a:p>
          <a:endParaRPr lang="es-419"/>
        </a:p>
      </dgm:t>
    </dgm:pt>
    <dgm:pt modelId="{366D9955-F369-4F71-9F74-1024C8C01B77}">
      <dgm:prSet/>
      <dgm:spPr/>
      <dgm:t>
        <a:bodyPr/>
        <a:lstStyle/>
        <a:p>
          <a:pPr rtl="0"/>
          <a:r>
            <a:rPr lang="es-EC" b="1" smtClean="0">
              <a:solidFill>
                <a:schemeClr val="bg1"/>
              </a:solidFill>
            </a:rPr>
            <a:t>TÉCNICA DE RECOLECCIÓN DE DATOS:</a:t>
          </a:r>
          <a:endParaRPr lang="es-EC">
            <a:solidFill>
              <a:schemeClr val="bg1"/>
            </a:solidFill>
          </a:endParaRPr>
        </a:p>
      </dgm:t>
    </dgm:pt>
    <dgm:pt modelId="{F56DCC3B-5BDD-43A7-A0F2-F306B7B9DD08}" type="parTrans" cxnId="{EDDDC4FF-3A99-40BB-9056-0FF319D66D9A}">
      <dgm:prSet/>
      <dgm:spPr/>
      <dgm:t>
        <a:bodyPr/>
        <a:lstStyle/>
        <a:p>
          <a:endParaRPr lang="es-419">
            <a:solidFill>
              <a:schemeClr val="bg1"/>
            </a:solidFill>
          </a:endParaRPr>
        </a:p>
      </dgm:t>
    </dgm:pt>
    <dgm:pt modelId="{4447C62B-C0FC-4955-B827-ACD10333A5BC}" type="sibTrans" cxnId="{EDDDC4FF-3A99-40BB-9056-0FF319D66D9A}">
      <dgm:prSet/>
      <dgm:spPr/>
      <dgm:t>
        <a:bodyPr/>
        <a:lstStyle/>
        <a:p>
          <a:endParaRPr lang="es-419">
            <a:solidFill>
              <a:schemeClr val="bg1"/>
            </a:solidFill>
          </a:endParaRPr>
        </a:p>
      </dgm:t>
    </dgm:pt>
    <dgm:pt modelId="{A0EC6FC7-FCA1-475B-8D30-DF2B802A735B}">
      <dgm:prSet/>
      <dgm:spPr/>
      <dgm:t>
        <a:bodyPr/>
        <a:lstStyle/>
        <a:p>
          <a:pPr rtl="0"/>
          <a:r>
            <a:rPr lang="es-EC" dirty="0" smtClean="0">
              <a:solidFill>
                <a:schemeClr val="bg1"/>
              </a:solidFill>
            </a:rPr>
            <a:t>Cuantitativos mediante el test de investigación (Encuesta mediante Google Forms)</a:t>
          </a:r>
          <a:endParaRPr lang="es-EC" dirty="0">
            <a:solidFill>
              <a:schemeClr val="bg1"/>
            </a:solidFill>
          </a:endParaRPr>
        </a:p>
      </dgm:t>
    </dgm:pt>
    <dgm:pt modelId="{4E28D480-610D-43D1-9958-EA7D18273FB7}" type="parTrans" cxnId="{52F90E9E-C3FF-4D57-9240-F2ADFC324C6C}">
      <dgm:prSet/>
      <dgm:spPr/>
      <dgm:t>
        <a:bodyPr/>
        <a:lstStyle/>
        <a:p>
          <a:endParaRPr lang="es-419">
            <a:solidFill>
              <a:schemeClr val="bg1"/>
            </a:solidFill>
          </a:endParaRPr>
        </a:p>
      </dgm:t>
    </dgm:pt>
    <dgm:pt modelId="{4A90207B-968B-4608-A64E-C1D5256CDA39}" type="sibTrans" cxnId="{52F90E9E-C3FF-4D57-9240-F2ADFC324C6C}">
      <dgm:prSet/>
      <dgm:spPr/>
      <dgm:t>
        <a:bodyPr/>
        <a:lstStyle/>
        <a:p>
          <a:endParaRPr lang="es-419">
            <a:solidFill>
              <a:schemeClr val="bg1"/>
            </a:solidFill>
          </a:endParaRPr>
        </a:p>
      </dgm:t>
    </dgm:pt>
    <dgm:pt modelId="{D14B88B7-0BA5-4A7E-A1EC-2FB7628DE68A}">
      <dgm:prSet/>
      <dgm:spPr/>
      <dgm:t>
        <a:bodyPr/>
        <a:lstStyle/>
        <a:p>
          <a:pPr rtl="0"/>
          <a:r>
            <a:rPr lang="es-EC" b="1" dirty="0" smtClean="0">
              <a:solidFill>
                <a:schemeClr val="bg1"/>
              </a:solidFill>
            </a:rPr>
            <a:t>TÉCNICA DE ANÁLISIS E INTERPRETACIÓN:</a:t>
          </a:r>
          <a:endParaRPr lang="es-EC" dirty="0">
            <a:solidFill>
              <a:schemeClr val="bg1"/>
            </a:solidFill>
          </a:endParaRPr>
        </a:p>
      </dgm:t>
    </dgm:pt>
    <dgm:pt modelId="{6132C951-1854-4C04-BF4C-2501FF0E08E7}" type="parTrans" cxnId="{A2CBDBFB-CA22-4185-AB4D-C75C1D60D5DD}">
      <dgm:prSet/>
      <dgm:spPr/>
      <dgm:t>
        <a:bodyPr/>
        <a:lstStyle/>
        <a:p>
          <a:endParaRPr lang="es-419">
            <a:solidFill>
              <a:schemeClr val="bg1"/>
            </a:solidFill>
          </a:endParaRPr>
        </a:p>
      </dgm:t>
    </dgm:pt>
    <dgm:pt modelId="{E1291C64-0DF0-4659-997A-99880E0FC174}" type="sibTrans" cxnId="{A2CBDBFB-CA22-4185-AB4D-C75C1D60D5DD}">
      <dgm:prSet/>
      <dgm:spPr/>
      <dgm:t>
        <a:bodyPr/>
        <a:lstStyle/>
        <a:p>
          <a:endParaRPr lang="es-419">
            <a:solidFill>
              <a:schemeClr val="bg1"/>
            </a:solidFill>
          </a:endParaRPr>
        </a:p>
      </dgm:t>
    </dgm:pt>
    <dgm:pt modelId="{3C262CC2-4C61-4D3B-B67C-7EBBDBC81B42}">
      <dgm:prSet/>
      <dgm:spPr/>
      <dgm:t>
        <a:bodyPr/>
        <a:lstStyle/>
        <a:p>
          <a:pPr rtl="0"/>
          <a:r>
            <a:rPr lang="es-EC" dirty="0" smtClean="0">
              <a:solidFill>
                <a:schemeClr val="bg1"/>
              </a:solidFill>
            </a:rPr>
            <a:t>Herramientas método inductivo a través de análisis de estadística inferencial</a:t>
          </a:r>
          <a:endParaRPr lang="es-EC" dirty="0">
            <a:solidFill>
              <a:schemeClr val="bg1"/>
            </a:solidFill>
          </a:endParaRPr>
        </a:p>
      </dgm:t>
    </dgm:pt>
    <dgm:pt modelId="{D1812348-0E37-4924-8DF8-C74EA185748D}" type="parTrans" cxnId="{3B8E4A69-7A88-4719-8D20-1DB811B91D0C}">
      <dgm:prSet/>
      <dgm:spPr/>
      <dgm:t>
        <a:bodyPr/>
        <a:lstStyle/>
        <a:p>
          <a:endParaRPr lang="es-419">
            <a:solidFill>
              <a:schemeClr val="bg1"/>
            </a:solidFill>
          </a:endParaRPr>
        </a:p>
      </dgm:t>
    </dgm:pt>
    <dgm:pt modelId="{07F7637D-B4B4-4015-96BF-2FE2FB64258B}" type="sibTrans" cxnId="{3B8E4A69-7A88-4719-8D20-1DB811B91D0C}">
      <dgm:prSet/>
      <dgm:spPr/>
      <dgm:t>
        <a:bodyPr/>
        <a:lstStyle/>
        <a:p>
          <a:endParaRPr lang="es-419">
            <a:solidFill>
              <a:schemeClr val="bg1"/>
            </a:solidFill>
          </a:endParaRPr>
        </a:p>
      </dgm:t>
    </dgm:pt>
    <dgm:pt modelId="{73650004-DD24-419F-AD86-EB2D85B79A4F}" type="pres">
      <dgm:prSet presAssocID="{D410D6D9-E496-4541-B671-886E456975FB}" presName="Name0" presStyleCnt="0">
        <dgm:presLayoutVars>
          <dgm:dir/>
          <dgm:animLvl val="lvl"/>
          <dgm:resizeHandles/>
        </dgm:presLayoutVars>
      </dgm:prSet>
      <dgm:spPr/>
      <dgm:t>
        <a:bodyPr/>
        <a:lstStyle/>
        <a:p>
          <a:endParaRPr lang="es-419"/>
        </a:p>
      </dgm:t>
    </dgm:pt>
    <dgm:pt modelId="{32F61F8D-B8BF-4291-BADD-40E770A9D4EC}" type="pres">
      <dgm:prSet presAssocID="{366D9955-F369-4F71-9F74-1024C8C01B77}" presName="linNode" presStyleCnt="0"/>
      <dgm:spPr/>
    </dgm:pt>
    <dgm:pt modelId="{D75A69C4-9CC9-4468-9A5D-7F6DE86F97A2}" type="pres">
      <dgm:prSet presAssocID="{366D9955-F369-4F71-9F74-1024C8C01B77}" presName="parentShp" presStyleLbl="node1" presStyleIdx="0" presStyleCnt="2">
        <dgm:presLayoutVars>
          <dgm:bulletEnabled val="1"/>
        </dgm:presLayoutVars>
      </dgm:prSet>
      <dgm:spPr/>
      <dgm:t>
        <a:bodyPr/>
        <a:lstStyle/>
        <a:p>
          <a:endParaRPr lang="es-419"/>
        </a:p>
      </dgm:t>
    </dgm:pt>
    <dgm:pt modelId="{9F6D5792-AE5B-4265-99B1-0A3608A9A22F}" type="pres">
      <dgm:prSet presAssocID="{366D9955-F369-4F71-9F74-1024C8C01B77}" presName="childShp" presStyleLbl="bgAccFollowNode1" presStyleIdx="0" presStyleCnt="2">
        <dgm:presLayoutVars>
          <dgm:bulletEnabled val="1"/>
        </dgm:presLayoutVars>
      </dgm:prSet>
      <dgm:spPr/>
      <dgm:t>
        <a:bodyPr/>
        <a:lstStyle/>
        <a:p>
          <a:endParaRPr lang="es-419"/>
        </a:p>
      </dgm:t>
    </dgm:pt>
    <dgm:pt modelId="{5F526883-C218-442C-9DD4-D9C511F044D9}" type="pres">
      <dgm:prSet presAssocID="{4447C62B-C0FC-4955-B827-ACD10333A5BC}" presName="spacing" presStyleCnt="0"/>
      <dgm:spPr/>
    </dgm:pt>
    <dgm:pt modelId="{9B858DBE-EFC4-4106-AC59-8676BA5BBC23}" type="pres">
      <dgm:prSet presAssocID="{D14B88B7-0BA5-4A7E-A1EC-2FB7628DE68A}" presName="linNode" presStyleCnt="0"/>
      <dgm:spPr/>
    </dgm:pt>
    <dgm:pt modelId="{E06073FB-30EC-4368-9E38-3A280FFE3200}" type="pres">
      <dgm:prSet presAssocID="{D14B88B7-0BA5-4A7E-A1EC-2FB7628DE68A}" presName="parentShp" presStyleLbl="node1" presStyleIdx="1" presStyleCnt="2">
        <dgm:presLayoutVars>
          <dgm:bulletEnabled val="1"/>
        </dgm:presLayoutVars>
      </dgm:prSet>
      <dgm:spPr/>
      <dgm:t>
        <a:bodyPr/>
        <a:lstStyle/>
        <a:p>
          <a:endParaRPr lang="es-419"/>
        </a:p>
      </dgm:t>
    </dgm:pt>
    <dgm:pt modelId="{8F6E9562-36B2-484B-AD81-2410B2EF623B}" type="pres">
      <dgm:prSet presAssocID="{D14B88B7-0BA5-4A7E-A1EC-2FB7628DE68A}" presName="childShp" presStyleLbl="bgAccFollowNode1" presStyleIdx="1" presStyleCnt="2">
        <dgm:presLayoutVars>
          <dgm:bulletEnabled val="1"/>
        </dgm:presLayoutVars>
      </dgm:prSet>
      <dgm:spPr/>
      <dgm:t>
        <a:bodyPr/>
        <a:lstStyle/>
        <a:p>
          <a:endParaRPr lang="es-419"/>
        </a:p>
      </dgm:t>
    </dgm:pt>
  </dgm:ptLst>
  <dgm:cxnLst>
    <dgm:cxn modelId="{BAD6EFFB-9B95-4C05-B6C8-9A1E4FC45A29}" type="presOf" srcId="{D14B88B7-0BA5-4A7E-A1EC-2FB7628DE68A}" destId="{E06073FB-30EC-4368-9E38-3A280FFE3200}" srcOrd="0" destOrd="0" presId="urn:microsoft.com/office/officeart/2005/8/layout/vList6"/>
    <dgm:cxn modelId="{52F90E9E-C3FF-4D57-9240-F2ADFC324C6C}" srcId="{366D9955-F369-4F71-9F74-1024C8C01B77}" destId="{A0EC6FC7-FCA1-475B-8D30-DF2B802A735B}" srcOrd="0" destOrd="0" parTransId="{4E28D480-610D-43D1-9958-EA7D18273FB7}" sibTransId="{4A90207B-968B-4608-A64E-C1D5256CDA39}"/>
    <dgm:cxn modelId="{AA2958C7-2A26-4C09-9C2A-18BFE77AB2EE}" type="presOf" srcId="{D410D6D9-E496-4541-B671-886E456975FB}" destId="{73650004-DD24-419F-AD86-EB2D85B79A4F}" srcOrd="0" destOrd="0" presId="urn:microsoft.com/office/officeart/2005/8/layout/vList6"/>
    <dgm:cxn modelId="{28E38020-7A8F-4542-B451-7EAA9451EDC0}" type="presOf" srcId="{3C262CC2-4C61-4D3B-B67C-7EBBDBC81B42}" destId="{8F6E9562-36B2-484B-AD81-2410B2EF623B}" srcOrd="0" destOrd="0" presId="urn:microsoft.com/office/officeart/2005/8/layout/vList6"/>
    <dgm:cxn modelId="{A2CBDBFB-CA22-4185-AB4D-C75C1D60D5DD}" srcId="{D410D6D9-E496-4541-B671-886E456975FB}" destId="{D14B88B7-0BA5-4A7E-A1EC-2FB7628DE68A}" srcOrd="1" destOrd="0" parTransId="{6132C951-1854-4C04-BF4C-2501FF0E08E7}" sibTransId="{E1291C64-0DF0-4659-997A-99880E0FC174}"/>
    <dgm:cxn modelId="{6F9E882D-653A-4530-8CF5-EC938731161F}" type="presOf" srcId="{A0EC6FC7-FCA1-475B-8D30-DF2B802A735B}" destId="{9F6D5792-AE5B-4265-99B1-0A3608A9A22F}" srcOrd="0" destOrd="0" presId="urn:microsoft.com/office/officeart/2005/8/layout/vList6"/>
    <dgm:cxn modelId="{B9F2EA3D-DBCA-4DB6-9D17-9C28116B4CD9}" type="presOf" srcId="{366D9955-F369-4F71-9F74-1024C8C01B77}" destId="{D75A69C4-9CC9-4468-9A5D-7F6DE86F97A2}" srcOrd="0" destOrd="0" presId="urn:microsoft.com/office/officeart/2005/8/layout/vList6"/>
    <dgm:cxn modelId="{EDDDC4FF-3A99-40BB-9056-0FF319D66D9A}" srcId="{D410D6D9-E496-4541-B671-886E456975FB}" destId="{366D9955-F369-4F71-9F74-1024C8C01B77}" srcOrd="0" destOrd="0" parTransId="{F56DCC3B-5BDD-43A7-A0F2-F306B7B9DD08}" sibTransId="{4447C62B-C0FC-4955-B827-ACD10333A5BC}"/>
    <dgm:cxn modelId="{3B8E4A69-7A88-4719-8D20-1DB811B91D0C}" srcId="{D14B88B7-0BA5-4A7E-A1EC-2FB7628DE68A}" destId="{3C262CC2-4C61-4D3B-B67C-7EBBDBC81B42}" srcOrd="0" destOrd="0" parTransId="{D1812348-0E37-4924-8DF8-C74EA185748D}" sibTransId="{07F7637D-B4B4-4015-96BF-2FE2FB64258B}"/>
    <dgm:cxn modelId="{F2AC7B3C-13BC-4C90-9FE5-FFEB4217E9D7}" type="presParOf" srcId="{73650004-DD24-419F-AD86-EB2D85B79A4F}" destId="{32F61F8D-B8BF-4291-BADD-40E770A9D4EC}" srcOrd="0" destOrd="0" presId="urn:microsoft.com/office/officeart/2005/8/layout/vList6"/>
    <dgm:cxn modelId="{A78BBDDA-9A17-41BD-AE6E-EF6922AF44F3}" type="presParOf" srcId="{32F61F8D-B8BF-4291-BADD-40E770A9D4EC}" destId="{D75A69C4-9CC9-4468-9A5D-7F6DE86F97A2}" srcOrd="0" destOrd="0" presId="urn:microsoft.com/office/officeart/2005/8/layout/vList6"/>
    <dgm:cxn modelId="{CB1EBBA8-FC55-4A3C-89C3-6E49560AFC67}" type="presParOf" srcId="{32F61F8D-B8BF-4291-BADD-40E770A9D4EC}" destId="{9F6D5792-AE5B-4265-99B1-0A3608A9A22F}" srcOrd="1" destOrd="0" presId="urn:microsoft.com/office/officeart/2005/8/layout/vList6"/>
    <dgm:cxn modelId="{BED88CD9-A6DD-4B90-99E0-145C96C1E204}" type="presParOf" srcId="{73650004-DD24-419F-AD86-EB2D85B79A4F}" destId="{5F526883-C218-442C-9DD4-D9C511F044D9}" srcOrd="1" destOrd="0" presId="urn:microsoft.com/office/officeart/2005/8/layout/vList6"/>
    <dgm:cxn modelId="{5349B6E7-0D4F-42D6-902D-A246D437FA68}" type="presParOf" srcId="{73650004-DD24-419F-AD86-EB2D85B79A4F}" destId="{9B858DBE-EFC4-4106-AC59-8676BA5BBC23}" srcOrd="2" destOrd="0" presId="urn:microsoft.com/office/officeart/2005/8/layout/vList6"/>
    <dgm:cxn modelId="{10C67AEE-F075-412A-A2E3-D5D9F5AD95F4}" type="presParOf" srcId="{9B858DBE-EFC4-4106-AC59-8676BA5BBC23}" destId="{E06073FB-30EC-4368-9E38-3A280FFE3200}" srcOrd="0" destOrd="0" presId="urn:microsoft.com/office/officeart/2005/8/layout/vList6"/>
    <dgm:cxn modelId="{FB075173-A6D4-4F8D-9ED5-420658E58DE0}" type="presParOf" srcId="{9B858DBE-EFC4-4106-AC59-8676BA5BBC23}" destId="{8F6E9562-36B2-484B-AD81-2410B2EF6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E8EB3-A4D8-46BE-867A-C29CA4718F0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419"/>
        </a:p>
      </dgm:t>
    </dgm:pt>
    <dgm:pt modelId="{105F46D9-8FE9-4231-993D-CD3ACCC04716}">
      <dgm:prSet custT="1"/>
      <dgm:spPr>
        <a:solidFill>
          <a:srgbClr val="FFC000"/>
        </a:solidFill>
      </dgm:spPr>
      <dgm:t>
        <a:bodyPr/>
        <a:lstStyle/>
        <a:p>
          <a:pPr rtl="0"/>
          <a:r>
            <a:rPr lang="es-EC" sz="1400" b="1" dirty="0" smtClean="0">
              <a:solidFill>
                <a:schemeClr val="bg1"/>
              </a:solidFill>
            </a:rPr>
            <a:t>Nos permite estimar parámetros poblacionales a partir de la muestra utilizada</a:t>
          </a:r>
          <a:endParaRPr lang="es-EC" sz="1400" b="1" dirty="0">
            <a:solidFill>
              <a:schemeClr val="bg1"/>
            </a:solidFill>
          </a:endParaRPr>
        </a:p>
      </dgm:t>
    </dgm:pt>
    <dgm:pt modelId="{4F0B1CDB-C70D-4555-9CA7-DEDADB5AD109}" type="parTrans" cxnId="{B2C585FA-69DA-4705-A513-55271A480C3F}">
      <dgm:prSet/>
      <dgm:spPr/>
      <dgm:t>
        <a:bodyPr/>
        <a:lstStyle/>
        <a:p>
          <a:endParaRPr lang="es-419" sz="2000"/>
        </a:p>
      </dgm:t>
    </dgm:pt>
    <dgm:pt modelId="{DC21CFE7-CB24-491F-BB27-33ACA2739409}" type="sibTrans" cxnId="{B2C585FA-69DA-4705-A513-55271A480C3F}">
      <dgm:prSet/>
      <dgm:spPr/>
      <dgm:t>
        <a:bodyPr/>
        <a:lstStyle/>
        <a:p>
          <a:endParaRPr lang="es-419" sz="2000"/>
        </a:p>
      </dgm:t>
    </dgm:pt>
    <dgm:pt modelId="{397613F1-1E87-4B2A-AA36-0879AF03A19F}" type="pres">
      <dgm:prSet presAssocID="{140E8EB3-A4D8-46BE-867A-C29CA4718F0C}" presName="cycle" presStyleCnt="0">
        <dgm:presLayoutVars>
          <dgm:dir/>
          <dgm:resizeHandles val="exact"/>
        </dgm:presLayoutVars>
      </dgm:prSet>
      <dgm:spPr/>
      <dgm:t>
        <a:bodyPr/>
        <a:lstStyle/>
        <a:p>
          <a:endParaRPr lang="es-ES"/>
        </a:p>
      </dgm:t>
    </dgm:pt>
    <dgm:pt modelId="{8E6C9BD6-5552-437B-B4D0-708F374D489E}" type="pres">
      <dgm:prSet presAssocID="{105F46D9-8FE9-4231-993D-CD3ACCC04716}" presName="node" presStyleLbl="node1" presStyleIdx="0" presStyleCnt="1" custRadScaleRad="100903" custRadScaleInc="-865">
        <dgm:presLayoutVars>
          <dgm:bulletEnabled val="1"/>
        </dgm:presLayoutVars>
      </dgm:prSet>
      <dgm:spPr/>
      <dgm:t>
        <a:bodyPr/>
        <a:lstStyle/>
        <a:p>
          <a:endParaRPr lang="es-419"/>
        </a:p>
      </dgm:t>
    </dgm:pt>
  </dgm:ptLst>
  <dgm:cxnLst>
    <dgm:cxn modelId="{1D14920D-A1F6-424E-B23D-BFE2D9F42896}" type="presOf" srcId="{105F46D9-8FE9-4231-993D-CD3ACCC04716}" destId="{8E6C9BD6-5552-437B-B4D0-708F374D489E}" srcOrd="0" destOrd="0" presId="urn:microsoft.com/office/officeart/2005/8/layout/cycle2"/>
    <dgm:cxn modelId="{B2C585FA-69DA-4705-A513-55271A480C3F}" srcId="{140E8EB3-A4D8-46BE-867A-C29CA4718F0C}" destId="{105F46D9-8FE9-4231-993D-CD3ACCC04716}" srcOrd="0" destOrd="0" parTransId="{4F0B1CDB-C70D-4555-9CA7-DEDADB5AD109}" sibTransId="{DC21CFE7-CB24-491F-BB27-33ACA2739409}"/>
    <dgm:cxn modelId="{90A5CEDA-30A1-4948-8BD4-F3231B3A777A}" type="presOf" srcId="{140E8EB3-A4D8-46BE-867A-C29CA4718F0C}" destId="{397613F1-1E87-4B2A-AA36-0879AF03A19F}" srcOrd="0" destOrd="0" presId="urn:microsoft.com/office/officeart/2005/8/layout/cycle2"/>
    <dgm:cxn modelId="{E3A559D5-8701-40D7-A75A-868A1DFC8FF7}" type="presParOf" srcId="{397613F1-1E87-4B2A-AA36-0879AF03A19F}" destId="{8E6C9BD6-5552-437B-B4D0-708F374D489E}"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40E8EB3-A4D8-46BE-867A-C29CA4718F0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419"/>
        </a:p>
      </dgm:t>
    </dgm:pt>
    <dgm:pt modelId="{105F46D9-8FE9-4231-993D-CD3ACCC04716}">
      <dgm:prSet custT="1"/>
      <dgm:spPr>
        <a:solidFill>
          <a:srgbClr val="FFC000"/>
        </a:solidFill>
      </dgm:spPr>
      <dgm:t>
        <a:bodyPr/>
        <a:lstStyle/>
        <a:p>
          <a:pPr rtl="0"/>
          <a:r>
            <a:rPr lang="es-EC" sz="1400" b="1" dirty="0" smtClean="0">
              <a:solidFill>
                <a:schemeClr val="bg1"/>
              </a:solidFill>
            </a:rPr>
            <a:t>Nos permite contabilizar datos.</a:t>
          </a:r>
        </a:p>
        <a:p>
          <a:pPr rtl="0"/>
          <a:endParaRPr lang="es-EC" sz="1400" b="1" dirty="0" smtClean="0">
            <a:solidFill>
              <a:schemeClr val="bg1"/>
            </a:solidFill>
          </a:endParaRPr>
        </a:p>
        <a:p>
          <a:pPr rtl="0"/>
          <a:r>
            <a:rPr lang="es-EC" sz="1400" b="1" dirty="0" smtClean="0">
              <a:solidFill>
                <a:schemeClr val="bg1"/>
              </a:solidFill>
            </a:rPr>
            <a:t>Sistemas tecnológicos digitales</a:t>
          </a:r>
          <a:endParaRPr lang="es-EC" sz="1400" b="1" dirty="0">
            <a:solidFill>
              <a:schemeClr val="bg1"/>
            </a:solidFill>
          </a:endParaRPr>
        </a:p>
      </dgm:t>
    </dgm:pt>
    <dgm:pt modelId="{4F0B1CDB-C70D-4555-9CA7-DEDADB5AD109}" type="parTrans" cxnId="{B2C585FA-69DA-4705-A513-55271A480C3F}">
      <dgm:prSet/>
      <dgm:spPr/>
      <dgm:t>
        <a:bodyPr/>
        <a:lstStyle/>
        <a:p>
          <a:endParaRPr lang="es-419">
            <a:solidFill>
              <a:schemeClr val="bg1"/>
            </a:solidFill>
          </a:endParaRPr>
        </a:p>
      </dgm:t>
    </dgm:pt>
    <dgm:pt modelId="{DC21CFE7-CB24-491F-BB27-33ACA2739409}" type="sibTrans" cxnId="{B2C585FA-69DA-4705-A513-55271A480C3F}">
      <dgm:prSet/>
      <dgm:spPr/>
      <dgm:t>
        <a:bodyPr/>
        <a:lstStyle/>
        <a:p>
          <a:endParaRPr lang="es-419">
            <a:solidFill>
              <a:schemeClr val="bg1"/>
            </a:solidFill>
          </a:endParaRPr>
        </a:p>
      </dgm:t>
    </dgm:pt>
    <dgm:pt modelId="{397613F1-1E87-4B2A-AA36-0879AF03A19F}" type="pres">
      <dgm:prSet presAssocID="{140E8EB3-A4D8-46BE-867A-C29CA4718F0C}" presName="cycle" presStyleCnt="0">
        <dgm:presLayoutVars>
          <dgm:dir/>
          <dgm:resizeHandles val="exact"/>
        </dgm:presLayoutVars>
      </dgm:prSet>
      <dgm:spPr/>
      <dgm:t>
        <a:bodyPr/>
        <a:lstStyle/>
        <a:p>
          <a:endParaRPr lang="es-ES"/>
        </a:p>
      </dgm:t>
    </dgm:pt>
    <dgm:pt modelId="{8E6C9BD6-5552-437B-B4D0-708F374D489E}" type="pres">
      <dgm:prSet presAssocID="{105F46D9-8FE9-4231-993D-CD3ACCC04716}" presName="node" presStyleLbl="node1" presStyleIdx="0" presStyleCnt="1">
        <dgm:presLayoutVars>
          <dgm:bulletEnabled val="1"/>
        </dgm:presLayoutVars>
      </dgm:prSet>
      <dgm:spPr/>
      <dgm:t>
        <a:bodyPr/>
        <a:lstStyle/>
        <a:p>
          <a:endParaRPr lang="es-419"/>
        </a:p>
      </dgm:t>
    </dgm:pt>
  </dgm:ptLst>
  <dgm:cxnLst>
    <dgm:cxn modelId="{78454E37-3CF6-4AB4-A4A8-1A2126686BB6}" type="presOf" srcId="{140E8EB3-A4D8-46BE-867A-C29CA4718F0C}" destId="{397613F1-1E87-4B2A-AA36-0879AF03A19F}" srcOrd="0" destOrd="0" presId="urn:microsoft.com/office/officeart/2005/8/layout/cycle2"/>
    <dgm:cxn modelId="{B2C585FA-69DA-4705-A513-55271A480C3F}" srcId="{140E8EB3-A4D8-46BE-867A-C29CA4718F0C}" destId="{105F46D9-8FE9-4231-993D-CD3ACCC04716}" srcOrd="0" destOrd="0" parTransId="{4F0B1CDB-C70D-4555-9CA7-DEDADB5AD109}" sibTransId="{DC21CFE7-CB24-491F-BB27-33ACA2739409}"/>
    <dgm:cxn modelId="{9576A882-89D3-468E-B652-66B0C5B21FA5}" type="presOf" srcId="{105F46D9-8FE9-4231-993D-CD3ACCC04716}" destId="{8E6C9BD6-5552-437B-B4D0-708F374D489E}" srcOrd="0" destOrd="0" presId="urn:microsoft.com/office/officeart/2005/8/layout/cycle2"/>
    <dgm:cxn modelId="{3EF3F27C-44DC-4903-83F6-2BBAE7FCC76E}" type="presParOf" srcId="{397613F1-1E87-4B2A-AA36-0879AF03A19F}" destId="{8E6C9BD6-5552-437B-B4D0-708F374D489E}"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D98721B-DB4F-4119-B8E0-85FF88E88BAB}"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s-419"/>
        </a:p>
      </dgm:t>
    </dgm:pt>
    <dgm:pt modelId="{D52092F3-9E69-4433-94CB-DB5B2C5C7BD2}">
      <dgm:prSet custT="1"/>
      <dgm:spPr>
        <a:ln>
          <a:solidFill>
            <a:srgbClr val="FF0000"/>
          </a:solidFill>
        </a:ln>
      </dgm:spPr>
      <dgm:t>
        <a:bodyPr/>
        <a:lstStyle/>
        <a:p>
          <a:pPr rtl="0"/>
          <a:r>
            <a:rPr lang="es-EC" sz="2000" b="1" smtClean="0">
              <a:solidFill>
                <a:srgbClr val="FF0000"/>
              </a:solidFill>
            </a:rPr>
            <a:t>RESULTADOS </a:t>
          </a:r>
          <a:endParaRPr lang="es-EC" sz="2000" b="1">
            <a:solidFill>
              <a:srgbClr val="FF0000"/>
            </a:solidFill>
          </a:endParaRPr>
        </a:p>
      </dgm:t>
    </dgm:pt>
    <dgm:pt modelId="{1E4905B6-D05D-48D5-9CF1-510CB1C234FF}" type="parTrans" cxnId="{4A18BF73-92A2-4F8D-93BF-BA6E03C554EE}">
      <dgm:prSet/>
      <dgm:spPr/>
      <dgm:t>
        <a:bodyPr/>
        <a:lstStyle/>
        <a:p>
          <a:endParaRPr lang="es-419">
            <a:solidFill>
              <a:schemeClr val="bg1"/>
            </a:solidFill>
          </a:endParaRPr>
        </a:p>
      </dgm:t>
    </dgm:pt>
    <dgm:pt modelId="{06701A70-D591-46D6-A3B8-76202A466BC5}" type="sibTrans" cxnId="{4A18BF73-92A2-4F8D-93BF-BA6E03C554EE}">
      <dgm:prSet/>
      <dgm:spPr/>
      <dgm:t>
        <a:bodyPr/>
        <a:lstStyle/>
        <a:p>
          <a:endParaRPr lang="es-419">
            <a:solidFill>
              <a:schemeClr val="bg1"/>
            </a:solidFill>
          </a:endParaRPr>
        </a:p>
      </dgm:t>
    </dgm:pt>
    <dgm:pt modelId="{8AE1FA6D-CDA4-4E05-A1F8-8DBEFFC3FB7F}">
      <dgm:prSet custT="1"/>
      <dgm:spPr/>
      <dgm:t>
        <a:bodyPr/>
        <a:lstStyle/>
        <a:p>
          <a:pPr rtl="0"/>
          <a:r>
            <a:rPr lang="es-EC" sz="1600" b="1" dirty="0" smtClean="0">
              <a:solidFill>
                <a:schemeClr val="bg1"/>
              </a:solidFill>
            </a:rPr>
            <a:t>7.Desconocimiento de un sistema de prevención de anomalías</a:t>
          </a:r>
          <a:endParaRPr lang="es-EC" sz="1600" b="1" dirty="0">
            <a:solidFill>
              <a:schemeClr val="bg1"/>
            </a:solidFill>
          </a:endParaRPr>
        </a:p>
      </dgm:t>
    </dgm:pt>
    <dgm:pt modelId="{639DF85E-660A-40DF-87D8-235B28279B59}" type="parTrans" cxnId="{084DB333-6184-4ABF-A97E-44A523BA2884}">
      <dgm:prSet/>
      <dgm:spPr>
        <a:ln w="38100">
          <a:solidFill>
            <a:srgbClr val="0070C0"/>
          </a:solidFill>
        </a:ln>
      </dgm:spPr>
      <dgm:t>
        <a:bodyPr/>
        <a:lstStyle/>
        <a:p>
          <a:endParaRPr lang="es-419">
            <a:solidFill>
              <a:schemeClr val="bg1"/>
            </a:solidFill>
          </a:endParaRPr>
        </a:p>
      </dgm:t>
    </dgm:pt>
    <dgm:pt modelId="{1C2B9802-8276-423F-BEAD-7FD07C32E6DD}" type="sibTrans" cxnId="{084DB333-6184-4ABF-A97E-44A523BA2884}">
      <dgm:prSet/>
      <dgm:spPr/>
      <dgm:t>
        <a:bodyPr/>
        <a:lstStyle/>
        <a:p>
          <a:endParaRPr lang="es-419">
            <a:solidFill>
              <a:schemeClr val="bg1"/>
            </a:solidFill>
          </a:endParaRPr>
        </a:p>
      </dgm:t>
    </dgm:pt>
    <dgm:pt modelId="{C546664C-8317-4386-8D8B-3D6CB1550AEE}">
      <dgm:prSet custT="1"/>
      <dgm:spPr/>
      <dgm:t>
        <a:bodyPr/>
        <a:lstStyle/>
        <a:p>
          <a:pPr rtl="0"/>
          <a:r>
            <a:rPr lang="es-EC" sz="1600" b="1" dirty="0" smtClean="0">
              <a:solidFill>
                <a:schemeClr val="bg1"/>
              </a:solidFill>
            </a:rPr>
            <a:t>1.Falta de herramientas tecnológicas</a:t>
          </a:r>
          <a:endParaRPr lang="es-EC" sz="1600" b="1" dirty="0">
            <a:solidFill>
              <a:schemeClr val="bg1"/>
            </a:solidFill>
          </a:endParaRPr>
        </a:p>
      </dgm:t>
    </dgm:pt>
    <dgm:pt modelId="{386AEAF3-E928-46C4-A590-A56FF3C6A6DC}" type="parTrans" cxnId="{1213CBE3-EB08-4492-AFFA-C1E0EB372507}">
      <dgm:prSet/>
      <dgm:spPr>
        <a:ln w="38100">
          <a:solidFill>
            <a:srgbClr val="0070C0"/>
          </a:solidFill>
        </a:ln>
      </dgm:spPr>
      <dgm:t>
        <a:bodyPr/>
        <a:lstStyle/>
        <a:p>
          <a:endParaRPr lang="es-419">
            <a:solidFill>
              <a:schemeClr val="bg1"/>
            </a:solidFill>
          </a:endParaRPr>
        </a:p>
      </dgm:t>
    </dgm:pt>
    <dgm:pt modelId="{AF8E3097-0E76-4994-81DB-59B84BDE1CD9}" type="sibTrans" cxnId="{1213CBE3-EB08-4492-AFFA-C1E0EB372507}">
      <dgm:prSet/>
      <dgm:spPr/>
      <dgm:t>
        <a:bodyPr/>
        <a:lstStyle/>
        <a:p>
          <a:endParaRPr lang="es-419">
            <a:solidFill>
              <a:schemeClr val="bg1"/>
            </a:solidFill>
          </a:endParaRPr>
        </a:p>
      </dgm:t>
    </dgm:pt>
    <dgm:pt modelId="{557ECBEE-EF52-47A6-B2D0-74A0C27B766F}">
      <dgm:prSet custT="1"/>
      <dgm:spPr/>
      <dgm:t>
        <a:bodyPr/>
        <a:lstStyle/>
        <a:p>
          <a:pPr rtl="0"/>
          <a:r>
            <a:rPr lang="es-EC" sz="1600" b="1" dirty="0" smtClean="0">
              <a:solidFill>
                <a:schemeClr val="bg1"/>
              </a:solidFill>
            </a:rPr>
            <a:t>2.Herramienta de reacción actual: ISP</a:t>
          </a:r>
          <a:endParaRPr lang="es-EC" sz="1600" b="1" dirty="0">
            <a:solidFill>
              <a:schemeClr val="bg1"/>
            </a:solidFill>
          </a:endParaRPr>
        </a:p>
      </dgm:t>
    </dgm:pt>
    <dgm:pt modelId="{143A653D-3E32-4DAF-AF7D-DA7A045145A0}" type="parTrans" cxnId="{7F67B845-5E11-41BD-863E-5F73D140702F}">
      <dgm:prSet/>
      <dgm:spPr>
        <a:ln w="38100">
          <a:solidFill>
            <a:srgbClr val="0070C0"/>
          </a:solidFill>
        </a:ln>
      </dgm:spPr>
      <dgm:t>
        <a:bodyPr/>
        <a:lstStyle/>
        <a:p>
          <a:endParaRPr lang="es-419">
            <a:solidFill>
              <a:schemeClr val="bg1"/>
            </a:solidFill>
          </a:endParaRPr>
        </a:p>
      </dgm:t>
    </dgm:pt>
    <dgm:pt modelId="{E12B6BD6-93A1-49C6-B5FB-72C563C563FE}" type="sibTrans" cxnId="{7F67B845-5E11-41BD-863E-5F73D140702F}">
      <dgm:prSet/>
      <dgm:spPr/>
      <dgm:t>
        <a:bodyPr/>
        <a:lstStyle/>
        <a:p>
          <a:endParaRPr lang="es-419">
            <a:solidFill>
              <a:schemeClr val="bg1"/>
            </a:solidFill>
          </a:endParaRPr>
        </a:p>
      </dgm:t>
    </dgm:pt>
    <dgm:pt modelId="{3E354B9F-2F4E-4164-BC39-73A6C9D9F5A7}">
      <dgm:prSet custT="1"/>
      <dgm:spPr/>
      <dgm:t>
        <a:bodyPr/>
        <a:lstStyle/>
        <a:p>
          <a:pPr rtl="0"/>
          <a:r>
            <a:rPr lang="es-EC" sz="1600" b="1" dirty="0" smtClean="0">
              <a:solidFill>
                <a:schemeClr val="bg1"/>
              </a:solidFill>
            </a:rPr>
            <a:t>3.Implementar un sistema de predicción de anomalías</a:t>
          </a:r>
          <a:endParaRPr lang="es-EC" sz="1600" b="1" dirty="0">
            <a:solidFill>
              <a:schemeClr val="bg1"/>
            </a:solidFill>
          </a:endParaRPr>
        </a:p>
      </dgm:t>
    </dgm:pt>
    <dgm:pt modelId="{112CF24D-7832-4EED-8CC3-DCC757A00476}" type="parTrans" cxnId="{AE59FB70-1594-48B1-BBC5-98E5A50F691F}">
      <dgm:prSet/>
      <dgm:spPr>
        <a:ln w="38100">
          <a:solidFill>
            <a:srgbClr val="0070C0"/>
          </a:solidFill>
        </a:ln>
      </dgm:spPr>
      <dgm:t>
        <a:bodyPr/>
        <a:lstStyle/>
        <a:p>
          <a:endParaRPr lang="es-419">
            <a:solidFill>
              <a:schemeClr val="bg1"/>
            </a:solidFill>
          </a:endParaRPr>
        </a:p>
      </dgm:t>
    </dgm:pt>
    <dgm:pt modelId="{6DC10C96-7F05-4F0F-A319-4BCA4D7D9BF8}" type="sibTrans" cxnId="{AE59FB70-1594-48B1-BBC5-98E5A50F691F}">
      <dgm:prSet/>
      <dgm:spPr/>
      <dgm:t>
        <a:bodyPr/>
        <a:lstStyle/>
        <a:p>
          <a:endParaRPr lang="es-419">
            <a:solidFill>
              <a:schemeClr val="bg1"/>
            </a:solidFill>
          </a:endParaRPr>
        </a:p>
      </dgm:t>
    </dgm:pt>
    <dgm:pt modelId="{EAB26054-4C3A-4B0A-9DF4-B16F752FCAB7}">
      <dgm:prSet custT="1"/>
      <dgm:spPr/>
      <dgm:t>
        <a:bodyPr/>
        <a:lstStyle/>
        <a:p>
          <a:pPr rtl="0"/>
          <a:r>
            <a:rPr lang="es-EC" sz="1600" b="1" dirty="0" smtClean="0">
              <a:solidFill>
                <a:schemeClr val="bg1"/>
              </a:solidFill>
            </a:rPr>
            <a:t>4. Implementación de herramientas de predicción</a:t>
          </a:r>
          <a:endParaRPr lang="es-EC" sz="1600" b="1" dirty="0">
            <a:solidFill>
              <a:schemeClr val="bg1"/>
            </a:solidFill>
          </a:endParaRPr>
        </a:p>
      </dgm:t>
    </dgm:pt>
    <dgm:pt modelId="{90F5612A-1880-46D3-9317-4E4273A298B5}" type="parTrans" cxnId="{B31C2F1C-B050-4F52-BB12-BD092A5BF6FA}">
      <dgm:prSet/>
      <dgm:spPr>
        <a:ln w="38100">
          <a:solidFill>
            <a:srgbClr val="0070C0"/>
          </a:solidFill>
        </a:ln>
      </dgm:spPr>
      <dgm:t>
        <a:bodyPr/>
        <a:lstStyle/>
        <a:p>
          <a:endParaRPr lang="es-419">
            <a:solidFill>
              <a:schemeClr val="bg1"/>
            </a:solidFill>
          </a:endParaRPr>
        </a:p>
      </dgm:t>
    </dgm:pt>
    <dgm:pt modelId="{C4448652-A535-4435-BE16-1A10AE035219}" type="sibTrans" cxnId="{B31C2F1C-B050-4F52-BB12-BD092A5BF6FA}">
      <dgm:prSet/>
      <dgm:spPr/>
      <dgm:t>
        <a:bodyPr/>
        <a:lstStyle/>
        <a:p>
          <a:endParaRPr lang="es-419">
            <a:solidFill>
              <a:schemeClr val="bg1"/>
            </a:solidFill>
          </a:endParaRPr>
        </a:p>
      </dgm:t>
    </dgm:pt>
    <dgm:pt modelId="{235BFE9B-D3A1-49DD-A918-A280B4B456BA}">
      <dgm:prSet custT="1"/>
      <dgm:spPr/>
      <dgm:t>
        <a:bodyPr/>
        <a:lstStyle/>
        <a:p>
          <a:pPr rtl="0"/>
          <a:r>
            <a:rPr lang="es-EC" sz="1600" b="1" dirty="0" smtClean="0">
              <a:solidFill>
                <a:schemeClr val="bg1"/>
              </a:solidFill>
            </a:rPr>
            <a:t>5. Se debe implementar este proceso en el DESIS</a:t>
          </a:r>
          <a:endParaRPr lang="es-EC" sz="1600" b="1" dirty="0">
            <a:solidFill>
              <a:schemeClr val="bg1"/>
            </a:solidFill>
          </a:endParaRPr>
        </a:p>
      </dgm:t>
    </dgm:pt>
    <dgm:pt modelId="{086CFF5C-CD2D-400A-BA50-5A1821198B42}" type="parTrans" cxnId="{FAA8FEFA-523C-43FA-BF84-37C983A2407D}">
      <dgm:prSet/>
      <dgm:spPr>
        <a:ln w="38100">
          <a:solidFill>
            <a:srgbClr val="0070C0"/>
          </a:solidFill>
        </a:ln>
      </dgm:spPr>
      <dgm:t>
        <a:bodyPr/>
        <a:lstStyle/>
        <a:p>
          <a:endParaRPr lang="es-419">
            <a:solidFill>
              <a:schemeClr val="bg1"/>
            </a:solidFill>
          </a:endParaRPr>
        </a:p>
      </dgm:t>
    </dgm:pt>
    <dgm:pt modelId="{914B68C8-6E6C-4264-B900-A90A570A5786}" type="sibTrans" cxnId="{FAA8FEFA-523C-43FA-BF84-37C983A2407D}">
      <dgm:prSet/>
      <dgm:spPr/>
      <dgm:t>
        <a:bodyPr/>
        <a:lstStyle/>
        <a:p>
          <a:endParaRPr lang="es-419">
            <a:solidFill>
              <a:schemeClr val="bg1"/>
            </a:solidFill>
          </a:endParaRPr>
        </a:p>
      </dgm:t>
    </dgm:pt>
    <dgm:pt modelId="{5BEBF9B3-B58A-4C94-9A96-7051FBE7CB84}">
      <dgm:prSet custT="1"/>
      <dgm:spPr/>
      <dgm:t>
        <a:bodyPr/>
        <a:lstStyle/>
        <a:p>
          <a:pPr rtl="0"/>
          <a:r>
            <a:rPr lang="es-EC" sz="1600" b="1" dirty="0" smtClean="0">
              <a:solidFill>
                <a:schemeClr val="bg1"/>
              </a:solidFill>
            </a:rPr>
            <a:t>6. Permitirá cuantificar los márgenes de seguridad</a:t>
          </a:r>
          <a:endParaRPr lang="es-EC" sz="1600" b="1" dirty="0">
            <a:solidFill>
              <a:schemeClr val="bg1"/>
            </a:solidFill>
          </a:endParaRPr>
        </a:p>
      </dgm:t>
    </dgm:pt>
    <dgm:pt modelId="{8F08943E-F1E7-4F1F-AE5A-76840C453D4C}" type="parTrans" cxnId="{FE8E24AF-5CCA-487B-9AC1-EA02AC5C536F}">
      <dgm:prSet/>
      <dgm:spPr>
        <a:ln w="38100">
          <a:solidFill>
            <a:srgbClr val="0070C0"/>
          </a:solidFill>
        </a:ln>
      </dgm:spPr>
      <dgm:t>
        <a:bodyPr/>
        <a:lstStyle/>
        <a:p>
          <a:endParaRPr lang="es-419">
            <a:solidFill>
              <a:schemeClr val="bg1"/>
            </a:solidFill>
          </a:endParaRPr>
        </a:p>
      </dgm:t>
    </dgm:pt>
    <dgm:pt modelId="{91E2079F-51CE-4415-B743-3421C9AE1113}" type="sibTrans" cxnId="{FE8E24AF-5CCA-487B-9AC1-EA02AC5C536F}">
      <dgm:prSet/>
      <dgm:spPr/>
      <dgm:t>
        <a:bodyPr/>
        <a:lstStyle/>
        <a:p>
          <a:endParaRPr lang="es-419">
            <a:solidFill>
              <a:schemeClr val="bg1"/>
            </a:solidFill>
          </a:endParaRPr>
        </a:p>
      </dgm:t>
    </dgm:pt>
    <dgm:pt modelId="{EB78AA83-000E-433F-9243-DB3702124980}" type="pres">
      <dgm:prSet presAssocID="{0D98721B-DB4F-4119-B8E0-85FF88E88BAB}" presName="Name0" presStyleCnt="0">
        <dgm:presLayoutVars>
          <dgm:chMax val="1"/>
          <dgm:chPref val="1"/>
          <dgm:dir/>
          <dgm:animOne val="branch"/>
          <dgm:animLvl val="lvl"/>
        </dgm:presLayoutVars>
      </dgm:prSet>
      <dgm:spPr/>
      <dgm:t>
        <a:bodyPr/>
        <a:lstStyle/>
        <a:p>
          <a:endParaRPr lang="es-419"/>
        </a:p>
      </dgm:t>
    </dgm:pt>
    <dgm:pt modelId="{920E2BFA-E5C2-4396-97AA-DFBC6A89FC23}" type="pres">
      <dgm:prSet presAssocID="{D52092F3-9E69-4433-94CB-DB5B2C5C7BD2}" presName="singleCycle" presStyleCnt="0"/>
      <dgm:spPr/>
      <dgm:t>
        <a:bodyPr/>
        <a:lstStyle/>
        <a:p>
          <a:endParaRPr lang="es-419"/>
        </a:p>
      </dgm:t>
    </dgm:pt>
    <dgm:pt modelId="{33595EAE-DE98-4A26-8206-3C9A702D3A30}" type="pres">
      <dgm:prSet presAssocID="{D52092F3-9E69-4433-94CB-DB5B2C5C7BD2}" presName="singleCenter" presStyleLbl="node1" presStyleIdx="0" presStyleCnt="8" custScaleX="132433" custLinFactNeighborX="1135" custLinFactNeighborY="-189">
        <dgm:presLayoutVars>
          <dgm:chMax val="7"/>
          <dgm:chPref val="7"/>
        </dgm:presLayoutVars>
      </dgm:prSet>
      <dgm:spPr/>
      <dgm:t>
        <a:bodyPr/>
        <a:lstStyle/>
        <a:p>
          <a:endParaRPr lang="es-419"/>
        </a:p>
      </dgm:t>
    </dgm:pt>
    <dgm:pt modelId="{4BB3E992-D1A6-4FC1-9876-BF4A502F1A79}" type="pres">
      <dgm:prSet presAssocID="{639DF85E-660A-40DF-87D8-235B28279B59}" presName="Name56" presStyleLbl="parChTrans1D2" presStyleIdx="0" presStyleCnt="7"/>
      <dgm:spPr/>
      <dgm:t>
        <a:bodyPr/>
        <a:lstStyle/>
        <a:p>
          <a:endParaRPr lang="es-419"/>
        </a:p>
      </dgm:t>
    </dgm:pt>
    <dgm:pt modelId="{2737B259-87B1-4B33-96F1-F7D83FC79D66}" type="pres">
      <dgm:prSet presAssocID="{8AE1FA6D-CDA4-4E05-A1F8-8DBEFFC3FB7F}" presName="text0" presStyleLbl="node1" presStyleIdx="1" presStyleCnt="8" custScaleX="216170">
        <dgm:presLayoutVars>
          <dgm:bulletEnabled val="1"/>
        </dgm:presLayoutVars>
      </dgm:prSet>
      <dgm:spPr/>
      <dgm:t>
        <a:bodyPr/>
        <a:lstStyle/>
        <a:p>
          <a:endParaRPr lang="es-419"/>
        </a:p>
      </dgm:t>
    </dgm:pt>
    <dgm:pt modelId="{0A73E761-6D3F-468F-A78C-E3B008153CB5}" type="pres">
      <dgm:prSet presAssocID="{386AEAF3-E928-46C4-A590-A56FF3C6A6DC}" presName="Name56" presStyleLbl="parChTrans1D2" presStyleIdx="1" presStyleCnt="7"/>
      <dgm:spPr/>
      <dgm:t>
        <a:bodyPr/>
        <a:lstStyle/>
        <a:p>
          <a:endParaRPr lang="es-419"/>
        </a:p>
      </dgm:t>
    </dgm:pt>
    <dgm:pt modelId="{745A9F93-2C42-476B-99F0-1CAB678DFA67}" type="pres">
      <dgm:prSet presAssocID="{C546664C-8317-4386-8D8B-3D6CB1550AEE}" presName="text0" presStyleLbl="node1" presStyleIdx="2" presStyleCnt="8" custScaleX="138007" custRadScaleRad="123399" custRadScaleInc="34345">
        <dgm:presLayoutVars>
          <dgm:bulletEnabled val="1"/>
        </dgm:presLayoutVars>
      </dgm:prSet>
      <dgm:spPr/>
      <dgm:t>
        <a:bodyPr/>
        <a:lstStyle/>
        <a:p>
          <a:endParaRPr lang="es-419"/>
        </a:p>
      </dgm:t>
    </dgm:pt>
    <dgm:pt modelId="{6EA1CB16-D1D4-4CCE-815D-74EBDDE530CE}" type="pres">
      <dgm:prSet presAssocID="{143A653D-3E32-4DAF-AF7D-DA7A045145A0}" presName="Name56" presStyleLbl="parChTrans1D2" presStyleIdx="2" presStyleCnt="7"/>
      <dgm:spPr/>
      <dgm:t>
        <a:bodyPr/>
        <a:lstStyle/>
        <a:p>
          <a:endParaRPr lang="es-419"/>
        </a:p>
      </dgm:t>
    </dgm:pt>
    <dgm:pt modelId="{8D4CE875-FA15-46EB-8F8C-038D6E61F9A4}" type="pres">
      <dgm:prSet presAssocID="{557ECBEE-EF52-47A6-B2D0-74A0C27B766F}" presName="text0" presStyleLbl="node1" presStyleIdx="3" presStyleCnt="8" custScaleX="146089" custRadScaleRad="118150" custRadScaleInc="-7783">
        <dgm:presLayoutVars>
          <dgm:bulletEnabled val="1"/>
        </dgm:presLayoutVars>
      </dgm:prSet>
      <dgm:spPr/>
      <dgm:t>
        <a:bodyPr/>
        <a:lstStyle/>
        <a:p>
          <a:endParaRPr lang="es-419"/>
        </a:p>
      </dgm:t>
    </dgm:pt>
    <dgm:pt modelId="{C7936023-B43A-4C60-AB14-998EA146AD79}" type="pres">
      <dgm:prSet presAssocID="{112CF24D-7832-4EED-8CC3-DCC757A00476}" presName="Name56" presStyleLbl="parChTrans1D2" presStyleIdx="3" presStyleCnt="7"/>
      <dgm:spPr/>
      <dgm:t>
        <a:bodyPr/>
        <a:lstStyle/>
        <a:p>
          <a:endParaRPr lang="es-419"/>
        </a:p>
      </dgm:t>
    </dgm:pt>
    <dgm:pt modelId="{A2D52110-9BF2-4228-A599-A961A58F827B}" type="pres">
      <dgm:prSet presAssocID="{3E354B9F-2F4E-4164-BC39-73A6C9D9F5A7}" presName="text0" presStyleLbl="node1" presStyleIdx="4" presStyleCnt="8" custScaleX="173720" custRadScaleRad="112489" custRadScaleInc="-46492">
        <dgm:presLayoutVars>
          <dgm:bulletEnabled val="1"/>
        </dgm:presLayoutVars>
      </dgm:prSet>
      <dgm:spPr/>
      <dgm:t>
        <a:bodyPr/>
        <a:lstStyle/>
        <a:p>
          <a:endParaRPr lang="es-419"/>
        </a:p>
      </dgm:t>
    </dgm:pt>
    <dgm:pt modelId="{840B598F-721C-413E-AAF9-0334C16CC352}" type="pres">
      <dgm:prSet presAssocID="{90F5612A-1880-46D3-9317-4E4273A298B5}" presName="Name56" presStyleLbl="parChTrans1D2" presStyleIdx="4" presStyleCnt="7"/>
      <dgm:spPr/>
      <dgm:t>
        <a:bodyPr/>
        <a:lstStyle/>
        <a:p>
          <a:endParaRPr lang="es-419"/>
        </a:p>
      </dgm:t>
    </dgm:pt>
    <dgm:pt modelId="{B91A998A-0F2B-4849-9D06-099554B90DFD}" type="pres">
      <dgm:prSet presAssocID="{EAB26054-4C3A-4B0A-9DF4-B16F752FCAB7}" presName="text0" presStyleLbl="node1" presStyleIdx="5" presStyleCnt="8" custScaleX="183886" custRadScaleRad="111117" custRadScaleInc="42889">
        <dgm:presLayoutVars>
          <dgm:bulletEnabled val="1"/>
        </dgm:presLayoutVars>
      </dgm:prSet>
      <dgm:spPr/>
      <dgm:t>
        <a:bodyPr/>
        <a:lstStyle/>
        <a:p>
          <a:endParaRPr lang="es-419"/>
        </a:p>
      </dgm:t>
    </dgm:pt>
    <dgm:pt modelId="{BFD07B18-836B-40C3-9DC1-DF555AA28722}" type="pres">
      <dgm:prSet presAssocID="{086CFF5C-CD2D-400A-BA50-5A1821198B42}" presName="Name56" presStyleLbl="parChTrans1D2" presStyleIdx="5" presStyleCnt="7"/>
      <dgm:spPr/>
      <dgm:t>
        <a:bodyPr/>
        <a:lstStyle/>
        <a:p>
          <a:endParaRPr lang="es-419"/>
        </a:p>
      </dgm:t>
    </dgm:pt>
    <dgm:pt modelId="{2DB7121A-9225-4B4E-862F-987DE880E6B1}" type="pres">
      <dgm:prSet presAssocID="{235BFE9B-D3A1-49DD-A918-A280B4B456BA}" presName="text0" presStyleLbl="node1" presStyleIdx="6" presStyleCnt="8" custScaleX="165208" custRadScaleRad="106361" custRadScaleInc="2226">
        <dgm:presLayoutVars>
          <dgm:bulletEnabled val="1"/>
        </dgm:presLayoutVars>
      </dgm:prSet>
      <dgm:spPr/>
      <dgm:t>
        <a:bodyPr/>
        <a:lstStyle/>
        <a:p>
          <a:endParaRPr lang="es-419"/>
        </a:p>
      </dgm:t>
    </dgm:pt>
    <dgm:pt modelId="{72BD09B4-BE0F-4E75-BB6D-95362C365EAC}" type="pres">
      <dgm:prSet presAssocID="{8F08943E-F1E7-4F1F-AE5A-76840C453D4C}" presName="Name56" presStyleLbl="parChTrans1D2" presStyleIdx="6" presStyleCnt="7"/>
      <dgm:spPr/>
      <dgm:t>
        <a:bodyPr/>
        <a:lstStyle/>
        <a:p>
          <a:endParaRPr lang="es-419"/>
        </a:p>
      </dgm:t>
    </dgm:pt>
    <dgm:pt modelId="{109FF7FF-1E0B-4D93-BC7F-908CD113FE04}" type="pres">
      <dgm:prSet presAssocID="{5BEBF9B3-B58A-4C94-9A96-7051FBE7CB84}" presName="text0" presStyleLbl="node1" presStyleIdx="7" presStyleCnt="8" custScaleX="153853" custRadScaleRad="120458" custRadScaleInc="-36069">
        <dgm:presLayoutVars>
          <dgm:bulletEnabled val="1"/>
        </dgm:presLayoutVars>
      </dgm:prSet>
      <dgm:spPr/>
      <dgm:t>
        <a:bodyPr/>
        <a:lstStyle/>
        <a:p>
          <a:endParaRPr lang="es-419"/>
        </a:p>
      </dgm:t>
    </dgm:pt>
  </dgm:ptLst>
  <dgm:cxnLst>
    <dgm:cxn modelId="{7F67B845-5E11-41BD-863E-5F73D140702F}" srcId="{D52092F3-9E69-4433-94CB-DB5B2C5C7BD2}" destId="{557ECBEE-EF52-47A6-B2D0-74A0C27B766F}" srcOrd="2" destOrd="0" parTransId="{143A653D-3E32-4DAF-AF7D-DA7A045145A0}" sibTransId="{E12B6BD6-93A1-49C6-B5FB-72C563C563FE}"/>
    <dgm:cxn modelId="{CDB3CAFE-580F-441E-86ED-729914B4B94D}" type="presOf" srcId="{086CFF5C-CD2D-400A-BA50-5A1821198B42}" destId="{BFD07B18-836B-40C3-9DC1-DF555AA28722}" srcOrd="0" destOrd="0" presId="urn:microsoft.com/office/officeart/2008/layout/RadialCluster"/>
    <dgm:cxn modelId="{1A3757FC-4BA5-4C84-A431-F27FAD06DF72}" type="presOf" srcId="{8F08943E-F1E7-4F1F-AE5A-76840C453D4C}" destId="{72BD09B4-BE0F-4E75-BB6D-95362C365EAC}" srcOrd="0" destOrd="0" presId="urn:microsoft.com/office/officeart/2008/layout/RadialCluster"/>
    <dgm:cxn modelId="{7D731D56-122C-4B97-B6D1-862A86CB0C27}" type="presOf" srcId="{235BFE9B-D3A1-49DD-A918-A280B4B456BA}" destId="{2DB7121A-9225-4B4E-862F-987DE880E6B1}" srcOrd="0" destOrd="0" presId="urn:microsoft.com/office/officeart/2008/layout/RadialCluster"/>
    <dgm:cxn modelId="{FAA8FEFA-523C-43FA-BF84-37C983A2407D}" srcId="{D52092F3-9E69-4433-94CB-DB5B2C5C7BD2}" destId="{235BFE9B-D3A1-49DD-A918-A280B4B456BA}" srcOrd="5" destOrd="0" parTransId="{086CFF5C-CD2D-400A-BA50-5A1821198B42}" sibTransId="{914B68C8-6E6C-4264-B900-A90A570A5786}"/>
    <dgm:cxn modelId="{7DF41012-A8EF-4C4D-BCCB-C2852D3DDF51}" type="presOf" srcId="{557ECBEE-EF52-47A6-B2D0-74A0C27B766F}" destId="{8D4CE875-FA15-46EB-8F8C-038D6E61F9A4}" srcOrd="0" destOrd="0" presId="urn:microsoft.com/office/officeart/2008/layout/RadialCluster"/>
    <dgm:cxn modelId="{4D7A9B12-67FF-4B71-92F8-0AFC6C155A21}" type="presOf" srcId="{386AEAF3-E928-46C4-A590-A56FF3C6A6DC}" destId="{0A73E761-6D3F-468F-A78C-E3B008153CB5}" srcOrd="0" destOrd="0" presId="urn:microsoft.com/office/officeart/2008/layout/RadialCluster"/>
    <dgm:cxn modelId="{1213CBE3-EB08-4492-AFFA-C1E0EB372507}" srcId="{D52092F3-9E69-4433-94CB-DB5B2C5C7BD2}" destId="{C546664C-8317-4386-8D8B-3D6CB1550AEE}" srcOrd="1" destOrd="0" parTransId="{386AEAF3-E928-46C4-A590-A56FF3C6A6DC}" sibTransId="{AF8E3097-0E76-4994-81DB-59B84BDE1CD9}"/>
    <dgm:cxn modelId="{4A18BF73-92A2-4F8D-93BF-BA6E03C554EE}" srcId="{0D98721B-DB4F-4119-B8E0-85FF88E88BAB}" destId="{D52092F3-9E69-4433-94CB-DB5B2C5C7BD2}" srcOrd="0" destOrd="0" parTransId="{1E4905B6-D05D-48D5-9CF1-510CB1C234FF}" sibTransId="{06701A70-D591-46D6-A3B8-76202A466BC5}"/>
    <dgm:cxn modelId="{7E13697C-80CD-4AC7-AA65-1AAFD805B5C4}" type="presOf" srcId="{EAB26054-4C3A-4B0A-9DF4-B16F752FCAB7}" destId="{B91A998A-0F2B-4849-9D06-099554B90DFD}" srcOrd="0" destOrd="0" presId="urn:microsoft.com/office/officeart/2008/layout/RadialCluster"/>
    <dgm:cxn modelId="{FE8E24AF-5CCA-487B-9AC1-EA02AC5C536F}" srcId="{D52092F3-9E69-4433-94CB-DB5B2C5C7BD2}" destId="{5BEBF9B3-B58A-4C94-9A96-7051FBE7CB84}" srcOrd="6" destOrd="0" parTransId="{8F08943E-F1E7-4F1F-AE5A-76840C453D4C}" sibTransId="{91E2079F-51CE-4415-B743-3421C9AE1113}"/>
    <dgm:cxn modelId="{78753610-3593-4E0E-ACC3-0E188EBD09F5}" type="presOf" srcId="{90F5612A-1880-46D3-9317-4E4273A298B5}" destId="{840B598F-721C-413E-AAF9-0334C16CC352}" srcOrd="0" destOrd="0" presId="urn:microsoft.com/office/officeart/2008/layout/RadialCluster"/>
    <dgm:cxn modelId="{1D0A63C2-77A4-46BC-9F76-74875E726E78}" type="presOf" srcId="{112CF24D-7832-4EED-8CC3-DCC757A00476}" destId="{C7936023-B43A-4C60-AB14-998EA146AD79}" srcOrd="0" destOrd="0" presId="urn:microsoft.com/office/officeart/2008/layout/RadialCluster"/>
    <dgm:cxn modelId="{C05AED4F-ADD2-4496-9E9C-71CBA0DAF1B5}" type="presOf" srcId="{5BEBF9B3-B58A-4C94-9A96-7051FBE7CB84}" destId="{109FF7FF-1E0B-4D93-BC7F-908CD113FE04}" srcOrd="0" destOrd="0" presId="urn:microsoft.com/office/officeart/2008/layout/RadialCluster"/>
    <dgm:cxn modelId="{3958CCBC-5F1D-4B9D-8B60-70017544B527}" type="presOf" srcId="{0D98721B-DB4F-4119-B8E0-85FF88E88BAB}" destId="{EB78AA83-000E-433F-9243-DB3702124980}" srcOrd="0" destOrd="0" presId="urn:microsoft.com/office/officeart/2008/layout/RadialCluster"/>
    <dgm:cxn modelId="{C67DFAE7-C583-43EE-BD9B-825169EED436}" type="presOf" srcId="{3E354B9F-2F4E-4164-BC39-73A6C9D9F5A7}" destId="{A2D52110-9BF2-4228-A599-A961A58F827B}" srcOrd="0" destOrd="0" presId="urn:microsoft.com/office/officeart/2008/layout/RadialCluster"/>
    <dgm:cxn modelId="{084DB333-6184-4ABF-A97E-44A523BA2884}" srcId="{D52092F3-9E69-4433-94CB-DB5B2C5C7BD2}" destId="{8AE1FA6D-CDA4-4E05-A1F8-8DBEFFC3FB7F}" srcOrd="0" destOrd="0" parTransId="{639DF85E-660A-40DF-87D8-235B28279B59}" sibTransId="{1C2B9802-8276-423F-BEAD-7FD07C32E6DD}"/>
    <dgm:cxn modelId="{193F5C20-985F-4E0C-8F17-7DBAEFD56FCC}" type="presOf" srcId="{8AE1FA6D-CDA4-4E05-A1F8-8DBEFFC3FB7F}" destId="{2737B259-87B1-4B33-96F1-F7D83FC79D66}" srcOrd="0" destOrd="0" presId="urn:microsoft.com/office/officeart/2008/layout/RadialCluster"/>
    <dgm:cxn modelId="{B31C2F1C-B050-4F52-BB12-BD092A5BF6FA}" srcId="{D52092F3-9E69-4433-94CB-DB5B2C5C7BD2}" destId="{EAB26054-4C3A-4B0A-9DF4-B16F752FCAB7}" srcOrd="4" destOrd="0" parTransId="{90F5612A-1880-46D3-9317-4E4273A298B5}" sibTransId="{C4448652-A535-4435-BE16-1A10AE035219}"/>
    <dgm:cxn modelId="{84763376-11BE-4371-B141-60F5860A937C}" type="presOf" srcId="{143A653D-3E32-4DAF-AF7D-DA7A045145A0}" destId="{6EA1CB16-D1D4-4CCE-815D-74EBDDE530CE}" srcOrd="0" destOrd="0" presId="urn:microsoft.com/office/officeart/2008/layout/RadialCluster"/>
    <dgm:cxn modelId="{3E4A2DF0-DB0A-46F2-BA1E-36724E6790B3}" type="presOf" srcId="{C546664C-8317-4386-8D8B-3D6CB1550AEE}" destId="{745A9F93-2C42-476B-99F0-1CAB678DFA67}" srcOrd="0" destOrd="0" presId="urn:microsoft.com/office/officeart/2008/layout/RadialCluster"/>
    <dgm:cxn modelId="{AE59FB70-1594-48B1-BBC5-98E5A50F691F}" srcId="{D52092F3-9E69-4433-94CB-DB5B2C5C7BD2}" destId="{3E354B9F-2F4E-4164-BC39-73A6C9D9F5A7}" srcOrd="3" destOrd="0" parTransId="{112CF24D-7832-4EED-8CC3-DCC757A00476}" sibTransId="{6DC10C96-7F05-4F0F-A319-4BCA4D7D9BF8}"/>
    <dgm:cxn modelId="{BF111F8C-56C8-42C6-A090-37A9DE4E1494}" type="presOf" srcId="{639DF85E-660A-40DF-87D8-235B28279B59}" destId="{4BB3E992-D1A6-4FC1-9876-BF4A502F1A79}" srcOrd="0" destOrd="0" presId="urn:microsoft.com/office/officeart/2008/layout/RadialCluster"/>
    <dgm:cxn modelId="{75136BD2-A371-4E43-9E23-E8DE95ABE5C9}" type="presOf" srcId="{D52092F3-9E69-4433-94CB-DB5B2C5C7BD2}" destId="{33595EAE-DE98-4A26-8206-3C9A702D3A30}" srcOrd="0" destOrd="0" presId="urn:microsoft.com/office/officeart/2008/layout/RadialCluster"/>
    <dgm:cxn modelId="{C36FF2D8-B3E9-4D08-B301-86A87126FC56}" type="presParOf" srcId="{EB78AA83-000E-433F-9243-DB3702124980}" destId="{920E2BFA-E5C2-4396-97AA-DFBC6A89FC23}" srcOrd="0" destOrd="0" presId="urn:microsoft.com/office/officeart/2008/layout/RadialCluster"/>
    <dgm:cxn modelId="{540EFA8F-BB52-4057-B506-B10153A10400}" type="presParOf" srcId="{920E2BFA-E5C2-4396-97AA-DFBC6A89FC23}" destId="{33595EAE-DE98-4A26-8206-3C9A702D3A30}" srcOrd="0" destOrd="0" presId="urn:microsoft.com/office/officeart/2008/layout/RadialCluster"/>
    <dgm:cxn modelId="{4E96B4EC-F844-4C78-B2AF-A50389C9137F}" type="presParOf" srcId="{920E2BFA-E5C2-4396-97AA-DFBC6A89FC23}" destId="{4BB3E992-D1A6-4FC1-9876-BF4A502F1A79}" srcOrd="1" destOrd="0" presId="urn:microsoft.com/office/officeart/2008/layout/RadialCluster"/>
    <dgm:cxn modelId="{7D157333-F2EF-4C6B-AC39-C7EEAFC3DB67}" type="presParOf" srcId="{920E2BFA-E5C2-4396-97AA-DFBC6A89FC23}" destId="{2737B259-87B1-4B33-96F1-F7D83FC79D66}" srcOrd="2" destOrd="0" presId="urn:microsoft.com/office/officeart/2008/layout/RadialCluster"/>
    <dgm:cxn modelId="{0549C3B0-8370-45BD-BBF5-03F384E241F7}" type="presParOf" srcId="{920E2BFA-E5C2-4396-97AA-DFBC6A89FC23}" destId="{0A73E761-6D3F-468F-A78C-E3B008153CB5}" srcOrd="3" destOrd="0" presId="urn:microsoft.com/office/officeart/2008/layout/RadialCluster"/>
    <dgm:cxn modelId="{5A8EA449-EBD2-418B-9BA8-9ED9B0942C27}" type="presParOf" srcId="{920E2BFA-E5C2-4396-97AA-DFBC6A89FC23}" destId="{745A9F93-2C42-476B-99F0-1CAB678DFA67}" srcOrd="4" destOrd="0" presId="urn:microsoft.com/office/officeart/2008/layout/RadialCluster"/>
    <dgm:cxn modelId="{2B0292A9-AA00-4597-8BDC-E03B35ADE9A4}" type="presParOf" srcId="{920E2BFA-E5C2-4396-97AA-DFBC6A89FC23}" destId="{6EA1CB16-D1D4-4CCE-815D-74EBDDE530CE}" srcOrd="5" destOrd="0" presId="urn:microsoft.com/office/officeart/2008/layout/RadialCluster"/>
    <dgm:cxn modelId="{FE589E4E-563E-4E22-BE42-A28C7AC3E41B}" type="presParOf" srcId="{920E2BFA-E5C2-4396-97AA-DFBC6A89FC23}" destId="{8D4CE875-FA15-46EB-8F8C-038D6E61F9A4}" srcOrd="6" destOrd="0" presId="urn:microsoft.com/office/officeart/2008/layout/RadialCluster"/>
    <dgm:cxn modelId="{1C4E976C-25A8-4827-9925-B87A66D55E77}" type="presParOf" srcId="{920E2BFA-E5C2-4396-97AA-DFBC6A89FC23}" destId="{C7936023-B43A-4C60-AB14-998EA146AD79}" srcOrd="7" destOrd="0" presId="urn:microsoft.com/office/officeart/2008/layout/RadialCluster"/>
    <dgm:cxn modelId="{7813FC19-C122-413E-AA7F-CBB079E31A14}" type="presParOf" srcId="{920E2BFA-E5C2-4396-97AA-DFBC6A89FC23}" destId="{A2D52110-9BF2-4228-A599-A961A58F827B}" srcOrd="8" destOrd="0" presId="urn:microsoft.com/office/officeart/2008/layout/RadialCluster"/>
    <dgm:cxn modelId="{A53CECBF-9E53-4BB3-8C9D-01A41E16F935}" type="presParOf" srcId="{920E2BFA-E5C2-4396-97AA-DFBC6A89FC23}" destId="{840B598F-721C-413E-AAF9-0334C16CC352}" srcOrd="9" destOrd="0" presId="urn:microsoft.com/office/officeart/2008/layout/RadialCluster"/>
    <dgm:cxn modelId="{61B1879F-C6A5-4FFE-9817-EE51629382AC}" type="presParOf" srcId="{920E2BFA-E5C2-4396-97AA-DFBC6A89FC23}" destId="{B91A998A-0F2B-4849-9D06-099554B90DFD}" srcOrd="10" destOrd="0" presId="urn:microsoft.com/office/officeart/2008/layout/RadialCluster"/>
    <dgm:cxn modelId="{0A802FDE-E1EB-4C3C-83F4-EE563F19EB06}" type="presParOf" srcId="{920E2BFA-E5C2-4396-97AA-DFBC6A89FC23}" destId="{BFD07B18-836B-40C3-9DC1-DF555AA28722}" srcOrd="11" destOrd="0" presId="urn:microsoft.com/office/officeart/2008/layout/RadialCluster"/>
    <dgm:cxn modelId="{48F4D15E-D1ED-4D5A-9F1D-9B165946FB69}" type="presParOf" srcId="{920E2BFA-E5C2-4396-97AA-DFBC6A89FC23}" destId="{2DB7121A-9225-4B4E-862F-987DE880E6B1}" srcOrd="12" destOrd="0" presId="urn:microsoft.com/office/officeart/2008/layout/RadialCluster"/>
    <dgm:cxn modelId="{295AEE21-82D9-46EA-A5E1-3D00F927C2E1}" type="presParOf" srcId="{920E2BFA-E5C2-4396-97AA-DFBC6A89FC23}" destId="{72BD09B4-BE0F-4E75-BB6D-95362C365EAC}" srcOrd="13" destOrd="0" presId="urn:microsoft.com/office/officeart/2008/layout/RadialCluster"/>
    <dgm:cxn modelId="{2B0A44F7-50C5-46CE-AE4B-5DDEE17B02D4}" type="presParOf" srcId="{920E2BFA-E5C2-4396-97AA-DFBC6A89FC23}" destId="{109FF7FF-1E0B-4D93-BC7F-908CD113FE04}"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2D05ECD-6C7B-4729-8792-BF7A9A0953FA}"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419"/>
        </a:p>
      </dgm:t>
    </dgm:pt>
    <dgm:pt modelId="{59CD6CA4-03F4-46E3-A93E-0583B5AC800A}">
      <dgm:prSet/>
      <dgm:spPr/>
      <dgm:t>
        <a:bodyPr/>
        <a:lstStyle/>
        <a:p>
          <a:pPr rtl="0"/>
          <a:r>
            <a:rPr lang="es-EC" b="1" smtClean="0">
              <a:solidFill>
                <a:srgbClr val="002060"/>
              </a:solidFill>
            </a:rPr>
            <a:t>CONCLUSIONES:</a:t>
          </a:r>
          <a:endParaRPr lang="es-EC">
            <a:solidFill>
              <a:srgbClr val="002060"/>
            </a:solidFill>
          </a:endParaRPr>
        </a:p>
      </dgm:t>
    </dgm:pt>
    <dgm:pt modelId="{B7022CE9-5DF5-4F92-A647-D4CD1BD760D2}" type="parTrans" cxnId="{1699447A-CBCA-4263-A580-332DBB068E0F}">
      <dgm:prSet/>
      <dgm:spPr/>
      <dgm:t>
        <a:bodyPr/>
        <a:lstStyle/>
        <a:p>
          <a:endParaRPr lang="es-419"/>
        </a:p>
      </dgm:t>
    </dgm:pt>
    <dgm:pt modelId="{A8805973-EFA0-4A28-9B2A-92572B748CCA}" type="sibTrans" cxnId="{1699447A-CBCA-4263-A580-332DBB068E0F}">
      <dgm:prSet/>
      <dgm:spPr/>
      <dgm:t>
        <a:bodyPr/>
        <a:lstStyle/>
        <a:p>
          <a:endParaRPr lang="es-419"/>
        </a:p>
      </dgm:t>
    </dgm:pt>
    <dgm:pt modelId="{3F14853C-2A03-4698-82D7-35C83947986D}">
      <dgm:prSet/>
      <dgm:spPr/>
      <dgm:t>
        <a:bodyPr/>
        <a:lstStyle/>
        <a:p>
          <a:pPr rtl="0"/>
          <a:r>
            <a:rPr lang="es-EC" b="1" dirty="0" smtClean="0"/>
            <a:t>Se realiza la investigación para detectar posibles accidentes mediante la implementación de un sistema de predicción.</a:t>
          </a:r>
          <a:endParaRPr lang="es-EC" dirty="0"/>
        </a:p>
      </dgm:t>
    </dgm:pt>
    <dgm:pt modelId="{E6D4D703-429B-4E46-AB3E-1FCDD5175453}" type="parTrans" cxnId="{682593C1-345F-44C1-94B1-7E4B79338DBF}">
      <dgm:prSet/>
      <dgm:spPr/>
      <dgm:t>
        <a:bodyPr/>
        <a:lstStyle/>
        <a:p>
          <a:endParaRPr lang="es-419"/>
        </a:p>
      </dgm:t>
    </dgm:pt>
    <dgm:pt modelId="{E592F86D-B90A-4321-94F5-34156BC86BBB}" type="sibTrans" cxnId="{682593C1-345F-44C1-94B1-7E4B79338DBF}">
      <dgm:prSet/>
      <dgm:spPr/>
      <dgm:t>
        <a:bodyPr/>
        <a:lstStyle/>
        <a:p>
          <a:endParaRPr lang="es-419"/>
        </a:p>
      </dgm:t>
    </dgm:pt>
    <dgm:pt modelId="{73D3D0DF-472C-4E7D-80EE-BC8700BB7B5B}">
      <dgm:prSet/>
      <dgm:spPr/>
      <dgm:t>
        <a:bodyPr/>
        <a:lstStyle/>
        <a:p>
          <a:pPr rtl="0"/>
          <a:r>
            <a:rPr lang="es-EC" b="1" smtClean="0"/>
            <a:t>El FDM se debe instalar en forma sistémica (B3, B4 CEMAE, DESIS).</a:t>
          </a:r>
          <a:endParaRPr lang="es-EC"/>
        </a:p>
      </dgm:t>
    </dgm:pt>
    <dgm:pt modelId="{B74ED2E5-58F2-4142-9ED4-41D93DFC2A0E}" type="parTrans" cxnId="{B3F76FB6-DD9F-4F5A-87A8-F7C6469D67F5}">
      <dgm:prSet/>
      <dgm:spPr/>
      <dgm:t>
        <a:bodyPr/>
        <a:lstStyle/>
        <a:p>
          <a:endParaRPr lang="es-419"/>
        </a:p>
      </dgm:t>
    </dgm:pt>
    <dgm:pt modelId="{DC3B10C8-25F1-4F97-83EE-9CF2D6BBA64F}" type="sibTrans" cxnId="{B3F76FB6-DD9F-4F5A-87A8-F7C6469D67F5}">
      <dgm:prSet/>
      <dgm:spPr/>
      <dgm:t>
        <a:bodyPr/>
        <a:lstStyle/>
        <a:p>
          <a:endParaRPr lang="es-419"/>
        </a:p>
      </dgm:t>
    </dgm:pt>
    <dgm:pt modelId="{E7BFED87-FD55-48B5-9DAD-A77F984486C2}">
      <dgm:prSet/>
      <dgm:spPr/>
      <dgm:t>
        <a:bodyPr/>
        <a:lstStyle/>
        <a:p>
          <a:pPr rtl="0"/>
          <a:r>
            <a:rPr lang="es-EC" b="1" smtClean="0"/>
            <a:t>Funcionamiento dentro del DESIS, creación del proceso y administración.</a:t>
          </a:r>
          <a:endParaRPr lang="es-EC"/>
        </a:p>
      </dgm:t>
    </dgm:pt>
    <dgm:pt modelId="{20A0F177-32C8-498B-BB76-2EE608CFF662}" type="parTrans" cxnId="{A97A7B1A-83A3-421B-B13A-975FA94C971F}">
      <dgm:prSet/>
      <dgm:spPr/>
      <dgm:t>
        <a:bodyPr/>
        <a:lstStyle/>
        <a:p>
          <a:endParaRPr lang="es-419"/>
        </a:p>
      </dgm:t>
    </dgm:pt>
    <dgm:pt modelId="{58211745-02E5-4A97-AFE5-D9552A006895}" type="sibTrans" cxnId="{A97A7B1A-83A3-421B-B13A-975FA94C971F}">
      <dgm:prSet/>
      <dgm:spPr/>
      <dgm:t>
        <a:bodyPr/>
        <a:lstStyle/>
        <a:p>
          <a:endParaRPr lang="es-419"/>
        </a:p>
      </dgm:t>
    </dgm:pt>
    <dgm:pt modelId="{D86370A8-3920-4C18-AA07-12CE2312AF7C}">
      <dgm:prSet/>
      <dgm:spPr/>
      <dgm:t>
        <a:bodyPr/>
        <a:lstStyle/>
        <a:p>
          <a:pPr rtl="0"/>
          <a:r>
            <a:rPr lang="es-EC" b="1" smtClean="0"/>
            <a:t>Adquisición de Software y Hardware</a:t>
          </a:r>
          <a:endParaRPr lang="es-EC"/>
        </a:p>
      </dgm:t>
    </dgm:pt>
    <dgm:pt modelId="{C2740F59-0022-4A10-A4E1-E258CE95565D}" type="parTrans" cxnId="{4951B96D-A676-484C-94BA-0536FD9023EF}">
      <dgm:prSet/>
      <dgm:spPr/>
      <dgm:t>
        <a:bodyPr/>
        <a:lstStyle/>
        <a:p>
          <a:endParaRPr lang="es-419"/>
        </a:p>
      </dgm:t>
    </dgm:pt>
    <dgm:pt modelId="{769AE2B8-8FD2-438F-904F-5FE5D101C0B8}" type="sibTrans" cxnId="{4951B96D-A676-484C-94BA-0536FD9023EF}">
      <dgm:prSet/>
      <dgm:spPr/>
      <dgm:t>
        <a:bodyPr/>
        <a:lstStyle/>
        <a:p>
          <a:endParaRPr lang="es-419"/>
        </a:p>
      </dgm:t>
    </dgm:pt>
    <dgm:pt modelId="{798E6CD0-026E-447E-9A46-5AD3DA041995}">
      <dgm:prSet/>
      <dgm:spPr/>
      <dgm:t>
        <a:bodyPr/>
        <a:lstStyle/>
        <a:p>
          <a:pPr rtl="0"/>
          <a:r>
            <a:rPr lang="es-EC" b="1" dirty="0" smtClean="0"/>
            <a:t>Capacitación Gerencial y Operativa</a:t>
          </a:r>
          <a:endParaRPr lang="es-EC" dirty="0"/>
        </a:p>
      </dgm:t>
    </dgm:pt>
    <dgm:pt modelId="{5A9FED36-7C0D-481C-9924-1B7A7A0D0F58}" type="parTrans" cxnId="{FE7770D6-68DA-42F7-81A8-19B3C17034D6}">
      <dgm:prSet/>
      <dgm:spPr/>
      <dgm:t>
        <a:bodyPr/>
        <a:lstStyle/>
        <a:p>
          <a:endParaRPr lang="es-419"/>
        </a:p>
      </dgm:t>
    </dgm:pt>
    <dgm:pt modelId="{0E55DDE5-51AA-4367-B838-5953021E02D0}" type="sibTrans" cxnId="{FE7770D6-68DA-42F7-81A8-19B3C17034D6}">
      <dgm:prSet/>
      <dgm:spPr/>
      <dgm:t>
        <a:bodyPr/>
        <a:lstStyle/>
        <a:p>
          <a:endParaRPr lang="es-419"/>
        </a:p>
      </dgm:t>
    </dgm:pt>
    <dgm:pt modelId="{276DF17C-1731-4BD8-802C-126F24E8BC09}">
      <dgm:prSet/>
      <dgm:spPr/>
      <dgm:t>
        <a:bodyPr/>
        <a:lstStyle/>
        <a:p>
          <a:pPr rtl="0"/>
          <a:r>
            <a:rPr lang="es-EC" b="1" smtClean="0">
              <a:solidFill>
                <a:srgbClr val="002060"/>
              </a:solidFill>
            </a:rPr>
            <a:t>RECOMENDACIONES:</a:t>
          </a:r>
          <a:endParaRPr lang="es-EC">
            <a:solidFill>
              <a:srgbClr val="002060"/>
            </a:solidFill>
          </a:endParaRPr>
        </a:p>
      </dgm:t>
    </dgm:pt>
    <dgm:pt modelId="{D40A00FD-D94F-4D15-8CFB-AEBE7D3B693E}" type="parTrans" cxnId="{67CC01CA-B39C-4460-A086-677E97C78EC0}">
      <dgm:prSet/>
      <dgm:spPr/>
      <dgm:t>
        <a:bodyPr/>
        <a:lstStyle/>
        <a:p>
          <a:endParaRPr lang="es-419"/>
        </a:p>
      </dgm:t>
    </dgm:pt>
    <dgm:pt modelId="{7F8152F4-3B7A-4BED-8B17-6BD70E4354B7}" type="sibTrans" cxnId="{67CC01CA-B39C-4460-A086-677E97C78EC0}">
      <dgm:prSet/>
      <dgm:spPr/>
      <dgm:t>
        <a:bodyPr/>
        <a:lstStyle/>
        <a:p>
          <a:endParaRPr lang="es-419"/>
        </a:p>
      </dgm:t>
    </dgm:pt>
    <dgm:pt modelId="{AE62785F-296E-4FED-99A9-5BC16BEEA9A9}">
      <dgm:prSet/>
      <dgm:spPr/>
      <dgm:t>
        <a:bodyPr/>
        <a:lstStyle/>
        <a:p>
          <a:pPr rtl="0"/>
          <a:r>
            <a:rPr lang="es-EC" b="1" dirty="0" smtClean="0"/>
            <a:t>Implementación del Sistema para </a:t>
          </a:r>
          <a:r>
            <a:rPr lang="es-EC" b="1" dirty="0" smtClean="0"/>
            <a:t>reducir la </a:t>
          </a:r>
          <a:r>
            <a:rPr lang="es-EC" b="1" dirty="0" smtClean="0"/>
            <a:t>ocurrencia de </a:t>
          </a:r>
          <a:r>
            <a:rPr lang="es-EC" b="1" dirty="0" smtClean="0"/>
            <a:t>accidentes, en base al seguimiento y predicción de eventos.</a:t>
          </a:r>
          <a:endParaRPr lang="es-EC" dirty="0"/>
        </a:p>
      </dgm:t>
    </dgm:pt>
    <dgm:pt modelId="{1F0CAD16-195D-4FEE-8F70-9F48C22EF1FF}" type="parTrans" cxnId="{6C335691-2F37-4961-8C1C-C9E9FF81CC45}">
      <dgm:prSet/>
      <dgm:spPr/>
      <dgm:t>
        <a:bodyPr/>
        <a:lstStyle/>
        <a:p>
          <a:endParaRPr lang="es-419"/>
        </a:p>
      </dgm:t>
    </dgm:pt>
    <dgm:pt modelId="{BE5CAC14-C54F-453F-BA53-A2C56B630F62}" type="sibTrans" cxnId="{6C335691-2F37-4961-8C1C-C9E9FF81CC45}">
      <dgm:prSet/>
      <dgm:spPr/>
      <dgm:t>
        <a:bodyPr/>
        <a:lstStyle/>
        <a:p>
          <a:endParaRPr lang="es-419"/>
        </a:p>
      </dgm:t>
    </dgm:pt>
    <dgm:pt modelId="{24C53D88-3CA0-4858-A299-5F3DCBC53A2D}">
      <dgm:prSet/>
      <dgm:spPr/>
      <dgm:t>
        <a:bodyPr/>
        <a:lstStyle/>
        <a:p>
          <a:pPr rtl="0"/>
          <a:r>
            <a:rPr lang="es-EC" b="1" dirty="0" smtClean="0"/>
            <a:t>Asignación de recursos para la implementación.</a:t>
          </a:r>
          <a:endParaRPr lang="es-EC" dirty="0"/>
        </a:p>
      </dgm:t>
    </dgm:pt>
    <dgm:pt modelId="{3CB17F85-1E8C-445F-B672-75ECF9247000}" type="parTrans" cxnId="{8A41262C-234B-4160-9E47-D97A5E6D3636}">
      <dgm:prSet/>
      <dgm:spPr/>
      <dgm:t>
        <a:bodyPr/>
        <a:lstStyle/>
        <a:p>
          <a:endParaRPr lang="es-419"/>
        </a:p>
      </dgm:t>
    </dgm:pt>
    <dgm:pt modelId="{78CE1F4B-B712-48CF-BFDD-50B3634B3400}" type="sibTrans" cxnId="{8A41262C-234B-4160-9E47-D97A5E6D3636}">
      <dgm:prSet/>
      <dgm:spPr/>
      <dgm:t>
        <a:bodyPr/>
        <a:lstStyle/>
        <a:p>
          <a:endParaRPr lang="es-419"/>
        </a:p>
      </dgm:t>
    </dgm:pt>
    <dgm:pt modelId="{2C7D89FF-3EFE-47E9-8FC4-F9F29AFE4E15}">
      <dgm:prSet/>
      <dgm:spPr/>
      <dgm:t>
        <a:bodyPr/>
        <a:lstStyle/>
        <a:p>
          <a:pPr rtl="0"/>
          <a:endParaRPr lang="es-EC" dirty="0"/>
        </a:p>
      </dgm:t>
    </dgm:pt>
    <dgm:pt modelId="{B085BC5A-509F-4D5A-AB12-0FA00B548E0F}" type="parTrans" cxnId="{A675F370-C113-4CE6-8068-49BF97D03366}">
      <dgm:prSet/>
      <dgm:spPr/>
      <dgm:t>
        <a:bodyPr/>
        <a:lstStyle/>
        <a:p>
          <a:endParaRPr lang="es-419"/>
        </a:p>
      </dgm:t>
    </dgm:pt>
    <dgm:pt modelId="{49F9380A-CBE8-443A-B6DF-7A3779AB0193}" type="sibTrans" cxnId="{A675F370-C113-4CE6-8068-49BF97D03366}">
      <dgm:prSet/>
      <dgm:spPr/>
      <dgm:t>
        <a:bodyPr/>
        <a:lstStyle/>
        <a:p>
          <a:endParaRPr lang="es-419"/>
        </a:p>
      </dgm:t>
    </dgm:pt>
    <dgm:pt modelId="{39BD6E5B-BE51-40D3-9265-82A2F2007997}" type="pres">
      <dgm:prSet presAssocID="{22D05ECD-6C7B-4729-8792-BF7A9A0953FA}" presName="linear" presStyleCnt="0">
        <dgm:presLayoutVars>
          <dgm:animLvl val="lvl"/>
          <dgm:resizeHandles val="exact"/>
        </dgm:presLayoutVars>
      </dgm:prSet>
      <dgm:spPr/>
      <dgm:t>
        <a:bodyPr/>
        <a:lstStyle/>
        <a:p>
          <a:endParaRPr lang="es-419"/>
        </a:p>
      </dgm:t>
    </dgm:pt>
    <dgm:pt modelId="{9D4627FF-544C-4C0D-B2FD-EF2EE7E67603}" type="pres">
      <dgm:prSet presAssocID="{59CD6CA4-03F4-46E3-A93E-0583B5AC800A}" presName="parentText" presStyleLbl="node1" presStyleIdx="0" presStyleCnt="2" custScaleX="88764">
        <dgm:presLayoutVars>
          <dgm:chMax val="0"/>
          <dgm:bulletEnabled val="1"/>
        </dgm:presLayoutVars>
      </dgm:prSet>
      <dgm:spPr/>
      <dgm:t>
        <a:bodyPr/>
        <a:lstStyle/>
        <a:p>
          <a:endParaRPr lang="es-419"/>
        </a:p>
      </dgm:t>
    </dgm:pt>
    <dgm:pt modelId="{A27875C4-F251-4E02-9C32-DE10C4E4A23E}" type="pres">
      <dgm:prSet presAssocID="{59CD6CA4-03F4-46E3-A93E-0583B5AC800A}" presName="childText" presStyleLbl="revTx" presStyleIdx="0" presStyleCnt="2">
        <dgm:presLayoutVars>
          <dgm:bulletEnabled val="1"/>
        </dgm:presLayoutVars>
      </dgm:prSet>
      <dgm:spPr/>
      <dgm:t>
        <a:bodyPr/>
        <a:lstStyle/>
        <a:p>
          <a:endParaRPr lang="es-419"/>
        </a:p>
      </dgm:t>
    </dgm:pt>
    <dgm:pt modelId="{66813845-8892-4C52-8C8D-52E84C4BF57E}" type="pres">
      <dgm:prSet presAssocID="{276DF17C-1731-4BD8-802C-126F24E8BC09}" presName="parentText" presStyleLbl="node1" presStyleIdx="1" presStyleCnt="2" custScaleX="89253">
        <dgm:presLayoutVars>
          <dgm:chMax val="0"/>
          <dgm:bulletEnabled val="1"/>
        </dgm:presLayoutVars>
      </dgm:prSet>
      <dgm:spPr/>
      <dgm:t>
        <a:bodyPr/>
        <a:lstStyle/>
        <a:p>
          <a:endParaRPr lang="es-419"/>
        </a:p>
      </dgm:t>
    </dgm:pt>
    <dgm:pt modelId="{BC93868C-FF78-4F85-8FBC-1BA77549935C}" type="pres">
      <dgm:prSet presAssocID="{276DF17C-1731-4BD8-802C-126F24E8BC09}" presName="childText" presStyleLbl="revTx" presStyleIdx="1" presStyleCnt="2">
        <dgm:presLayoutVars>
          <dgm:bulletEnabled val="1"/>
        </dgm:presLayoutVars>
      </dgm:prSet>
      <dgm:spPr/>
      <dgm:t>
        <a:bodyPr/>
        <a:lstStyle/>
        <a:p>
          <a:endParaRPr lang="es-419"/>
        </a:p>
      </dgm:t>
    </dgm:pt>
  </dgm:ptLst>
  <dgm:cxnLst>
    <dgm:cxn modelId="{FBC4F148-7CE0-42D4-B793-07097A0DD193}" type="presOf" srcId="{2C7D89FF-3EFE-47E9-8FC4-F9F29AFE4E15}" destId="{A27875C4-F251-4E02-9C32-DE10C4E4A23E}" srcOrd="0" destOrd="5" presId="urn:microsoft.com/office/officeart/2005/8/layout/vList2"/>
    <dgm:cxn modelId="{6C335691-2F37-4961-8C1C-C9E9FF81CC45}" srcId="{276DF17C-1731-4BD8-802C-126F24E8BC09}" destId="{AE62785F-296E-4FED-99A9-5BC16BEEA9A9}" srcOrd="0" destOrd="0" parTransId="{1F0CAD16-195D-4FEE-8F70-9F48C22EF1FF}" sibTransId="{BE5CAC14-C54F-453F-BA53-A2C56B630F62}"/>
    <dgm:cxn modelId="{80E01C64-14E7-4AAB-B47F-03B04696348C}" type="presOf" srcId="{276DF17C-1731-4BD8-802C-126F24E8BC09}" destId="{66813845-8892-4C52-8C8D-52E84C4BF57E}" srcOrd="0" destOrd="0" presId="urn:microsoft.com/office/officeart/2005/8/layout/vList2"/>
    <dgm:cxn modelId="{3FE01EBD-2F93-40A5-B573-CDABDC9C4F84}" type="presOf" srcId="{AE62785F-296E-4FED-99A9-5BC16BEEA9A9}" destId="{BC93868C-FF78-4F85-8FBC-1BA77549935C}" srcOrd="0" destOrd="0" presId="urn:microsoft.com/office/officeart/2005/8/layout/vList2"/>
    <dgm:cxn modelId="{50919B76-1A6F-404C-8DD8-63A9D2786EC8}" type="presOf" srcId="{E7BFED87-FD55-48B5-9DAD-A77F984486C2}" destId="{A27875C4-F251-4E02-9C32-DE10C4E4A23E}" srcOrd="0" destOrd="2" presId="urn:microsoft.com/office/officeart/2005/8/layout/vList2"/>
    <dgm:cxn modelId="{1B6C4566-EDC5-49AC-B8B2-253497D5A236}" type="presOf" srcId="{59CD6CA4-03F4-46E3-A93E-0583B5AC800A}" destId="{9D4627FF-544C-4C0D-B2FD-EF2EE7E67603}" srcOrd="0" destOrd="0" presId="urn:microsoft.com/office/officeart/2005/8/layout/vList2"/>
    <dgm:cxn modelId="{DE1C4F1C-5264-46B9-BF08-549017D48C13}" type="presOf" srcId="{73D3D0DF-472C-4E7D-80EE-BC8700BB7B5B}" destId="{A27875C4-F251-4E02-9C32-DE10C4E4A23E}" srcOrd="0" destOrd="1" presId="urn:microsoft.com/office/officeart/2005/8/layout/vList2"/>
    <dgm:cxn modelId="{A675F370-C113-4CE6-8068-49BF97D03366}" srcId="{59CD6CA4-03F4-46E3-A93E-0583B5AC800A}" destId="{2C7D89FF-3EFE-47E9-8FC4-F9F29AFE4E15}" srcOrd="5" destOrd="0" parTransId="{B085BC5A-509F-4D5A-AB12-0FA00B548E0F}" sibTransId="{49F9380A-CBE8-443A-B6DF-7A3779AB0193}"/>
    <dgm:cxn modelId="{AA51D795-6E79-4C17-BA2F-250ADA0F62D2}" type="presOf" srcId="{22D05ECD-6C7B-4729-8792-BF7A9A0953FA}" destId="{39BD6E5B-BE51-40D3-9265-82A2F2007997}" srcOrd="0" destOrd="0" presId="urn:microsoft.com/office/officeart/2005/8/layout/vList2"/>
    <dgm:cxn modelId="{CEA503C2-3636-4DA9-BC36-86911A9346DA}" type="presOf" srcId="{D86370A8-3920-4C18-AA07-12CE2312AF7C}" destId="{A27875C4-F251-4E02-9C32-DE10C4E4A23E}" srcOrd="0" destOrd="3" presId="urn:microsoft.com/office/officeart/2005/8/layout/vList2"/>
    <dgm:cxn modelId="{67CC01CA-B39C-4460-A086-677E97C78EC0}" srcId="{22D05ECD-6C7B-4729-8792-BF7A9A0953FA}" destId="{276DF17C-1731-4BD8-802C-126F24E8BC09}" srcOrd="1" destOrd="0" parTransId="{D40A00FD-D94F-4D15-8CFB-AEBE7D3B693E}" sibTransId="{7F8152F4-3B7A-4BED-8B17-6BD70E4354B7}"/>
    <dgm:cxn modelId="{10196CB6-A2A5-49A4-AD6D-34DCF10CC451}" type="presOf" srcId="{24C53D88-3CA0-4858-A299-5F3DCBC53A2D}" destId="{BC93868C-FF78-4F85-8FBC-1BA77549935C}" srcOrd="0" destOrd="1" presId="urn:microsoft.com/office/officeart/2005/8/layout/vList2"/>
    <dgm:cxn modelId="{FE7770D6-68DA-42F7-81A8-19B3C17034D6}" srcId="{59CD6CA4-03F4-46E3-A93E-0583B5AC800A}" destId="{798E6CD0-026E-447E-9A46-5AD3DA041995}" srcOrd="4" destOrd="0" parTransId="{5A9FED36-7C0D-481C-9924-1B7A7A0D0F58}" sibTransId="{0E55DDE5-51AA-4367-B838-5953021E02D0}"/>
    <dgm:cxn modelId="{944873A2-E4FE-467C-AB65-4B15264CEE87}" type="presOf" srcId="{798E6CD0-026E-447E-9A46-5AD3DA041995}" destId="{A27875C4-F251-4E02-9C32-DE10C4E4A23E}" srcOrd="0" destOrd="4" presId="urn:microsoft.com/office/officeart/2005/8/layout/vList2"/>
    <dgm:cxn modelId="{4050CD9B-CF85-4B26-8E6E-F3FBA1D2D99B}" type="presOf" srcId="{3F14853C-2A03-4698-82D7-35C83947986D}" destId="{A27875C4-F251-4E02-9C32-DE10C4E4A23E}" srcOrd="0" destOrd="0" presId="urn:microsoft.com/office/officeart/2005/8/layout/vList2"/>
    <dgm:cxn modelId="{8A41262C-234B-4160-9E47-D97A5E6D3636}" srcId="{276DF17C-1731-4BD8-802C-126F24E8BC09}" destId="{24C53D88-3CA0-4858-A299-5F3DCBC53A2D}" srcOrd="1" destOrd="0" parTransId="{3CB17F85-1E8C-445F-B672-75ECF9247000}" sibTransId="{78CE1F4B-B712-48CF-BFDD-50B3634B3400}"/>
    <dgm:cxn modelId="{B3F76FB6-DD9F-4F5A-87A8-F7C6469D67F5}" srcId="{59CD6CA4-03F4-46E3-A93E-0583B5AC800A}" destId="{73D3D0DF-472C-4E7D-80EE-BC8700BB7B5B}" srcOrd="1" destOrd="0" parTransId="{B74ED2E5-58F2-4142-9ED4-41D93DFC2A0E}" sibTransId="{DC3B10C8-25F1-4F97-83EE-9CF2D6BBA64F}"/>
    <dgm:cxn modelId="{682593C1-345F-44C1-94B1-7E4B79338DBF}" srcId="{59CD6CA4-03F4-46E3-A93E-0583B5AC800A}" destId="{3F14853C-2A03-4698-82D7-35C83947986D}" srcOrd="0" destOrd="0" parTransId="{E6D4D703-429B-4E46-AB3E-1FCDD5175453}" sibTransId="{E592F86D-B90A-4321-94F5-34156BC86BBB}"/>
    <dgm:cxn modelId="{A97A7B1A-83A3-421B-B13A-975FA94C971F}" srcId="{59CD6CA4-03F4-46E3-A93E-0583B5AC800A}" destId="{E7BFED87-FD55-48B5-9DAD-A77F984486C2}" srcOrd="2" destOrd="0" parTransId="{20A0F177-32C8-498B-BB76-2EE608CFF662}" sibTransId="{58211745-02E5-4A97-AFE5-D9552A006895}"/>
    <dgm:cxn modelId="{1699447A-CBCA-4263-A580-332DBB068E0F}" srcId="{22D05ECD-6C7B-4729-8792-BF7A9A0953FA}" destId="{59CD6CA4-03F4-46E3-A93E-0583B5AC800A}" srcOrd="0" destOrd="0" parTransId="{B7022CE9-5DF5-4F92-A647-D4CD1BD760D2}" sibTransId="{A8805973-EFA0-4A28-9B2A-92572B748CCA}"/>
    <dgm:cxn modelId="{4951B96D-A676-484C-94BA-0536FD9023EF}" srcId="{59CD6CA4-03F4-46E3-A93E-0583B5AC800A}" destId="{D86370A8-3920-4C18-AA07-12CE2312AF7C}" srcOrd="3" destOrd="0" parTransId="{C2740F59-0022-4A10-A4E1-E258CE95565D}" sibTransId="{769AE2B8-8FD2-438F-904F-5FE5D101C0B8}"/>
    <dgm:cxn modelId="{3838EF6D-1CEE-4200-B873-A8D86BC78479}" type="presParOf" srcId="{39BD6E5B-BE51-40D3-9265-82A2F2007997}" destId="{9D4627FF-544C-4C0D-B2FD-EF2EE7E67603}" srcOrd="0" destOrd="0" presId="urn:microsoft.com/office/officeart/2005/8/layout/vList2"/>
    <dgm:cxn modelId="{F2852E74-794A-4E80-ACEA-AC84E3FF55B0}" type="presParOf" srcId="{39BD6E5B-BE51-40D3-9265-82A2F2007997}" destId="{A27875C4-F251-4E02-9C32-DE10C4E4A23E}" srcOrd="1" destOrd="0" presId="urn:microsoft.com/office/officeart/2005/8/layout/vList2"/>
    <dgm:cxn modelId="{A57283C8-E445-4FC0-82C4-DFDE86BA88EF}" type="presParOf" srcId="{39BD6E5B-BE51-40D3-9265-82A2F2007997}" destId="{66813845-8892-4C52-8C8D-52E84C4BF57E}" srcOrd="2" destOrd="0" presId="urn:microsoft.com/office/officeart/2005/8/layout/vList2"/>
    <dgm:cxn modelId="{61962F91-39EE-45A6-BCDB-EF3DD84D43CB}" type="presParOf" srcId="{39BD6E5B-BE51-40D3-9265-82A2F2007997}" destId="{BC93868C-FF78-4F85-8FBC-1BA77549935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81E19-DF2D-4C98-9472-31D04B56F068}">
      <dsp:nvSpPr>
        <dsp:cNvPr id="0" name=""/>
        <dsp:cNvSpPr/>
      </dsp:nvSpPr>
      <dsp:spPr>
        <a:xfrm rot="1718101">
          <a:off x="3779482" y="3480779"/>
          <a:ext cx="877599" cy="53525"/>
        </a:xfrm>
        <a:custGeom>
          <a:avLst/>
          <a:gdLst/>
          <a:ahLst/>
          <a:cxnLst/>
          <a:rect l="0" t="0" r="0" b="0"/>
          <a:pathLst>
            <a:path>
              <a:moveTo>
                <a:pt x="0" y="26762"/>
              </a:moveTo>
              <a:lnTo>
                <a:pt x="877599" y="26762"/>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E1A851-EDC4-410A-893C-26FEE8D27348}">
      <dsp:nvSpPr>
        <dsp:cNvPr id="0" name=""/>
        <dsp:cNvSpPr/>
      </dsp:nvSpPr>
      <dsp:spPr>
        <a:xfrm rot="19827964">
          <a:off x="3769985" y="1720376"/>
          <a:ext cx="972279" cy="53525"/>
        </a:xfrm>
        <a:custGeom>
          <a:avLst/>
          <a:gdLst/>
          <a:ahLst/>
          <a:cxnLst/>
          <a:rect l="0" t="0" r="0" b="0"/>
          <a:pathLst>
            <a:path>
              <a:moveTo>
                <a:pt x="0" y="26762"/>
              </a:moveTo>
              <a:lnTo>
                <a:pt x="972279" y="26762"/>
              </a:lnTo>
            </a:path>
          </a:pathLst>
        </a:custGeom>
        <a:noFill/>
        <a:ln w="1587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1CA052A-F4E7-4024-A4A7-2926ADD037E9}">
      <dsp:nvSpPr>
        <dsp:cNvPr id="0" name=""/>
        <dsp:cNvSpPr/>
      </dsp:nvSpPr>
      <dsp:spPr>
        <a:xfrm>
          <a:off x="1406748" y="1526959"/>
          <a:ext cx="2497026" cy="22543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053C6F-A37C-4549-99B4-D4D096659EE4}">
      <dsp:nvSpPr>
        <dsp:cNvPr id="0" name=""/>
        <dsp:cNvSpPr/>
      </dsp:nvSpPr>
      <dsp:spPr>
        <a:xfrm>
          <a:off x="4547911" y="201"/>
          <a:ext cx="2019240" cy="2019240"/>
        </a:xfrm>
        <a:prstGeom prst="ellips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419" sz="1800" b="1" kern="1200" dirty="0" smtClean="0">
              <a:solidFill>
                <a:schemeClr val="bg1"/>
              </a:solidFill>
              <a:effectLst>
                <a:outerShdw blurRad="38100" dist="38100" dir="2700000" algn="tl">
                  <a:srgbClr val="000000">
                    <a:alpha val="43137"/>
                  </a:srgbClr>
                </a:outerShdw>
              </a:effectLst>
            </a:rPr>
            <a:t>ENFOQUE</a:t>
          </a:r>
          <a:r>
            <a:rPr lang="es-419" sz="2000" b="1" kern="1200" dirty="0" smtClean="0">
              <a:solidFill>
                <a:schemeClr val="bg1"/>
              </a:solidFill>
            </a:rPr>
            <a:t>:</a:t>
          </a:r>
          <a:endParaRPr lang="es-EC" sz="2000" kern="1200" dirty="0">
            <a:solidFill>
              <a:schemeClr val="bg1"/>
            </a:solidFill>
          </a:endParaRPr>
        </a:p>
      </dsp:txBody>
      <dsp:txXfrm>
        <a:off x="4843622" y="295912"/>
        <a:ext cx="1427818" cy="1427818"/>
      </dsp:txXfrm>
    </dsp:sp>
    <dsp:sp modelId="{119AC05B-4FD8-428F-AD0B-0476EF83370A}">
      <dsp:nvSpPr>
        <dsp:cNvPr id="0" name=""/>
        <dsp:cNvSpPr/>
      </dsp:nvSpPr>
      <dsp:spPr>
        <a:xfrm>
          <a:off x="6769076" y="201"/>
          <a:ext cx="3028860" cy="201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s-419" sz="1600" b="1" kern="1200" dirty="0" smtClean="0">
              <a:solidFill>
                <a:srgbClr val="FFFF00"/>
              </a:solidFill>
            </a:rPr>
            <a:t>El método empleado</a:t>
          </a:r>
          <a:r>
            <a:rPr lang="es-419" sz="1600" b="1" kern="1200" dirty="0" smtClean="0"/>
            <a:t>, es de naturaleza cuantitativa, este proceso se llevo a cabo con ayuda de herramientas estadísticas y matemáticas para así cuantificar el problema.</a:t>
          </a:r>
          <a:endParaRPr lang="es-EC" sz="1600" kern="1200" dirty="0"/>
        </a:p>
      </dsp:txBody>
      <dsp:txXfrm>
        <a:off x="6769076" y="201"/>
        <a:ext cx="3028860" cy="2019240"/>
      </dsp:txXfrm>
    </dsp:sp>
    <dsp:sp modelId="{9DA0380F-A6CB-4544-B6E4-FE99F16F42EE}">
      <dsp:nvSpPr>
        <dsp:cNvPr id="0" name=""/>
        <dsp:cNvSpPr/>
      </dsp:nvSpPr>
      <dsp:spPr>
        <a:xfrm flipH="1">
          <a:off x="4448835" y="3224336"/>
          <a:ext cx="2199700" cy="2019240"/>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419" sz="1400" b="1" kern="1200" dirty="0" smtClean="0">
              <a:solidFill>
                <a:schemeClr val="bg1"/>
              </a:solidFill>
              <a:effectLst>
                <a:outerShdw blurRad="38100" dist="38100" dir="2700000" algn="tl">
                  <a:srgbClr val="000000">
                    <a:alpha val="43137"/>
                  </a:srgbClr>
                </a:outerShdw>
              </a:effectLst>
            </a:rPr>
            <a:t>TIPO DE INVESTIGACIÓN:</a:t>
          </a:r>
          <a:endParaRPr lang="es-EC" sz="1400" b="1" kern="1200" dirty="0">
            <a:solidFill>
              <a:schemeClr val="bg1"/>
            </a:solidFill>
            <a:effectLst>
              <a:outerShdw blurRad="38100" dist="38100" dir="2700000" algn="tl">
                <a:srgbClr val="000000">
                  <a:alpha val="43137"/>
                </a:srgbClr>
              </a:outerShdw>
            </a:effectLst>
          </a:endParaRPr>
        </a:p>
      </dsp:txBody>
      <dsp:txXfrm>
        <a:off x="4770974" y="3520047"/>
        <a:ext cx="1555422" cy="1427818"/>
      </dsp:txXfrm>
    </dsp:sp>
    <dsp:sp modelId="{46286940-FB3D-4268-BF3F-98AE0A647750}">
      <dsp:nvSpPr>
        <dsp:cNvPr id="0" name=""/>
        <dsp:cNvSpPr/>
      </dsp:nvSpPr>
      <dsp:spPr>
        <a:xfrm flipH="1">
          <a:off x="6624884" y="3224336"/>
          <a:ext cx="3299550" cy="201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just" defTabSz="622300" rtl="0">
            <a:lnSpc>
              <a:spcPct val="90000"/>
            </a:lnSpc>
            <a:spcBef>
              <a:spcPct val="0"/>
            </a:spcBef>
            <a:spcAft>
              <a:spcPct val="15000"/>
            </a:spcAft>
            <a:buChar char="••"/>
          </a:pPr>
          <a:r>
            <a:rPr lang="es-419" sz="1400" b="1" kern="1200" dirty="0" smtClean="0">
              <a:solidFill>
                <a:srgbClr val="FFFF00"/>
              </a:solidFill>
            </a:rPr>
            <a:t>Descriptivo:</a:t>
          </a:r>
          <a:r>
            <a:rPr lang="es-419" sz="1400" b="1" kern="1200" dirty="0" smtClean="0"/>
            <a:t> Puntualiza las características de la población de estudio, </a:t>
          </a:r>
          <a:r>
            <a:rPr lang="es-ES" sz="1400" b="1" kern="1200" dirty="0" smtClean="0"/>
            <a:t>se describen los datos y características de la población o fenómeno en estudio. </a:t>
          </a:r>
          <a:r>
            <a:rPr lang="es-ES" sz="1400" b="1" kern="1200" smtClean="0"/>
            <a:t>Esta Investigación </a:t>
          </a:r>
          <a:r>
            <a:rPr lang="es-ES" sz="1400" b="1" kern="1200" dirty="0" smtClean="0"/>
            <a:t>responde a las preguntas: quién, qué, dónde, cuándo y cómo</a:t>
          </a:r>
          <a:r>
            <a:rPr lang="es-419" sz="1400" b="1" kern="1200" smtClean="0"/>
            <a:t>. </a:t>
          </a:r>
          <a:endParaRPr lang="es-EC" sz="1400" kern="1200" dirty="0"/>
        </a:p>
      </dsp:txBody>
      <dsp:txXfrm>
        <a:off x="6624884" y="3224336"/>
        <a:ext cx="3299550" cy="201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07CB2-1BFD-4A05-8E94-25922A9DF94F}">
      <dsp:nvSpPr>
        <dsp:cNvPr id="0" name=""/>
        <dsp:cNvSpPr/>
      </dsp:nvSpPr>
      <dsp:spPr>
        <a:xfrm rot="10800000">
          <a:off x="2326845" y="216"/>
          <a:ext cx="8107680" cy="1138743"/>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154" tIns="68580" rIns="128016" bIns="68580" numCol="1" spcCol="1270" anchor="t" anchorCtr="0">
          <a:noAutofit/>
        </a:bodyPr>
        <a:lstStyle/>
        <a:p>
          <a:pPr lvl="0" algn="l" defTabSz="800100" rtl="0">
            <a:lnSpc>
              <a:spcPct val="90000"/>
            </a:lnSpc>
            <a:spcBef>
              <a:spcPct val="0"/>
            </a:spcBef>
            <a:spcAft>
              <a:spcPct val="35000"/>
            </a:spcAft>
          </a:pPr>
          <a:r>
            <a:rPr lang="es-EC" sz="1800" b="1" kern="1200" smtClean="0">
              <a:solidFill>
                <a:schemeClr val="bg1"/>
              </a:solidFill>
            </a:rPr>
            <a:t>POBLACIÓN</a:t>
          </a:r>
          <a:endParaRPr lang="es-EC" sz="1800" b="1" kern="1200" dirty="0">
            <a:solidFill>
              <a:schemeClr val="bg1"/>
            </a:solidFill>
          </a:endParaRPr>
        </a:p>
        <a:p>
          <a:pPr marL="171450" lvl="1" indent="-171450" algn="l" defTabSz="711200" rtl="0">
            <a:lnSpc>
              <a:spcPct val="90000"/>
            </a:lnSpc>
            <a:spcBef>
              <a:spcPct val="0"/>
            </a:spcBef>
            <a:spcAft>
              <a:spcPct val="15000"/>
            </a:spcAft>
            <a:buChar char="••"/>
          </a:pPr>
          <a:r>
            <a:rPr lang="es-EC" sz="1600" b="1" kern="1200" dirty="0" smtClean="0">
              <a:solidFill>
                <a:schemeClr val="bg1"/>
              </a:solidFill>
            </a:rPr>
            <a:t>Tripulaciones y personal técnico de mantenimiento</a:t>
          </a:r>
          <a:endParaRPr lang="es-EC" sz="1600" b="1" kern="1200" dirty="0">
            <a:solidFill>
              <a:schemeClr val="bg1"/>
            </a:solidFill>
          </a:endParaRPr>
        </a:p>
      </dsp:txBody>
      <dsp:txXfrm rot="10800000">
        <a:off x="2611531" y="216"/>
        <a:ext cx="7822994" cy="1138743"/>
      </dsp:txXfrm>
    </dsp:sp>
    <dsp:sp modelId="{B4C4403F-14CD-4F89-8281-C6C0EA325724}">
      <dsp:nvSpPr>
        <dsp:cNvPr id="0" name=""/>
        <dsp:cNvSpPr/>
      </dsp:nvSpPr>
      <dsp:spPr>
        <a:xfrm>
          <a:off x="1757474" y="216"/>
          <a:ext cx="1138743" cy="11387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DE861-46E6-4E25-B32D-E539E36A5EF2}">
      <dsp:nvSpPr>
        <dsp:cNvPr id="0" name=""/>
        <dsp:cNvSpPr/>
      </dsp:nvSpPr>
      <dsp:spPr>
        <a:xfrm rot="10800000">
          <a:off x="2326845" y="1478883"/>
          <a:ext cx="8107680" cy="1138743"/>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154" tIns="68580" rIns="128016" bIns="68580" numCol="1" spcCol="1270" anchor="t" anchorCtr="0">
          <a:noAutofit/>
        </a:bodyPr>
        <a:lstStyle/>
        <a:p>
          <a:pPr lvl="0" algn="l" defTabSz="800100" rtl="0">
            <a:lnSpc>
              <a:spcPct val="90000"/>
            </a:lnSpc>
            <a:spcBef>
              <a:spcPct val="0"/>
            </a:spcBef>
            <a:spcAft>
              <a:spcPct val="35000"/>
            </a:spcAft>
          </a:pPr>
          <a:r>
            <a:rPr lang="es-EC" sz="1800" b="1" kern="1200" dirty="0" smtClean="0">
              <a:solidFill>
                <a:schemeClr val="bg1"/>
              </a:solidFill>
            </a:rPr>
            <a:t>MUESTRA:</a:t>
          </a:r>
          <a:endParaRPr lang="es-EC" sz="1800" b="1" kern="1200" dirty="0">
            <a:solidFill>
              <a:schemeClr val="bg1"/>
            </a:solidFill>
          </a:endParaRPr>
        </a:p>
        <a:p>
          <a:pPr marL="171450" lvl="1" indent="-171450" algn="l" defTabSz="711200" rtl="0">
            <a:lnSpc>
              <a:spcPct val="90000"/>
            </a:lnSpc>
            <a:spcBef>
              <a:spcPct val="0"/>
            </a:spcBef>
            <a:spcAft>
              <a:spcPct val="15000"/>
            </a:spcAft>
            <a:buChar char="••"/>
          </a:pPr>
          <a:r>
            <a:rPr lang="es-EC" sz="1600" b="1" kern="1200" dirty="0" smtClean="0">
              <a:solidFill>
                <a:schemeClr val="bg1"/>
              </a:solidFill>
            </a:rPr>
            <a:t>No probabilístico por cuotas en base a los niveles de conocimiento y pericia (344)</a:t>
          </a:r>
          <a:endParaRPr lang="es-EC" sz="1600" b="1" kern="1200" dirty="0">
            <a:solidFill>
              <a:schemeClr val="bg1"/>
            </a:solidFill>
          </a:endParaRPr>
        </a:p>
      </dsp:txBody>
      <dsp:txXfrm rot="10800000">
        <a:off x="2611531" y="1478883"/>
        <a:ext cx="7822994" cy="1138743"/>
      </dsp:txXfrm>
    </dsp:sp>
    <dsp:sp modelId="{E993EF60-322E-4316-8246-815A19921B7F}">
      <dsp:nvSpPr>
        <dsp:cNvPr id="0" name=""/>
        <dsp:cNvSpPr/>
      </dsp:nvSpPr>
      <dsp:spPr>
        <a:xfrm>
          <a:off x="1757474" y="1478883"/>
          <a:ext cx="1138743" cy="113874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56037-41B1-421A-9D1D-9198EEF9704F}">
      <dsp:nvSpPr>
        <dsp:cNvPr id="0" name=""/>
        <dsp:cNvSpPr/>
      </dsp:nvSpPr>
      <dsp:spPr>
        <a:xfrm rot="10800000">
          <a:off x="2326845" y="2957550"/>
          <a:ext cx="8107680" cy="1138743"/>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154" tIns="68580" rIns="128016" bIns="68580" numCol="1" spcCol="1270" anchor="t" anchorCtr="0">
          <a:noAutofit/>
        </a:bodyPr>
        <a:lstStyle/>
        <a:p>
          <a:pPr lvl="0" algn="l" defTabSz="800100" rtl="0">
            <a:lnSpc>
              <a:spcPct val="90000"/>
            </a:lnSpc>
            <a:spcBef>
              <a:spcPct val="0"/>
            </a:spcBef>
            <a:spcAft>
              <a:spcPct val="35000"/>
            </a:spcAft>
          </a:pPr>
          <a:r>
            <a:rPr lang="es-EC" sz="1800" b="1" kern="1200" smtClean="0">
              <a:solidFill>
                <a:schemeClr val="bg1"/>
              </a:solidFill>
            </a:rPr>
            <a:t>INSTRUMENTOS DE INVESTIGACIÓN:</a:t>
          </a:r>
          <a:endParaRPr lang="es-EC" sz="1800" b="1" kern="1200" dirty="0">
            <a:solidFill>
              <a:schemeClr val="bg1"/>
            </a:solidFill>
          </a:endParaRPr>
        </a:p>
        <a:p>
          <a:pPr marL="114300" lvl="1" indent="-114300" algn="l" defTabSz="622300" rtl="0">
            <a:lnSpc>
              <a:spcPct val="90000"/>
            </a:lnSpc>
            <a:spcBef>
              <a:spcPct val="0"/>
            </a:spcBef>
            <a:spcAft>
              <a:spcPct val="15000"/>
            </a:spcAft>
            <a:buChar char="••"/>
          </a:pPr>
          <a:r>
            <a:rPr lang="es-EC" sz="1400" b="1" kern="1200" dirty="0" smtClean="0">
              <a:solidFill>
                <a:schemeClr val="bg1"/>
              </a:solidFill>
            </a:rPr>
            <a:t>Variable dependiente: Ineficacia en la predicción de los acontecimientos descubiertos como indisciplina de vuelo e inspecciones</a:t>
          </a:r>
          <a:endParaRPr lang="es-EC" sz="1400" b="1" kern="1200" dirty="0">
            <a:solidFill>
              <a:schemeClr val="bg1"/>
            </a:solidFill>
          </a:endParaRPr>
        </a:p>
        <a:p>
          <a:pPr marL="114300" lvl="1" indent="-114300" algn="l" defTabSz="622300" rtl="0">
            <a:lnSpc>
              <a:spcPct val="90000"/>
            </a:lnSpc>
            <a:spcBef>
              <a:spcPct val="0"/>
            </a:spcBef>
            <a:spcAft>
              <a:spcPct val="15000"/>
            </a:spcAft>
            <a:buChar char="••"/>
          </a:pPr>
          <a:r>
            <a:rPr lang="es-EC" sz="1400" b="1" kern="1200" dirty="0" smtClean="0">
              <a:solidFill>
                <a:schemeClr val="bg1"/>
              </a:solidFill>
            </a:rPr>
            <a:t>Variable independiente: reportes y hallazgos de mantenimiento.</a:t>
          </a:r>
          <a:endParaRPr lang="es-EC" sz="1400" b="1" kern="1200" dirty="0">
            <a:solidFill>
              <a:schemeClr val="bg1"/>
            </a:solidFill>
          </a:endParaRPr>
        </a:p>
      </dsp:txBody>
      <dsp:txXfrm rot="10800000">
        <a:off x="2611531" y="2957550"/>
        <a:ext cx="7822994" cy="1138743"/>
      </dsp:txXfrm>
    </dsp:sp>
    <dsp:sp modelId="{B0CB9224-ABD8-4A4F-B80F-7D2A63A9C324}">
      <dsp:nvSpPr>
        <dsp:cNvPr id="0" name=""/>
        <dsp:cNvSpPr/>
      </dsp:nvSpPr>
      <dsp:spPr>
        <a:xfrm>
          <a:off x="1757474" y="2957550"/>
          <a:ext cx="1138743" cy="11387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2788E-F16B-4D0A-9D72-96A1E37CFFB7}">
      <dsp:nvSpPr>
        <dsp:cNvPr id="0" name=""/>
        <dsp:cNvSpPr/>
      </dsp:nvSpPr>
      <dsp:spPr>
        <a:xfrm rot="10800000">
          <a:off x="2326845" y="4436217"/>
          <a:ext cx="8107680" cy="1138743"/>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154" tIns="68580" rIns="128016" bIns="68580" numCol="1" spcCol="1270" anchor="t" anchorCtr="0">
          <a:noAutofit/>
        </a:bodyPr>
        <a:lstStyle/>
        <a:p>
          <a:pPr lvl="0" algn="l" defTabSz="800100" rtl="0">
            <a:lnSpc>
              <a:spcPct val="90000"/>
            </a:lnSpc>
            <a:spcBef>
              <a:spcPct val="0"/>
            </a:spcBef>
            <a:spcAft>
              <a:spcPct val="35000"/>
            </a:spcAft>
          </a:pPr>
          <a:r>
            <a:rPr lang="es-EC" sz="1800" b="1" kern="1200" smtClean="0">
              <a:solidFill>
                <a:schemeClr val="bg1"/>
              </a:solidFill>
            </a:rPr>
            <a:t>METODO DE INVESTIGACIÓN:</a:t>
          </a:r>
          <a:endParaRPr lang="es-EC" sz="1800" b="1" kern="1200" dirty="0">
            <a:solidFill>
              <a:schemeClr val="bg1"/>
            </a:solidFill>
          </a:endParaRPr>
        </a:p>
        <a:p>
          <a:pPr marL="171450" lvl="1" indent="-171450" algn="l" defTabSz="711200" rtl="0">
            <a:lnSpc>
              <a:spcPct val="90000"/>
            </a:lnSpc>
            <a:spcBef>
              <a:spcPct val="0"/>
            </a:spcBef>
            <a:spcAft>
              <a:spcPct val="15000"/>
            </a:spcAft>
            <a:buChar char="••"/>
          </a:pPr>
          <a:r>
            <a:rPr lang="es-EC" sz="1600" b="1" kern="1200" dirty="0" smtClean="0">
              <a:solidFill>
                <a:schemeClr val="bg1"/>
              </a:solidFill>
            </a:rPr>
            <a:t>Analítico: enfocado en la necesidad de implementar un sistema de predicción de errores o violaciones</a:t>
          </a:r>
          <a:endParaRPr lang="es-EC" sz="1600" b="1" kern="1200" dirty="0">
            <a:solidFill>
              <a:schemeClr val="bg1"/>
            </a:solidFill>
          </a:endParaRPr>
        </a:p>
      </dsp:txBody>
      <dsp:txXfrm rot="10800000">
        <a:off x="2611531" y="4436217"/>
        <a:ext cx="7822994" cy="1138743"/>
      </dsp:txXfrm>
    </dsp:sp>
    <dsp:sp modelId="{2395E342-E623-4CD7-8DAC-97A62B6DAA81}">
      <dsp:nvSpPr>
        <dsp:cNvPr id="0" name=""/>
        <dsp:cNvSpPr/>
      </dsp:nvSpPr>
      <dsp:spPr>
        <a:xfrm>
          <a:off x="1757474" y="4436217"/>
          <a:ext cx="1138743" cy="113874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5792-AE5B-4265-99B1-0A3608A9A22F}">
      <dsp:nvSpPr>
        <dsp:cNvPr id="0" name=""/>
        <dsp:cNvSpPr/>
      </dsp:nvSpPr>
      <dsp:spPr>
        <a:xfrm>
          <a:off x="2322398" y="495"/>
          <a:ext cx="3483598" cy="1933591"/>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rtl="0">
            <a:lnSpc>
              <a:spcPct val="90000"/>
            </a:lnSpc>
            <a:spcBef>
              <a:spcPct val="0"/>
            </a:spcBef>
            <a:spcAft>
              <a:spcPct val="15000"/>
            </a:spcAft>
            <a:buChar char="••"/>
          </a:pPr>
          <a:r>
            <a:rPr lang="es-EC" sz="2100" kern="1200" dirty="0" smtClean="0">
              <a:solidFill>
                <a:schemeClr val="bg1"/>
              </a:solidFill>
            </a:rPr>
            <a:t>Cuantitativos mediante el test de investigación (Encuesta mediante Google Forms)</a:t>
          </a:r>
          <a:endParaRPr lang="es-EC" sz="2100" kern="1200" dirty="0">
            <a:solidFill>
              <a:schemeClr val="bg1"/>
            </a:solidFill>
          </a:endParaRPr>
        </a:p>
      </dsp:txBody>
      <dsp:txXfrm>
        <a:off x="2322398" y="242194"/>
        <a:ext cx="2758501" cy="1450193"/>
      </dsp:txXfrm>
    </dsp:sp>
    <dsp:sp modelId="{D75A69C4-9CC9-4468-9A5D-7F6DE86F97A2}">
      <dsp:nvSpPr>
        <dsp:cNvPr id="0" name=""/>
        <dsp:cNvSpPr/>
      </dsp:nvSpPr>
      <dsp:spPr>
        <a:xfrm>
          <a:off x="0" y="495"/>
          <a:ext cx="2322398" cy="193359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C" sz="1600" b="1" kern="1200" smtClean="0">
              <a:solidFill>
                <a:schemeClr val="bg1"/>
              </a:solidFill>
            </a:rPr>
            <a:t>TÉCNICA DE RECOLECCIÓN DE DATOS:</a:t>
          </a:r>
          <a:endParaRPr lang="es-EC" sz="1600" kern="1200">
            <a:solidFill>
              <a:schemeClr val="bg1"/>
            </a:solidFill>
          </a:endParaRPr>
        </a:p>
      </dsp:txBody>
      <dsp:txXfrm>
        <a:off x="94390" y="94885"/>
        <a:ext cx="2133618" cy="1744811"/>
      </dsp:txXfrm>
    </dsp:sp>
    <dsp:sp modelId="{8F6E9562-36B2-484B-AD81-2410B2EF623B}">
      <dsp:nvSpPr>
        <dsp:cNvPr id="0" name=""/>
        <dsp:cNvSpPr/>
      </dsp:nvSpPr>
      <dsp:spPr>
        <a:xfrm>
          <a:off x="2322398" y="2127446"/>
          <a:ext cx="3483598" cy="1933591"/>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rtl="0">
            <a:lnSpc>
              <a:spcPct val="90000"/>
            </a:lnSpc>
            <a:spcBef>
              <a:spcPct val="0"/>
            </a:spcBef>
            <a:spcAft>
              <a:spcPct val="15000"/>
            </a:spcAft>
            <a:buChar char="••"/>
          </a:pPr>
          <a:r>
            <a:rPr lang="es-EC" sz="2100" kern="1200" dirty="0" smtClean="0">
              <a:solidFill>
                <a:schemeClr val="bg1"/>
              </a:solidFill>
            </a:rPr>
            <a:t>Herramientas método inductivo a través de análisis de estadística inferencial</a:t>
          </a:r>
          <a:endParaRPr lang="es-EC" sz="2100" kern="1200" dirty="0">
            <a:solidFill>
              <a:schemeClr val="bg1"/>
            </a:solidFill>
          </a:endParaRPr>
        </a:p>
      </dsp:txBody>
      <dsp:txXfrm>
        <a:off x="2322398" y="2369145"/>
        <a:ext cx="2758501" cy="1450193"/>
      </dsp:txXfrm>
    </dsp:sp>
    <dsp:sp modelId="{E06073FB-30EC-4368-9E38-3A280FFE3200}">
      <dsp:nvSpPr>
        <dsp:cNvPr id="0" name=""/>
        <dsp:cNvSpPr/>
      </dsp:nvSpPr>
      <dsp:spPr>
        <a:xfrm>
          <a:off x="0" y="2127446"/>
          <a:ext cx="2322398" cy="193359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TÉCNICA DE ANÁLISIS E INTERPRETACIÓN:</a:t>
          </a:r>
          <a:endParaRPr lang="es-EC" sz="1600" kern="1200" dirty="0">
            <a:solidFill>
              <a:schemeClr val="bg1"/>
            </a:solidFill>
          </a:endParaRPr>
        </a:p>
      </dsp:txBody>
      <dsp:txXfrm>
        <a:off x="94390" y="2221836"/>
        <a:ext cx="2133618" cy="1744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C9BD6-5552-437B-B4D0-708F374D489E}">
      <dsp:nvSpPr>
        <dsp:cNvPr id="0" name=""/>
        <dsp:cNvSpPr/>
      </dsp:nvSpPr>
      <dsp:spPr>
        <a:xfrm>
          <a:off x="297528" y="1537"/>
          <a:ext cx="2029787" cy="2029787"/>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C" sz="1400" b="1" kern="1200" dirty="0" smtClean="0">
              <a:solidFill>
                <a:schemeClr val="bg1"/>
              </a:solidFill>
            </a:rPr>
            <a:t>Nos permite estimar parámetros poblacionales a partir de la muestra utilizada</a:t>
          </a:r>
          <a:endParaRPr lang="es-EC" sz="1400" b="1" kern="1200" dirty="0">
            <a:solidFill>
              <a:schemeClr val="bg1"/>
            </a:solidFill>
          </a:endParaRPr>
        </a:p>
      </dsp:txBody>
      <dsp:txXfrm>
        <a:off x="594783" y="298792"/>
        <a:ext cx="1435277" cy="1435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C9BD6-5552-437B-B4D0-708F374D489E}">
      <dsp:nvSpPr>
        <dsp:cNvPr id="0" name=""/>
        <dsp:cNvSpPr/>
      </dsp:nvSpPr>
      <dsp:spPr>
        <a:xfrm>
          <a:off x="333032" y="768"/>
          <a:ext cx="2029787" cy="2029787"/>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C" sz="1400" b="1" kern="1200" dirty="0" smtClean="0">
              <a:solidFill>
                <a:schemeClr val="bg1"/>
              </a:solidFill>
            </a:rPr>
            <a:t>Nos permite contabilizar datos.</a:t>
          </a:r>
        </a:p>
        <a:p>
          <a:pPr lvl="0" algn="ctr" defTabSz="622300" rtl="0">
            <a:lnSpc>
              <a:spcPct val="90000"/>
            </a:lnSpc>
            <a:spcBef>
              <a:spcPct val="0"/>
            </a:spcBef>
            <a:spcAft>
              <a:spcPct val="35000"/>
            </a:spcAft>
          </a:pPr>
          <a:endParaRPr lang="es-EC" sz="1400" b="1" kern="1200" dirty="0" smtClean="0">
            <a:solidFill>
              <a:schemeClr val="bg1"/>
            </a:solidFill>
          </a:endParaRPr>
        </a:p>
        <a:p>
          <a:pPr lvl="0" algn="ctr" defTabSz="622300" rtl="0">
            <a:lnSpc>
              <a:spcPct val="90000"/>
            </a:lnSpc>
            <a:spcBef>
              <a:spcPct val="0"/>
            </a:spcBef>
            <a:spcAft>
              <a:spcPct val="35000"/>
            </a:spcAft>
          </a:pPr>
          <a:r>
            <a:rPr lang="es-EC" sz="1400" b="1" kern="1200" dirty="0" smtClean="0">
              <a:solidFill>
                <a:schemeClr val="bg1"/>
              </a:solidFill>
            </a:rPr>
            <a:t>Sistemas tecnológicos digitales</a:t>
          </a:r>
          <a:endParaRPr lang="es-EC" sz="1400" b="1" kern="1200" dirty="0">
            <a:solidFill>
              <a:schemeClr val="bg1"/>
            </a:solidFill>
          </a:endParaRPr>
        </a:p>
      </dsp:txBody>
      <dsp:txXfrm>
        <a:off x="630287" y="298023"/>
        <a:ext cx="1435277" cy="1435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95EAE-DE98-4A26-8206-3C9A702D3A30}">
      <dsp:nvSpPr>
        <dsp:cNvPr id="0" name=""/>
        <dsp:cNvSpPr/>
      </dsp:nvSpPr>
      <dsp:spPr>
        <a:xfrm>
          <a:off x="5066706" y="2111563"/>
          <a:ext cx="2275126" cy="1717945"/>
        </a:xfrm>
        <a:prstGeom prst="roundRect">
          <a:avLst/>
        </a:prstGeom>
        <a:solidFill>
          <a:schemeClr val="accent2">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es-EC" sz="2000" b="1" kern="1200" smtClean="0">
              <a:solidFill>
                <a:srgbClr val="FF0000"/>
              </a:solidFill>
            </a:rPr>
            <a:t>RESULTADOS </a:t>
          </a:r>
          <a:endParaRPr lang="es-EC" sz="2000" b="1" kern="1200">
            <a:solidFill>
              <a:srgbClr val="FF0000"/>
            </a:solidFill>
          </a:endParaRPr>
        </a:p>
      </dsp:txBody>
      <dsp:txXfrm>
        <a:off x="5150569" y="2195426"/>
        <a:ext cx="2107400" cy="1550219"/>
      </dsp:txXfrm>
    </dsp:sp>
    <dsp:sp modelId="{4BB3E992-D1A6-4FC1-9876-BF4A502F1A79}">
      <dsp:nvSpPr>
        <dsp:cNvPr id="0" name=""/>
        <dsp:cNvSpPr/>
      </dsp:nvSpPr>
      <dsp:spPr>
        <a:xfrm rot="16121681">
          <a:off x="5722993" y="1660260"/>
          <a:ext cx="902839" cy="0"/>
        </a:xfrm>
        <a:custGeom>
          <a:avLst/>
          <a:gdLst/>
          <a:ahLst/>
          <a:cxnLst/>
          <a:rect l="0" t="0" r="0" b="0"/>
          <a:pathLst>
            <a:path>
              <a:moveTo>
                <a:pt x="0" y="0"/>
              </a:moveTo>
              <a:lnTo>
                <a:pt x="902839"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2737B259-87B1-4B33-96F1-F7D83FC79D66}">
      <dsp:nvSpPr>
        <dsp:cNvPr id="0" name=""/>
        <dsp:cNvSpPr/>
      </dsp:nvSpPr>
      <dsp:spPr>
        <a:xfrm>
          <a:off x="4906932" y="57934"/>
          <a:ext cx="2488167" cy="115102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7.Desconocimiento de un sistema de prevención de anomalías</a:t>
          </a:r>
          <a:endParaRPr lang="es-EC" sz="1600" b="1" kern="1200" dirty="0">
            <a:solidFill>
              <a:schemeClr val="bg1"/>
            </a:solidFill>
          </a:endParaRPr>
        </a:p>
      </dsp:txBody>
      <dsp:txXfrm>
        <a:off x="4963120" y="114122"/>
        <a:ext cx="2375791" cy="1038647"/>
      </dsp:txXfrm>
    </dsp:sp>
    <dsp:sp modelId="{0A73E761-6D3F-468F-A78C-E3B008153CB5}">
      <dsp:nvSpPr>
        <dsp:cNvPr id="0" name=""/>
        <dsp:cNvSpPr/>
      </dsp:nvSpPr>
      <dsp:spPr>
        <a:xfrm rot="19792986">
          <a:off x="7300590" y="2157371"/>
          <a:ext cx="611014" cy="0"/>
        </a:xfrm>
        <a:custGeom>
          <a:avLst/>
          <a:gdLst/>
          <a:ahLst/>
          <a:cxnLst/>
          <a:rect l="0" t="0" r="0" b="0"/>
          <a:pathLst>
            <a:path>
              <a:moveTo>
                <a:pt x="0" y="0"/>
              </a:moveTo>
              <a:lnTo>
                <a:pt x="611014"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745A9F93-2C42-476B-99F0-1CAB678DFA67}">
      <dsp:nvSpPr>
        <dsp:cNvPr id="0" name=""/>
        <dsp:cNvSpPr/>
      </dsp:nvSpPr>
      <dsp:spPr>
        <a:xfrm>
          <a:off x="7870361" y="967845"/>
          <a:ext cx="1588492" cy="115102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1.Falta de herramientas tecnológicas</a:t>
          </a:r>
          <a:endParaRPr lang="es-EC" sz="1600" b="1" kern="1200" dirty="0">
            <a:solidFill>
              <a:schemeClr val="bg1"/>
            </a:solidFill>
          </a:endParaRPr>
        </a:p>
      </dsp:txBody>
      <dsp:txXfrm>
        <a:off x="7926549" y="1024033"/>
        <a:ext cx="1476116" cy="1038647"/>
      </dsp:txXfrm>
    </dsp:sp>
    <dsp:sp modelId="{6EA1CB16-D1D4-4CCE-815D-74EBDDE530CE}">
      <dsp:nvSpPr>
        <dsp:cNvPr id="0" name=""/>
        <dsp:cNvSpPr/>
      </dsp:nvSpPr>
      <dsp:spPr>
        <a:xfrm rot="675021">
          <a:off x="7335067" y="3265502"/>
          <a:ext cx="704100" cy="0"/>
        </a:xfrm>
        <a:custGeom>
          <a:avLst/>
          <a:gdLst/>
          <a:ahLst/>
          <a:cxnLst/>
          <a:rect l="0" t="0" r="0" b="0"/>
          <a:pathLst>
            <a:path>
              <a:moveTo>
                <a:pt x="0" y="0"/>
              </a:moveTo>
              <a:lnTo>
                <a:pt x="704100"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8D4CE875-FA15-46EB-8F8C-038D6E61F9A4}">
      <dsp:nvSpPr>
        <dsp:cNvPr id="0" name=""/>
        <dsp:cNvSpPr/>
      </dsp:nvSpPr>
      <dsp:spPr>
        <a:xfrm>
          <a:off x="8032402" y="2925916"/>
          <a:ext cx="1681518" cy="115102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2.Herramienta de reacción actual: ISP</a:t>
          </a:r>
          <a:endParaRPr lang="es-EC" sz="1600" b="1" kern="1200" dirty="0">
            <a:solidFill>
              <a:schemeClr val="bg1"/>
            </a:solidFill>
          </a:endParaRPr>
        </a:p>
      </dsp:txBody>
      <dsp:txXfrm>
        <a:off x="8088590" y="2982104"/>
        <a:ext cx="1569142" cy="1038647"/>
      </dsp:txXfrm>
    </dsp:sp>
    <dsp:sp modelId="{C7936023-B43A-4C60-AB14-998EA146AD79}">
      <dsp:nvSpPr>
        <dsp:cNvPr id="0" name=""/>
        <dsp:cNvSpPr/>
      </dsp:nvSpPr>
      <dsp:spPr>
        <a:xfrm rot="3202408">
          <a:off x="6676124" y="4161128"/>
          <a:ext cx="826425" cy="0"/>
        </a:xfrm>
        <a:custGeom>
          <a:avLst/>
          <a:gdLst/>
          <a:ahLst/>
          <a:cxnLst/>
          <a:rect l="0" t="0" r="0" b="0"/>
          <a:pathLst>
            <a:path>
              <a:moveTo>
                <a:pt x="0" y="0"/>
              </a:moveTo>
              <a:lnTo>
                <a:pt x="826425"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A2D52110-9BF2-4228-A599-A961A58F827B}">
      <dsp:nvSpPr>
        <dsp:cNvPr id="0" name=""/>
        <dsp:cNvSpPr/>
      </dsp:nvSpPr>
      <dsp:spPr>
        <a:xfrm>
          <a:off x="6763906" y="4492748"/>
          <a:ext cx="1999557" cy="1151023"/>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3.Implementar un sistema de predicción de anomalías</a:t>
          </a:r>
          <a:endParaRPr lang="es-EC" sz="1600" b="1" kern="1200" dirty="0">
            <a:solidFill>
              <a:schemeClr val="bg1"/>
            </a:solidFill>
          </a:endParaRPr>
        </a:p>
      </dsp:txBody>
      <dsp:txXfrm>
        <a:off x="6820094" y="4548936"/>
        <a:ext cx="1887181" cy="1038647"/>
      </dsp:txXfrm>
    </dsp:sp>
    <dsp:sp modelId="{840B598F-721C-413E-AAF9-0334C16CC352}">
      <dsp:nvSpPr>
        <dsp:cNvPr id="0" name=""/>
        <dsp:cNvSpPr/>
      </dsp:nvSpPr>
      <dsp:spPr>
        <a:xfrm rot="7653125">
          <a:off x="4870673" y="4161133"/>
          <a:ext cx="836593" cy="0"/>
        </a:xfrm>
        <a:custGeom>
          <a:avLst/>
          <a:gdLst/>
          <a:ahLst/>
          <a:cxnLst/>
          <a:rect l="0" t="0" r="0" b="0"/>
          <a:pathLst>
            <a:path>
              <a:moveTo>
                <a:pt x="0" y="0"/>
              </a:moveTo>
              <a:lnTo>
                <a:pt x="836593"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B91A998A-0F2B-4849-9D06-099554B90DFD}">
      <dsp:nvSpPr>
        <dsp:cNvPr id="0" name=""/>
        <dsp:cNvSpPr/>
      </dsp:nvSpPr>
      <dsp:spPr>
        <a:xfrm>
          <a:off x="3533303" y="4492759"/>
          <a:ext cx="2116570" cy="11510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4. Implementación de herramientas de predicción</a:t>
          </a:r>
          <a:endParaRPr lang="es-EC" sz="1600" b="1" kern="1200" dirty="0">
            <a:solidFill>
              <a:schemeClr val="bg1"/>
            </a:solidFill>
          </a:endParaRPr>
        </a:p>
      </dsp:txBody>
      <dsp:txXfrm>
        <a:off x="3589491" y="4548947"/>
        <a:ext cx="2004194" cy="1038647"/>
      </dsp:txXfrm>
    </dsp:sp>
    <dsp:sp modelId="{BFD07B18-836B-40C3-9DC1-DF555AA28722}">
      <dsp:nvSpPr>
        <dsp:cNvPr id="0" name=""/>
        <dsp:cNvSpPr/>
      </dsp:nvSpPr>
      <dsp:spPr>
        <a:xfrm rot="10066511">
          <a:off x="4659083" y="3260652"/>
          <a:ext cx="412297" cy="0"/>
        </a:xfrm>
        <a:custGeom>
          <a:avLst/>
          <a:gdLst/>
          <a:ahLst/>
          <a:cxnLst/>
          <a:rect l="0" t="0" r="0" b="0"/>
          <a:pathLst>
            <a:path>
              <a:moveTo>
                <a:pt x="0" y="0"/>
              </a:moveTo>
              <a:lnTo>
                <a:pt x="412297"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2DB7121A-9225-4B4E-862F-987DE880E6B1}">
      <dsp:nvSpPr>
        <dsp:cNvPr id="0" name=""/>
        <dsp:cNvSpPr/>
      </dsp:nvSpPr>
      <dsp:spPr>
        <a:xfrm>
          <a:off x="2762175" y="2934792"/>
          <a:ext cx="1901582" cy="115102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5. Se debe implementar este proceso en el DESIS</a:t>
          </a:r>
          <a:endParaRPr lang="es-EC" sz="1600" b="1" kern="1200" dirty="0">
            <a:solidFill>
              <a:schemeClr val="bg1"/>
            </a:solidFill>
          </a:endParaRPr>
        </a:p>
      </dsp:txBody>
      <dsp:txXfrm>
        <a:off x="2818363" y="2990980"/>
        <a:ext cx="1789206" cy="1038647"/>
      </dsp:txXfrm>
    </dsp:sp>
    <dsp:sp modelId="{72BD09B4-BE0F-4E75-BB6D-95362C365EAC}">
      <dsp:nvSpPr>
        <dsp:cNvPr id="0" name=""/>
        <dsp:cNvSpPr/>
      </dsp:nvSpPr>
      <dsp:spPr>
        <a:xfrm rot="12517289">
          <a:off x="4537566" y="2214780"/>
          <a:ext cx="563572" cy="0"/>
        </a:xfrm>
        <a:custGeom>
          <a:avLst/>
          <a:gdLst/>
          <a:ahLst/>
          <a:cxnLst/>
          <a:rect l="0" t="0" r="0" b="0"/>
          <a:pathLst>
            <a:path>
              <a:moveTo>
                <a:pt x="0" y="0"/>
              </a:moveTo>
              <a:lnTo>
                <a:pt x="563572" y="0"/>
              </a:lnTo>
            </a:path>
          </a:pathLst>
        </a:custGeom>
        <a:noFill/>
        <a:ln w="381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109FF7FF-1E0B-4D93-BC7F-908CD113FE04}">
      <dsp:nvSpPr>
        <dsp:cNvPr id="0" name=""/>
        <dsp:cNvSpPr/>
      </dsp:nvSpPr>
      <dsp:spPr>
        <a:xfrm>
          <a:off x="2801116" y="1021098"/>
          <a:ext cx="1770883" cy="115102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rtl="0">
            <a:lnSpc>
              <a:spcPct val="90000"/>
            </a:lnSpc>
            <a:spcBef>
              <a:spcPct val="0"/>
            </a:spcBef>
            <a:spcAft>
              <a:spcPct val="35000"/>
            </a:spcAft>
          </a:pPr>
          <a:r>
            <a:rPr lang="es-EC" sz="1600" b="1" kern="1200" dirty="0" smtClean="0">
              <a:solidFill>
                <a:schemeClr val="bg1"/>
              </a:solidFill>
            </a:rPr>
            <a:t>6. Permitirá cuantificar los márgenes de seguridad</a:t>
          </a:r>
          <a:endParaRPr lang="es-EC" sz="1600" b="1" kern="1200" dirty="0">
            <a:solidFill>
              <a:schemeClr val="bg1"/>
            </a:solidFill>
          </a:endParaRPr>
        </a:p>
      </dsp:txBody>
      <dsp:txXfrm>
        <a:off x="2857304" y="1077286"/>
        <a:ext cx="1658507" cy="1038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627FF-544C-4C0D-B2FD-EF2EE7E67603}">
      <dsp:nvSpPr>
        <dsp:cNvPr id="0" name=""/>
        <dsp:cNvSpPr/>
      </dsp:nvSpPr>
      <dsp:spPr>
        <a:xfrm>
          <a:off x="565599" y="45262"/>
          <a:ext cx="8936436" cy="6318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700" b="1" kern="1200" smtClean="0">
              <a:solidFill>
                <a:srgbClr val="002060"/>
              </a:solidFill>
            </a:rPr>
            <a:t>CONCLUSIONES:</a:t>
          </a:r>
          <a:endParaRPr lang="es-EC" sz="2700" kern="1200">
            <a:solidFill>
              <a:srgbClr val="002060"/>
            </a:solidFill>
          </a:endParaRPr>
        </a:p>
      </dsp:txBody>
      <dsp:txXfrm>
        <a:off x="596441" y="76104"/>
        <a:ext cx="8874752" cy="570116"/>
      </dsp:txXfrm>
    </dsp:sp>
    <dsp:sp modelId="{A27875C4-F251-4E02-9C32-DE10C4E4A23E}">
      <dsp:nvSpPr>
        <dsp:cNvPr id="0" name=""/>
        <dsp:cNvSpPr/>
      </dsp:nvSpPr>
      <dsp:spPr>
        <a:xfrm>
          <a:off x="0" y="677062"/>
          <a:ext cx="10067636"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647"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s-EC" sz="2100" b="1" kern="1200" dirty="0" smtClean="0"/>
            <a:t>Se realiza la investigación para detectar posibles accidentes mediante la implementación de un sistema de predicción.</a:t>
          </a:r>
          <a:endParaRPr lang="es-EC" sz="2100" kern="1200" dirty="0"/>
        </a:p>
        <a:p>
          <a:pPr marL="228600" lvl="1" indent="-228600" algn="l" defTabSz="933450" rtl="0">
            <a:lnSpc>
              <a:spcPct val="90000"/>
            </a:lnSpc>
            <a:spcBef>
              <a:spcPct val="0"/>
            </a:spcBef>
            <a:spcAft>
              <a:spcPct val="20000"/>
            </a:spcAft>
            <a:buChar char="••"/>
          </a:pPr>
          <a:r>
            <a:rPr lang="es-EC" sz="2100" b="1" kern="1200" smtClean="0"/>
            <a:t>El FDM se debe instalar en forma sistémica (B3, B4 CEMAE, DESIS).</a:t>
          </a:r>
          <a:endParaRPr lang="es-EC" sz="2100" kern="1200"/>
        </a:p>
        <a:p>
          <a:pPr marL="228600" lvl="1" indent="-228600" algn="l" defTabSz="933450" rtl="0">
            <a:lnSpc>
              <a:spcPct val="90000"/>
            </a:lnSpc>
            <a:spcBef>
              <a:spcPct val="0"/>
            </a:spcBef>
            <a:spcAft>
              <a:spcPct val="20000"/>
            </a:spcAft>
            <a:buChar char="••"/>
          </a:pPr>
          <a:r>
            <a:rPr lang="es-EC" sz="2100" b="1" kern="1200" smtClean="0"/>
            <a:t>Funcionamiento dentro del DESIS, creación del proceso y administración.</a:t>
          </a:r>
          <a:endParaRPr lang="es-EC" sz="2100" kern="1200"/>
        </a:p>
        <a:p>
          <a:pPr marL="228600" lvl="1" indent="-228600" algn="l" defTabSz="933450" rtl="0">
            <a:lnSpc>
              <a:spcPct val="90000"/>
            </a:lnSpc>
            <a:spcBef>
              <a:spcPct val="0"/>
            </a:spcBef>
            <a:spcAft>
              <a:spcPct val="20000"/>
            </a:spcAft>
            <a:buChar char="••"/>
          </a:pPr>
          <a:r>
            <a:rPr lang="es-EC" sz="2100" b="1" kern="1200" smtClean="0"/>
            <a:t>Adquisición de Software y Hardware</a:t>
          </a:r>
          <a:endParaRPr lang="es-EC" sz="2100" kern="1200"/>
        </a:p>
        <a:p>
          <a:pPr marL="228600" lvl="1" indent="-228600" algn="l" defTabSz="933450" rtl="0">
            <a:lnSpc>
              <a:spcPct val="90000"/>
            </a:lnSpc>
            <a:spcBef>
              <a:spcPct val="0"/>
            </a:spcBef>
            <a:spcAft>
              <a:spcPct val="20000"/>
            </a:spcAft>
            <a:buChar char="••"/>
          </a:pPr>
          <a:r>
            <a:rPr lang="es-EC" sz="2100" b="1" kern="1200" dirty="0" smtClean="0"/>
            <a:t>Capacitación Gerencial y Operativa</a:t>
          </a:r>
          <a:endParaRPr lang="es-EC" sz="2100" kern="1200" dirty="0"/>
        </a:p>
        <a:p>
          <a:pPr marL="228600" lvl="1" indent="-228600" algn="l" defTabSz="933450" rtl="0">
            <a:lnSpc>
              <a:spcPct val="90000"/>
            </a:lnSpc>
            <a:spcBef>
              <a:spcPct val="0"/>
            </a:spcBef>
            <a:spcAft>
              <a:spcPct val="20000"/>
            </a:spcAft>
            <a:buChar char="••"/>
          </a:pPr>
          <a:endParaRPr lang="es-EC" sz="2100" kern="1200" dirty="0"/>
        </a:p>
      </dsp:txBody>
      <dsp:txXfrm>
        <a:off x="0" y="677062"/>
        <a:ext cx="10067636" cy="2626829"/>
      </dsp:txXfrm>
    </dsp:sp>
    <dsp:sp modelId="{66813845-8892-4C52-8C8D-52E84C4BF57E}">
      <dsp:nvSpPr>
        <dsp:cNvPr id="0" name=""/>
        <dsp:cNvSpPr/>
      </dsp:nvSpPr>
      <dsp:spPr>
        <a:xfrm>
          <a:off x="540984" y="3303892"/>
          <a:ext cx="8985667" cy="631800"/>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C" sz="2700" b="1" kern="1200" smtClean="0">
              <a:solidFill>
                <a:srgbClr val="002060"/>
              </a:solidFill>
            </a:rPr>
            <a:t>RECOMENDACIONES:</a:t>
          </a:r>
          <a:endParaRPr lang="es-EC" sz="2700" kern="1200">
            <a:solidFill>
              <a:srgbClr val="002060"/>
            </a:solidFill>
          </a:endParaRPr>
        </a:p>
      </dsp:txBody>
      <dsp:txXfrm>
        <a:off x="571826" y="3334734"/>
        <a:ext cx="8923983" cy="570116"/>
      </dsp:txXfrm>
    </dsp:sp>
    <dsp:sp modelId="{BC93868C-FF78-4F85-8FBC-1BA77549935C}">
      <dsp:nvSpPr>
        <dsp:cNvPr id="0" name=""/>
        <dsp:cNvSpPr/>
      </dsp:nvSpPr>
      <dsp:spPr>
        <a:xfrm>
          <a:off x="0" y="3935692"/>
          <a:ext cx="10067636"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647"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s-EC" sz="2100" b="1" kern="1200" dirty="0" smtClean="0"/>
            <a:t>Implementación del Sistema para </a:t>
          </a:r>
          <a:r>
            <a:rPr lang="es-EC" sz="2100" b="1" kern="1200" dirty="0" smtClean="0"/>
            <a:t>reducir la </a:t>
          </a:r>
          <a:r>
            <a:rPr lang="es-EC" sz="2100" b="1" kern="1200" dirty="0" smtClean="0"/>
            <a:t>ocurrencia de </a:t>
          </a:r>
          <a:r>
            <a:rPr lang="es-EC" sz="2100" b="1" kern="1200" dirty="0" smtClean="0"/>
            <a:t>accidentes, en base al seguimiento y predicción de eventos.</a:t>
          </a:r>
          <a:endParaRPr lang="es-EC" sz="2100" kern="1200" dirty="0"/>
        </a:p>
        <a:p>
          <a:pPr marL="228600" lvl="1" indent="-228600" algn="l" defTabSz="933450" rtl="0">
            <a:lnSpc>
              <a:spcPct val="90000"/>
            </a:lnSpc>
            <a:spcBef>
              <a:spcPct val="0"/>
            </a:spcBef>
            <a:spcAft>
              <a:spcPct val="20000"/>
            </a:spcAft>
            <a:buChar char="••"/>
          </a:pPr>
          <a:r>
            <a:rPr lang="es-EC" sz="2100" b="1" kern="1200" dirty="0" smtClean="0"/>
            <a:t>Asignación de recursos para la implementación.</a:t>
          </a:r>
          <a:endParaRPr lang="es-EC" sz="2100" kern="1200" dirty="0"/>
        </a:p>
      </dsp:txBody>
      <dsp:txXfrm>
        <a:off x="0" y="3935692"/>
        <a:ext cx="10067636" cy="97807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04E18-EE61-4E02-ABD2-D07A9074B917}" type="datetimeFigureOut">
              <a:rPr lang="es-EC" smtClean="0"/>
              <a:t>25/10/2021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FC149-8BF5-462A-A767-D70DFE17B429}" type="slidenum">
              <a:rPr lang="es-EC" smtClean="0"/>
              <a:t>‹Nº›</a:t>
            </a:fld>
            <a:endParaRPr lang="es-EC"/>
          </a:p>
        </p:txBody>
      </p:sp>
    </p:spTree>
    <p:extLst>
      <p:ext uri="{BB962C8B-B14F-4D97-AF65-F5344CB8AC3E}">
        <p14:creationId xmlns:p14="http://schemas.microsoft.com/office/powerpoint/2010/main" val="50455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La necesidad de incrementar la seguridad de la información o datos para las operaciones críticas de Fuerza Terrestre ha crecido marcadamente en los últimos años como resultado del aumento del uso de las tecnologías de la información, es en ese sentido F.T está expuesta a posibles ataques cibernéticos por elementos internos o externos que desean obtener la información vulnerando las medidas de seguridad que se disponen actualmente, conjuntamente con la ausencia de una legislación destinada a la protección de datos a nivel nacional, la falta de desarrollo de capacidades de la función judicial, débil diseño de la red perimetral de seguridad de FFAA e insuficientes recursos disponibles para ciberdefensa.</a:t>
            </a: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¿Cuáles son las dificultades que impiden el mejoramiento de la Ciberdefensa y su impacto o incidencia en la protección de datos e infraestructura de Fuerza Terrestre, en la era de la cuarta revolución industrial?</a:t>
            </a:r>
            <a:endParaRPr lang="es-419" sz="1200" kern="1200" dirty="0">
              <a:solidFill>
                <a:schemeClr val="tx1"/>
              </a:solidFill>
              <a:effectLst/>
              <a:latin typeface="+mn-lt"/>
              <a:ea typeface="+mn-ea"/>
              <a:cs typeface="+mn-cs"/>
            </a:endParaRPr>
          </a:p>
          <a:p>
            <a:endParaRPr lang="es-419" dirty="0"/>
          </a:p>
          <a:p>
            <a:r>
              <a:rPr lang="es-BO" sz="1200" kern="1200" dirty="0">
                <a:solidFill>
                  <a:schemeClr val="tx1"/>
                </a:solidFill>
                <a:effectLst/>
                <a:latin typeface="+mn-lt"/>
                <a:ea typeface="+mn-ea"/>
                <a:cs typeface="+mn-cs"/>
              </a:rPr>
              <a:t>¿Cuáles son las dificultades que imposibilitan el manteniendo de la confidencialidad, integridad y disponibilidad de la información en Fuerza Terrestre?</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 </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causas o razones por las cuales se presenta carencias de recursos disponibles para Ciberdefensa?</a:t>
            </a:r>
            <a:endParaRPr lang="es-419" sz="1200" kern="1200" dirty="0">
              <a:solidFill>
                <a:schemeClr val="tx1"/>
              </a:solidFill>
              <a:effectLst/>
              <a:latin typeface="+mn-lt"/>
              <a:ea typeface="+mn-ea"/>
              <a:cs typeface="+mn-cs"/>
            </a:endParaRPr>
          </a:p>
          <a:p>
            <a:endParaRPr lang="es-BO"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técnicas y/o modelos para detectar anomalías y autenticación en el entorno de Big Data y enfoque de inteligencia artificial, para prevenir ataques de ciberseguridad y preservar la privacidad?</a:t>
            </a:r>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solidFill>
                  <a:prstClr val="black"/>
                </a:solidFill>
              </a:rPr>
              <a:pPr/>
              <a:t>4</a:t>
            </a:fld>
            <a:endParaRPr lang="es-419" dirty="0">
              <a:solidFill>
                <a:prstClr val="black"/>
              </a:solidFill>
            </a:endParaRPr>
          </a:p>
        </p:txBody>
      </p:sp>
    </p:spTree>
    <p:extLst>
      <p:ext uri="{BB962C8B-B14F-4D97-AF65-F5344CB8AC3E}">
        <p14:creationId xmlns:p14="http://schemas.microsoft.com/office/powerpoint/2010/main" val="395213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La necesidad de incrementar la seguridad de la información o datos para las operaciones críticas de Fuerza Terrestre ha crecido marcadamente en los últimos años como resultado del aumento del uso de las tecnologías de la información, es en ese sentido F.T está expuesta a posibles ataques cibernéticos por elementos internos o externos que desean obtener la información vulnerando las medidas de seguridad que se disponen actualmente, conjuntamente con la ausencia de una legislación destinada a la protección de datos a nivel nacional, la falta de desarrollo de capacidades de la función judicial, débil diseño de la red perimetral de seguridad de FFAA e insuficientes recursos disponibles para ciberdefensa.</a:t>
            </a: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¿Cuáles son las dificultades que impiden el mejoramiento de la Ciberdefensa y su impacto o incidencia en la protección de datos e infraestructura de Fuerza Terrestre, en la era de la cuarta revolución industrial?</a:t>
            </a:r>
            <a:endParaRPr lang="es-419" sz="1200" kern="1200" dirty="0">
              <a:solidFill>
                <a:schemeClr val="tx1"/>
              </a:solidFill>
              <a:effectLst/>
              <a:latin typeface="+mn-lt"/>
              <a:ea typeface="+mn-ea"/>
              <a:cs typeface="+mn-cs"/>
            </a:endParaRPr>
          </a:p>
          <a:p>
            <a:endParaRPr lang="es-419" dirty="0"/>
          </a:p>
          <a:p>
            <a:r>
              <a:rPr lang="es-BO" sz="1200" kern="1200" dirty="0">
                <a:solidFill>
                  <a:schemeClr val="tx1"/>
                </a:solidFill>
                <a:effectLst/>
                <a:latin typeface="+mn-lt"/>
                <a:ea typeface="+mn-ea"/>
                <a:cs typeface="+mn-cs"/>
              </a:rPr>
              <a:t>¿Cuáles son las dificultades que imposibilitan el manteniendo de la confidencialidad, integridad y disponibilidad de la información en Fuerza Terrestre?</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 </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causas o razones por las cuales se presenta carencias de recursos disponibles para Ciberdefensa?</a:t>
            </a:r>
            <a:endParaRPr lang="es-419" sz="1200" kern="1200" dirty="0">
              <a:solidFill>
                <a:schemeClr val="tx1"/>
              </a:solidFill>
              <a:effectLst/>
              <a:latin typeface="+mn-lt"/>
              <a:ea typeface="+mn-ea"/>
              <a:cs typeface="+mn-cs"/>
            </a:endParaRPr>
          </a:p>
          <a:p>
            <a:endParaRPr lang="es-BO"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técnicas y/o modelos para detectar anomalías y autenticación en el entorno de Big Data y enfoque de inteligencia artificial, para prevenir ataques de ciberseguridad y preservar la privacidad?</a:t>
            </a:r>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5</a:t>
            </a:fld>
            <a:endParaRPr lang="es-419" dirty="0"/>
          </a:p>
        </p:txBody>
      </p:sp>
    </p:spTree>
    <p:extLst>
      <p:ext uri="{BB962C8B-B14F-4D97-AF65-F5344CB8AC3E}">
        <p14:creationId xmlns:p14="http://schemas.microsoft.com/office/powerpoint/2010/main" val="18843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53384431"/>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422272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72273054"/>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3C91831-BB17-4538-BA61-4CA4E2ACD0A6}" type="datetimeFigureOut">
              <a:rPr lang="es-ES" smtClean="0"/>
              <a:t>25/10/2021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A12E2C9-1E86-4987-A2EE-3E74F1161046}" type="slidenum">
              <a:rPr lang="es-ES" smtClean="0"/>
              <a:t>‹Nº›</a:t>
            </a:fld>
            <a:endParaRPr lang="es-ES"/>
          </a:p>
        </p:txBody>
      </p:sp>
    </p:spTree>
    <p:extLst>
      <p:ext uri="{BB962C8B-B14F-4D97-AF65-F5344CB8AC3E}">
        <p14:creationId xmlns:p14="http://schemas.microsoft.com/office/powerpoint/2010/main" val="129380194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34297177"/>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5128851"/>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40349326"/>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3169133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98505896"/>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332212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128071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09594059"/>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8A87A34-81AB-432B-8DAE-1953F412C126}" type="datetimeFigureOut">
              <a:rPr lang="en-US" smtClean="0"/>
              <a:pPr/>
              <a:t>10/25/2021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048376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f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microsoft.com/office/2007/relationships/hdphoto" Target="../media/hdphoto2.wdp"/><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8.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9.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9.png"/><Relationship Id="rId4" Type="http://schemas.openxmlformats.org/officeDocument/2006/relationships/diagramLayout" Target="../diagrams/layout6.xml"/><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png"/><Relationship Id="rId7" Type="http://schemas.openxmlformats.org/officeDocument/2006/relationships/image" Target="../media/image9.png"/><Relationship Id="rId2"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35.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28A0092B-C50C-407E-A947-70E740481C1C}">
                <a14:useLocalDpi xmlns:a14="http://schemas.microsoft.com/office/drawing/2010/main" val="0"/>
              </a:ext>
            </a:extLst>
          </a:blip>
          <a:srcRect l="27117"/>
          <a:stretch/>
        </p:blipFill>
        <p:spPr bwMode="auto">
          <a:xfrm>
            <a:off x="9485738" y="1801084"/>
            <a:ext cx="2161309" cy="731213"/>
          </a:xfrm>
          <a:prstGeom prst="rect">
            <a:avLst/>
          </a:prstGeom>
          <a:noFill/>
          <a:ln>
            <a:noFill/>
          </a:ln>
        </p:spPr>
      </p:pic>
      <p:pic>
        <p:nvPicPr>
          <p:cNvPr id="5" name="Imagen 4"/>
          <p:cNvPicPr/>
          <p:nvPr/>
        </p:nvPicPr>
        <p:blipFill rotWithShape="1">
          <a:blip r:embed="rId3" cstate="print">
            <a:extLst>
              <a:ext uri="{BEBA8EAE-BF5A-486C-A8C5-ECC9F3942E4B}">
                <a14:imgProps xmlns:a14="http://schemas.microsoft.com/office/drawing/2010/main">
                  <a14:imgLayer r:embed="rId4">
                    <a14:imgEffect>
                      <a14:backgroundRemoval t="0" b="100000" l="0" r="27147">
                        <a14:foregroundMark x1="13296" y1="84024" x2="13296" y2="84024"/>
                        <a14:foregroundMark x1="15789" y1="91716" x2="15789" y2="91716"/>
                        <a14:foregroundMark x1="10942" y1="86391" x2="10942" y2="86391"/>
                      </a14:backgroundRemoval>
                    </a14:imgEffect>
                  </a14:imgLayer>
                </a14:imgProps>
              </a:ext>
              <a:ext uri="{28A0092B-C50C-407E-A947-70E740481C1C}">
                <a14:useLocalDpi xmlns:a14="http://schemas.microsoft.com/office/drawing/2010/main" val="0"/>
              </a:ext>
            </a:extLst>
          </a:blip>
          <a:srcRect r="72785"/>
          <a:stretch/>
        </p:blipFill>
        <p:spPr bwMode="auto">
          <a:xfrm>
            <a:off x="98021" y="30808"/>
            <a:ext cx="816379" cy="700405"/>
          </a:xfrm>
          <a:prstGeom prst="rect">
            <a:avLst/>
          </a:prstGeom>
          <a:noFill/>
          <a:ln>
            <a:noFill/>
          </a:ln>
        </p:spPr>
      </p:pic>
      <p:sp>
        <p:nvSpPr>
          <p:cNvPr id="6" name="Title 1">
            <a:extLst>
              <a:ext uri="{FF2B5EF4-FFF2-40B4-BE49-F238E27FC236}">
                <a16:creationId xmlns:a16="http://schemas.microsoft.com/office/drawing/2014/main" id="{590B427E-4294-4A72-87BF-B7330C91D794}"/>
              </a:ext>
            </a:extLst>
          </p:cNvPr>
          <p:cNvSpPr txBox="1">
            <a:spLocks/>
          </p:cNvSpPr>
          <p:nvPr/>
        </p:nvSpPr>
        <p:spPr bwMode="auto">
          <a:xfrm>
            <a:off x="1016000" y="277655"/>
            <a:ext cx="7970839" cy="2862322"/>
          </a:xfrm>
          <a:prstGeom prst="rect">
            <a:avLst/>
          </a:prstGeom>
          <a:noFill/>
          <a:effectLst>
            <a:outerShdw blurRad="50800" dist="12700" dir="5400000" algn="ctr" rotWithShape="0">
              <a:sysClr val="windowText" lastClr="000000"/>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defPPr>
              <a:defRPr lang="es-ES"/>
            </a:defPPr>
            <a:lvl2pPr marL="0" lvl="1" algn="ctr" fontAlgn="base">
              <a:spcBef>
                <a:spcPct val="0"/>
              </a:spcBef>
              <a:spcAft>
                <a:spcPct val="0"/>
              </a:spcAft>
              <a:defRPr sz="3600" ker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defRPr>
            </a:lvl2pPr>
          </a:lstStyle>
          <a:p>
            <a:pPr lvl="1" eaLnBrk="0" hangingPunct="0"/>
            <a:r>
              <a:rPr lang="es-ES" b="1" dirty="0" smtClean="0">
                <a:effectLst/>
              </a:rPr>
              <a:t>PROPUESTA DE UN SISTEMA DE GESTIÓN DE SEGURIDAD PARA LA AVIACIÓN MILITAR CONSIDERANDO LAS NUEVAS TECNOLOGÍAS</a:t>
            </a:r>
            <a:r>
              <a:rPr lang="es-EC" dirty="0" smtClean="0">
                <a:ea typeface="MS PGothic" charset="-128"/>
              </a:rPr>
              <a:t> </a:t>
            </a:r>
            <a:endParaRPr lang="es-EC" dirty="0">
              <a:ea typeface="MS PGothic" charset="-128"/>
            </a:endParaRPr>
          </a:p>
        </p:txBody>
      </p:sp>
      <p:sp>
        <p:nvSpPr>
          <p:cNvPr id="7" name="CuadroTexto 6">
            <a:extLst>
              <a:ext uri="{FF2B5EF4-FFF2-40B4-BE49-F238E27FC236}">
                <a16:creationId xmlns:a16="http://schemas.microsoft.com/office/drawing/2014/main" id="{93705624-0381-473A-B019-902CF9C591E4}"/>
              </a:ext>
            </a:extLst>
          </p:cNvPr>
          <p:cNvSpPr txBox="1"/>
          <p:nvPr/>
        </p:nvSpPr>
        <p:spPr>
          <a:xfrm>
            <a:off x="2580986" y="4439647"/>
            <a:ext cx="5131236" cy="1292662"/>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INTEGRANTES:</a:t>
            </a:r>
            <a:endParaRPr lang="es-EC" sz="2400" b="1" dirty="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 MAYO DE  A.E XAVIER PAZMIÑO NEVAREZ</a:t>
            </a:r>
            <a:endParaRPr lang="es-EC" b="1" dirty="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 MAYO DE A.E FERNANDO VALLEJO ORBE</a:t>
            </a:r>
            <a:endParaRPr lang="es-EC"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2879" y="2833154"/>
            <a:ext cx="2867025" cy="1590675"/>
          </a:xfrm>
          <a:prstGeom prst="rect">
            <a:avLst/>
          </a:prstGeom>
        </p:spPr>
      </p:pic>
    </p:spTree>
    <p:extLst>
      <p:ext uri="{BB962C8B-B14F-4D97-AF65-F5344CB8AC3E}">
        <p14:creationId xmlns:p14="http://schemas.microsoft.com/office/powerpoint/2010/main" val="1870835596"/>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iterate type="lt">
                                    <p:tmPct val="10000"/>
                                  </p:iterate>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2272786" y="259288"/>
            <a:ext cx="8088086" cy="1325563"/>
          </a:xfrm>
        </p:spPr>
        <p:txBody>
          <a:bodyPr vert="horz" lIns="91440" tIns="45720" rIns="91440" bIns="45720" rtlCol="0" anchor="ctr">
            <a:normAutofit/>
          </a:bodyPr>
          <a:lstStyle/>
          <a:p>
            <a:r>
              <a:rPr lang="es-ES" b="1" dirty="0">
                <a:solidFill>
                  <a:srgbClr val="FFFF00"/>
                </a:solidFill>
              </a:rPr>
              <a:t>1</a:t>
            </a:r>
            <a:r>
              <a:rPr lang="es-ES" b="1" dirty="0" smtClean="0">
                <a:solidFill>
                  <a:srgbClr val="FFFF00"/>
                </a:solidFill>
              </a:rPr>
              <a:t>. </a:t>
            </a:r>
            <a:r>
              <a:rPr lang="es-ES" b="1" dirty="0">
                <a:solidFill>
                  <a:srgbClr val="FFFF00"/>
                </a:solidFill>
              </a:rPr>
              <a:t>ENUNCIADO DEL PROBLEMA</a:t>
            </a:r>
            <a:endParaRPr lang="es-EC" b="1" dirty="0">
              <a:solidFill>
                <a:srgbClr val="FFFF00"/>
              </a:solidFill>
            </a:endParaRPr>
          </a:p>
        </p:txBody>
      </p:sp>
      <p:sp>
        <p:nvSpPr>
          <p:cNvPr id="11" name="Rectángulo 10"/>
          <p:cNvSpPr/>
          <p:nvPr/>
        </p:nvSpPr>
        <p:spPr>
          <a:xfrm>
            <a:off x="3236827" y="1928761"/>
            <a:ext cx="5700556" cy="3416320"/>
          </a:xfrm>
          <a:prstGeom prst="rect">
            <a:avLst/>
          </a:prstGeom>
        </p:spPr>
        <p:txBody>
          <a:bodyPr wrap="square">
            <a:spAutoFit/>
          </a:bodyPr>
          <a:lstStyle/>
          <a:p>
            <a:pPr indent="180340" algn="just">
              <a:lnSpc>
                <a:spcPct val="150000"/>
              </a:lnSpc>
              <a:spcAft>
                <a:spcPts val="1000"/>
              </a:spcAft>
            </a:pPr>
            <a:r>
              <a:rPr lang="es-ES" sz="2400" b="1" dirty="0" smtClean="0">
                <a:solidFill>
                  <a:prstClr val="white"/>
                </a:solidFill>
                <a:ea typeface="Times New Roman" panose="02020603050405020304" pitchFamily="18" charset="0"/>
              </a:rPr>
              <a:t>¿Cómo afecta el ineficaz control de las operaciones aéreas dentro del sistema de gestión de la seguridad que permita reducir los efectos negativos por error, omisión o indisciplina en la aviación?</a:t>
            </a:r>
            <a:endParaRPr lang="en-US" sz="2400" b="1" dirty="0">
              <a:solidFill>
                <a:prstClr val="white"/>
              </a:solidFill>
              <a:ea typeface="Calibri" panose="020F0502020204030204" pitchFamily="34" charset="0"/>
            </a:endParaRPr>
          </a:p>
        </p:txBody>
      </p:sp>
      <p:pic>
        <p:nvPicPr>
          <p:cNvPr id="3" name="Imagen 2"/>
          <p:cNvPicPr>
            <a:picLocks noChangeAspect="1"/>
          </p:cNvPicPr>
          <p:nvPr/>
        </p:nvPicPr>
        <p:blipFill>
          <a:blip r:embed="rId2"/>
          <a:stretch>
            <a:fillRect/>
          </a:stretch>
        </p:blipFill>
        <p:spPr>
          <a:xfrm>
            <a:off x="9199450" y="3709491"/>
            <a:ext cx="2784481" cy="2088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3"/>
          <a:stretch>
            <a:fillRect/>
          </a:stretch>
        </p:blipFill>
        <p:spPr>
          <a:xfrm>
            <a:off x="266009" y="1841061"/>
            <a:ext cx="2741075" cy="2019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uadroTexto 6"/>
          <p:cNvSpPr txBox="1"/>
          <p:nvPr/>
        </p:nvSpPr>
        <p:spPr>
          <a:xfrm>
            <a:off x="240142" y="4751210"/>
            <a:ext cx="2064141" cy="1595309"/>
          </a:xfrm>
          <a:prstGeom prst="rect">
            <a:avLst/>
          </a:prstGeom>
        </p:spPr>
        <p:txBody>
          <a:bodyPr wrap="square">
            <a:spAutoFit/>
          </a:bodyPr>
          <a:lstStyle>
            <a:defPPr>
              <a:defRPr lang="es-EC"/>
            </a:defPPr>
            <a:lvl1pPr indent="180340" algn="just">
              <a:lnSpc>
                <a:spcPct val="150000"/>
              </a:lnSpc>
              <a:spcAft>
                <a:spcPts val="1000"/>
              </a:spcAft>
              <a:defRPr sz="2400" b="1">
                <a:latin typeface="+mj-lt"/>
                <a:ea typeface="Times New Roman" panose="02020603050405020304" pitchFamily="18" charset="0"/>
              </a:defRPr>
            </a:lvl1pPr>
          </a:lstStyle>
          <a:p>
            <a:r>
              <a:rPr lang="es-ES" sz="1800" dirty="0">
                <a:solidFill>
                  <a:prstClr val="white"/>
                </a:solidFill>
              </a:rPr>
              <a:t>HECHO C.</a:t>
            </a:r>
          </a:p>
          <a:p>
            <a:r>
              <a:rPr lang="es-ES" sz="1800" dirty="0">
                <a:solidFill>
                  <a:prstClr val="white"/>
                </a:solidFill>
              </a:rPr>
              <a:t>EVIDENCIA</a:t>
            </a:r>
          </a:p>
          <a:p>
            <a:r>
              <a:rPr lang="es-ES" sz="1800" dirty="0">
                <a:solidFill>
                  <a:prstClr val="white"/>
                </a:solidFill>
              </a:rPr>
              <a:t>POSIBLES C</a:t>
            </a:r>
            <a:endParaRPr lang="es-EC" sz="1800" dirty="0">
              <a:solidFill>
                <a:prstClr val="white"/>
              </a:solidFill>
            </a:endParaRPr>
          </a:p>
        </p:txBody>
      </p:sp>
      <p:pic>
        <p:nvPicPr>
          <p:cNvPr id="8" name="Imagen 7"/>
          <p:cNvPicPr>
            <a:picLocks noChangeAspect="1"/>
          </p:cNvPicPr>
          <p:nvPr/>
        </p:nvPicPr>
        <p:blipFill>
          <a:blip r:embed="rId4">
            <a:extLst>
              <a:ext uri="{BEBA8EAE-BF5A-486C-A8C5-ECC9F3942E4B}">
                <a14:imgProps xmlns:a14="http://schemas.microsoft.com/office/drawing/2010/main">
                  <a14:imgLayer r:embed="rId5">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71171944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126836" y="2600326"/>
            <a:ext cx="10147888"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76709" y="2906979"/>
            <a:ext cx="9450098" cy="1323439"/>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OBJETIVOS</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00636912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446" y="485661"/>
            <a:ext cx="6452909" cy="936812"/>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ctr"/>
            <a:r>
              <a:rPr lang="es-ES" sz="3200" dirty="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rPr>
              <a:t>Objetivo General</a:t>
            </a:r>
          </a:p>
        </p:txBody>
      </p:sp>
      <p:sp>
        <p:nvSpPr>
          <p:cNvPr id="5" name="Rectángulo 4"/>
          <p:cNvSpPr/>
          <p:nvPr/>
        </p:nvSpPr>
        <p:spPr>
          <a:xfrm>
            <a:off x="2653340" y="1897102"/>
            <a:ext cx="8674788" cy="4081076"/>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p>
            <a:pPr algn="just"/>
            <a:r>
              <a:rPr lang="es-ES" sz="2400" dirty="0" smtClean="0">
                <a:solidFill>
                  <a:prstClr val="white"/>
                </a:solidFill>
                <a:latin typeface="Arial" panose="020B0604020202020204" pitchFamily="34" charset="0"/>
                <a:cs typeface="Arial" panose="020B0604020202020204" pitchFamily="34" charset="0"/>
              </a:rPr>
              <a:t>Analizar como afecta la </a:t>
            </a:r>
            <a:r>
              <a:rPr lang="es-ES" sz="2400" dirty="0">
                <a:solidFill>
                  <a:srgbClr val="00B0F0"/>
                </a:solidFill>
                <a:latin typeface="Arial" panose="020B0604020202020204" pitchFamily="34" charset="0"/>
                <a:cs typeface="Arial" panose="020B0604020202020204" pitchFamily="34" charset="0"/>
              </a:rPr>
              <a:t>ineficiencia</a:t>
            </a:r>
            <a:r>
              <a:rPr lang="es-ES" sz="2400" dirty="0">
                <a:solidFill>
                  <a:prstClr val="white"/>
                </a:solidFill>
                <a:latin typeface="Arial" panose="020B0604020202020204" pitchFamily="34" charset="0"/>
                <a:cs typeface="Arial" panose="020B0604020202020204" pitchFamily="34" charset="0"/>
              </a:rPr>
              <a:t> de la </a:t>
            </a:r>
            <a:r>
              <a:rPr lang="es-ES" sz="2400" dirty="0">
                <a:solidFill>
                  <a:srgbClr val="FFFF00"/>
                </a:solidFill>
                <a:latin typeface="Arial" panose="020B0604020202020204" pitchFamily="34" charset="0"/>
                <a:cs typeface="Arial" panose="020B0604020202020204" pitchFamily="34" charset="0"/>
              </a:rPr>
              <a:t>sistematización</a:t>
            </a:r>
            <a:r>
              <a:rPr lang="es-ES" sz="2400" dirty="0">
                <a:solidFill>
                  <a:prstClr val="white"/>
                </a:solidFill>
                <a:latin typeface="Arial" panose="020B0604020202020204" pitchFamily="34" charset="0"/>
                <a:cs typeface="Arial" panose="020B0604020202020204" pitchFamily="34" charset="0"/>
              </a:rPr>
              <a:t> </a:t>
            </a:r>
            <a:r>
              <a:rPr lang="es-ES" sz="2400" b="1" dirty="0">
                <a:solidFill>
                  <a:srgbClr val="FFFF00"/>
                </a:solidFill>
                <a:latin typeface="Arial" panose="020B0604020202020204" pitchFamily="34" charset="0"/>
                <a:cs typeface="Arial" panose="020B0604020202020204" pitchFamily="34" charset="0"/>
              </a:rPr>
              <a:t>en el control de las operaciones aéreas</a:t>
            </a:r>
            <a:r>
              <a:rPr lang="es-ES" sz="2400" dirty="0">
                <a:solidFill>
                  <a:prstClr val="white"/>
                </a:solidFill>
                <a:latin typeface="Arial" panose="020B0604020202020204" pitchFamily="34" charset="0"/>
                <a:cs typeface="Arial" panose="020B0604020202020204" pitchFamily="34" charset="0"/>
              </a:rPr>
              <a:t>  dentro del </a:t>
            </a:r>
            <a:r>
              <a:rPr lang="es-ES" sz="2400" b="1" dirty="0">
                <a:solidFill>
                  <a:srgbClr val="92D050"/>
                </a:solidFill>
                <a:latin typeface="Arial" panose="020B0604020202020204" pitchFamily="34" charset="0"/>
                <a:cs typeface="Arial" panose="020B0604020202020204" pitchFamily="34" charset="0"/>
              </a:rPr>
              <a:t>Sistema de gestión de seguridad</a:t>
            </a:r>
            <a:r>
              <a:rPr lang="es-ES" sz="2400" dirty="0">
                <a:solidFill>
                  <a:srgbClr val="92D050"/>
                </a:solidFill>
                <a:latin typeface="Arial" panose="020B0604020202020204" pitchFamily="34" charset="0"/>
                <a:cs typeface="Arial" panose="020B0604020202020204" pitchFamily="34" charset="0"/>
              </a:rPr>
              <a:t> </a:t>
            </a:r>
            <a:r>
              <a:rPr lang="es-ES" sz="2400" dirty="0">
                <a:solidFill>
                  <a:prstClr val="white"/>
                </a:solidFill>
                <a:latin typeface="Arial" panose="020B0604020202020204" pitchFamily="34" charset="0"/>
                <a:cs typeface="Arial" panose="020B0604020202020204" pitchFamily="34" charset="0"/>
              </a:rPr>
              <a:t>que permita reducir los efectos negativos por error, omisión o indisciplina en la </a:t>
            </a:r>
            <a:r>
              <a:rPr lang="es-ES" sz="2400" dirty="0" smtClean="0">
                <a:solidFill>
                  <a:prstClr val="white"/>
                </a:solidFill>
                <a:latin typeface="Arial" panose="020B0604020202020204" pitchFamily="34" charset="0"/>
                <a:cs typeface="Arial" panose="020B0604020202020204" pitchFamily="34" charset="0"/>
              </a:rPr>
              <a:t>aviación </a:t>
            </a:r>
            <a:r>
              <a:rPr lang="es-ES" sz="2400" dirty="0" smtClean="0">
                <a:solidFill>
                  <a:srgbClr val="FF0000"/>
                </a:solidFill>
                <a:latin typeface="Arial" panose="020B0604020202020204" pitchFamily="34" charset="0"/>
                <a:cs typeface="Arial" panose="020B0604020202020204" pitchFamily="34" charset="0"/>
              </a:rPr>
              <a:t>mediante la implementación de nuevas tecnologías que permitan predecir un posible accidente.</a:t>
            </a:r>
            <a:endParaRPr lang="es-ES" sz="2400" dirty="0">
              <a:ln>
                <a:solidFill>
                  <a:prstClr val="black">
                    <a:lumMod val="75000"/>
                    <a:lumOff val="25000"/>
                    <a:alpha val="10000"/>
                  </a:prstClr>
                </a:solidFill>
              </a:ln>
              <a:solidFill>
                <a:srgbClr val="FF0000"/>
              </a:solidFill>
              <a:latin typeface="Arial" panose="020B0604020202020204" pitchFamily="34" charset="0"/>
              <a:cs typeface="Arial" panose="020B0604020202020204" pitchFamily="34" charset="0"/>
            </a:endParaRPr>
          </a:p>
          <a:p>
            <a:pPr algn="just"/>
            <a:endParaRPr lang="es-ES" sz="2400" dirty="0">
              <a:ln>
                <a:solidFill>
                  <a:prstClr val="black">
                    <a:lumMod val="75000"/>
                    <a:lumOff val="25000"/>
                    <a:alpha val="10000"/>
                  </a:prstClr>
                </a:solidFill>
              </a:ln>
              <a:solidFill>
                <a:prstClr val="white"/>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0" y="2159679"/>
            <a:ext cx="2282996" cy="1294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54" y="4128407"/>
            <a:ext cx="2227122" cy="1194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4">
            <a:extLst>
              <a:ext uri="{BEBA8EAE-BF5A-486C-A8C5-ECC9F3942E4B}">
                <a14:imgProps xmlns:a14="http://schemas.microsoft.com/office/drawing/2010/main">
                  <a14:imgLayer r:embed="rId5">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674743259"/>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1565" y="405405"/>
            <a:ext cx="6838672" cy="936812"/>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ctr"/>
            <a:r>
              <a:rPr lang="es-ES" sz="3200" dirty="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rPr>
              <a:t>Objetivos Específicos</a:t>
            </a:r>
          </a:p>
        </p:txBody>
      </p:sp>
      <p:sp>
        <p:nvSpPr>
          <p:cNvPr id="5" name="Rectángulo 4"/>
          <p:cNvSpPr/>
          <p:nvPr/>
        </p:nvSpPr>
        <p:spPr>
          <a:xfrm>
            <a:off x="2438447" y="1696443"/>
            <a:ext cx="8889680" cy="4464423"/>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p>
            <a:pPr algn="just"/>
            <a:endParaRPr lang="es-ES" sz="2400" dirty="0">
              <a:solidFill>
                <a:prstClr val="white"/>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solidFill>
                  <a:prstClr val="white"/>
                </a:solidFill>
                <a:latin typeface="Arial" panose="020B0604020202020204" pitchFamily="34" charset="0"/>
                <a:cs typeface="Arial" panose="020B0604020202020204" pitchFamily="34" charset="0"/>
              </a:rPr>
              <a:t>Identificar </a:t>
            </a:r>
            <a:r>
              <a:rPr lang="es-ES" sz="2400" dirty="0">
                <a:solidFill>
                  <a:prstClr val="white"/>
                </a:solidFill>
                <a:latin typeface="Arial" panose="020B0604020202020204" pitchFamily="34" charset="0"/>
                <a:cs typeface="Arial" panose="020B0604020202020204" pitchFamily="34" charset="0"/>
              </a:rPr>
              <a:t>los problemas de </a:t>
            </a:r>
            <a:r>
              <a:rPr lang="es-ES" sz="2400" dirty="0">
                <a:solidFill>
                  <a:srgbClr val="FFFF00"/>
                </a:solidFill>
                <a:latin typeface="Arial" panose="020B0604020202020204" pitchFamily="34" charset="0"/>
                <a:cs typeface="Arial" panose="020B0604020202020204" pitchFamily="34" charset="0"/>
              </a:rPr>
              <a:t>sistematización</a:t>
            </a:r>
            <a:r>
              <a:rPr lang="es-ES" sz="2400" dirty="0">
                <a:solidFill>
                  <a:prstClr val="white"/>
                </a:solidFill>
                <a:latin typeface="Arial" panose="020B0604020202020204" pitchFamily="34" charset="0"/>
                <a:cs typeface="Arial" panose="020B0604020202020204" pitchFamily="34" charset="0"/>
              </a:rPr>
              <a:t> </a:t>
            </a:r>
            <a:r>
              <a:rPr lang="es-ES" sz="2400" b="1" dirty="0">
                <a:solidFill>
                  <a:srgbClr val="FFFF00"/>
                </a:solidFill>
                <a:latin typeface="Arial" panose="020B0604020202020204" pitchFamily="34" charset="0"/>
                <a:cs typeface="Arial" panose="020B0604020202020204" pitchFamily="34" charset="0"/>
              </a:rPr>
              <a:t>en el control de las operaciones aéreas</a:t>
            </a:r>
            <a:r>
              <a:rPr lang="es-ES" sz="2400" dirty="0" smtClean="0">
                <a:solidFill>
                  <a:prstClr val="white"/>
                </a:solidFill>
                <a:latin typeface="Arial" panose="020B0604020202020204" pitchFamily="34" charset="0"/>
                <a:cs typeface="Arial" panose="020B0604020202020204" pitchFamily="34" charset="0"/>
              </a:rPr>
              <a:t>, </a:t>
            </a:r>
            <a:r>
              <a:rPr lang="es-ES" sz="2400" dirty="0">
                <a:solidFill>
                  <a:prstClr val="white"/>
                </a:solidFill>
                <a:latin typeface="Arial" panose="020B0604020202020204" pitchFamily="34" charset="0"/>
                <a:cs typeface="Arial" panose="020B0604020202020204" pitchFamily="34" charset="0"/>
              </a:rPr>
              <a:t>a partir </a:t>
            </a:r>
            <a:r>
              <a:rPr lang="es-ES" sz="2400" dirty="0" smtClean="0">
                <a:solidFill>
                  <a:prstClr val="white"/>
                </a:solidFill>
                <a:latin typeface="Arial" panose="020B0604020202020204" pitchFamily="34" charset="0"/>
                <a:cs typeface="Arial" panose="020B0604020202020204" pitchFamily="34" charset="0"/>
              </a:rPr>
              <a:t>del análisis de los datos estadísticos de accidentes de la aviación del Ejercito. </a:t>
            </a:r>
            <a:endParaRPr lang="es-ES" sz="2400" dirty="0">
              <a:solidFill>
                <a:srgbClr val="FFFF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a:solidFill>
                  <a:prstClr val="white"/>
                </a:solidFill>
                <a:latin typeface="Arial" panose="020B0604020202020204" pitchFamily="34" charset="0"/>
                <a:cs typeface="Arial" panose="020B0604020202020204" pitchFamily="34" charset="0"/>
              </a:rPr>
              <a:t>Determinar las deficiencias en el </a:t>
            </a:r>
            <a:r>
              <a:rPr lang="es-ES" sz="2400" b="1" dirty="0">
                <a:solidFill>
                  <a:srgbClr val="92D050"/>
                </a:solidFill>
                <a:latin typeface="Arial" panose="020B0604020202020204" pitchFamily="34" charset="0"/>
                <a:cs typeface="Arial" panose="020B0604020202020204" pitchFamily="34" charset="0"/>
              </a:rPr>
              <a:t>Sistema de gestión de seguridad</a:t>
            </a:r>
            <a:r>
              <a:rPr lang="es-ES" sz="2400" dirty="0">
                <a:solidFill>
                  <a:srgbClr val="92D050"/>
                </a:solidFill>
                <a:latin typeface="Arial" panose="020B0604020202020204" pitchFamily="34" charset="0"/>
                <a:cs typeface="Arial" panose="020B0604020202020204" pitchFamily="34" charset="0"/>
              </a:rPr>
              <a:t> </a:t>
            </a:r>
            <a:r>
              <a:rPr lang="es-ES" sz="2400" dirty="0" smtClean="0">
                <a:solidFill>
                  <a:prstClr val="white"/>
                </a:solidFill>
                <a:latin typeface="Arial" panose="020B0604020202020204" pitchFamily="34" charset="0"/>
                <a:cs typeface="Arial" panose="020B0604020202020204" pitchFamily="34" charset="0"/>
              </a:rPr>
              <a:t>, mediante el análisis del cometimiento de infracciones, reportes de vuelo, reportes de mantenimiento, informes de situación de peligro.</a:t>
            </a:r>
            <a:endParaRPr lang="es-ES" sz="2400" dirty="0">
              <a:solidFill>
                <a:srgbClr val="92D05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solidFill>
                  <a:prstClr val="white"/>
                </a:solidFill>
                <a:latin typeface="Arial" panose="020B0604020202020204" pitchFamily="34" charset="0"/>
                <a:cs typeface="Arial" panose="020B0604020202020204" pitchFamily="34" charset="0"/>
              </a:rPr>
              <a:t>Implementar</a:t>
            </a:r>
            <a:r>
              <a:rPr lang="es-ES" sz="2400" dirty="0" smtClean="0">
                <a:solidFill>
                  <a:srgbClr val="FF0000"/>
                </a:solidFill>
                <a:latin typeface="Arial" panose="020B0604020202020204" pitchFamily="34" charset="0"/>
                <a:cs typeface="Arial" panose="020B0604020202020204" pitchFamily="34" charset="0"/>
              </a:rPr>
              <a:t> herramientas tecnológicas de carácter predictivo para la detección de posibles incidentes y accidentes.</a:t>
            </a:r>
            <a:endParaRPr lang="es-ES" sz="2400" dirty="0">
              <a:ln>
                <a:solidFill>
                  <a:prstClr val="black">
                    <a:lumMod val="75000"/>
                    <a:lumOff val="25000"/>
                    <a:alpha val="10000"/>
                  </a:prstClr>
                </a:solidFill>
              </a:ln>
              <a:solidFill>
                <a:prstClr val="white"/>
              </a:solidFill>
              <a:latin typeface="Arial" panose="020B0604020202020204" pitchFamily="34" charset="0"/>
              <a:cs typeface="Arial" panose="020B0604020202020204" pitchFamily="34" charset="0"/>
            </a:endParaRPr>
          </a:p>
          <a:p>
            <a:pPr algn="just"/>
            <a:endParaRPr lang="es-ES" sz="2400" dirty="0">
              <a:ln>
                <a:solidFill>
                  <a:prstClr val="black">
                    <a:lumMod val="75000"/>
                    <a:lumOff val="25000"/>
                    <a:alpha val="10000"/>
                  </a:prstClr>
                </a:solidFill>
              </a:ln>
              <a:solidFill>
                <a:prstClr val="white"/>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0" y="1569611"/>
            <a:ext cx="2174887" cy="117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3"/>
          <a:stretch>
            <a:fillRect/>
          </a:stretch>
        </p:blipFill>
        <p:spPr>
          <a:xfrm>
            <a:off x="162249" y="4905830"/>
            <a:ext cx="2138948" cy="164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t="12674" b="22318"/>
          <a:stretch/>
        </p:blipFill>
        <p:spPr>
          <a:xfrm>
            <a:off x="162249" y="3281723"/>
            <a:ext cx="2146087" cy="1116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5">
            <a:extLst>
              <a:ext uri="{BEBA8EAE-BF5A-486C-A8C5-ECC9F3942E4B}">
                <a14:imgProps xmlns:a14="http://schemas.microsoft.com/office/drawing/2010/main">
                  <a14:imgLayer r:embed="rId6">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71171614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099127" y="2600326"/>
            <a:ext cx="10175597"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96188" y="2915856"/>
            <a:ext cx="9450098" cy="1323439"/>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MARCO TEÓRICO</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409965841"/>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5" y="143878"/>
            <a:ext cx="8088086" cy="1325563"/>
          </a:xfrm>
        </p:spPr>
        <p:txBody>
          <a:bodyPr vert="horz" lIns="91440" tIns="45720" rIns="91440" bIns="45720" rtlCol="0" anchor="ctr">
            <a:normAutofit/>
          </a:bodyPr>
          <a:lstStyle/>
          <a:p>
            <a:r>
              <a:rPr lang="es-ES" b="1" dirty="0">
                <a:solidFill>
                  <a:srgbClr val="FFFF00"/>
                </a:solidFill>
              </a:rPr>
              <a:t>2. </a:t>
            </a:r>
            <a:r>
              <a:rPr lang="es-ES" b="1" dirty="0" smtClean="0">
                <a:solidFill>
                  <a:srgbClr val="FFFF00"/>
                </a:solidFill>
              </a:rPr>
              <a:t>MARCO TEÓRICO</a:t>
            </a:r>
            <a:endParaRPr lang="es-EC" b="1" dirty="0">
              <a:solidFill>
                <a:srgbClr val="FFFF00"/>
              </a:solidFill>
            </a:endParaRPr>
          </a:p>
        </p:txBody>
      </p:sp>
      <p:graphicFrame>
        <p:nvGraphicFramePr>
          <p:cNvPr id="6" name="Diagrama 5"/>
          <p:cNvGraphicFramePr/>
          <p:nvPr>
            <p:extLst>
              <p:ext uri="{D42A27DB-BD31-4B8C-83A1-F6EECF244321}">
                <p14:modId xmlns:p14="http://schemas.microsoft.com/office/powerpoint/2010/main" val="3856119815"/>
              </p:ext>
            </p:extLst>
          </p:nvPr>
        </p:nvGraphicFramePr>
        <p:xfrm>
          <a:off x="435005" y="1313895"/>
          <a:ext cx="11317473" cy="530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BEBA8EAE-BF5A-486C-A8C5-ECC9F3942E4B}">
                <a14:imgProps xmlns:a14="http://schemas.microsoft.com/office/drawing/2010/main">
                  <a14:imgLayer r:embed="rId8">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59947311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3768435" y="143878"/>
            <a:ext cx="4754655" cy="841543"/>
          </a:xfrm>
        </p:spPr>
        <p:txBody>
          <a:bodyPr vert="horz" lIns="91440" tIns="45720" rIns="91440" bIns="45720" rtlCol="0" anchor="ctr">
            <a:normAutofit/>
          </a:bodyPr>
          <a:lstStyle/>
          <a:p>
            <a:r>
              <a:rPr lang="es-ES" b="1" dirty="0">
                <a:solidFill>
                  <a:srgbClr val="FFFF00"/>
                </a:solidFill>
              </a:rPr>
              <a:t>2. </a:t>
            </a:r>
            <a:r>
              <a:rPr lang="es-ES" b="1" dirty="0" smtClean="0">
                <a:solidFill>
                  <a:srgbClr val="FFFF00"/>
                </a:solidFill>
              </a:rPr>
              <a:t>MARCO TEÓRICO</a:t>
            </a:r>
            <a:endParaRPr lang="es-EC" b="1" dirty="0">
              <a:solidFill>
                <a:srgbClr val="FFFF00"/>
              </a:solidFill>
            </a:endParaRPr>
          </a:p>
        </p:txBody>
      </p:sp>
      <p:graphicFrame>
        <p:nvGraphicFramePr>
          <p:cNvPr id="4" name="Diagrama 3"/>
          <p:cNvGraphicFramePr/>
          <p:nvPr>
            <p:extLst/>
          </p:nvPr>
        </p:nvGraphicFramePr>
        <p:xfrm>
          <a:off x="0" y="1074198"/>
          <a:ext cx="12192000" cy="5575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BEBA8EAE-BF5A-486C-A8C5-ECC9F3942E4B}">
                <a14:imgProps xmlns:a14="http://schemas.microsoft.com/office/drawing/2010/main">
                  <a14:imgLayer r:embed="rId8">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92528315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108364" y="2600326"/>
            <a:ext cx="10166360"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76709" y="2599203"/>
            <a:ext cx="9450098" cy="1938992"/>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PREGUNTAS DE INVESTIGACIÓN Y JUSTIFICACIÓN</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075757257"/>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5" y="143878"/>
            <a:ext cx="8088086" cy="1325563"/>
          </a:xfrm>
        </p:spPr>
        <p:txBody>
          <a:bodyPr vert="horz" lIns="91440" tIns="45720" rIns="91440" bIns="45720" rtlCol="0" anchor="ctr">
            <a:normAutofit/>
          </a:bodyPr>
          <a:lstStyle/>
          <a:p>
            <a:r>
              <a:rPr lang="es-ES" b="1" dirty="0" smtClean="0">
                <a:solidFill>
                  <a:srgbClr val="FFFF00"/>
                </a:solidFill>
              </a:rPr>
              <a:t>3. PREGUNTAS Y JUSTIFICACIÓN</a:t>
            </a:r>
            <a:endParaRPr lang="es-EC" b="1" dirty="0">
              <a:solidFill>
                <a:srgbClr val="FFFF00"/>
              </a:solidFill>
            </a:endParaRPr>
          </a:p>
        </p:txBody>
      </p:sp>
      <p:graphicFrame>
        <p:nvGraphicFramePr>
          <p:cNvPr id="5" name="Diagrama 4"/>
          <p:cNvGraphicFramePr/>
          <p:nvPr>
            <p:extLst/>
          </p:nvPr>
        </p:nvGraphicFramePr>
        <p:xfrm>
          <a:off x="1576049" y="1637930"/>
          <a:ext cx="5805997" cy="406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nvPr>
        </p:nvGraphicFramePr>
        <p:xfrm>
          <a:off x="7685796" y="3668139"/>
          <a:ext cx="2695852" cy="2031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a 8"/>
          <p:cNvGraphicFramePr/>
          <p:nvPr>
            <p:extLst>
              <p:ext uri="{D42A27DB-BD31-4B8C-83A1-F6EECF244321}">
                <p14:modId xmlns:p14="http://schemas.microsoft.com/office/powerpoint/2010/main" val="2073769983"/>
              </p:ext>
            </p:extLst>
          </p:nvPr>
        </p:nvGraphicFramePr>
        <p:xfrm>
          <a:off x="7679531" y="1469441"/>
          <a:ext cx="2695852" cy="20313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Imagen 6"/>
          <p:cNvPicPr>
            <a:picLocks noChangeAspect="1"/>
          </p:cNvPicPr>
          <p:nvPr/>
        </p:nvPicPr>
        <p:blipFill>
          <a:blip r:embed="rId17">
            <a:extLst>
              <a:ext uri="{BEBA8EAE-BF5A-486C-A8C5-ECC9F3942E4B}">
                <a14:imgProps xmlns:a14="http://schemas.microsoft.com/office/drawing/2010/main">
                  <a14:imgLayer r:embed="rId18">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8" name="Imagen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430093192"/>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5" y="143878"/>
            <a:ext cx="8088086" cy="637357"/>
          </a:xfrm>
        </p:spPr>
        <p:txBody>
          <a:bodyPr vert="horz" lIns="91440" tIns="45720" rIns="91440" bIns="45720" rtlCol="0" anchor="ctr">
            <a:normAutofit/>
          </a:bodyPr>
          <a:lstStyle/>
          <a:p>
            <a:r>
              <a:rPr lang="es-ES" b="1" dirty="0" smtClean="0">
                <a:solidFill>
                  <a:srgbClr val="FFFF00"/>
                </a:solidFill>
              </a:rPr>
              <a:t>3. PREGUNTAS Y JUSTIFICACIÓN</a:t>
            </a:r>
            <a:endParaRPr lang="es-EC" b="1" dirty="0">
              <a:solidFill>
                <a:srgbClr val="FFFF00"/>
              </a:solidFill>
            </a:endParaRPr>
          </a:p>
        </p:txBody>
      </p:sp>
      <p:pic>
        <p:nvPicPr>
          <p:cNvPr id="8" name="Imagen 7"/>
          <p:cNvPicPr>
            <a:picLocks noChangeAspect="1"/>
          </p:cNvPicPr>
          <p:nvPr/>
        </p:nvPicPr>
        <p:blipFill rotWithShape="1">
          <a:blip r:embed="rId2"/>
          <a:srcRect l="6495" t="2791" r="3996" b="14283"/>
          <a:stretch/>
        </p:blipFill>
        <p:spPr>
          <a:xfrm>
            <a:off x="1282718" y="949911"/>
            <a:ext cx="9574671" cy="5749078"/>
          </a:xfrm>
          <a:prstGeom prst="rect">
            <a:avLst/>
          </a:prstGeom>
        </p:spPr>
      </p:pic>
      <p:sp>
        <p:nvSpPr>
          <p:cNvPr id="7" name="CuadroTexto 6"/>
          <p:cNvSpPr txBox="1"/>
          <p:nvPr/>
        </p:nvSpPr>
        <p:spPr>
          <a:xfrm>
            <a:off x="4759292" y="1021836"/>
            <a:ext cx="2228294" cy="461665"/>
          </a:xfrm>
          <a:prstGeom prst="rect">
            <a:avLst/>
          </a:prstGeom>
          <a:solidFill>
            <a:srgbClr val="C00000"/>
          </a:solidFill>
        </p:spPr>
        <p:txBody>
          <a:bodyPr wrap="square" rtlCol="0">
            <a:spAutoFit/>
          </a:bodyPr>
          <a:lstStyle/>
          <a:p>
            <a:pPr algn="ctr"/>
            <a:r>
              <a:rPr lang="es-EC" sz="2400" b="1" dirty="0" smtClean="0"/>
              <a:t>ENCUESTA:</a:t>
            </a:r>
            <a:endParaRPr lang="es-419" sz="2400" b="1" dirty="0"/>
          </a:p>
        </p:txBody>
      </p:sp>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581636569"/>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875B3CE1-831D-4823-9BDF-70C7A2D4B925}"/>
              </a:ext>
            </a:extLst>
          </p:cNvPr>
          <p:cNvGrpSpPr/>
          <p:nvPr/>
        </p:nvGrpSpPr>
        <p:grpSpPr>
          <a:xfrm>
            <a:off x="3412035" y="1501802"/>
            <a:ext cx="519793" cy="519793"/>
            <a:chOff x="3754983" y="1167969"/>
            <a:chExt cx="519793" cy="519793"/>
          </a:xfrm>
        </p:grpSpPr>
        <p:pic>
          <p:nvPicPr>
            <p:cNvPr id="4" name="Imagen 3">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5" name="CuadroTexto 4">
              <a:extLst>
                <a:ext uri="{FF2B5EF4-FFF2-40B4-BE49-F238E27FC236}">
                  <a16:creationId xmlns:a16="http://schemas.microsoft.com/office/drawing/2014/main" id="{E7A7D12E-1B5B-42CB-9AE1-20472017968F}"/>
                </a:ext>
              </a:extLst>
            </p:cNvPr>
            <p:cNvSpPr txBox="1"/>
            <p:nvPr/>
          </p:nvSpPr>
          <p:spPr>
            <a:xfrm>
              <a:off x="3875606" y="1230009"/>
              <a:ext cx="301686" cy="369332"/>
            </a:xfrm>
            <a:prstGeom prst="rect">
              <a:avLst/>
            </a:prstGeom>
            <a:noFill/>
          </p:spPr>
          <p:txBody>
            <a:bodyPr wrap="none" rtlCol="0">
              <a:spAutoFit/>
            </a:bodyPr>
            <a:lstStyle/>
            <a:p>
              <a:r>
                <a:rPr lang="es-EC" b="1" dirty="0">
                  <a:solidFill>
                    <a:srgbClr val="C00000"/>
                  </a:solidFill>
                </a:rPr>
                <a:t>2</a:t>
              </a:r>
            </a:p>
          </p:txBody>
        </p:sp>
      </p:grpSp>
      <p:grpSp>
        <p:nvGrpSpPr>
          <p:cNvPr id="35" name="Grupo 34">
            <a:extLst>
              <a:ext uri="{FF2B5EF4-FFF2-40B4-BE49-F238E27FC236}">
                <a16:creationId xmlns:a16="http://schemas.microsoft.com/office/drawing/2014/main" id="{458E219F-F9BE-4F6C-94DB-FACA84A03D4F}"/>
              </a:ext>
            </a:extLst>
          </p:cNvPr>
          <p:cNvGrpSpPr/>
          <p:nvPr/>
        </p:nvGrpSpPr>
        <p:grpSpPr>
          <a:xfrm>
            <a:off x="2690171" y="670734"/>
            <a:ext cx="519793" cy="519793"/>
            <a:chOff x="3754983" y="1167969"/>
            <a:chExt cx="519793" cy="519793"/>
          </a:xfrm>
        </p:grpSpPr>
        <p:pic>
          <p:nvPicPr>
            <p:cNvPr id="36" name="Imagen 35">
              <a:extLst>
                <a:ext uri="{FF2B5EF4-FFF2-40B4-BE49-F238E27FC236}">
                  <a16:creationId xmlns:a16="http://schemas.microsoft.com/office/drawing/2014/main" id="{839DA65C-D896-4CA1-8199-BE2A65B3AA32}"/>
                </a:ext>
              </a:extLst>
            </p:cNvPr>
            <p:cNvPicPr>
              <a:picLocks noChangeAspect="1"/>
            </p:cNvPicPr>
            <p:nvPr/>
          </p:nvPicPr>
          <p:blipFill>
            <a:blip r:embed="rId2"/>
            <a:stretch>
              <a:fillRect/>
            </a:stretch>
          </p:blipFill>
          <p:spPr>
            <a:xfrm>
              <a:off x="3754983" y="1167969"/>
              <a:ext cx="519793" cy="519793"/>
            </a:xfrm>
            <a:prstGeom prst="rect">
              <a:avLst/>
            </a:prstGeom>
          </p:spPr>
        </p:pic>
        <p:sp>
          <p:nvSpPr>
            <p:cNvPr id="37" name="CuadroTexto 36">
              <a:extLst>
                <a:ext uri="{FF2B5EF4-FFF2-40B4-BE49-F238E27FC236}">
                  <a16:creationId xmlns:a16="http://schemas.microsoft.com/office/drawing/2014/main" id="{CD441F6E-869D-4E57-B1C4-288A0FFF196F}"/>
                </a:ext>
              </a:extLst>
            </p:cNvPr>
            <p:cNvSpPr txBox="1"/>
            <p:nvPr/>
          </p:nvSpPr>
          <p:spPr>
            <a:xfrm>
              <a:off x="3875606" y="1230009"/>
              <a:ext cx="301686" cy="369332"/>
            </a:xfrm>
            <a:prstGeom prst="rect">
              <a:avLst/>
            </a:prstGeom>
            <a:noFill/>
          </p:spPr>
          <p:txBody>
            <a:bodyPr wrap="none" rtlCol="0">
              <a:spAutoFit/>
            </a:bodyPr>
            <a:lstStyle/>
            <a:p>
              <a:r>
                <a:rPr lang="es-EC" b="1" dirty="0">
                  <a:solidFill>
                    <a:srgbClr val="C00000"/>
                  </a:solidFill>
                </a:rPr>
                <a:t>1</a:t>
              </a:r>
            </a:p>
          </p:txBody>
        </p:sp>
      </p:grpSp>
      <p:sp>
        <p:nvSpPr>
          <p:cNvPr id="38" name="CuadroTexto 37">
            <a:extLst>
              <a:ext uri="{FF2B5EF4-FFF2-40B4-BE49-F238E27FC236}">
                <a16:creationId xmlns:a16="http://schemas.microsoft.com/office/drawing/2014/main" id="{B880B25E-240B-4D8B-B11B-5E62609ABE1A}"/>
              </a:ext>
            </a:extLst>
          </p:cNvPr>
          <p:cNvSpPr txBox="1"/>
          <p:nvPr/>
        </p:nvSpPr>
        <p:spPr>
          <a:xfrm>
            <a:off x="3412035" y="723231"/>
            <a:ext cx="4156010"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PLANTEAMIENTO DEL PROBLEMA</a:t>
            </a:r>
            <a:endParaRPr lang="es-EC" b="1" dirty="0">
              <a:latin typeface="Times New Roman" panose="02020603050405020304" pitchFamily="18" charset="0"/>
              <a:cs typeface="Times New Roman" panose="02020603050405020304" pitchFamily="18" charset="0"/>
            </a:endParaRPr>
          </a:p>
        </p:txBody>
      </p:sp>
      <p:grpSp>
        <p:nvGrpSpPr>
          <p:cNvPr id="10" name="Grupo 9">
            <a:extLst>
              <a:ext uri="{FF2B5EF4-FFF2-40B4-BE49-F238E27FC236}">
                <a16:creationId xmlns:a16="http://schemas.microsoft.com/office/drawing/2014/main" id="{875B3CE1-831D-4823-9BDF-70C7A2D4B925}"/>
              </a:ext>
            </a:extLst>
          </p:cNvPr>
          <p:cNvGrpSpPr/>
          <p:nvPr/>
        </p:nvGrpSpPr>
        <p:grpSpPr>
          <a:xfrm>
            <a:off x="3713720" y="2501827"/>
            <a:ext cx="519793" cy="519793"/>
            <a:chOff x="3754983" y="1167969"/>
            <a:chExt cx="519793" cy="519793"/>
          </a:xfrm>
        </p:grpSpPr>
        <p:pic>
          <p:nvPicPr>
            <p:cNvPr id="11" name="Imagen 10">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12" name="CuadroTexto 11">
              <a:extLst>
                <a:ext uri="{FF2B5EF4-FFF2-40B4-BE49-F238E27FC236}">
                  <a16:creationId xmlns:a16="http://schemas.microsoft.com/office/drawing/2014/main" id="{E7A7D12E-1B5B-42CB-9AE1-20472017968F}"/>
                </a:ext>
              </a:extLst>
            </p:cNvPr>
            <p:cNvSpPr txBox="1"/>
            <p:nvPr/>
          </p:nvSpPr>
          <p:spPr>
            <a:xfrm>
              <a:off x="3864036" y="1243200"/>
              <a:ext cx="301686" cy="369332"/>
            </a:xfrm>
            <a:prstGeom prst="rect">
              <a:avLst/>
            </a:prstGeom>
            <a:noFill/>
          </p:spPr>
          <p:txBody>
            <a:bodyPr wrap="none" rtlCol="0">
              <a:spAutoFit/>
            </a:bodyPr>
            <a:lstStyle/>
            <a:p>
              <a:r>
                <a:rPr lang="es-EC" b="1" dirty="0" smtClean="0">
                  <a:solidFill>
                    <a:srgbClr val="C00000"/>
                  </a:solidFill>
                </a:rPr>
                <a:t>3</a:t>
              </a:r>
              <a:endParaRPr lang="es-EC" b="1" dirty="0">
                <a:solidFill>
                  <a:srgbClr val="C00000"/>
                </a:solidFill>
              </a:endParaRPr>
            </a:p>
          </p:txBody>
        </p:sp>
      </p:grpSp>
      <p:sp>
        <p:nvSpPr>
          <p:cNvPr id="13" name="CuadroTexto 12">
            <a:extLst>
              <a:ext uri="{FF2B5EF4-FFF2-40B4-BE49-F238E27FC236}">
                <a16:creationId xmlns:a16="http://schemas.microsoft.com/office/drawing/2014/main" id="{EDCD0302-8850-496B-9626-2A07DB02D91F}"/>
              </a:ext>
            </a:extLst>
          </p:cNvPr>
          <p:cNvSpPr txBox="1"/>
          <p:nvPr/>
        </p:nvSpPr>
        <p:spPr>
          <a:xfrm>
            <a:off x="4342566" y="3646364"/>
            <a:ext cx="6010941"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PREGUNTAS DE INVESTIGACIÓN Y JUSTIFICACIÓN</a:t>
            </a:r>
            <a:endParaRPr lang="es-EC" b="1" dirty="0">
              <a:latin typeface="Times New Roman" panose="02020603050405020304" pitchFamily="18" charset="0"/>
              <a:cs typeface="Times New Roman" panose="02020603050405020304" pitchFamily="18" charset="0"/>
            </a:endParaRPr>
          </a:p>
        </p:txBody>
      </p:sp>
      <p:grpSp>
        <p:nvGrpSpPr>
          <p:cNvPr id="14" name="Grupo 13">
            <a:extLst>
              <a:ext uri="{FF2B5EF4-FFF2-40B4-BE49-F238E27FC236}">
                <a16:creationId xmlns:a16="http://schemas.microsoft.com/office/drawing/2014/main" id="{875B3CE1-831D-4823-9BDF-70C7A2D4B925}"/>
              </a:ext>
            </a:extLst>
          </p:cNvPr>
          <p:cNvGrpSpPr/>
          <p:nvPr/>
        </p:nvGrpSpPr>
        <p:grpSpPr>
          <a:xfrm>
            <a:off x="3713720" y="3571134"/>
            <a:ext cx="519793" cy="519793"/>
            <a:chOff x="3754983" y="1167969"/>
            <a:chExt cx="519793" cy="519793"/>
          </a:xfrm>
        </p:grpSpPr>
        <p:pic>
          <p:nvPicPr>
            <p:cNvPr id="15" name="Imagen 14">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17" name="CuadroTexto 16">
              <a:extLst>
                <a:ext uri="{FF2B5EF4-FFF2-40B4-BE49-F238E27FC236}">
                  <a16:creationId xmlns:a16="http://schemas.microsoft.com/office/drawing/2014/main" id="{E7A7D12E-1B5B-42CB-9AE1-20472017968F}"/>
                </a:ext>
              </a:extLst>
            </p:cNvPr>
            <p:cNvSpPr txBox="1"/>
            <p:nvPr/>
          </p:nvSpPr>
          <p:spPr>
            <a:xfrm>
              <a:off x="3864036" y="1243200"/>
              <a:ext cx="301686" cy="369332"/>
            </a:xfrm>
            <a:prstGeom prst="rect">
              <a:avLst/>
            </a:prstGeom>
            <a:noFill/>
          </p:spPr>
          <p:txBody>
            <a:bodyPr wrap="none" rtlCol="0">
              <a:spAutoFit/>
            </a:bodyPr>
            <a:lstStyle/>
            <a:p>
              <a:r>
                <a:rPr lang="es-EC" b="1" dirty="0">
                  <a:solidFill>
                    <a:srgbClr val="C00000"/>
                  </a:solidFill>
                </a:rPr>
                <a:t>4</a:t>
              </a:r>
            </a:p>
          </p:txBody>
        </p:sp>
      </p:grpSp>
      <p:sp>
        <p:nvSpPr>
          <p:cNvPr id="18" name="CuadroTexto 17">
            <a:extLst>
              <a:ext uri="{FF2B5EF4-FFF2-40B4-BE49-F238E27FC236}">
                <a16:creationId xmlns:a16="http://schemas.microsoft.com/office/drawing/2014/main" id="{EDCD0302-8850-496B-9626-2A07DB02D91F}"/>
              </a:ext>
            </a:extLst>
          </p:cNvPr>
          <p:cNvSpPr txBox="1"/>
          <p:nvPr/>
        </p:nvSpPr>
        <p:spPr>
          <a:xfrm>
            <a:off x="4233513" y="1607871"/>
            <a:ext cx="1558632"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OBJETIVOS </a:t>
            </a:r>
            <a:endParaRPr lang="es-EC" b="1" dirty="0">
              <a:latin typeface="Times New Roman" panose="02020603050405020304" pitchFamily="18" charset="0"/>
              <a:cs typeface="Times New Roman" panose="02020603050405020304" pitchFamily="18" charset="0"/>
            </a:endParaRPr>
          </a:p>
        </p:txBody>
      </p:sp>
      <p:grpSp>
        <p:nvGrpSpPr>
          <p:cNvPr id="19" name="Grupo 18">
            <a:extLst>
              <a:ext uri="{FF2B5EF4-FFF2-40B4-BE49-F238E27FC236}">
                <a16:creationId xmlns:a16="http://schemas.microsoft.com/office/drawing/2014/main" id="{875B3CE1-831D-4823-9BDF-70C7A2D4B925}"/>
              </a:ext>
            </a:extLst>
          </p:cNvPr>
          <p:cNvGrpSpPr/>
          <p:nvPr/>
        </p:nvGrpSpPr>
        <p:grpSpPr>
          <a:xfrm>
            <a:off x="3412035" y="4684722"/>
            <a:ext cx="519793" cy="519793"/>
            <a:chOff x="3754983" y="1167969"/>
            <a:chExt cx="519793" cy="519793"/>
          </a:xfrm>
        </p:grpSpPr>
        <p:pic>
          <p:nvPicPr>
            <p:cNvPr id="20" name="Imagen 19">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21" name="CuadroTexto 20">
              <a:extLst>
                <a:ext uri="{FF2B5EF4-FFF2-40B4-BE49-F238E27FC236}">
                  <a16:creationId xmlns:a16="http://schemas.microsoft.com/office/drawing/2014/main" id="{E7A7D12E-1B5B-42CB-9AE1-20472017968F}"/>
                </a:ext>
              </a:extLst>
            </p:cNvPr>
            <p:cNvSpPr txBox="1"/>
            <p:nvPr/>
          </p:nvSpPr>
          <p:spPr>
            <a:xfrm>
              <a:off x="3875606" y="1230009"/>
              <a:ext cx="301686" cy="369332"/>
            </a:xfrm>
            <a:prstGeom prst="rect">
              <a:avLst/>
            </a:prstGeom>
            <a:noFill/>
          </p:spPr>
          <p:txBody>
            <a:bodyPr wrap="none" rtlCol="0">
              <a:spAutoFit/>
            </a:bodyPr>
            <a:lstStyle/>
            <a:p>
              <a:r>
                <a:rPr lang="es-EC" b="1" dirty="0">
                  <a:solidFill>
                    <a:srgbClr val="C00000"/>
                  </a:solidFill>
                </a:rPr>
                <a:t>5</a:t>
              </a:r>
            </a:p>
          </p:txBody>
        </p:sp>
      </p:grpSp>
      <p:grpSp>
        <p:nvGrpSpPr>
          <p:cNvPr id="22" name="Grupo 21">
            <a:extLst>
              <a:ext uri="{FF2B5EF4-FFF2-40B4-BE49-F238E27FC236}">
                <a16:creationId xmlns:a16="http://schemas.microsoft.com/office/drawing/2014/main" id="{875B3CE1-831D-4823-9BDF-70C7A2D4B925}"/>
              </a:ext>
            </a:extLst>
          </p:cNvPr>
          <p:cNvGrpSpPr/>
          <p:nvPr/>
        </p:nvGrpSpPr>
        <p:grpSpPr>
          <a:xfrm>
            <a:off x="2690172" y="5698309"/>
            <a:ext cx="519793" cy="519793"/>
            <a:chOff x="3754983" y="1167969"/>
            <a:chExt cx="519793" cy="519793"/>
          </a:xfrm>
        </p:grpSpPr>
        <p:pic>
          <p:nvPicPr>
            <p:cNvPr id="23" name="Imagen 22">
              <a:extLst>
                <a:ext uri="{FF2B5EF4-FFF2-40B4-BE49-F238E27FC236}">
                  <a16:creationId xmlns:a16="http://schemas.microsoft.com/office/drawing/2014/main" id="{60FF9375-E44F-47EF-99C8-0D6D74AF4E6A}"/>
                </a:ext>
              </a:extLst>
            </p:cNvPr>
            <p:cNvPicPr>
              <a:picLocks noChangeAspect="1"/>
            </p:cNvPicPr>
            <p:nvPr/>
          </p:nvPicPr>
          <p:blipFill>
            <a:blip r:embed="rId2"/>
            <a:stretch>
              <a:fillRect/>
            </a:stretch>
          </p:blipFill>
          <p:spPr>
            <a:xfrm>
              <a:off x="3754983" y="1167969"/>
              <a:ext cx="519793" cy="519793"/>
            </a:xfrm>
            <a:prstGeom prst="rect">
              <a:avLst/>
            </a:prstGeom>
          </p:spPr>
        </p:pic>
        <p:sp>
          <p:nvSpPr>
            <p:cNvPr id="24" name="CuadroTexto 23">
              <a:extLst>
                <a:ext uri="{FF2B5EF4-FFF2-40B4-BE49-F238E27FC236}">
                  <a16:creationId xmlns:a16="http://schemas.microsoft.com/office/drawing/2014/main" id="{E7A7D12E-1B5B-42CB-9AE1-20472017968F}"/>
                </a:ext>
              </a:extLst>
            </p:cNvPr>
            <p:cNvSpPr txBox="1"/>
            <p:nvPr/>
          </p:nvSpPr>
          <p:spPr>
            <a:xfrm>
              <a:off x="3875606" y="1230009"/>
              <a:ext cx="301686" cy="369332"/>
            </a:xfrm>
            <a:prstGeom prst="rect">
              <a:avLst/>
            </a:prstGeom>
            <a:noFill/>
          </p:spPr>
          <p:txBody>
            <a:bodyPr wrap="none" rtlCol="0">
              <a:spAutoFit/>
            </a:bodyPr>
            <a:lstStyle/>
            <a:p>
              <a:r>
                <a:rPr lang="es-EC" b="1" dirty="0">
                  <a:solidFill>
                    <a:srgbClr val="C00000"/>
                  </a:solidFill>
                </a:rPr>
                <a:t>6</a:t>
              </a:r>
            </a:p>
          </p:txBody>
        </p:sp>
      </p:grpSp>
      <p:sp>
        <p:nvSpPr>
          <p:cNvPr id="28" name="CuadroTexto 27">
            <a:extLst>
              <a:ext uri="{FF2B5EF4-FFF2-40B4-BE49-F238E27FC236}">
                <a16:creationId xmlns:a16="http://schemas.microsoft.com/office/drawing/2014/main" id="{EDCD0302-8850-496B-9626-2A07DB02D91F}"/>
              </a:ext>
            </a:extLst>
          </p:cNvPr>
          <p:cNvSpPr txBox="1"/>
          <p:nvPr/>
        </p:nvSpPr>
        <p:spPr>
          <a:xfrm>
            <a:off x="4463190" y="3560077"/>
            <a:ext cx="242374"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 </a:t>
            </a:r>
            <a:endParaRPr lang="es-EC" b="1" dirty="0">
              <a:latin typeface="Times New Roman" panose="02020603050405020304" pitchFamily="18" charset="0"/>
              <a:cs typeface="Times New Roman" panose="02020603050405020304" pitchFamily="18" charset="0"/>
            </a:endParaRPr>
          </a:p>
        </p:txBody>
      </p:sp>
      <p:sp>
        <p:nvSpPr>
          <p:cNvPr id="29" name="CuadroTexto 28">
            <a:extLst>
              <a:ext uri="{FF2B5EF4-FFF2-40B4-BE49-F238E27FC236}">
                <a16:creationId xmlns:a16="http://schemas.microsoft.com/office/drawing/2014/main" id="{EDCD0302-8850-496B-9626-2A07DB02D91F}"/>
              </a:ext>
            </a:extLst>
          </p:cNvPr>
          <p:cNvSpPr txBox="1"/>
          <p:nvPr/>
        </p:nvSpPr>
        <p:spPr>
          <a:xfrm>
            <a:off x="4342566" y="2577058"/>
            <a:ext cx="2283638"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MARCO TEÓRICO </a:t>
            </a:r>
            <a:endParaRPr lang="es-EC" b="1" dirty="0">
              <a:latin typeface="Times New Roman" panose="02020603050405020304" pitchFamily="18" charset="0"/>
              <a:cs typeface="Times New Roman" panose="02020603050405020304" pitchFamily="18" charset="0"/>
            </a:endParaRPr>
          </a:p>
        </p:txBody>
      </p:sp>
      <p:sp>
        <p:nvSpPr>
          <p:cNvPr id="31" name="CuadroTexto 30">
            <a:extLst>
              <a:ext uri="{FF2B5EF4-FFF2-40B4-BE49-F238E27FC236}">
                <a16:creationId xmlns:a16="http://schemas.microsoft.com/office/drawing/2014/main" id="{EDCD0302-8850-496B-9626-2A07DB02D91F}"/>
              </a:ext>
            </a:extLst>
          </p:cNvPr>
          <p:cNvSpPr txBox="1"/>
          <p:nvPr/>
        </p:nvSpPr>
        <p:spPr>
          <a:xfrm>
            <a:off x="4233513" y="4725608"/>
            <a:ext cx="1610313"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PROPUESTA </a:t>
            </a:r>
            <a:endParaRPr lang="es-EC" b="1" dirty="0">
              <a:latin typeface="Times New Roman" panose="02020603050405020304" pitchFamily="18" charset="0"/>
              <a:cs typeface="Times New Roman" panose="02020603050405020304" pitchFamily="18" charset="0"/>
            </a:endParaRPr>
          </a:p>
        </p:txBody>
      </p:sp>
      <p:sp>
        <p:nvSpPr>
          <p:cNvPr id="39" name="CuadroTexto 38">
            <a:extLst>
              <a:ext uri="{FF2B5EF4-FFF2-40B4-BE49-F238E27FC236}">
                <a16:creationId xmlns:a16="http://schemas.microsoft.com/office/drawing/2014/main" id="{EDCD0302-8850-496B-9626-2A07DB02D91F}"/>
              </a:ext>
            </a:extLst>
          </p:cNvPr>
          <p:cNvSpPr txBox="1"/>
          <p:nvPr/>
        </p:nvSpPr>
        <p:spPr>
          <a:xfrm>
            <a:off x="3562878" y="5743243"/>
            <a:ext cx="4777718" cy="369332"/>
          </a:xfrm>
          <a:prstGeom prst="rect">
            <a:avLst/>
          </a:prstGeom>
          <a:noFill/>
        </p:spPr>
        <p:txBody>
          <a:bodyPr wrap="none" rtlCol="0">
            <a:spAutoFit/>
          </a:bodyPr>
          <a:lstStyle/>
          <a:p>
            <a:r>
              <a:rPr lang="es-EC" b="1" dirty="0" smtClean="0">
                <a:latin typeface="Times New Roman" panose="02020603050405020304" pitchFamily="18" charset="0"/>
                <a:cs typeface="Times New Roman" panose="02020603050405020304" pitchFamily="18" charset="0"/>
              </a:rPr>
              <a:t>CONCLUSIONES Y RECOMENDACIONES </a:t>
            </a:r>
            <a:endParaRPr lang="es-EC"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330466184"/>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Effect transition="in" filter="wipe(left)">
                                      <p:cBhvr>
                                        <p:cTn id="7" dur="300"/>
                                        <p:tgtEl>
                                          <p:spTgt spid="38"/>
                                        </p:tgtEl>
                                      </p:cBhvr>
                                    </p:animEffect>
                                  </p:childTnLst>
                                </p:cTn>
                              </p:par>
                            </p:childTnLst>
                          </p:cTn>
                        </p:par>
                        <p:par>
                          <p:cTn id="8" fill="hold">
                            <p:stCondLst>
                              <p:cond delay="99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Effect transition="in" filter="wipe(left)">
                                      <p:cBhvr>
                                        <p:cTn id="11" dur="300"/>
                                        <p:tgtEl>
                                          <p:spTgt spid="18"/>
                                        </p:tgtEl>
                                      </p:cBhvr>
                                    </p:animEffect>
                                  </p:childTnLst>
                                </p:cTn>
                              </p:par>
                            </p:childTnLst>
                          </p:cTn>
                        </p:par>
                        <p:par>
                          <p:cTn id="12" fill="hold">
                            <p:stCondLst>
                              <p:cond delay="153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29"/>
                                        </p:tgtEl>
                                        <p:attrNameLst>
                                          <p:attrName>style.visibility</p:attrName>
                                        </p:attrNameLst>
                                      </p:cBhvr>
                                      <p:to>
                                        <p:strVal val="visible"/>
                                      </p:to>
                                    </p:set>
                                    <p:animEffect transition="in" filter="wipe(left)">
                                      <p:cBhvr>
                                        <p:cTn id="15" dur="300"/>
                                        <p:tgtEl>
                                          <p:spTgt spid="29"/>
                                        </p:tgtEl>
                                      </p:cBhvr>
                                    </p:animEffect>
                                  </p:childTnLst>
                                </p:cTn>
                              </p:par>
                            </p:childTnLst>
                          </p:cTn>
                        </p:par>
                        <p:par>
                          <p:cTn id="16" fill="hold">
                            <p:stCondLst>
                              <p:cond delay="216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wipe(left)">
                                      <p:cBhvr>
                                        <p:cTn id="19" dur="300"/>
                                        <p:tgtEl>
                                          <p:spTgt spid="13"/>
                                        </p:tgtEl>
                                      </p:cBhvr>
                                    </p:animEffect>
                                  </p:childTnLst>
                                </p:cTn>
                              </p:par>
                            </p:childTnLst>
                          </p:cTn>
                        </p:par>
                        <p:par>
                          <p:cTn id="20" fill="hold">
                            <p:stCondLst>
                              <p:cond delay="3570"/>
                            </p:stCondLst>
                            <p:childTnLst>
                              <p:par>
                                <p:cTn id="21" presetID="22" presetClass="entr" presetSubtype="8" fill="hold" grpId="0" nodeType="afterEffect">
                                  <p:stCondLst>
                                    <p:cond delay="0"/>
                                  </p:stCondLst>
                                  <p:iterate type="lt">
                                    <p:tmPct val="10000"/>
                                  </p:iterate>
                                  <p:childTnLst>
                                    <p:set>
                                      <p:cBhvr>
                                        <p:cTn id="22" dur="1" fill="hold">
                                          <p:stCondLst>
                                            <p:cond delay="0"/>
                                          </p:stCondLst>
                                        </p:cTn>
                                        <p:tgtEl>
                                          <p:spTgt spid="31"/>
                                        </p:tgtEl>
                                        <p:attrNameLst>
                                          <p:attrName>style.visibility</p:attrName>
                                        </p:attrNameLst>
                                      </p:cBhvr>
                                      <p:to>
                                        <p:strVal val="visible"/>
                                      </p:to>
                                    </p:set>
                                    <p:animEffect transition="in" filter="wipe(left)">
                                      <p:cBhvr>
                                        <p:cTn id="23" dur="300"/>
                                        <p:tgtEl>
                                          <p:spTgt spid="31"/>
                                        </p:tgtEl>
                                      </p:cBhvr>
                                    </p:animEffect>
                                  </p:childTnLst>
                                </p:cTn>
                              </p:par>
                            </p:childTnLst>
                          </p:cTn>
                        </p:par>
                        <p:par>
                          <p:cTn id="24" fill="hold">
                            <p:stCondLst>
                              <p:cond delay="411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Effect transition="in" filter="wipe(left)">
                                      <p:cBhvr>
                                        <p:cTn id="27"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P spid="18" grpId="0"/>
      <p:bldP spid="29" grpId="0"/>
      <p:bldP spid="31"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548" t="31197" r="38835" b="20647"/>
          <a:stretch/>
        </p:blipFill>
        <p:spPr>
          <a:xfrm>
            <a:off x="1100822" y="816737"/>
            <a:ext cx="9960755" cy="5911361"/>
          </a:xfrm>
          <a:prstGeom prst="rect">
            <a:avLst/>
          </a:prstGeom>
        </p:spPr>
      </p:pic>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319595" y="0"/>
            <a:ext cx="8088086" cy="750350"/>
          </a:xfrm>
        </p:spPr>
        <p:txBody>
          <a:bodyPr vert="horz" lIns="91440" tIns="45720" rIns="91440" bIns="45720" rtlCol="0" anchor="ctr">
            <a:normAutofit/>
          </a:bodyPr>
          <a:lstStyle/>
          <a:p>
            <a:r>
              <a:rPr lang="es-ES" b="1" dirty="0" smtClean="0">
                <a:solidFill>
                  <a:srgbClr val="FFFF00"/>
                </a:solidFill>
              </a:rPr>
              <a:t>3. PREGUNTAS Y JUSTIFICACIÓN</a:t>
            </a:r>
            <a:endParaRPr lang="es-EC" b="1" dirty="0">
              <a:solidFill>
                <a:srgbClr val="FFFF00"/>
              </a:solidFill>
            </a:endParaRPr>
          </a:p>
        </p:txBody>
      </p:sp>
      <p:graphicFrame>
        <p:nvGraphicFramePr>
          <p:cNvPr id="6" name="Diagrama 5"/>
          <p:cNvGraphicFramePr/>
          <p:nvPr>
            <p:extLst>
              <p:ext uri="{D42A27DB-BD31-4B8C-83A1-F6EECF244321}">
                <p14:modId xmlns:p14="http://schemas.microsoft.com/office/powerpoint/2010/main" val="3388664819"/>
              </p:ext>
            </p:extLst>
          </p:nvPr>
        </p:nvGraphicFramePr>
        <p:xfrm>
          <a:off x="-26632" y="953964"/>
          <a:ext cx="12192000" cy="572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extLst>
              <a:ext uri="{BEBA8EAE-BF5A-486C-A8C5-ECC9F3942E4B}">
                <a14:imgProps xmlns:a14="http://schemas.microsoft.com/office/drawing/2010/main">
                  <a14:imgLayer r:embed="rId9">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25503319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1571" y="218182"/>
            <a:ext cx="6738659" cy="936812"/>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ctr"/>
            <a:r>
              <a:rPr lang="es-ES" sz="3200" dirty="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rPr>
              <a:t>Justificación</a:t>
            </a:r>
          </a:p>
        </p:txBody>
      </p:sp>
      <p:sp>
        <p:nvSpPr>
          <p:cNvPr id="5" name="Rectángulo 4"/>
          <p:cNvSpPr/>
          <p:nvPr/>
        </p:nvSpPr>
        <p:spPr>
          <a:xfrm>
            <a:off x="1052946" y="1413164"/>
            <a:ext cx="10275183" cy="1432476"/>
          </a:xfrm>
          <a:prstGeom prst="rect">
            <a:avLst/>
          </a:prstGeom>
        </p:spPr>
        <p:style>
          <a:lnRef idx="1">
            <a:schemeClr val="accent6"/>
          </a:lnRef>
          <a:fillRef idx="3">
            <a:schemeClr val="accent6"/>
          </a:fillRef>
          <a:effectRef idx="2">
            <a:schemeClr val="accent6"/>
          </a:effectRef>
          <a:fontRef idx="minor">
            <a:schemeClr val="lt1"/>
          </a:fontRef>
        </p:style>
        <p:txBody>
          <a:bodyPr anchor="ctr">
            <a:noAutofit/>
          </a:bodyPr>
          <a:lstStyle/>
          <a:p>
            <a:pPr marL="571500" indent="-342900" algn="just">
              <a:lnSpc>
                <a:spcPct val="200000"/>
              </a:lnSpc>
              <a:spcAft>
                <a:spcPts val="1000"/>
              </a:spcAft>
              <a:buFont typeface="Arial" panose="020B0604020202020204" pitchFamily="34" charset="0"/>
              <a:buChar char="•"/>
            </a:pP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La seguridad operacional es considerada como el resultado de la gestión de procesos desarrollados al interior de una organización, cuyo principal objetivo es mantener el control del riesgo </a:t>
            </a:r>
            <a:r>
              <a:rPr lang="es-E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operacional</a:t>
            </a:r>
            <a:endParaRPr lang="es-EC"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1052946" y="2931501"/>
            <a:ext cx="10275182"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571500" lvl="0" indent="-342900" algn="just">
              <a:lnSpc>
                <a:spcPct val="200000"/>
              </a:lnSpc>
              <a:spcAft>
                <a:spcPts val="1000"/>
              </a:spcAft>
              <a:buFont typeface="Arial" panose="020B0604020202020204" pitchFamily="34" charset="0"/>
              <a:buChar char="•"/>
            </a:pP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El empleo de herramientas informáticas permiten obtener en tiempo real datos que sirven para el análisis predictivo de sucesos que aún están por ocurrir</a:t>
            </a:r>
            <a:r>
              <a:rPr lang="es-E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s-ES" sz="1600" b="1" dirty="0">
              <a:ln>
                <a:solidFill>
                  <a:prstClr val="black">
                    <a:lumMod val="75000"/>
                    <a:lumOff val="25000"/>
                    <a:alpha val="10000"/>
                  </a:prstClr>
                </a:solidFill>
              </a:ln>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1052946" y="4122289"/>
            <a:ext cx="10275182"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571500" lvl="0" indent="-342900" algn="just">
              <a:lnSpc>
                <a:spcPct val="200000"/>
              </a:lnSpc>
              <a:spcAft>
                <a:spcPts val="1000"/>
              </a:spcAft>
              <a:buFont typeface="Arial" panose="020B0604020202020204" pitchFamily="34" charset="0"/>
              <a:buChar char="•"/>
            </a:pPr>
            <a:r>
              <a:rPr lang="es-ES" sz="1600" b="1" dirty="0">
                <a:solidFill>
                  <a:schemeClr val="bg1"/>
                </a:solidFill>
                <a:latin typeface="Arial" panose="020B0604020202020204" pitchFamily="34" charset="0"/>
                <a:ea typeface="Calibri" panose="020F0502020204030204" pitchFamily="34" charset="0"/>
                <a:cs typeface="Arial" panose="020B0604020202020204" pitchFamily="34" charset="0"/>
              </a:rPr>
              <a:t>Estas herramientas son indispensables para una correcta gestión de la seguridad, ya que son el nexo entre las disposiciones y normativas que emiten los departamentos de seguridad y las unidades que ejecutan las operaciones en todos sus </a:t>
            </a:r>
            <a:r>
              <a:rPr lang="es-E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campos</a:t>
            </a:r>
            <a:endParaRPr lang="es-EC" sz="16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8" name="Rectángulo 7"/>
          <p:cNvSpPr/>
          <p:nvPr/>
        </p:nvSpPr>
        <p:spPr>
          <a:xfrm>
            <a:off x="1052945" y="5787866"/>
            <a:ext cx="10275183"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571500" lvl="0" indent="-342900" algn="just">
              <a:lnSpc>
                <a:spcPct val="200000"/>
              </a:lnSpc>
              <a:spcAft>
                <a:spcPts val="1000"/>
              </a:spcAft>
              <a:buFont typeface="Arial" panose="020B0604020202020204" pitchFamily="34" charset="0"/>
              <a:buChar char="•"/>
            </a:pPr>
            <a:r>
              <a:rPr lang="es-ES" sz="1400" b="1" dirty="0">
                <a:solidFill>
                  <a:schemeClr val="bg1"/>
                </a:solidFill>
                <a:latin typeface="Arial" panose="020B0604020202020204" pitchFamily="34" charset="0"/>
                <a:ea typeface="Calibri" panose="020F0502020204030204" pitchFamily="34" charset="0"/>
                <a:cs typeface="Arial" panose="020B0604020202020204" pitchFamily="34" charset="0"/>
              </a:rPr>
              <a:t>La importancia primordial es la reducción de incidentes y accidentes, evitando pérdidas humanas y materiales que traen consecuencias irreparables tanto sociales como económicas para cualquier organización.</a:t>
            </a:r>
            <a:endParaRPr lang="es-EC" sz="1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10" name="Imagen 9"/>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28346704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117600" y="2600326"/>
            <a:ext cx="10157124"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76709" y="2906979"/>
            <a:ext cx="9450098" cy="1323439"/>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PROPUESTA</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379888172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5" y="143878"/>
            <a:ext cx="8088086" cy="1325563"/>
          </a:xfrm>
        </p:spPr>
        <p:txBody>
          <a:bodyPr vert="horz" lIns="91440" tIns="45720" rIns="91440" bIns="45720" rtlCol="0" anchor="ctr">
            <a:normAutofit/>
          </a:bodyPr>
          <a:lstStyle/>
          <a:p>
            <a:r>
              <a:rPr lang="es-ES" b="1" dirty="0">
                <a:solidFill>
                  <a:srgbClr val="FFFF00"/>
                </a:solidFill>
              </a:rPr>
              <a:t>4</a:t>
            </a:r>
            <a:r>
              <a:rPr lang="es-ES" b="1" dirty="0" smtClean="0">
                <a:solidFill>
                  <a:srgbClr val="FFFF00"/>
                </a:solidFill>
              </a:rPr>
              <a:t>. PROPUESTA</a:t>
            </a:r>
            <a:endParaRPr lang="es-EC" b="1" dirty="0">
              <a:solidFill>
                <a:srgbClr val="FFFF00"/>
              </a:solidFill>
            </a:endParaRPr>
          </a:p>
        </p:txBody>
      </p:sp>
      <p:sp>
        <p:nvSpPr>
          <p:cNvPr id="3" name="CuadroTexto 2"/>
          <p:cNvSpPr txBox="1"/>
          <p:nvPr/>
        </p:nvSpPr>
        <p:spPr>
          <a:xfrm>
            <a:off x="989181" y="1819376"/>
            <a:ext cx="3941685" cy="3477875"/>
          </a:xfrm>
          <a:prstGeom prst="rect">
            <a:avLst/>
          </a:prstGeom>
          <a:noFill/>
        </p:spPr>
        <p:txBody>
          <a:bodyPr wrap="square" rtlCol="0">
            <a:spAutoFit/>
          </a:bodyPr>
          <a:lstStyle/>
          <a:p>
            <a:pPr marL="285750" indent="-285750">
              <a:buFont typeface="Arial" panose="020B0604020202020204" pitchFamily="34" charset="0"/>
              <a:buChar char="•"/>
            </a:pPr>
            <a:r>
              <a:rPr lang="es-EC" sz="2000" b="1" dirty="0" smtClean="0">
                <a:solidFill>
                  <a:srgbClr val="FFFF00"/>
                </a:solidFill>
              </a:rPr>
              <a:t>I FASE EVALUACIÓN:</a:t>
            </a:r>
          </a:p>
          <a:p>
            <a:endParaRPr lang="es-EC" sz="2000" b="1" dirty="0" smtClean="0">
              <a:solidFill>
                <a:srgbClr val="FFFF00"/>
              </a:solidFill>
            </a:endParaRPr>
          </a:p>
          <a:p>
            <a:pPr marL="742950" lvl="1" indent="-285750">
              <a:buFont typeface="Arial" panose="020B0604020202020204" pitchFamily="34" charset="0"/>
              <a:buChar char="•"/>
            </a:pPr>
            <a:r>
              <a:rPr lang="es-EC" sz="2000" dirty="0" smtClean="0"/>
              <a:t>Determinación de los requerimientos técnicos por tipo de aeronave.</a:t>
            </a:r>
          </a:p>
          <a:p>
            <a:pPr lvl="1"/>
            <a:endParaRPr lang="es-EC" sz="2000" dirty="0" smtClean="0"/>
          </a:p>
          <a:p>
            <a:pPr marL="742950" lvl="1" indent="-285750">
              <a:buFont typeface="Arial" panose="020B0604020202020204" pitchFamily="34" charset="0"/>
              <a:buChar char="•"/>
            </a:pPr>
            <a:r>
              <a:rPr lang="es-EC" sz="2000" dirty="0" smtClean="0"/>
              <a:t>Determinación de requerimientos administrativos.</a:t>
            </a:r>
          </a:p>
          <a:p>
            <a:pPr marL="285750" indent="-285750">
              <a:buFont typeface="Arial" panose="020B0604020202020204" pitchFamily="34" charset="0"/>
              <a:buChar char="•"/>
            </a:pPr>
            <a:endParaRPr lang="es-EC" sz="2000" dirty="0" smtClean="0"/>
          </a:p>
          <a:p>
            <a:endParaRPr lang="es-419" sz="2000" dirty="0"/>
          </a:p>
        </p:txBody>
      </p:sp>
      <p:pic>
        <p:nvPicPr>
          <p:cNvPr id="6" name="Imagen 5"/>
          <p:cNvPicPr>
            <a:picLocks noChangeAspect="1"/>
          </p:cNvPicPr>
          <p:nvPr/>
        </p:nvPicPr>
        <p:blipFill rotWithShape="1">
          <a:blip r:embed="rId2"/>
          <a:srcRect b="17379"/>
          <a:stretch/>
        </p:blipFill>
        <p:spPr>
          <a:xfrm>
            <a:off x="5778321" y="1531509"/>
            <a:ext cx="4007003" cy="2251723"/>
          </a:xfrm>
          <a:prstGeom prst="rect">
            <a:avLst/>
          </a:prstGeom>
        </p:spPr>
      </p:pic>
      <p:pic>
        <p:nvPicPr>
          <p:cNvPr id="9" name="Imagen 8"/>
          <p:cNvPicPr>
            <a:picLocks noChangeAspect="1"/>
          </p:cNvPicPr>
          <p:nvPr/>
        </p:nvPicPr>
        <p:blipFill rotWithShape="1">
          <a:blip r:embed="rId3"/>
          <a:srcRect b="10675"/>
          <a:stretch/>
        </p:blipFill>
        <p:spPr>
          <a:xfrm>
            <a:off x="4030913" y="4318938"/>
            <a:ext cx="7288567" cy="2104007"/>
          </a:xfrm>
          <a:prstGeom prst="rect">
            <a:avLst/>
          </a:prstGeom>
        </p:spPr>
      </p:pic>
      <p:pic>
        <p:nvPicPr>
          <p:cNvPr id="7" name="Imagen 6"/>
          <p:cNvPicPr>
            <a:picLocks noChangeAspect="1"/>
          </p:cNvPicPr>
          <p:nvPr/>
        </p:nvPicPr>
        <p:blipFill>
          <a:blip r:embed="rId4">
            <a:extLst>
              <a:ext uri="{BEBA8EAE-BF5A-486C-A8C5-ECC9F3942E4B}">
                <a14:imgProps xmlns:a14="http://schemas.microsoft.com/office/drawing/2010/main">
                  <a14:imgLayer r:embed="rId5">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15659772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5" y="143878"/>
            <a:ext cx="8088086" cy="1325563"/>
          </a:xfrm>
        </p:spPr>
        <p:txBody>
          <a:bodyPr vert="horz" lIns="91440" tIns="45720" rIns="91440" bIns="45720" rtlCol="0" anchor="ctr">
            <a:normAutofit/>
          </a:bodyPr>
          <a:lstStyle/>
          <a:p>
            <a:r>
              <a:rPr lang="es-ES" b="1" dirty="0">
                <a:solidFill>
                  <a:srgbClr val="FFFF00"/>
                </a:solidFill>
              </a:rPr>
              <a:t>4</a:t>
            </a:r>
            <a:r>
              <a:rPr lang="es-ES" b="1" dirty="0" smtClean="0">
                <a:solidFill>
                  <a:srgbClr val="FFFF00"/>
                </a:solidFill>
              </a:rPr>
              <a:t>. PROPUESTA</a:t>
            </a:r>
            <a:endParaRPr lang="es-EC" b="1" dirty="0">
              <a:solidFill>
                <a:srgbClr val="FFFF00"/>
              </a:solidFill>
            </a:endParaRPr>
          </a:p>
        </p:txBody>
      </p:sp>
      <p:sp>
        <p:nvSpPr>
          <p:cNvPr id="3" name="CuadroTexto 2"/>
          <p:cNvSpPr txBox="1"/>
          <p:nvPr/>
        </p:nvSpPr>
        <p:spPr>
          <a:xfrm>
            <a:off x="0" y="1774987"/>
            <a:ext cx="4793943" cy="3785652"/>
          </a:xfrm>
          <a:prstGeom prst="rect">
            <a:avLst/>
          </a:prstGeom>
          <a:noFill/>
        </p:spPr>
        <p:txBody>
          <a:bodyPr wrap="square" rtlCol="0">
            <a:spAutoFit/>
          </a:bodyPr>
          <a:lstStyle/>
          <a:p>
            <a:pPr marL="285750" indent="-285750">
              <a:buFont typeface="Arial" panose="020B0604020202020204" pitchFamily="34" charset="0"/>
              <a:buChar char="•"/>
            </a:pPr>
            <a:r>
              <a:rPr lang="es-EC" sz="2000" b="1" dirty="0" smtClean="0">
                <a:solidFill>
                  <a:srgbClr val="FFFF00"/>
                </a:solidFill>
              </a:rPr>
              <a:t>II FASE IMPLEMENTACIÓN TÉCNICA:</a:t>
            </a:r>
          </a:p>
          <a:p>
            <a:pPr lvl="1"/>
            <a:endParaRPr lang="es-EC" sz="2000" dirty="0" smtClean="0"/>
          </a:p>
          <a:p>
            <a:pPr marL="742950" lvl="1" indent="-285750">
              <a:buFont typeface="Arial" panose="020B0604020202020204" pitchFamily="34" charset="0"/>
              <a:buChar char="•"/>
            </a:pPr>
            <a:r>
              <a:rPr lang="es-EC" sz="2000" dirty="0" smtClean="0"/>
              <a:t>Adquisición de software principal y complementario.</a:t>
            </a:r>
          </a:p>
          <a:p>
            <a:pPr lvl="1"/>
            <a:endParaRPr lang="es-EC" sz="2000" dirty="0" smtClean="0"/>
          </a:p>
          <a:p>
            <a:pPr marL="742950" lvl="1" indent="-285750">
              <a:buFont typeface="Arial" panose="020B0604020202020204" pitchFamily="34" charset="0"/>
              <a:buChar char="•"/>
            </a:pPr>
            <a:r>
              <a:rPr lang="es-EC" sz="2000" dirty="0" smtClean="0"/>
              <a:t>Capacitación al personal.</a:t>
            </a:r>
          </a:p>
          <a:p>
            <a:pPr marL="742950" lvl="1" indent="-285750">
              <a:buFont typeface="Arial" panose="020B0604020202020204" pitchFamily="34" charset="0"/>
              <a:buChar char="•"/>
            </a:pPr>
            <a:endParaRPr lang="es-EC" sz="2000" dirty="0"/>
          </a:p>
          <a:p>
            <a:pPr marL="742950" lvl="1" indent="-285750">
              <a:buFont typeface="Arial" panose="020B0604020202020204" pitchFamily="34" charset="0"/>
              <a:buChar char="•"/>
            </a:pPr>
            <a:r>
              <a:rPr lang="es-EC" sz="2000" dirty="0" smtClean="0"/>
              <a:t>Parámetros de medición.</a:t>
            </a:r>
          </a:p>
          <a:p>
            <a:pPr marL="742950" lvl="1" indent="-285750">
              <a:buFont typeface="Arial" panose="020B0604020202020204" pitchFamily="34" charset="0"/>
              <a:buChar char="•"/>
            </a:pPr>
            <a:endParaRPr lang="es-EC" sz="2000" dirty="0"/>
          </a:p>
          <a:p>
            <a:pPr lvl="1"/>
            <a:endParaRPr lang="es-EC" sz="2000" dirty="0" smtClean="0"/>
          </a:p>
          <a:p>
            <a:pPr marL="285750" indent="-285750">
              <a:buFont typeface="Arial" panose="020B0604020202020204" pitchFamily="34" charset="0"/>
              <a:buChar char="•"/>
            </a:pPr>
            <a:endParaRPr lang="es-EC" sz="2000" dirty="0" smtClean="0"/>
          </a:p>
          <a:p>
            <a:endParaRPr lang="es-419" sz="2000" dirty="0"/>
          </a:p>
        </p:txBody>
      </p:sp>
      <p:pic>
        <p:nvPicPr>
          <p:cNvPr id="6" name="Imagen 5"/>
          <p:cNvPicPr>
            <a:picLocks noChangeAspect="1"/>
          </p:cNvPicPr>
          <p:nvPr/>
        </p:nvPicPr>
        <p:blipFill rotWithShape="1">
          <a:blip r:embed="rId2"/>
          <a:srcRect b="17379"/>
          <a:stretch/>
        </p:blipFill>
        <p:spPr>
          <a:xfrm>
            <a:off x="6272602" y="250164"/>
            <a:ext cx="4007003" cy="2251723"/>
          </a:xfrm>
          <a:prstGeom prst="rect">
            <a:avLst/>
          </a:prstGeom>
        </p:spPr>
      </p:pic>
      <p:pic>
        <p:nvPicPr>
          <p:cNvPr id="4" name="Imagen 3"/>
          <p:cNvPicPr>
            <a:picLocks noChangeAspect="1"/>
          </p:cNvPicPr>
          <p:nvPr/>
        </p:nvPicPr>
        <p:blipFill>
          <a:blip r:embed="rId3"/>
          <a:stretch>
            <a:fillRect/>
          </a:stretch>
        </p:blipFill>
        <p:spPr>
          <a:xfrm>
            <a:off x="4698620" y="2130266"/>
            <a:ext cx="6504936" cy="4703681"/>
          </a:xfrm>
          <a:prstGeom prst="rect">
            <a:avLst/>
          </a:prstGeom>
        </p:spPr>
      </p:pic>
      <p:pic>
        <p:nvPicPr>
          <p:cNvPr id="7" name="Imagen 6"/>
          <p:cNvPicPr>
            <a:picLocks noChangeAspect="1"/>
          </p:cNvPicPr>
          <p:nvPr/>
        </p:nvPicPr>
        <p:blipFill>
          <a:blip r:embed="rId4">
            <a:extLst>
              <a:ext uri="{BEBA8EAE-BF5A-486C-A8C5-ECC9F3942E4B}">
                <a14:imgProps xmlns:a14="http://schemas.microsoft.com/office/drawing/2010/main">
                  <a14:imgLayer r:embed="rId5">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72058824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7571032" y="1715847"/>
            <a:ext cx="3688090" cy="5022303"/>
          </a:xfrm>
          <a:prstGeom prst="rect">
            <a:avLst/>
          </a:prstGeom>
        </p:spPr>
      </p:pic>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88776" y="48377"/>
            <a:ext cx="8088086" cy="764480"/>
          </a:xfrm>
        </p:spPr>
        <p:txBody>
          <a:bodyPr vert="horz" lIns="91440" tIns="45720" rIns="91440" bIns="45720" rtlCol="0" anchor="ctr">
            <a:normAutofit/>
          </a:bodyPr>
          <a:lstStyle/>
          <a:p>
            <a:r>
              <a:rPr lang="es-ES" b="1" dirty="0">
                <a:solidFill>
                  <a:srgbClr val="FFFF00"/>
                </a:solidFill>
              </a:rPr>
              <a:t>4</a:t>
            </a:r>
            <a:r>
              <a:rPr lang="es-ES" b="1" dirty="0" smtClean="0">
                <a:solidFill>
                  <a:srgbClr val="FFFF00"/>
                </a:solidFill>
              </a:rPr>
              <a:t>. PROPUESTA</a:t>
            </a:r>
            <a:endParaRPr lang="es-EC" b="1" dirty="0">
              <a:solidFill>
                <a:srgbClr val="FFFF00"/>
              </a:solidFill>
            </a:endParaRPr>
          </a:p>
        </p:txBody>
      </p:sp>
      <p:sp>
        <p:nvSpPr>
          <p:cNvPr id="3" name="CuadroTexto 2"/>
          <p:cNvSpPr txBox="1"/>
          <p:nvPr/>
        </p:nvSpPr>
        <p:spPr>
          <a:xfrm>
            <a:off x="248213" y="861984"/>
            <a:ext cx="4793943" cy="5632311"/>
          </a:xfrm>
          <a:prstGeom prst="rect">
            <a:avLst/>
          </a:prstGeom>
          <a:noFill/>
        </p:spPr>
        <p:txBody>
          <a:bodyPr wrap="square" rtlCol="0">
            <a:spAutoFit/>
          </a:bodyPr>
          <a:lstStyle/>
          <a:p>
            <a:pPr marL="285750" indent="-285750">
              <a:buFont typeface="Arial" panose="020B0604020202020204" pitchFamily="34" charset="0"/>
              <a:buChar char="•"/>
            </a:pPr>
            <a:r>
              <a:rPr lang="es-EC" sz="2000" b="1" dirty="0" smtClean="0">
                <a:solidFill>
                  <a:srgbClr val="FFFF00"/>
                </a:solidFill>
              </a:rPr>
              <a:t>III FASE IMPLEMENTACIÓN OPERATIVA:</a:t>
            </a:r>
          </a:p>
          <a:p>
            <a:pPr marL="742950" lvl="1" indent="-285750">
              <a:buFont typeface="Arial" panose="020B0604020202020204" pitchFamily="34" charset="0"/>
              <a:buChar char="•"/>
            </a:pPr>
            <a:r>
              <a:rPr lang="es-EC" sz="2000" b="1" dirty="0" smtClean="0"/>
              <a:t>Como va a funcionar al interior de la organización el FDM.</a:t>
            </a:r>
          </a:p>
          <a:p>
            <a:pPr marL="742950" lvl="1" indent="-285750">
              <a:buFont typeface="Arial" panose="020B0604020202020204" pitchFamily="34" charset="0"/>
              <a:buChar char="•"/>
            </a:pPr>
            <a:endParaRPr lang="es-EC" sz="2000" b="1" dirty="0"/>
          </a:p>
          <a:p>
            <a:pPr marL="742950" lvl="1" indent="-285750">
              <a:buFont typeface="Arial" panose="020B0604020202020204" pitchFamily="34" charset="0"/>
              <a:buChar char="•"/>
            </a:pPr>
            <a:endParaRPr lang="es-EC" sz="2000" b="1" dirty="0" smtClean="0"/>
          </a:p>
          <a:p>
            <a:pPr marL="742950" lvl="1" indent="-285750">
              <a:buFont typeface="Arial" panose="020B0604020202020204" pitchFamily="34" charset="0"/>
              <a:buChar char="•"/>
            </a:pPr>
            <a:endParaRPr lang="es-EC" sz="2000" b="1" dirty="0"/>
          </a:p>
          <a:p>
            <a:pPr marL="742950" lvl="1" indent="-285750">
              <a:buFont typeface="Arial" panose="020B0604020202020204" pitchFamily="34" charset="0"/>
              <a:buChar char="•"/>
            </a:pPr>
            <a:endParaRPr lang="es-EC" sz="2000" b="1" dirty="0" smtClean="0"/>
          </a:p>
          <a:p>
            <a:pPr marL="742950" lvl="1" indent="-285750">
              <a:buFont typeface="Arial" panose="020B0604020202020204" pitchFamily="34" charset="0"/>
              <a:buChar char="•"/>
            </a:pPr>
            <a:endParaRPr lang="es-EC" sz="2000" b="1" dirty="0"/>
          </a:p>
          <a:p>
            <a:pPr marL="742950" lvl="1" indent="-285750">
              <a:buFont typeface="Arial" panose="020B0604020202020204" pitchFamily="34" charset="0"/>
              <a:buChar char="•"/>
            </a:pPr>
            <a:endParaRPr lang="es-EC" sz="2000" b="1" dirty="0" smtClean="0"/>
          </a:p>
          <a:p>
            <a:pPr marL="742950" lvl="1" indent="-285750">
              <a:buFont typeface="Arial" panose="020B0604020202020204" pitchFamily="34" charset="0"/>
              <a:buChar char="•"/>
            </a:pPr>
            <a:endParaRPr lang="es-EC" sz="2000" b="1" dirty="0" smtClean="0"/>
          </a:p>
          <a:p>
            <a:pPr marL="742950" lvl="1" indent="-285750">
              <a:buFont typeface="Arial" panose="020B0604020202020204" pitchFamily="34" charset="0"/>
              <a:buChar char="•"/>
            </a:pPr>
            <a:endParaRPr lang="es-EC" sz="2000" b="1" dirty="0" smtClean="0"/>
          </a:p>
          <a:p>
            <a:pPr lvl="1"/>
            <a:endParaRPr lang="es-EC" sz="2000" b="1" dirty="0" smtClean="0"/>
          </a:p>
          <a:p>
            <a:pPr lvl="1"/>
            <a:endParaRPr lang="es-EC" sz="2000" b="1" dirty="0" smtClean="0"/>
          </a:p>
          <a:p>
            <a:pPr marL="742950" lvl="1" indent="-285750">
              <a:buFont typeface="Arial" panose="020B0604020202020204" pitchFamily="34" charset="0"/>
              <a:buChar char="•"/>
            </a:pPr>
            <a:endParaRPr lang="es-EC" sz="2000" b="1" dirty="0"/>
          </a:p>
          <a:p>
            <a:pPr lvl="1"/>
            <a:endParaRPr lang="es-EC" sz="2000" b="1" dirty="0" smtClean="0"/>
          </a:p>
          <a:p>
            <a:pPr marL="285750" indent="-285750">
              <a:buFont typeface="Arial" panose="020B0604020202020204" pitchFamily="34" charset="0"/>
              <a:buChar char="•"/>
            </a:pPr>
            <a:endParaRPr lang="es-EC" sz="2000" b="1" dirty="0" smtClean="0"/>
          </a:p>
          <a:p>
            <a:endParaRPr lang="es-419" sz="2000" b="1" dirty="0"/>
          </a:p>
        </p:txBody>
      </p:sp>
      <p:sp>
        <p:nvSpPr>
          <p:cNvPr id="5" name="Rectángulo 4"/>
          <p:cNvSpPr/>
          <p:nvPr/>
        </p:nvSpPr>
        <p:spPr>
          <a:xfrm>
            <a:off x="4431579" y="693040"/>
            <a:ext cx="2723823" cy="369332"/>
          </a:xfrm>
          <a:prstGeom prst="rect">
            <a:avLst/>
          </a:prstGeom>
        </p:spPr>
        <p:txBody>
          <a:bodyPr wrap="none">
            <a:spAutoFit/>
          </a:bodyPr>
          <a:lstStyle/>
          <a:p>
            <a:r>
              <a:rPr lang="es-419" b="1" dirty="0"/>
              <a:t>Creación de </a:t>
            </a:r>
            <a:r>
              <a:rPr lang="es-EC" b="1" dirty="0" smtClean="0"/>
              <a:t>P</a:t>
            </a:r>
            <a:r>
              <a:rPr lang="es-419" b="1" dirty="0" smtClean="0"/>
              <a:t>rocesos</a:t>
            </a:r>
            <a:r>
              <a:rPr lang="es-419" b="1" dirty="0"/>
              <a:t>.</a:t>
            </a:r>
          </a:p>
        </p:txBody>
      </p:sp>
      <p:pic>
        <p:nvPicPr>
          <p:cNvPr id="7" name="Imagen 6"/>
          <p:cNvPicPr>
            <a:picLocks noChangeAspect="1"/>
          </p:cNvPicPr>
          <p:nvPr/>
        </p:nvPicPr>
        <p:blipFill>
          <a:blip r:embed="rId3"/>
          <a:stretch>
            <a:fillRect/>
          </a:stretch>
        </p:blipFill>
        <p:spPr>
          <a:xfrm>
            <a:off x="1037874" y="2260693"/>
            <a:ext cx="6409679" cy="4474013"/>
          </a:xfrm>
          <a:prstGeom prst="rect">
            <a:avLst/>
          </a:prstGeom>
        </p:spPr>
      </p:pic>
      <p:pic>
        <p:nvPicPr>
          <p:cNvPr id="8" name="Imagen 7"/>
          <p:cNvPicPr>
            <a:picLocks noChangeAspect="1"/>
          </p:cNvPicPr>
          <p:nvPr/>
        </p:nvPicPr>
        <p:blipFill>
          <a:blip r:embed="rId4">
            <a:extLst>
              <a:ext uri="{BEBA8EAE-BF5A-486C-A8C5-ECC9F3942E4B}">
                <a14:imgProps xmlns:a14="http://schemas.microsoft.com/office/drawing/2010/main">
                  <a14:imgLayer r:embed="rId5">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43858729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099127" y="2600326"/>
            <a:ext cx="10175597"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76709" y="2599203"/>
            <a:ext cx="9450098" cy="1938992"/>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CONCLUSIONES Y RECOMENDACIONES</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spTree>
    <p:extLst>
      <p:ext uri="{BB962C8B-B14F-4D97-AF65-F5344CB8AC3E}">
        <p14:creationId xmlns:p14="http://schemas.microsoft.com/office/powerpoint/2010/main" val="102731968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1F0EC-BA03-49BF-AE2B-D239CB1FFCEA}"/>
              </a:ext>
            </a:extLst>
          </p:cNvPr>
          <p:cNvSpPr>
            <a:spLocks noGrp="1"/>
          </p:cNvSpPr>
          <p:nvPr>
            <p:ph type="title"/>
          </p:nvPr>
        </p:nvSpPr>
        <p:spPr>
          <a:xfrm>
            <a:off x="435004" y="143878"/>
            <a:ext cx="10040645" cy="1325563"/>
          </a:xfrm>
        </p:spPr>
        <p:txBody>
          <a:bodyPr vert="horz" lIns="91440" tIns="45720" rIns="91440" bIns="45720" rtlCol="0" anchor="ctr">
            <a:normAutofit/>
          </a:bodyPr>
          <a:lstStyle/>
          <a:p>
            <a:r>
              <a:rPr lang="es-ES" b="1" dirty="0" smtClean="0">
                <a:solidFill>
                  <a:srgbClr val="FFFF00"/>
                </a:solidFill>
              </a:rPr>
              <a:t>5. CONCLUSIONES Y RECOMENDACIONES</a:t>
            </a:r>
            <a:endParaRPr lang="es-EC" b="1" dirty="0">
              <a:solidFill>
                <a:srgbClr val="FFFF00"/>
              </a:solidFill>
            </a:endParaRPr>
          </a:p>
        </p:txBody>
      </p:sp>
      <p:graphicFrame>
        <p:nvGraphicFramePr>
          <p:cNvPr id="5" name="Diagrama 4"/>
          <p:cNvGraphicFramePr/>
          <p:nvPr>
            <p:extLst>
              <p:ext uri="{D42A27DB-BD31-4B8C-83A1-F6EECF244321}">
                <p14:modId xmlns:p14="http://schemas.microsoft.com/office/powerpoint/2010/main" val="927689761"/>
              </p:ext>
            </p:extLst>
          </p:nvPr>
        </p:nvGraphicFramePr>
        <p:xfrm>
          <a:off x="1136073" y="1349406"/>
          <a:ext cx="10067636" cy="4959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58243166"/>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1565" y="405405"/>
            <a:ext cx="6838672" cy="936812"/>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ctr"/>
            <a:r>
              <a:rPr lang="es-ES"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t>¿</a:t>
            </a:r>
            <a:r>
              <a:rPr lang="es-ES" sz="3200" dirty="0" smtClean="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rPr>
              <a:t>PREGUNTAS?</a:t>
            </a:r>
            <a:endParaRPr lang="es-ES" sz="3200" dirty="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endParaRPr>
          </a:p>
        </p:txBody>
      </p:sp>
      <p:sp>
        <p:nvSpPr>
          <p:cNvPr id="5" name="Rectángulo 4"/>
          <p:cNvSpPr/>
          <p:nvPr/>
        </p:nvSpPr>
        <p:spPr>
          <a:xfrm>
            <a:off x="1278847" y="5592411"/>
            <a:ext cx="9560858" cy="808390"/>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p>
            <a:pPr algn="ctr"/>
            <a:r>
              <a:rPr lang="es-ES" sz="3200" b="1" dirty="0" smtClean="0">
                <a:solidFill>
                  <a:srgbClr val="FFC000"/>
                </a:solidFill>
                <a:latin typeface="Arial" panose="020B0604020202020204" pitchFamily="34" charset="0"/>
                <a:cs typeface="Arial" panose="020B0604020202020204" pitchFamily="34" charset="0"/>
              </a:rPr>
              <a:t>MUCHAS GRACIAS</a:t>
            </a:r>
            <a:endParaRPr lang="es-ES" sz="3200" b="1" dirty="0">
              <a:ln>
                <a:solidFill>
                  <a:schemeClr val="bg1">
                    <a:lumMod val="75000"/>
                    <a:lumOff val="25000"/>
                    <a:alpha val="10000"/>
                  </a:schemeClr>
                </a:solidFill>
              </a:ln>
              <a:solidFill>
                <a:srgbClr val="FFC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b="2745"/>
          <a:stretch/>
        </p:blipFill>
        <p:spPr>
          <a:xfrm>
            <a:off x="6258757" y="2073816"/>
            <a:ext cx="4092676" cy="2729003"/>
          </a:xfrm>
          <a:prstGeom prst="rect">
            <a:avLst/>
          </a:prstGeom>
        </p:spPr>
      </p:pic>
      <p:pic>
        <p:nvPicPr>
          <p:cNvPr id="8" name="Imagen 7"/>
          <p:cNvPicPr>
            <a:picLocks noChangeAspect="1"/>
          </p:cNvPicPr>
          <p:nvPr/>
        </p:nvPicPr>
        <p:blipFill rotWithShape="1">
          <a:blip r:embed="rId3"/>
          <a:srcRect l="17037"/>
          <a:stretch/>
        </p:blipFill>
        <p:spPr>
          <a:xfrm>
            <a:off x="1757779" y="2073816"/>
            <a:ext cx="4038306" cy="2657981"/>
          </a:xfrm>
          <a:prstGeom prst="rect">
            <a:avLst/>
          </a:prstGeom>
        </p:spPr>
      </p:pic>
      <p:pic>
        <p:nvPicPr>
          <p:cNvPr id="3" name="Imagen 2"/>
          <p:cNvPicPr>
            <a:picLocks noChangeAspect="1"/>
          </p:cNvPicPr>
          <p:nvPr/>
        </p:nvPicPr>
        <p:blipFill>
          <a:blip r:embed="rId4"/>
          <a:stretch>
            <a:fillRect/>
          </a:stretch>
        </p:blipFill>
        <p:spPr>
          <a:xfrm>
            <a:off x="3794723" y="4800329"/>
            <a:ext cx="1199133" cy="741449"/>
          </a:xfrm>
          <a:prstGeom prst="rect">
            <a:avLst/>
          </a:prstGeom>
        </p:spPr>
      </p:pic>
      <p:pic>
        <p:nvPicPr>
          <p:cNvPr id="9" name="Imagen 8"/>
          <p:cNvPicPr>
            <a:picLocks noChangeAspect="1"/>
          </p:cNvPicPr>
          <p:nvPr/>
        </p:nvPicPr>
        <p:blipFill>
          <a:blip r:embed="rId5">
            <a:extLst>
              <a:ext uri="{BEBA8EAE-BF5A-486C-A8C5-ECC9F3942E4B}">
                <a14:imgProps xmlns:a14="http://schemas.microsoft.com/office/drawing/2010/main">
                  <a14:imgLayer r:embed="rId6">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pic>
        <p:nvPicPr>
          <p:cNvPr id="11" name="Imagen 10"/>
          <p:cNvPicPr/>
          <p:nvPr/>
        </p:nvPicPr>
        <p:blipFill rotWithShape="1">
          <a:blip r:embed="rId8" cstate="print">
            <a:extLst>
              <a:ext uri="{BEBA8EAE-BF5A-486C-A8C5-ECC9F3942E4B}">
                <a14:imgProps xmlns:a14="http://schemas.microsoft.com/office/drawing/2010/main">
                  <a14:imgLayer r:embed="rId9">
                    <a14:imgEffect>
                      <a14:backgroundRemoval t="0" b="100000" l="0" r="27147">
                        <a14:foregroundMark x1="13296" y1="84024" x2="13296" y2="84024"/>
                        <a14:foregroundMark x1="15789" y1="91716" x2="15789" y2="91716"/>
                        <a14:foregroundMark x1="10942" y1="86391" x2="10942" y2="86391"/>
                      </a14:backgroundRemoval>
                    </a14:imgEffect>
                  </a14:imgLayer>
                </a14:imgProps>
              </a:ext>
              <a:ext uri="{28A0092B-C50C-407E-A947-70E740481C1C}">
                <a14:useLocalDpi xmlns:a14="http://schemas.microsoft.com/office/drawing/2010/main" val="0"/>
              </a:ext>
            </a:extLst>
          </a:blip>
          <a:srcRect r="72785"/>
          <a:stretch/>
        </p:blipFill>
        <p:spPr bwMode="auto">
          <a:xfrm>
            <a:off x="7277795" y="4743930"/>
            <a:ext cx="858982" cy="797848"/>
          </a:xfrm>
          <a:prstGeom prst="rect">
            <a:avLst/>
          </a:prstGeom>
          <a:noFill/>
          <a:ln>
            <a:noFill/>
          </a:ln>
        </p:spPr>
      </p:pic>
    </p:spTree>
    <p:extLst>
      <p:ext uri="{BB962C8B-B14F-4D97-AF65-F5344CB8AC3E}">
        <p14:creationId xmlns:p14="http://schemas.microsoft.com/office/powerpoint/2010/main" val="1331540273"/>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9F2B66D-8FE7-4F30-99B7-1C60E66F5C09}"/>
              </a:ext>
            </a:extLst>
          </p:cNvPr>
          <p:cNvSpPr/>
          <p:nvPr/>
        </p:nvSpPr>
        <p:spPr>
          <a:xfrm>
            <a:off x="1099127" y="2600326"/>
            <a:ext cx="10175597" cy="1543050"/>
          </a:xfrm>
          <a:prstGeom prst="roundRect">
            <a:avLst/>
          </a:prstGeom>
          <a:solidFill>
            <a:srgbClr val="C00000">
              <a:alpha val="56000"/>
            </a:srgb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000" dirty="0"/>
          </a:p>
        </p:txBody>
      </p:sp>
      <p:sp>
        <p:nvSpPr>
          <p:cNvPr id="3" name="Title 1">
            <a:extLst>
              <a:ext uri="{FF2B5EF4-FFF2-40B4-BE49-F238E27FC236}">
                <a16:creationId xmlns:a16="http://schemas.microsoft.com/office/drawing/2014/main" id="{8D8E2844-DFB5-4E0E-9930-1C3725BC56A3}"/>
              </a:ext>
            </a:extLst>
          </p:cNvPr>
          <p:cNvSpPr txBox="1">
            <a:spLocks/>
          </p:cNvSpPr>
          <p:nvPr/>
        </p:nvSpPr>
        <p:spPr bwMode="auto">
          <a:xfrm>
            <a:off x="1276709" y="2599203"/>
            <a:ext cx="9450098" cy="1938992"/>
          </a:xfrm>
          <a:prstGeom prst="rect">
            <a:avLst/>
          </a:prstGeom>
          <a:noFill/>
          <a:effectLst>
            <a:outerShdw blurRad="50800" dist="12700" dir="5400000" algn="ctr" rotWithShape="0">
              <a:schemeClr val="tx1"/>
            </a:outerShdw>
          </a:effectLst>
        </p:spPr>
        <p:txBody>
          <a:bodyPr wrap="square"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S" sz="4000" dirty="0" smtClean="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PLANTEAMIENTO DEL PROBLEMA</a:t>
            </a:r>
            <a:endPar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endParaRPr>
          </a:p>
          <a:p>
            <a:pPr marL="0" lvl="1" algn="ctr">
              <a:defRPr/>
            </a:pPr>
            <a:r>
              <a:rPr lang="es-ES" sz="4000" dirty="0">
                <a:ln w="11430">
                  <a:no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101600">
                    <a:prstClr val="black">
                      <a:alpha val="60000"/>
                    </a:prstClr>
                  </a:glow>
                  <a:outerShdw blurRad="80000" dir="5040000" algn="tl">
                    <a:srgbClr val="000000">
                      <a:alpha val="30000"/>
                    </a:srgbClr>
                  </a:outerShdw>
                </a:effectLst>
                <a:latin typeface="Arial Black" pitchFamily="34" charset="0"/>
                <a:cs typeface="Times New Roman" pitchFamily="18" charset="0"/>
              </a:rPr>
              <a:t> </a:t>
            </a: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80452172"/>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2764A-9ACA-4BBC-86EC-72ECF38DE647}"/>
              </a:ext>
            </a:extLst>
          </p:cNvPr>
          <p:cNvSpPr>
            <a:spLocks noGrp="1"/>
          </p:cNvSpPr>
          <p:nvPr>
            <p:ph type="title"/>
          </p:nvPr>
        </p:nvSpPr>
        <p:spPr>
          <a:xfrm>
            <a:off x="1686560" y="215236"/>
            <a:ext cx="8432800" cy="1325563"/>
          </a:xfrm>
        </p:spPr>
        <p:txBody>
          <a:bodyPr/>
          <a:lstStyle/>
          <a:p>
            <a:r>
              <a:rPr lang="es-419" b="1" dirty="0">
                <a:solidFill>
                  <a:srgbClr val="FFFF00"/>
                </a:solidFill>
              </a:rPr>
              <a:t>1. </a:t>
            </a:r>
            <a:r>
              <a:rPr lang="es-419" b="1" dirty="0" smtClean="0">
                <a:solidFill>
                  <a:srgbClr val="FFFF00"/>
                </a:solidFill>
              </a:rPr>
              <a:t>PLANT</a:t>
            </a:r>
            <a:r>
              <a:rPr lang="es-EC" b="1" dirty="0" smtClean="0">
                <a:solidFill>
                  <a:srgbClr val="FFFF00"/>
                </a:solidFill>
              </a:rPr>
              <a:t>E</a:t>
            </a:r>
            <a:r>
              <a:rPr lang="es-419" b="1" dirty="0" smtClean="0">
                <a:solidFill>
                  <a:srgbClr val="FFFF00"/>
                </a:solidFill>
              </a:rPr>
              <a:t>AMIENTO </a:t>
            </a:r>
            <a:r>
              <a:rPr lang="es-419" b="1" dirty="0">
                <a:solidFill>
                  <a:srgbClr val="FFFF00"/>
                </a:solidFill>
              </a:rPr>
              <a:t>DEL PROBLEMA</a:t>
            </a:r>
          </a:p>
        </p:txBody>
      </p:sp>
      <p:sp>
        <p:nvSpPr>
          <p:cNvPr id="9" name="CuadroTexto 8"/>
          <p:cNvSpPr txBox="1"/>
          <p:nvPr/>
        </p:nvSpPr>
        <p:spPr>
          <a:xfrm>
            <a:off x="1305559" y="1540799"/>
            <a:ext cx="9408160" cy="523220"/>
          </a:xfrm>
          <a:prstGeom prst="rect">
            <a:avLst/>
          </a:prstGeom>
          <a:noFill/>
        </p:spPr>
        <p:txBody>
          <a:bodyPr wrap="square" rtlCol="0">
            <a:spAutoFit/>
          </a:bodyPr>
          <a:lstStyle/>
          <a:p>
            <a:pPr algn="just"/>
            <a:r>
              <a:rPr lang="es-ES" sz="2800" dirty="0" smtClean="0">
                <a:solidFill>
                  <a:prstClr val="white"/>
                </a:solidFill>
                <a:cs typeface="Times New Roman" panose="02020603050405020304" pitchFamily="18" charset="0"/>
              </a:rPr>
              <a:t>SISTEMA DE SEGURIDAD-GESTIÓN DE SEGURIDAD</a:t>
            </a:r>
            <a:endParaRPr lang="en-US" sz="2800" dirty="0">
              <a:solidFill>
                <a:prstClr val="white"/>
              </a:solidFill>
              <a:cs typeface="Times New Roman" panose="02020603050405020304" pitchFamily="18" charset="0"/>
            </a:endParaRPr>
          </a:p>
        </p:txBody>
      </p:sp>
      <p:sp>
        <p:nvSpPr>
          <p:cNvPr id="3" name="CuadroTexto 2"/>
          <p:cNvSpPr txBox="1"/>
          <p:nvPr/>
        </p:nvSpPr>
        <p:spPr>
          <a:xfrm>
            <a:off x="8614301" y="6524784"/>
            <a:ext cx="3577699" cy="276999"/>
          </a:xfrm>
          <a:prstGeom prst="rect">
            <a:avLst/>
          </a:prstGeom>
          <a:noFill/>
        </p:spPr>
        <p:txBody>
          <a:bodyPr wrap="square" rtlCol="0">
            <a:spAutoFit/>
          </a:bodyPr>
          <a:lstStyle/>
          <a:p>
            <a:r>
              <a:rPr lang="es-EC" sz="1200" dirty="0" smtClean="0">
                <a:solidFill>
                  <a:srgbClr val="FFFF00"/>
                </a:solidFill>
              </a:rPr>
              <a:t>TOMADO DE SMS OACI 2013</a:t>
            </a:r>
            <a:endParaRPr lang="es-EC" sz="1200" dirty="0">
              <a:solidFill>
                <a:srgbClr val="FFFF00"/>
              </a:solidFill>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680" y="2206811"/>
            <a:ext cx="4028492" cy="2267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a:blip r:embed="rId4"/>
          <a:stretch>
            <a:fillRect/>
          </a:stretch>
        </p:blipFill>
        <p:spPr>
          <a:xfrm>
            <a:off x="3295279" y="4617068"/>
            <a:ext cx="5088117" cy="20861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Imagen 12"/>
          <p:cNvPicPr>
            <a:picLocks noChangeAspect="1"/>
          </p:cNvPicPr>
          <p:nvPr/>
        </p:nvPicPr>
        <p:blipFill>
          <a:blip r:embed="rId5"/>
          <a:stretch>
            <a:fillRect/>
          </a:stretch>
        </p:blipFill>
        <p:spPr>
          <a:xfrm>
            <a:off x="1844314" y="2228223"/>
            <a:ext cx="2916951" cy="2246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6">
            <a:extLst>
              <a:ext uri="{BEBA8EAE-BF5A-486C-A8C5-ECC9F3942E4B}">
                <a14:imgProps xmlns:a14="http://schemas.microsoft.com/office/drawing/2010/main">
                  <a14:imgLayer r:embed="rId7">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20975595"/>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073443" y="751996"/>
            <a:ext cx="10194919" cy="584775"/>
          </a:xfrm>
          <a:prstGeom prst="rect">
            <a:avLst/>
          </a:prstGeom>
          <a:noFill/>
        </p:spPr>
        <p:txBody>
          <a:bodyPr wrap="square" rtlCol="0">
            <a:spAutoFit/>
          </a:bodyPr>
          <a:lstStyle/>
          <a:p>
            <a:pPr algn="just"/>
            <a:r>
              <a:rPr lang="es-EC" sz="3200" dirty="0" smtClean="0">
                <a:latin typeface="+mj-lt"/>
                <a:cs typeface="Times New Roman" panose="02020603050405020304" pitchFamily="18" charset="0"/>
              </a:rPr>
              <a:t>LA AVIACIÓN DEL EJÉRCITO Y SUS NORMATIVAS</a:t>
            </a:r>
            <a:endParaRPr lang="en-US" sz="3200" dirty="0">
              <a:latin typeface="+mj-lt"/>
              <a:cs typeface="Times New Roman" panose="02020603050405020304" pitchFamily="18" charset="0"/>
            </a:endParaRPr>
          </a:p>
        </p:txBody>
      </p:sp>
      <p:sp>
        <p:nvSpPr>
          <p:cNvPr id="7" name="Título 1">
            <a:extLst>
              <a:ext uri="{FF2B5EF4-FFF2-40B4-BE49-F238E27FC236}">
                <a16:creationId xmlns:a16="http://schemas.microsoft.com/office/drawing/2014/main" id="{99B2764A-9ACA-4BBC-86EC-72ECF38DE647}"/>
              </a:ext>
            </a:extLst>
          </p:cNvPr>
          <p:cNvSpPr>
            <a:spLocks noGrp="1"/>
          </p:cNvSpPr>
          <p:nvPr>
            <p:ph type="title"/>
          </p:nvPr>
        </p:nvSpPr>
        <p:spPr>
          <a:xfrm>
            <a:off x="425931" y="94061"/>
            <a:ext cx="8432800" cy="857218"/>
          </a:xfrm>
        </p:spPr>
        <p:txBody>
          <a:bodyPr>
            <a:normAutofit/>
          </a:bodyPr>
          <a:lstStyle/>
          <a:p>
            <a:r>
              <a:rPr lang="es-419" b="1" dirty="0">
                <a:solidFill>
                  <a:srgbClr val="FFFF00"/>
                </a:solidFill>
              </a:rPr>
              <a:t>1. </a:t>
            </a:r>
            <a:r>
              <a:rPr lang="es-419" b="1" dirty="0" smtClean="0">
                <a:solidFill>
                  <a:srgbClr val="FFFF00"/>
                </a:solidFill>
              </a:rPr>
              <a:t>PLANT</a:t>
            </a:r>
            <a:r>
              <a:rPr lang="es-EC" b="1" dirty="0" smtClean="0">
                <a:solidFill>
                  <a:srgbClr val="FFFF00"/>
                </a:solidFill>
              </a:rPr>
              <a:t>E</a:t>
            </a:r>
            <a:r>
              <a:rPr lang="es-419" b="1" dirty="0" smtClean="0">
                <a:solidFill>
                  <a:srgbClr val="FFFF00"/>
                </a:solidFill>
              </a:rPr>
              <a:t>AMIENTO </a:t>
            </a:r>
            <a:r>
              <a:rPr lang="es-419" b="1" dirty="0">
                <a:solidFill>
                  <a:srgbClr val="FFFF00"/>
                </a:solidFill>
              </a:rPr>
              <a:t>DEL PROBLEMA</a:t>
            </a: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5334" b="31334"/>
          <a:stretch/>
        </p:blipFill>
        <p:spPr>
          <a:xfrm>
            <a:off x="1438181" y="1377454"/>
            <a:ext cx="3773011" cy="517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13778" b="10000"/>
          <a:stretch/>
        </p:blipFill>
        <p:spPr>
          <a:xfrm>
            <a:off x="6454066" y="1347395"/>
            <a:ext cx="4083727" cy="5228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p:cNvSpPr txBox="1"/>
          <p:nvPr/>
        </p:nvSpPr>
        <p:spPr>
          <a:xfrm>
            <a:off x="7265793" y="6561728"/>
            <a:ext cx="3577699" cy="276999"/>
          </a:xfrm>
          <a:prstGeom prst="rect">
            <a:avLst/>
          </a:prstGeom>
          <a:noFill/>
        </p:spPr>
        <p:txBody>
          <a:bodyPr wrap="square" rtlCol="0">
            <a:spAutoFit/>
          </a:bodyPr>
          <a:lstStyle/>
          <a:p>
            <a:r>
              <a:rPr lang="es-EC" sz="1200" dirty="0" smtClean="0">
                <a:solidFill>
                  <a:srgbClr val="FFFF00"/>
                </a:solidFill>
              </a:rPr>
              <a:t>TOMADO REGULACION Y PON 15BAE 2021</a:t>
            </a:r>
            <a:endParaRPr lang="es-EC" sz="1200" dirty="0">
              <a:solidFill>
                <a:srgbClr val="FFFF00"/>
              </a:solidFill>
            </a:endParaRPr>
          </a:p>
        </p:txBody>
      </p:sp>
      <p:pic>
        <p:nvPicPr>
          <p:cNvPr id="8" name="Imagen 7"/>
          <p:cNvPicPr>
            <a:picLocks noChangeAspect="1"/>
          </p:cNvPicPr>
          <p:nvPr/>
        </p:nvPicPr>
        <p:blipFill>
          <a:blip r:embed="rId5">
            <a:extLst>
              <a:ext uri="{BEBA8EAE-BF5A-486C-A8C5-ECC9F3942E4B}">
                <a14:imgProps xmlns:a14="http://schemas.microsoft.com/office/drawing/2010/main">
                  <a14:imgLayer r:embed="rId6">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79699790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48198" y="519854"/>
            <a:ext cx="6765405" cy="93681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glow rad="38100">
                    <a:schemeClr val="bg1">
                      <a:lumMod val="65000"/>
                      <a:lumOff val="35000"/>
                      <a:alpha val="40000"/>
                    </a:schemeClr>
                  </a:glow>
                  <a:outerShdw blurRad="28575" dist="38100" dir="1404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cap="none" dirty="0" smtClean="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t>HECHO CIENTÍFICO</a:t>
            </a:r>
            <a:endParaRPr lang="es-ES" cap="none"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8" name="Marcador de texto 7"/>
          <p:cNvSpPr>
            <a:spLocks noGrp="1"/>
          </p:cNvSpPr>
          <p:nvPr>
            <p:ph type="body" idx="1"/>
          </p:nvPr>
        </p:nvSpPr>
        <p:spPr>
          <a:xfrm>
            <a:off x="954135" y="2789109"/>
            <a:ext cx="10353763" cy="1501826"/>
          </a:xfrm>
        </p:spPr>
        <p:style>
          <a:lnRef idx="1">
            <a:schemeClr val="dk1"/>
          </a:lnRef>
          <a:fillRef idx="3">
            <a:schemeClr val="dk1"/>
          </a:fillRef>
          <a:effectRef idx="2">
            <a:schemeClr val="dk1"/>
          </a:effectRef>
          <a:fontRef idx="minor">
            <a:schemeClr val="lt1"/>
          </a:fontRef>
        </p:style>
        <p:txBody>
          <a:bodyPr>
            <a:normAutofit/>
          </a:bodyPr>
          <a:lstStyle/>
          <a:p>
            <a:pPr marL="285750" indent="-285750" algn="l">
              <a:buFont typeface="Arial" panose="020B0604020202020204" pitchFamily="34" charset="0"/>
              <a:buChar char="•"/>
            </a:pPr>
            <a:r>
              <a:rPr lang="es-ES" sz="2400" dirty="0">
                <a:effectLst/>
                <a:latin typeface="Arial" panose="020B0604020202020204" pitchFamily="34" charset="0"/>
                <a:cs typeface="Arial" panose="020B0604020202020204" pitchFamily="34" charset="0"/>
              </a:rPr>
              <a:t>Deficiente </a:t>
            </a:r>
            <a:r>
              <a:rPr lang="es-ES" sz="2400" b="1" dirty="0" smtClean="0">
                <a:solidFill>
                  <a:srgbClr val="92D050"/>
                </a:solidFill>
                <a:effectLst/>
                <a:latin typeface="Arial" panose="020B0604020202020204" pitchFamily="34" charset="0"/>
                <a:cs typeface="Arial" panose="020B0604020202020204" pitchFamily="34" charset="0"/>
              </a:rPr>
              <a:t>Sistema de gestión de seguridad</a:t>
            </a:r>
            <a:r>
              <a:rPr lang="es-ES" sz="2400" dirty="0" smtClean="0">
                <a:solidFill>
                  <a:srgbClr val="92D050"/>
                </a:solidFill>
                <a:effectLst/>
                <a:latin typeface="Arial" panose="020B0604020202020204" pitchFamily="34" charset="0"/>
                <a:cs typeface="Arial" panose="020B0604020202020204" pitchFamily="34" charset="0"/>
              </a:rPr>
              <a:t> </a:t>
            </a:r>
            <a:r>
              <a:rPr lang="es-ES" sz="2400" dirty="0" smtClean="0">
                <a:effectLst/>
                <a:latin typeface="Arial" panose="020B0604020202020204" pitchFamily="34" charset="0"/>
                <a:cs typeface="Arial" panose="020B0604020202020204" pitchFamily="34" charset="0"/>
              </a:rPr>
              <a:t>en la prevención de accidentes (reactivo) en la aviación.</a:t>
            </a:r>
            <a:endParaRPr lang="es-ES" sz="2400" dirty="0">
              <a:effectLst/>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sp>
        <p:nvSpPr>
          <p:cNvPr id="7" name="CuadroTexto 6"/>
          <p:cNvSpPr txBox="1"/>
          <p:nvPr/>
        </p:nvSpPr>
        <p:spPr>
          <a:xfrm>
            <a:off x="8001742" y="6196310"/>
            <a:ext cx="3577699" cy="461665"/>
          </a:xfrm>
          <a:prstGeom prst="rect">
            <a:avLst/>
          </a:prstGeom>
          <a:noFill/>
        </p:spPr>
        <p:txBody>
          <a:bodyPr wrap="square" rtlCol="0">
            <a:spAutoFit/>
          </a:bodyPr>
          <a:lstStyle/>
          <a:p>
            <a:r>
              <a:rPr lang="es-EC" sz="1200" dirty="0" smtClean="0">
                <a:solidFill>
                  <a:schemeClr val="bg1"/>
                </a:solidFill>
              </a:rPr>
              <a:t>TOMADO METODOLOGÍA DE INVESTIGACIÓN DE SAMPIERI 2010</a:t>
            </a:r>
            <a:endParaRPr lang="es-EC" sz="1200" dirty="0">
              <a:solidFill>
                <a:schemeClr val="bg1"/>
              </a:solidFill>
            </a:endParaRPr>
          </a:p>
        </p:txBody>
      </p:sp>
      <p:pic>
        <p:nvPicPr>
          <p:cNvPr id="9" name="Imagen 8"/>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993640640"/>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11590" y="573912"/>
            <a:ext cx="6438622" cy="93681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glow rad="38100">
                    <a:schemeClr val="bg1">
                      <a:lumMod val="65000"/>
                      <a:lumOff val="35000"/>
                      <a:alpha val="40000"/>
                    </a:schemeClr>
                  </a:glow>
                  <a:outerShdw blurRad="28575" dist="38100" dir="1404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cap="none" dirty="0" smtClean="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t>EVIDENCIA</a:t>
            </a:r>
            <a:endParaRPr lang="es-ES" cap="none"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5" name="Marcador de texto 7"/>
          <p:cNvSpPr txBox="1">
            <a:spLocks/>
          </p:cNvSpPr>
          <p:nvPr/>
        </p:nvSpPr>
        <p:spPr>
          <a:xfrm>
            <a:off x="1237673" y="2364237"/>
            <a:ext cx="10070225" cy="2909728"/>
          </a:xfrm>
          <a:prstGeom prst="rect">
            <a:avLst/>
          </a:prstGeom>
        </p:spPr>
        <p:style>
          <a:lnRef idx="1">
            <a:schemeClr val="dk1"/>
          </a:lnRef>
          <a:fillRef idx="3">
            <a:schemeClr val="dk1"/>
          </a:fillRef>
          <a:effectRef idx="2">
            <a:schemeClr val="dk1"/>
          </a:effectRef>
          <a:fontRef idx="minor">
            <a:schemeClr val="lt1"/>
          </a:fontRef>
        </p:style>
        <p:txBody>
          <a:bodyPr>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285750" indent="-285750">
              <a:buFont typeface="Arial" panose="020B0604020202020204" pitchFamily="34" charset="0"/>
              <a:buChar char="•"/>
            </a:pPr>
            <a:r>
              <a:rPr lang="es-ES" sz="2400" dirty="0" smtClean="0">
                <a:effectLst/>
                <a:latin typeface="Arial" panose="020B0604020202020204" pitchFamily="34" charset="0"/>
                <a:cs typeface="Arial" panose="020B0604020202020204" pitchFamily="34" charset="0"/>
              </a:rPr>
              <a:t>Todos los planes en la actualidad son de carácter preventivo y reactivo.</a:t>
            </a:r>
          </a:p>
          <a:p>
            <a:pPr marL="285750" indent="-285750">
              <a:buFont typeface="Arial" panose="020B0604020202020204" pitchFamily="34" charset="0"/>
              <a:buChar char="•"/>
            </a:pPr>
            <a:r>
              <a:rPr lang="es-ES" sz="2400" dirty="0" smtClean="0">
                <a:effectLst/>
                <a:latin typeface="Arial" panose="020B0604020202020204" pitchFamily="34" charset="0"/>
                <a:cs typeface="Arial" panose="020B0604020202020204" pitchFamily="34" charset="0"/>
              </a:rPr>
              <a:t>No existe una sistematización del sistema de gestión de seguridad.</a:t>
            </a:r>
          </a:p>
          <a:p>
            <a:pPr marL="285750" indent="-285750">
              <a:buFont typeface="Arial" panose="020B0604020202020204" pitchFamily="34" charset="0"/>
              <a:buChar char="•"/>
            </a:pPr>
            <a:r>
              <a:rPr lang="es-ES" sz="2400" dirty="0" smtClean="0">
                <a:effectLst/>
                <a:latin typeface="Arial" panose="020B0604020202020204" pitchFamily="34" charset="0"/>
                <a:cs typeface="Arial" panose="020B0604020202020204" pitchFamily="34" charset="0"/>
              </a:rPr>
              <a:t>No se logran obtener datos en forma oportuna, que permitan predecir el cometimiento de un error, omisión o indisciplina. </a:t>
            </a:r>
          </a:p>
          <a:p>
            <a:pPr marL="285750" indent="-285750">
              <a:buFont typeface="Arial" panose="020B0604020202020204" pitchFamily="34" charset="0"/>
              <a:buChar char="•"/>
            </a:pPr>
            <a:r>
              <a:rPr lang="es-ES" sz="2400" dirty="0" smtClean="0">
                <a:effectLst/>
                <a:latin typeface="Arial" panose="020B0604020202020204" pitchFamily="34" charset="0"/>
                <a:cs typeface="Arial" panose="020B0604020202020204" pitchFamily="34" charset="0"/>
              </a:rPr>
              <a:t>No dan cumplimiento a las normativas de seguridad establecidas en los P.O.N.</a:t>
            </a:r>
            <a:endParaRPr lang="es-ES" sz="2400" dirty="0">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2978091417"/>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661584" y="600054"/>
            <a:ext cx="6538634" cy="93681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lt1"/>
                </a:solidFill>
                <a:effectLst>
                  <a:glow rad="38100">
                    <a:schemeClr val="bg1">
                      <a:lumMod val="65000"/>
                      <a:lumOff val="35000"/>
                      <a:alpha val="40000"/>
                    </a:schemeClr>
                  </a:glow>
                  <a:outerShdw blurRad="28575" dist="38100" dir="14040000" algn="tl" rotWithShape="0">
                    <a:srgbClr val="000000">
                      <a:alpha val="25000"/>
                    </a:srgbClr>
                  </a:outerShdw>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cap="none" dirty="0" smtClean="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rPr>
              <a:t>POSIBLES CAUSAS</a:t>
            </a:r>
            <a:endParaRPr lang="es-ES" cap="none" dirty="0">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cs typeface="Arial" panose="020B0604020202020204" pitchFamily="34" charset="0"/>
            </a:endParaRPr>
          </a:p>
        </p:txBody>
      </p:sp>
      <p:sp>
        <p:nvSpPr>
          <p:cNvPr id="5" name="Marcador de texto 7"/>
          <p:cNvSpPr txBox="1">
            <a:spLocks/>
          </p:cNvSpPr>
          <p:nvPr/>
        </p:nvSpPr>
        <p:spPr>
          <a:xfrm>
            <a:off x="2205316" y="2789109"/>
            <a:ext cx="8196636" cy="3087256"/>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marL="712788" indent="-285750">
              <a:buFont typeface="Arial" panose="020B0604020202020204" pitchFamily="34" charset="0"/>
              <a:buChar char="•"/>
            </a:pPr>
            <a:r>
              <a:rPr lang="es-ES" sz="2400" b="1" dirty="0">
                <a:solidFill>
                  <a:schemeClr val="tx1"/>
                </a:solidFill>
                <a:effectLst/>
                <a:latin typeface="Arial" panose="020B0604020202020204" pitchFamily="34" charset="0"/>
                <a:cs typeface="Arial" panose="020B0604020202020204" pitchFamily="34" charset="0"/>
              </a:rPr>
              <a:t>Ineficiencia en </a:t>
            </a:r>
            <a:r>
              <a:rPr lang="es-ES" sz="2400" b="1" dirty="0" smtClean="0">
                <a:solidFill>
                  <a:schemeClr val="tx1"/>
                </a:solidFill>
                <a:effectLst/>
                <a:latin typeface="Arial" panose="020B0604020202020204" pitchFamily="34" charset="0"/>
                <a:cs typeface="Arial" panose="020B0604020202020204" pitchFamily="34" charset="0"/>
              </a:rPr>
              <a:t>el control de las operaciones aéreas (</a:t>
            </a:r>
            <a:r>
              <a:rPr lang="es-ES" sz="2400" b="1" dirty="0" err="1" smtClean="0">
                <a:solidFill>
                  <a:schemeClr val="tx1"/>
                </a:solidFill>
                <a:effectLst/>
                <a:latin typeface="Arial" panose="020B0604020202020204" pitchFamily="34" charset="0"/>
                <a:cs typeface="Arial" panose="020B0604020202020204" pitchFamily="34" charset="0"/>
              </a:rPr>
              <a:t>Mtto</a:t>
            </a:r>
            <a:r>
              <a:rPr lang="es-ES" sz="2400" b="1" dirty="0" smtClean="0">
                <a:solidFill>
                  <a:schemeClr val="tx1"/>
                </a:solidFill>
                <a:effectLst/>
                <a:latin typeface="Arial" panose="020B0604020202020204" pitchFamily="34" charset="0"/>
                <a:cs typeface="Arial" panose="020B0604020202020204" pitchFamily="34" charset="0"/>
              </a:rPr>
              <a:t>, Operación</a:t>
            </a:r>
            <a:r>
              <a:rPr lang="es-ES" sz="2400" b="1" dirty="0">
                <a:solidFill>
                  <a:schemeClr val="tx1"/>
                </a:solidFill>
                <a:effectLst/>
                <a:latin typeface="Arial" panose="020B0604020202020204" pitchFamily="34" charset="0"/>
                <a:cs typeface="Arial" panose="020B0604020202020204" pitchFamily="34" charset="0"/>
              </a:rPr>
              <a:t> </a:t>
            </a:r>
            <a:r>
              <a:rPr lang="es-ES" sz="2400" b="1" dirty="0" smtClean="0">
                <a:solidFill>
                  <a:schemeClr val="tx1"/>
                </a:solidFill>
                <a:effectLst/>
                <a:latin typeface="Arial" panose="020B0604020202020204" pitchFamily="34" charset="0"/>
                <a:cs typeface="Arial" panose="020B0604020202020204" pitchFamily="34" charset="0"/>
              </a:rPr>
              <a:t>y seguimiento). </a:t>
            </a:r>
            <a:r>
              <a:rPr lang="es-ES" sz="2400" b="1" dirty="0" smtClean="0">
                <a:solidFill>
                  <a:srgbClr val="FFFF00"/>
                </a:solidFill>
                <a:effectLst/>
                <a:latin typeface="Arial" panose="020B0604020202020204" pitchFamily="34" charset="0"/>
                <a:cs typeface="Arial" panose="020B0604020202020204" pitchFamily="34" charset="0"/>
              </a:rPr>
              <a:t> </a:t>
            </a:r>
            <a:endParaRPr lang="es-ES" sz="2400" b="1" dirty="0">
              <a:solidFill>
                <a:srgbClr val="FFFF00"/>
              </a:solidFill>
              <a:effectLst/>
              <a:latin typeface="Arial" panose="020B0604020202020204" pitchFamily="34" charset="0"/>
              <a:cs typeface="Arial" panose="020B0604020202020204" pitchFamily="34" charset="0"/>
            </a:endParaRPr>
          </a:p>
          <a:p>
            <a:pPr marL="712788" indent="-285750">
              <a:buFont typeface="Arial" panose="020B0604020202020204" pitchFamily="34" charset="0"/>
              <a:buChar char="•"/>
            </a:pPr>
            <a:r>
              <a:rPr lang="es-ES" sz="2400" b="1" dirty="0" smtClean="0">
                <a:solidFill>
                  <a:srgbClr val="FFFF00"/>
                </a:solidFill>
                <a:effectLst/>
                <a:latin typeface="Arial" panose="020B0604020202020204" pitchFamily="34" charset="0"/>
                <a:cs typeface="Arial" panose="020B0604020202020204" pitchFamily="34" charset="0"/>
              </a:rPr>
              <a:t>Falta de sistematización en el control de las operaciones.</a:t>
            </a:r>
            <a:endParaRPr lang="es-ES" sz="2400" b="1" dirty="0">
              <a:solidFill>
                <a:srgbClr val="FFFF00"/>
              </a:solidFill>
              <a:effectLst/>
              <a:latin typeface="Arial" panose="020B0604020202020204" pitchFamily="34" charset="0"/>
              <a:cs typeface="Arial" panose="020B0604020202020204" pitchFamily="34" charset="0"/>
            </a:endParaRPr>
          </a:p>
          <a:p>
            <a:pPr marL="712788" indent="-285750">
              <a:buFont typeface="Arial" panose="020B0604020202020204" pitchFamily="34" charset="0"/>
              <a:buChar char="•"/>
            </a:pPr>
            <a:r>
              <a:rPr lang="es-ES" sz="2400" b="1" dirty="0" smtClean="0">
                <a:solidFill>
                  <a:schemeClr val="tx1"/>
                </a:solidFill>
                <a:effectLst/>
                <a:latin typeface="Arial" panose="020B0604020202020204" pitchFamily="34" charset="0"/>
                <a:cs typeface="Arial" panose="020B0604020202020204" pitchFamily="34" charset="0"/>
              </a:rPr>
              <a:t>Incumplimiento a las disposiciones de seguridad.</a:t>
            </a:r>
            <a:endParaRPr lang="es-ES" sz="2400" b="1" dirty="0">
              <a:solidFill>
                <a:schemeClr val="tx1"/>
              </a:solidFill>
              <a:effectLst/>
              <a:latin typeface="Arial" panose="020B0604020202020204" pitchFamily="34" charset="0"/>
              <a:cs typeface="Arial" panose="020B0604020202020204" pitchFamily="34" charset="0"/>
            </a:endParaRPr>
          </a:p>
          <a:p>
            <a:pPr marL="712788" indent="-285750">
              <a:buFont typeface="Arial" panose="020B0604020202020204" pitchFamily="34" charset="0"/>
              <a:buChar char="•"/>
            </a:pPr>
            <a:r>
              <a:rPr lang="es-ES" sz="2400" b="1" dirty="0" smtClean="0">
                <a:solidFill>
                  <a:schemeClr val="tx1"/>
                </a:solidFill>
                <a:effectLst/>
                <a:latin typeface="Arial" panose="020B0604020202020204" pitchFamily="34" charset="0"/>
                <a:cs typeface="Arial" panose="020B0604020202020204" pitchFamily="34" charset="0"/>
              </a:rPr>
              <a:t>Errores, omisiones e indisciplinas.</a:t>
            </a:r>
            <a:endParaRPr lang="es-ES" sz="2400" b="1" dirty="0">
              <a:solidFill>
                <a:schemeClr val="tx1"/>
              </a:solidFill>
              <a:effectLst/>
              <a:latin typeface="Arial" panose="020B0604020202020204" pitchFamily="34" charset="0"/>
              <a:cs typeface="Arial" panose="020B0604020202020204" pitchFamily="34" charset="0"/>
            </a:endParaRPr>
          </a:p>
          <a:p>
            <a:pPr marL="712788" indent="-285750">
              <a:buFont typeface="Arial" panose="020B0604020202020204" pitchFamily="34" charset="0"/>
              <a:buChar char="•"/>
            </a:pPr>
            <a:endParaRPr lang="es-ES" sz="2400" b="1"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185141280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1540" y="569258"/>
            <a:ext cx="7238722" cy="936812"/>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ctr"/>
            <a:r>
              <a:rPr lang="es-ES" sz="3200" dirty="0">
                <a:solidFill>
                  <a:schemeClr val="lt1"/>
                </a:soli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n-ea"/>
                <a:cs typeface="Arial" panose="020B0604020202020204" pitchFamily="34" charset="0"/>
              </a:rPr>
              <a:t>Problema de Investigación</a:t>
            </a:r>
          </a:p>
        </p:txBody>
      </p:sp>
      <p:sp>
        <p:nvSpPr>
          <p:cNvPr id="5" name="Rectángulo 4"/>
          <p:cNvSpPr/>
          <p:nvPr/>
        </p:nvSpPr>
        <p:spPr>
          <a:xfrm>
            <a:off x="1700214" y="1914524"/>
            <a:ext cx="8758236" cy="3414713"/>
          </a:xfrm>
          <a:prstGeom prst="rect">
            <a:avLst/>
          </a:prstGeom>
        </p:spPr>
        <p:style>
          <a:lnRef idx="1">
            <a:schemeClr val="dk1"/>
          </a:lnRef>
          <a:fillRef idx="3">
            <a:schemeClr val="dk1"/>
          </a:fillRef>
          <a:effectRef idx="2">
            <a:schemeClr val="dk1"/>
          </a:effectRef>
          <a:fontRef idx="minor">
            <a:schemeClr val="lt1"/>
          </a:fontRef>
        </p:style>
        <p:txBody>
          <a:bodyPr anchor="ctr">
            <a:normAutofit/>
          </a:bodyPr>
          <a:lstStyle/>
          <a:p>
            <a:pPr algn="just"/>
            <a:r>
              <a:rPr lang="es-ES" sz="2400" dirty="0" smtClean="0">
                <a:latin typeface="Arial" panose="020B0604020202020204" pitchFamily="34" charset="0"/>
                <a:cs typeface="Arial" panose="020B0604020202020204" pitchFamily="34" charset="0"/>
              </a:rPr>
              <a:t>¿Cómo afecta la </a:t>
            </a:r>
            <a:r>
              <a:rPr lang="es-ES" sz="2400" dirty="0" smtClean="0">
                <a:solidFill>
                  <a:srgbClr val="00B0F0"/>
                </a:solidFill>
                <a:latin typeface="Arial" panose="020B0604020202020204" pitchFamily="34" charset="0"/>
                <a:cs typeface="Arial" panose="020B0604020202020204" pitchFamily="34" charset="0"/>
              </a:rPr>
              <a:t>ineficiencia</a:t>
            </a:r>
            <a:r>
              <a:rPr lang="es-ES" sz="2400" dirty="0" smtClean="0">
                <a:latin typeface="Arial" panose="020B0604020202020204" pitchFamily="34" charset="0"/>
                <a:cs typeface="Arial" panose="020B0604020202020204" pitchFamily="34" charset="0"/>
              </a:rPr>
              <a:t> de la </a:t>
            </a:r>
            <a:r>
              <a:rPr lang="es-ES" sz="2400" dirty="0" smtClean="0">
                <a:solidFill>
                  <a:srgbClr val="FFFF00"/>
                </a:solidFill>
                <a:latin typeface="Arial" panose="020B0604020202020204" pitchFamily="34" charset="0"/>
                <a:cs typeface="Arial" panose="020B0604020202020204" pitchFamily="34" charset="0"/>
              </a:rPr>
              <a:t>sistematización</a:t>
            </a:r>
            <a:r>
              <a:rPr lang="es-ES" sz="2400" dirty="0">
                <a:latin typeface="Arial" panose="020B0604020202020204" pitchFamily="34" charset="0"/>
                <a:cs typeface="Arial" panose="020B0604020202020204" pitchFamily="34" charset="0"/>
              </a:rPr>
              <a:t> </a:t>
            </a:r>
            <a:r>
              <a:rPr lang="es-ES" sz="2400" b="1" dirty="0" smtClean="0">
                <a:solidFill>
                  <a:srgbClr val="FFFF00"/>
                </a:solidFill>
                <a:latin typeface="Arial" panose="020B0604020202020204" pitchFamily="34" charset="0"/>
                <a:cs typeface="Arial" panose="020B0604020202020204" pitchFamily="34" charset="0"/>
              </a:rPr>
              <a:t>en </a:t>
            </a:r>
            <a:r>
              <a:rPr lang="es-ES" sz="2400" b="1" dirty="0">
                <a:solidFill>
                  <a:srgbClr val="FFFF00"/>
                </a:solidFill>
                <a:latin typeface="Arial" panose="020B0604020202020204" pitchFamily="34" charset="0"/>
                <a:cs typeface="Arial" panose="020B0604020202020204" pitchFamily="34" charset="0"/>
              </a:rPr>
              <a:t>el control de las operaciones aéreas</a:t>
            </a:r>
            <a:r>
              <a:rPr lang="es-ES" sz="2400" dirty="0" smtClean="0">
                <a:latin typeface="Arial" panose="020B0604020202020204" pitchFamily="34" charset="0"/>
                <a:cs typeface="Arial" panose="020B0604020202020204" pitchFamily="34" charset="0"/>
              </a:rPr>
              <a:t>  dentro del </a:t>
            </a:r>
            <a:r>
              <a:rPr lang="es-ES" sz="2400" b="1" dirty="0" smtClean="0">
                <a:solidFill>
                  <a:srgbClr val="92D050"/>
                </a:solidFill>
                <a:latin typeface="Arial" panose="020B0604020202020204" pitchFamily="34" charset="0"/>
                <a:cs typeface="Arial" panose="020B0604020202020204" pitchFamily="34" charset="0"/>
              </a:rPr>
              <a:t>Sistema </a:t>
            </a:r>
            <a:r>
              <a:rPr lang="es-ES" sz="2400" b="1" dirty="0">
                <a:solidFill>
                  <a:srgbClr val="92D050"/>
                </a:solidFill>
                <a:latin typeface="Arial" panose="020B0604020202020204" pitchFamily="34" charset="0"/>
                <a:cs typeface="Arial" panose="020B0604020202020204" pitchFamily="34" charset="0"/>
              </a:rPr>
              <a:t>de gestión de seguridad</a:t>
            </a:r>
            <a:r>
              <a:rPr lang="es-ES" sz="2400" dirty="0">
                <a:solidFill>
                  <a:srgbClr val="92D050"/>
                </a:solidFill>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que permita reducir los efectos negativos por error, omisión o indisciplina en la aviación? </a:t>
            </a:r>
            <a:endParaRPr lang="es-ES" sz="2400" dirty="0">
              <a:ln>
                <a:solidFill>
                  <a:schemeClr val="bg1">
                    <a:lumMod val="75000"/>
                    <a:lumOff val="25000"/>
                    <a:alpha val="10000"/>
                  </a:schemeClr>
                </a:solidFill>
              </a:ln>
              <a:solidFill>
                <a:schemeClr val="lt1"/>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0" b="99383" l="0" r="95897">
                        <a14:foregroundMark x1="55385" y1="33333" x2="55385" y2="33333"/>
                        <a14:foregroundMark x1="53333" y1="24691" x2="53333" y2="24691"/>
                        <a14:foregroundMark x1="46154" y1="23457" x2="46154" y2="23457"/>
                        <a14:foregroundMark x1="38462" y1="32099" x2="38462" y2="32099"/>
                        <a14:foregroundMark x1="31795" y1="34568" x2="31795" y2="34568"/>
                        <a14:foregroundMark x1="25641" y1="49383" x2="25641" y2="49383"/>
                        <a14:foregroundMark x1="28718" y1="62963" x2="28718" y2="62963"/>
                        <a14:foregroundMark x1="69744" y1="41358" x2="69744" y2="41358"/>
                        <a14:foregroundMark x1="68205" y1="35185" x2="68205" y2="35185"/>
                        <a14:foregroundMark x1="67692" y1="55556" x2="67692" y2="55556"/>
                        <a14:foregroundMark x1="61026" y1="62963" x2="61026" y2="62963"/>
                        <a14:foregroundMark x1="51282" y1="40741" x2="51282" y2="40741"/>
                        <a14:foregroundMark x1="50769" y1="50000" x2="50769" y2="50000"/>
                        <a14:foregroundMark x1="50256" y1="64198" x2="50256" y2="64198"/>
                        <a14:foregroundMark x1="56923" y1="70988" x2="56923" y2="70988"/>
                        <a14:foregroundMark x1="67179" y1="62346" x2="67179" y2="62346"/>
                        <a14:foregroundMark x1="60000" y1="24074" x2="60000" y2="24074"/>
                        <a14:foregroundMark x1="33846" y1="23457" x2="33846" y2="23457"/>
                        <a14:foregroundMark x1="66154" y1="23457" x2="66154" y2="23457"/>
                        <a14:foregroundMark x1="50769" y1="77160" x2="50769" y2="77160"/>
                        <a14:foregroundMark x1="46154" y1="80247" x2="46154" y2="80247"/>
                        <a14:foregroundMark x1="57949" y1="82099" x2="57949" y2="82099"/>
                        <a14:foregroundMark x1="43077" y1="81481" x2="43077" y2="81481"/>
                        <a14:foregroundMark x1="52821" y1="77778" x2="52821" y2="77778"/>
                      </a14:backgroundRemoval>
                    </a14:imgEffect>
                  </a14:imgLayer>
                </a14:imgProps>
              </a:ext>
              <a:ext uri="{28A0092B-C50C-407E-A947-70E740481C1C}">
                <a14:useLocalDpi xmlns:a14="http://schemas.microsoft.com/office/drawing/2010/main" val="0"/>
              </a:ext>
            </a:extLst>
          </a:blip>
          <a:stretch>
            <a:fillRect/>
          </a:stretch>
        </p:blipFill>
        <p:spPr>
          <a:xfrm>
            <a:off x="11328127" y="-3519"/>
            <a:ext cx="938137" cy="779375"/>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89" y="51040"/>
            <a:ext cx="696377" cy="696377"/>
          </a:xfrm>
          <a:prstGeom prst="rect">
            <a:avLst/>
          </a:prstGeom>
        </p:spPr>
      </p:pic>
    </p:spTree>
    <p:extLst>
      <p:ext uri="{BB962C8B-B14F-4D97-AF65-F5344CB8AC3E}">
        <p14:creationId xmlns:p14="http://schemas.microsoft.com/office/powerpoint/2010/main" val="539668005"/>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1480</Words>
  <Application>Microsoft Office PowerPoint</Application>
  <PresentationFormat>Panorámica</PresentationFormat>
  <Paragraphs>166</Paragraphs>
  <Slides>28</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MS PGothic</vt:lpstr>
      <vt:lpstr>Arial</vt:lpstr>
      <vt:lpstr>Arial Black</vt:lpstr>
      <vt:lpstr>Calibri</vt:lpstr>
      <vt:lpstr>MS Shell Dlg 2</vt:lpstr>
      <vt:lpstr>Times New Roman</vt:lpstr>
      <vt:lpstr>Wingdings</vt:lpstr>
      <vt:lpstr>Wingdings 3</vt:lpstr>
      <vt:lpstr>Madison</vt:lpstr>
      <vt:lpstr>Presentación de PowerPoint</vt:lpstr>
      <vt:lpstr>Presentación de PowerPoint</vt:lpstr>
      <vt:lpstr>Presentación de PowerPoint</vt:lpstr>
      <vt:lpstr>1. PLANTEAMIENTO DEL PROBLEMA</vt:lpstr>
      <vt:lpstr>1. PLANTEAMIENTO DEL PROBLEMA</vt:lpstr>
      <vt:lpstr>Presentación de PowerPoint</vt:lpstr>
      <vt:lpstr>Presentación de PowerPoint</vt:lpstr>
      <vt:lpstr>Presentación de PowerPoint</vt:lpstr>
      <vt:lpstr>Problema de Investigación</vt:lpstr>
      <vt:lpstr>1. ENUNCIADO DEL PROBLEMA</vt:lpstr>
      <vt:lpstr>Presentación de PowerPoint</vt:lpstr>
      <vt:lpstr>Objetivo General</vt:lpstr>
      <vt:lpstr>Objetivos Específicos</vt:lpstr>
      <vt:lpstr>Presentación de PowerPoint</vt:lpstr>
      <vt:lpstr>2. MARCO TEÓRICO</vt:lpstr>
      <vt:lpstr>2. MARCO TEÓRICO</vt:lpstr>
      <vt:lpstr>Presentación de PowerPoint</vt:lpstr>
      <vt:lpstr>3. PREGUNTAS Y JUSTIFICACIÓN</vt:lpstr>
      <vt:lpstr>3. PREGUNTAS Y JUSTIFICACIÓN</vt:lpstr>
      <vt:lpstr>3. PREGUNTAS Y JUSTIFICACIÓN</vt:lpstr>
      <vt:lpstr>Justificación</vt:lpstr>
      <vt:lpstr>Presentación de PowerPoint</vt:lpstr>
      <vt:lpstr>4. PROPUESTA</vt:lpstr>
      <vt:lpstr>4. PROPUESTA</vt:lpstr>
      <vt:lpstr>4. PROPUESTA</vt:lpstr>
      <vt:lpstr>Presentación de PowerPoint</vt:lpstr>
      <vt:lpstr>5. CONCLUSIONES Y RECOMENDACIONES</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10</cp:revision>
  <dcterms:created xsi:type="dcterms:W3CDTF">2021-10-21T16:36:48Z</dcterms:created>
  <dcterms:modified xsi:type="dcterms:W3CDTF">2021-10-25T21:43:24Z</dcterms:modified>
</cp:coreProperties>
</file>