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6.jpg" ContentType="image/jpe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438" r:id="rId2"/>
    <p:sldId id="260" r:id="rId3"/>
    <p:sldId id="312" r:id="rId4"/>
    <p:sldId id="313" r:id="rId5"/>
    <p:sldId id="317" r:id="rId6"/>
    <p:sldId id="353" r:id="rId7"/>
    <p:sldId id="382" r:id="rId8"/>
    <p:sldId id="383" r:id="rId9"/>
    <p:sldId id="385" r:id="rId10"/>
    <p:sldId id="386" r:id="rId11"/>
    <p:sldId id="387" r:id="rId12"/>
    <p:sldId id="390" r:id="rId13"/>
    <p:sldId id="391" r:id="rId14"/>
    <p:sldId id="395" r:id="rId15"/>
    <p:sldId id="420" r:id="rId16"/>
    <p:sldId id="401" r:id="rId17"/>
    <p:sldId id="403" r:id="rId18"/>
    <p:sldId id="392" r:id="rId19"/>
    <p:sldId id="422" r:id="rId20"/>
    <p:sldId id="425" r:id="rId21"/>
    <p:sldId id="426" r:id="rId22"/>
    <p:sldId id="437" r:id="rId23"/>
    <p:sldId id="428" r:id="rId24"/>
    <p:sldId id="427" r:id="rId25"/>
    <p:sldId id="435" r:id="rId26"/>
    <p:sldId id="414" r:id="rId27"/>
    <p:sldId id="29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FF99"/>
    <a:srgbClr val="CCFFCC"/>
    <a:srgbClr val="00D000"/>
    <a:srgbClr val="006400"/>
    <a:srgbClr val="99CB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44" autoAdjust="0"/>
    <p:restoredTop sz="94660"/>
  </p:normalViewPr>
  <p:slideViewPr>
    <p:cSldViewPr snapToGrid="0">
      <p:cViewPr varScale="1">
        <p:scale>
          <a:sx n="42" d="100"/>
          <a:sy n="42" d="100"/>
        </p:scale>
        <p:origin x="66" y="762"/>
      </p:cViewPr>
      <p:guideLst>
        <p:guide orient="horz" pos="2160"/>
        <p:guide pos="3863"/>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indows%20User\Documents\Tesis%20Academia%20de%20Guerra%202020\Unda%20Freire\Unda%20Freir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Windows%20User\Documents\Tesis%20Academia%20de%20Guerra%202020\Unda%20Freire\Unda%20Freir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63CD-40DE-9387-85538655D956}"/>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63CD-40DE-9387-85538655D956}"/>
              </c:ext>
            </c:extLst>
          </c:dPt>
          <c:dLbls>
            <c:dLbl>
              <c:idx val="0"/>
              <c:spPr>
                <a:solidFill>
                  <a:prstClr val="white"/>
                </a:solidFill>
                <a:ln>
                  <a:solidFill>
                    <a:srgbClr val="E84C22"/>
                  </a:solid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63CD-40DE-9387-85538655D956}"/>
                </c:ext>
              </c:extLst>
            </c:dLbl>
            <c:dLbl>
              <c:idx val="1"/>
              <c:spPr>
                <a:solidFill>
                  <a:prstClr val="white"/>
                </a:solidFill>
                <a:ln>
                  <a:solidFill>
                    <a:srgbClr val="E84C22"/>
                  </a:solid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63CD-40DE-9387-85538655D956}"/>
                </c:ext>
              </c:extLst>
            </c:dLbl>
            <c:spPr>
              <a:solidFill>
                <a:prstClr val="white"/>
              </a:solidFill>
              <a:ln>
                <a:solidFill>
                  <a:srgbClr val="E84C22"/>
                </a:solid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'5'!$B$5:$B$6</c:f>
              <c:strCache>
                <c:ptCount val="2"/>
                <c:pt idx="0">
                  <c:v>Si</c:v>
                </c:pt>
                <c:pt idx="1">
                  <c:v>No</c:v>
                </c:pt>
              </c:strCache>
            </c:strRef>
          </c:cat>
          <c:val>
            <c:numRef>
              <c:f>'5'!$C$5:$C$6</c:f>
              <c:numCache>
                <c:formatCode>General</c:formatCode>
                <c:ptCount val="2"/>
                <c:pt idx="0">
                  <c:v>59</c:v>
                </c:pt>
                <c:pt idx="1">
                  <c:v>6</c:v>
                </c:pt>
              </c:numCache>
            </c:numRef>
          </c:val>
          <c:extLst>
            <c:ext xmlns:c16="http://schemas.microsoft.com/office/drawing/2014/chart" uri="{C3380CC4-5D6E-409C-BE32-E72D297353CC}">
              <c16:uniqueId val="{00000004-63CD-40DE-9387-85538655D956}"/>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D949-4B89-A340-013F8250F274}"/>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D949-4B89-A340-013F8250F274}"/>
              </c:ext>
            </c:extLst>
          </c:dPt>
          <c:dLbls>
            <c:dLbl>
              <c:idx val="0"/>
              <c:spPr>
                <a:solidFill>
                  <a:prstClr val="white"/>
                </a:solidFill>
                <a:ln>
                  <a:solidFill>
                    <a:srgbClr val="E84C22"/>
                  </a:solid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D949-4B89-A340-013F8250F274}"/>
                </c:ext>
              </c:extLst>
            </c:dLbl>
            <c:dLbl>
              <c:idx val="1"/>
              <c:spPr>
                <a:solidFill>
                  <a:prstClr val="white"/>
                </a:solidFill>
                <a:ln>
                  <a:solidFill>
                    <a:srgbClr val="E84C22"/>
                  </a:solid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D949-4B89-A340-013F8250F274}"/>
                </c:ext>
              </c:extLst>
            </c:dLbl>
            <c:spPr>
              <a:solidFill>
                <a:prstClr val="white"/>
              </a:solidFill>
              <a:ln>
                <a:solidFill>
                  <a:srgbClr val="E84C22"/>
                </a:solid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'10'!$B$5:$B$6</c:f>
              <c:strCache>
                <c:ptCount val="2"/>
                <c:pt idx="0">
                  <c:v>Si</c:v>
                </c:pt>
                <c:pt idx="1">
                  <c:v>No</c:v>
                </c:pt>
              </c:strCache>
            </c:strRef>
          </c:cat>
          <c:val>
            <c:numRef>
              <c:f>'10'!$C$5:$C$6</c:f>
              <c:numCache>
                <c:formatCode>General</c:formatCode>
                <c:ptCount val="2"/>
                <c:pt idx="0">
                  <c:v>58</c:v>
                </c:pt>
                <c:pt idx="1">
                  <c:v>7</c:v>
                </c:pt>
              </c:numCache>
            </c:numRef>
          </c:val>
          <c:extLst>
            <c:ext xmlns:c16="http://schemas.microsoft.com/office/drawing/2014/chart" uri="{C3380CC4-5D6E-409C-BE32-E72D297353CC}">
              <c16:uniqueId val="{00000004-D949-4B89-A340-013F8250F274}"/>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F7049E-C180-485D-A2A8-F37C29FC26C4}" type="doc">
      <dgm:prSet loTypeId="urn:microsoft.com/office/officeart/2005/8/layout/hProcess7" loCatId="list" qsTypeId="urn:microsoft.com/office/officeart/2005/8/quickstyle/simple1" qsCatId="simple" csTypeId="urn:microsoft.com/office/officeart/2005/8/colors/accent3_4" csCatId="accent3" phldr="1"/>
      <dgm:spPr/>
      <dgm:t>
        <a:bodyPr/>
        <a:lstStyle/>
        <a:p>
          <a:endParaRPr lang="es-EC"/>
        </a:p>
      </dgm:t>
    </dgm:pt>
    <dgm:pt modelId="{9051BC38-2CB0-484F-9745-2FB851C0E47F}">
      <dgm:prSet phldrT="[Texto]"/>
      <dgm:spPr/>
      <dgm:t>
        <a:bodyPr vert="vert"/>
        <a:lstStyle/>
        <a:p>
          <a:r>
            <a:rPr lang="es-ES" dirty="0"/>
            <a:t>1</a:t>
          </a:r>
          <a:endParaRPr lang="es-EC" dirty="0"/>
        </a:p>
      </dgm:t>
    </dgm:pt>
    <dgm:pt modelId="{D08943C4-5554-4486-8CED-62502BA51F16}" type="parTrans" cxnId="{0678BE2D-A347-4183-9D53-3FEA0E3EB39A}">
      <dgm:prSet/>
      <dgm:spPr/>
      <dgm:t>
        <a:bodyPr/>
        <a:lstStyle/>
        <a:p>
          <a:endParaRPr lang="es-EC"/>
        </a:p>
      </dgm:t>
    </dgm:pt>
    <dgm:pt modelId="{B49B7083-FFA4-4097-8CE8-3CC87576D180}" type="sibTrans" cxnId="{0678BE2D-A347-4183-9D53-3FEA0E3EB39A}">
      <dgm:prSet/>
      <dgm:spPr/>
      <dgm:t>
        <a:bodyPr/>
        <a:lstStyle/>
        <a:p>
          <a:endParaRPr lang="es-EC"/>
        </a:p>
      </dgm:t>
    </dgm:pt>
    <dgm:pt modelId="{9BDD4521-3F5D-4B38-8EBE-1AD5BFC1F2A2}">
      <dgm:prSet/>
      <dgm:spPr/>
      <dgm:t>
        <a:bodyPr vert="vert"/>
        <a:lstStyle/>
        <a:p>
          <a:r>
            <a:rPr lang="es-ES" dirty="0"/>
            <a:t>2</a:t>
          </a:r>
          <a:endParaRPr lang="es-EC" dirty="0"/>
        </a:p>
      </dgm:t>
    </dgm:pt>
    <dgm:pt modelId="{9A2F4C79-226A-4FEE-B1BC-373A27766DC8}" type="parTrans" cxnId="{596C917C-B8F1-45BE-95AF-9C71F1DADDF9}">
      <dgm:prSet/>
      <dgm:spPr/>
      <dgm:t>
        <a:bodyPr/>
        <a:lstStyle/>
        <a:p>
          <a:endParaRPr lang="es-EC"/>
        </a:p>
      </dgm:t>
    </dgm:pt>
    <dgm:pt modelId="{A868C48E-BC6F-46D6-9D04-D6FC307EBA74}" type="sibTrans" cxnId="{596C917C-B8F1-45BE-95AF-9C71F1DADDF9}">
      <dgm:prSet/>
      <dgm:spPr/>
      <dgm:t>
        <a:bodyPr/>
        <a:lstStyle/>
        <a:p>
          <a:endParaRPr lang="es-EC"/>
        </a:p>
      </dgm:t>
    </dgm:pt>
    <dgm:pt modelId="{224239F1-F239-49D6-9858-FD3490E8F3DE}">
      <dgm:prSet/>
      <dgm:spPr/>
      <dgm:t>
        <a:bodyPr vert="vert"/>
        <a:lstStyle/>
        <a:p>
          <a:r>
            <a:rPr lang="es-ES" dirty="0"/>
            <a:t>3</a:t>
          </a:r>
          <a:endParaRPr lang="es-EC" dirty="0"/>
        </a:p>
      </dgm:t>
    </dgm:pt>
    <dgm:pt modelId="{4AF4F54F-3787-4400-B0D9-6862F6D7073E}" type="parTrans" cxnId="{0CEF1118-BA5B-48D9-83B3-56B97B08BBB3}">
      <dgm:prSet/>
      <dgm:spPr/>
      <dgm:t>
        <a:bodyPr/>
        <a:lstStyle/>
        <a:p>
          <a:endParaRPr lang="es-EC"/>
        </a:p>
      </dgm:t>
    </dgm:pt>
    <dgm:pt modelId="{2DA14C09-EBC7-4C1B-9555-2795E4CA1D53}" type="sibTrans" cxnId="{0CEF1118-BA5B-48D9-83B3-56B97B08BBB3}">
      <dgm:prSet/>
      <dgm:spPr/>
      <dgm:t>
        <a:bodyPr/>
        <a:lstStyle/>
        <a:p>
          <a:endParaRPr lang="es-EC"/>
        </a:p>
      </dgm:t>
    </dgm:pt>
    <dgm:pt modelId="{D9BC2BD3-786C-47DA-B0F3-46E8426A6F05}">
      <dgm:prSet phldrT="[Texto]"/>
      <dgm:spPr/>
      <dgm:t>
        <a:bodyPr/>
        <a:lstStyle/>
        <a:p>
          <a:r>
            <a:rPr lang="es-ES" dirty="0"/>
            <a:t>¿Cuáles son las deficiencias respecto a la Contrainteligencia en la Planificación de la Inteligencia Militar?</a:t>
          </a:r>
          <a:endParaRPr lang="es-EC" dirty="0"/>
        </a:p>
      </dgm:t>
    </dgm:pt>
    <dgm:pt modelId="{5DEE81B4-16FF-429E-B60B-15D07A4A3BA6}" type="parTrans" cxnId="{CD07A8FC-4C07-4C13-B9E5-A7AB28F15829}">
      <dgm:prSet/>
      <dgm:spPr/>
      <dgm:t>
        <a:bodyPr/>
        <a:lstStyle/>
        <a:p>
          <a:endParaRPr lang="es-EC"/>
        </a:p>
      </dgm:t>
    </dgm:pt>
    <dgm:pt modelId="{0DCF5245-14FB-4F44-BE68-7E6059ECFD48}" type="sibTrans" cxnId="{CD07A8FC-4C07-4C13-B9E5-A7AB28F15829}">
      <dgm:prSet/>
      <dgm:spPr/>
      <dgm:t>
        <a:bodyPr/>
        <a:lstStyle/>
        <a:p>
          <a:endParaRPr lang="es-EC"/>
        </a:p>
      </dgm:t>
    </dgm:pt>
    <dgm:pt modelId="{4ADD7F31-58E6-4137-9283-850CDFDEEBA1}">
      <dgm:prSet/>
      <dgm:spPr/>
      <dgm:t>
        <a:bodyPr/>
        <a:lstStyle/>
        <a:p>
          <a:r>
            <a:rPr lang="es-ES" dirty="0"/>
            <a:t>¿En qué medida la efectividad de las operaciones de ámbito interno depende de las capacidades de Contrainteligencia?</a:t>
          </a:r>
          <a:endParaRPr lang="es-EC" dirty="0"/>
        </a:p>
      </dgm:t>
    </dgm:pt>
    <dgm:pt modelId="{5710202A-9092-4377-B4A4-F632A8C30E47}" type="parTrans" cxnId="{23D3E041-7BF6-4FB4-AE60-448302BF8E8A}">
      <dgm:prSet/>
      <dgm:spPr/>
      <dgm:t>
        <a:bodyPr/>
        <a:lstStyle/>
        <a:p>
          <a:endParaRPr lang="es-EC"/>
        </a:p>
      </dgm:t>
    </dgm:pt>
    <dgm:pt modelId="{D755AD67-CC9C-4804-AECC-02DF3A3FDC40}" type="sibTrans" cxnId="{23D3E041-7BF6-4FB4-AE60-448302BF8E8A}">
      <dgm:prSet/>
      <dgm:spPr/>
      <dgm:t>
        <a:bodyPr/>
        <a:lstStyle/>
        <a:p>
          <a:endParaRPr lang="es-EC"/>
        </a:p>
      </dgm:t>
    </dgm:pt>
    <dgm:pt modelId="{E87BA828-0676-4E78-9084-95DCC56F1322}">
      <dgm:prSet/>
      <dgm:spPr/>
      <dgm:t>
        <a:bodyPr/>
        <a:lstStyle/>
        <a:p>
          <a:r>
            <a:rPr lang="es-ES" dirty="0"/>
            <a:t>¿Cómo se puede mejorar la planificación de inteligencia militar en base de las capacidades de Contrainteligencia?</a:t>
          </a:r>
          <a:endParaRPr lang="es-EC" dirty="0"/>
        </a:p>
      </dgm:t>
    </dgm:pt>
    <dgm:pt modelId="{ABD4A964-F044-430F-957B-768F3426DB22}" type="parTrans" cxnId="{619DDACA-5AE3-406E-AFF1-EA10513135BC}">
      <dgm:prSet/>
      <dgm:spPr/>
      <dgm:t>
        <a:bodyPr/>
        <a:lstStyle/>
        <a:p>
          <a:endParaRPr lang="es-EC"/>
        </a:p>
      </dgm:t>
    </dgm:pt>
    <dgm:pt modelId="{A065B829-DABD-48B9-8C66-8B158AE6B1BE}" type="sibTrans" cxnId="{619DDACA-5AE3-406E-AFF1-EA10513135BC}">
      <dgm:prSet/>
      <dgm:spPr/>
      <dgm:t>
        <a:bodyPr/>
        <a:lstStyle/>
        <a:p>
          <a:endParaRPr lang="es-EC"/>
        </a:p>
      </dgm:t>
    </dgm:pt>
    <dgm:pt modelId="{BF0DBF6B-1FCD-4FD6-BBF7-862F79881034}" type="pres">
      <dgm:prSet presAssocID="{A3F7049E-C180-485D-A2A8-F37C29FC26C4}" presName="Name0" presStyleCnt="0">
        <dgm:presLayoutVars>
          <dgm:dir/>
          <dgm:animLvl val="lvl"/>
          <dgm:resizeHandles val="exact"/>
        </dgm:presLayoutVars>
      </dgm:prSet>
      <dgm:spPr/>
      <dgm:t>
        <a:bodyPr/>
        <a:lstStyle/>
        <a:p>
          <a:endParaRPr lang="es-ES"/>
        </a:p>
      </dgm:t>
    </dgm:pt>
    <dgm:pt modelId="{544E8A39-31EA-4C49-93BB-79551F94B92A}" type="pres">
      <dgm:prSet presAssocID="{9051BC38-2CB0-484F-9745-2FB851C0E47F}" presName="compositeNode" presStyleCnt="0">
        <dgm:presLayoutVars>
          <dgm:bulletEnabled val="1"/>
        </dgm:presLayoutVars>
      </dgm:prSet>
      <dgm:spPr/>
    </dgm:pt>
    <dgm:pt modelId="{1C2894DA-9D28-4881-BD9C-6D981C3ADC1C}" type="pres">
      <dgm:prSet presAssocID="{9051BC38-2CB0-484F-9745-2FB851C0E47F}" presName="bgRect" presStyleLbl="node1" presStyleIdx="0" presStyleCnt="3"/>
      <dgm:spPr/>
      <dgm:t>
        <a:bodyPr/>
        <a:lstStyle/>
        <a:p>
          <a:endParaRPr lang="es-ES"/>
        </a:p>
      </dgm:t>
    </dgm:pt>
    <dgm:pt modelId="{8ADFB77E-D9CD-4060-AA5A-4044D3545B0C}" type="pres">
      <dgm:prSet presAssocID="{9051BC38-2CB0-484F-9745-2FB851C0E47F}" presName="parentNode" presStyleLbl="node1" presStyleIdx="0" presStyleCnt="3">
        <dgm:presLayoutVars>
          <dgm:chMax val="0"/>
          <dgm:bulletEnabled val="1"/>
        </dgm:presLayoutVars>
      </dgm:prSet>
      <dgm:spPr/>
      <dgm:t>
        <a:bodyPr/>
        <a:lstStyle/>
        <a:p>
          <a:endParaRPr lang="es-ES"/>
        </a:p>
      </dgm:t>
    </dgm:pt>
    <dgm:pt modelId="{4968722D-BEB7-45C0-80D6-B94DBB4D4A80}" type="pres">
      <dgm:prSet presAssocID="{9051BC38-2CB0-484F-9745-2FB851C0E47F}" presName="childNode" presStyleLbl="node1" presStyleIdx="0" presStyleCnt="3">
        <dgm:presLayoutVars>
          <dgm:bulletEnabled val="1"/>
        </dgm:presLayoutVars>
      </dgm:prSet>
      <dgm:spPr/>
      <dgm:t>
        <a:bodyPr/>
        <a:lstStyle/>
        <a:p>
          <a:endParaRPr lang="es-ES"/>
        </a:p>
      </dgm:t>
    </dgm:pt>
    <dgm:pt modelId="{D7408862-2C52-47DA-A60E-9B5DA6D1B917}" type="pres">
      <dgm:prSet presAssocID="{B49B7083-FFA4-4097-8CE8-3CC87576D180}" presName="hSp" presStyleCnt="0"/>
      <dgm:spPr/>
    </dgm:pt>
    <dgm:pt modelId="{2D7FF246-2FD8-4384-8B5D-AEE47BB4EB22}" type="pres">
      <dgm:prSet presAssocID="{B49B7083-FFA4-4097-8CE8-3CC87576D180}" presName="vProcSp" presStyleCnt="0"/>
      <dgm:spPr/>
    </dgm:pt>
    <dgm:pt modelId="{39FBE605-2C11-4FDC-B8BB-2E8C8F4CBD11}" type="pres">
      <dgm:prSet presAssocID="{B49B7083-FFA4-4097-8CE8-3CC87576D180}" presName="vSp1" presStyleCnt="0"/>
      <dgm:spPr/>
    </dgm:pt>
    <dgm:pt modelId="{31B8F472-1D0E-4328-B15A-3B4004937B6F}" type="pres">
      <dgm:prSet presAssocID="{B49B7083-FFA4-4097-8CE8-3CC87576D180}" presName="simulatedConn" presStyleLbl="solidFgAcc1" presStyleIdx="0" presStyleCnt="2"/>
      <dgm:spPr/>
    </dgm:pt>
    <dgm:pt modelId="{8C0EE545-D128-4AAB-BFA0-1325CEFD3F02}" type="pres">
      <dgm:prSet presAssocID="{B49B7083-FFA4-4097-8CE8-3CC87576D180}" presName="vSp2" presStyleCnt="0"/>
      <dgm:spPr/>
    </dgm:pt>
    <dgm:pt modelId="{065874B1-9E73-4784-A20F-5B2412AB105B}" type="pres">
      <dgm:prSet presAssocID="{B49B7083-FFA4-4097-8CE8-3CC87576D180}" presName="sibTrans" presStyleCnt="0"/>
      <dgm:spPr/>
    </dgm:pt>
    <dgm:pt modelId="{ABF991BE-F99A-4A80-A311-C122F41542A8}" type="pres">
      <dgm:prSet presAssocID="{9BDD4521-3F5D-4B38-8EBE-1AD5BFC1F2A2}" presName="compositeNode" presStyleCnt="0">
        <dgm:presLayoutVars>
          <dgm:bulletEnabled val="1"/>
        </dgm:presLayoutVars>
      </dgm:prSet>
      <dgm:spPr/>
    </dgm:pt>
    <dgm:pt modelId="{B4327E97-CB46-4C43-B2E6-2BF95BAE818A}" type="pres">
      <dgm:prSet presAssocID="{9BDD4521-3F5D-4B38-8EBE-1AD5BFC1F2A2}" presName="bgRect" presStyleLbl="node1" presStyleIdx="1" presStyleCnt="3"/>
      <dgm:spPr/>
      <dgm:t>
        <a:bodyPr/>
        <a:lstStyle/>
        <a:p>
          <a:endParaRPr lang="es-ES"/>
        </a:p>
      </dgm:t>
    </dgm:pt>
    <dgm:pt modelId="{29304FB7-061B-4098-B453-12D896824C70}" type="pres">
      <dgm:prSet presAssocID="{9BDD4521-3F5D-4B38-8EBE-1AD5BFC1F2A2}" presName="parentNode" presStyleLbl="node1" presStyleIdx="1" presStyleCnt="3">
        <dgm:presLayoutVars>
          <dgm:chMax val="0"/>
          <dgm:bulletEnabled val="1"/>
        </dgm:presLayoutVars>
      </dgm:prSet>
      <dgm:spPr/>
      <dgm:t>
        <a:bodyPr/>
        <a:lstStyle/>
        <a:p>
          <a:endParaRPr lang="es-ES"/>
        </a:p>
      </dgm:t>
    </dgm:pt>
    <dgm:pt modelId="{4C502294-845C-48F7-9A77-DEA076DCF093}" type="pres">
      <dgm:prSet presAssocID="{9BDD4521-3F5D-4B38-8EBE-1AD5BFC1F2A2}" presName="childNode" presStyleLbl="node1" presStyleIdx="1" presStyleCnt="3">
        <dgm:presLayoutVars>
          <dgm:bulletEnabled val="1"/>
        </dgm:presLayoutVars>
      </dgm:prSet>
      <dgm:spPr/>
      <dgm:t>
        <a:bodyPr/>
        <a:lstStyle/>
        <a:p>
          <a:endParaRPr lang="es-ES"/>
        </a:p>
      </dgm:t>
    </dgm:pt>
    <dgm:pt modelId="{A0575DF9-F9F9-430B-B013-43BA586282BC}" type="pres">
      <dgm:prSet presAssocID="{A868C48E-BC6F-46D6-9D04-D6FC307EBA74}" presName="hSp" presStyleCnt="0"/>
      <dgm:spPr/>
    </dgm:pt>
    <dgm:pt modelId="{10EE1B9A-11C1-4D7E-B893-F70E27290338}" type="pres">
      <dgm:prSet presAssocID="{A868C48E-BC6F-46D6-9D04-D6FC307EBA74}" presName="vProcSp" presStyleCnt="0"/>
      <dgm:spPr/>
    </dgm:pt>
    <dgm:pt modelId="{0D4079BB-367C-4F5A-AB27-0C9CF3A05694}" type="pres">
      <dgm:prSet presAssocID="{A868C48E-BC6F-46D6-9D04-D6FC307EBA74}" presName="vSp1" presStyleCnt="0"/>
      <dgm:spPr/>
    </dgm:pt>
    <dgm:pt modelId="{35EC1ADB-2362-45DF-8CBE-E5DA67D1D45C}" type="pres">
      <dgm:prSet presAssocID="{A868C48E-BC6F-46D6-9D04-D6FC307EBA74}" presName="simulatedConn" presStyleLbl="solidFgAcc1" presStyleIdx="1" presStyleCnt="2"/>
      <dgm:spPr/>
    </dgm:pt>
    <dgm:pt modelId="{65F68FE9-A009-4805-9849-60BE7444ABE9}" type="pres">
      <dgm:prSet presAssocID="{A868C48E-BC6F-46D6-9D04-D6FC307EBA74}" presName="vSp2" presStyleCnt="0"/>
      <dgm:spPr/>
    </dgm:pt>
    <dgm:pt modelId="{B4FED752-B019-4CF9-811A-00610FC2DF7B}" type="pres">
      <dgm:prSet presAssocID="{A868C48E-BC6F-46D6-9D04-D6FC307EBA74}" presName="sibTrans" presStyleCnt="0"/>
      <dgm:spPr/>
    </dgm:pt>
    <dgm:pt modelId="{8632FBDA-6D98-4D34-BF05-2BE0F7252094}" type="pres">
      <dgm:prSet presAssocID="{224239F1-F239-49D6-9858-FD3490E8F3DE}" presName="compositeNode" presStyleCnt="0">
        <dgm:presLayoutVars>
          <dgm:bulletEnabled val="1"/>
        </dgm:presLayoutVars>
      </dgm:prSet>
      <dgm:spPr/>
    </dgm:pt>
    <dgm:pt modelId="{A674D0F2-FD62-4287-99E2-26A4E1F00488}" type="pres">
      <dgm:prSet presAssocID="{224239F1-F239-49D6-9858-FD3490E8F3DE}" presName="bgRect" presStyleLbl="node1" presStyleIdx="2" presStyleCnt="3"/>
      <dgm:spPr/>
      <dgm:t>
        <a:bodyPr/>
        <a:lstStyle/>
        <a:p>
          <a:endParaRPr lang="es-ES"/>
        </a:p>
      </dgm:t>
    </dgm:pt>
    <dgm:pt modelId="{FBC1D16E-13E8-4265-A11A-E5FB40AFD214}" type="pres">
      <dgm:prSet presAssocID="{224239F1-F239-49D6-9858-FD3490E8F3DE}" presName="parentNode" presStyleLbl="node1" presStyleIdx="2" presStyleCnt="3">
        <dgm:presLayoutVars>
          <dgm:chMax val="0"/>
          <dgm:bulletEnabled val="1"/>
        </dgm:presLayoutVars>
      </dgm:prSet>
      <dgm:spPr/>
      <dgm:t>
        <a:bodyPr/>
        <a:lstStyle/>
        <a:p>
          <a:endParaRPr lang="es-ES"/>
        </a:p>
      </dgm:t>
    </dgm:pt>
    <dgm:pt modelId="{F9F7405C-0950-4BC7-9154-36803B25D01A}" type="pres">
      <dgm:prSet presAssocID="{224239F1-F239-49D6-9858-FD3490E8F3DE}" presName="childNode" presStyleLbl="node1" presStyleIdx="2" presStyleCnt="3">
        <dgm:presLayoutVars>
          <dgm:bulletEnabled val="1"/>
        </dgm:presLayoutVars>
      </dgm:prSet>
      <dgm:spPr/>
      <dgm:t>
        <a:bodyPr/>
        <a:lstStyle/>
        <a:p>
          <a:endParaRPr lang="es-ES"/>
        </a:p>
      </dgm:t>
    </dgm:pt>
  </dgm:ptLst>
  <dgm:cxnLst>
    <dgm:cxn modelId="{619DDACA-5AE3-406E-AFF1-EA10513135BC}" srcId="{224239F1-F239-49D6-9858-FD3490E8F3DE}" destId="{E87BA828-0676-4E78-9084-95DCC56F1322}" srcOrd="0" destOrd="0" parTransId="{ABD4A964-F044-430F-957B-768F3426DB22}" sibTransId="{A065B829-DABD-48B9-8C66-8B158AE6B1BE}"/>
    <dgm:cxn modelId="{23D3E041-7BF6-4FB4-AE60-448302BF8E8A}" srcId="{9BDD4521-3F5D-4B38-8EBE-1AD5BFC1F2A2}" destId="{4ADD7F31-58E6-4137-9283-850CDFDEEBA1}" srcOrd="0" destOrd="0" parTransId="{5710202A-9092-4377-B4A4-F632A8C30E47}" sibTransId="{D755AD67-CC9C-4804-AECC-02DF3A3FDC40}"/>
    <dgm:cxn modelId="{0678BE2D-A347-4183-9D53-3FEA0E3EB39A}" srcId="{A3F7049E-C180-485D-A2A8-F37C29FC26C4}" destId="{9051BC38-2CB0-484F-9745-2FB851C0E47F}" srcOrd="0" destOrd="0" parTransId="{D08943C4-5554-4486-8CED-62502BA51F16}" sibTransId="{B49B7083-FFA4-4097-8CE8-3CC87576D180}"/>
    <dgm:cxn modelId="{ECEDF092-5E37-4315-850D-850F21F96DEA}" type="presOf" srcId="{224239F1-F239-49D6-9858-FD3490E8F3DE}" destId="{FBC1D16E-13E8-4265-A11A-E5FB40AFD214}" srcOrd="1" destOrd="0" presId="urn:microsoft.com/office/officeart/2005/8/layout/hProcess7"/>
    <dgm:cxn modelId="{14C85497-4864-4B99-921E-F569BDDE7DDB}" type="presOf" srcId="{224239F1-F239-49D6-9858-FD3490E8F3DE}" destId="{A674D0F2-FD62-4287-99E2-26A4E1F00488}" srcOrd="0" destOrd="0" presId="urn:microsoft.com/office/officeart/2005/8/layout/hProcess7"/>
    <dgm:cxn modelId="{481B1134-5921-4314-973A-EDA53A10B648}" type="presOf" srcId="{A3F7049E-C180-485D-A2A8-F37C29FC26C4}" destId="{BF0DBF6B-1FCD-4FD6-BBF7-862F79881034}" srcOrd="0" destOrd="0" presId="urn:microsoft.com/office/officeart/2005/8/layout/hProcess7"/>
    <dgm:cxn modelId="{CD07A8FC-4C07-4C13-B9E5-A7AB28F15829}" srcId="{9051BC38-2CB0-484F-9745-2FB851C0E47F}" destId="{D9BC2BD3-786C-47DA-B0F3-46E8426A6F05}" srcOrd="0" destOrd="0" parTransId="{5DEE81B4-16FF-429E-B60B-15D07A4A3BA6}" sibTransId="{0DCF5245-14FB-4F44-BE68-7E6059ECFD48}"/>
    <dgm:cxn modelId="{E375CE41-C297-404D-8B29-BBCF4A5EEC51}" type="presOf" srcId="{4ADD7F31-58E6-4137-9283-850CDFDEEBA1}" destId="{4C502294-845C-48F7-9A77-DEA076DCF093}" srcOrd="0" destOrd="0" presId="urn:microsoft.com/office/officeart/2005/8/layout/hProcess7"/>
    <dgm:cxn modelId="{753E5BCF-6E8F-4FDF-BDAC-4644931C6E94}" type="presOf" srcId="{9BDD4521-3F5D-4B38-8EBE-1AD5BFC1F2A2}" destId="{B4327E97-CB46-4C43-B2E6-2BF95BAE818A}" srcOrd="0" destOrd="0" presId="urn:microsoft.com/office/officeart/2005/8/layout/hProcess7"/>
    <dgm:cxn modelId="{B1056BAE-6D8F-458E-B96E-C960FAE2B494}" type="presOf" srcId="{9051BC38-2CB0-484F-9745-2FB851C0E47F}" destId="{1C2894DA-9D28-4881-BD9C-6D981C3ADC1C}" srcOrd="0" destOrd="0" presId="urn:microsoft.com/office/officeart/2005/8/layout/hProcess7"/>
    <dgm:cxn modelId="{596C917C-B8F1-45BE-95AF-9C71F1DADDF9}" srcId="{A3F7049E-C180-485D-A2A8-F37C29FC26C4}" destId="{9BDD4521-3F5D-4B38-8EBE-1AD5BFC1F2A2}" srcOrd="1" destOrd="0" parTransId="{9A2F4C79-226A-4FEE-B1BC-373A27766DC8}" sibTransId="{A868C48E-BC6F-46D6-9D04-D6FC307EBA74}"/>
    <dgm:cxn modelId="{D7B4728A-D315-4269-957C-F0CE697B936C}" type="presOf" srcId="{E87BA828-0676-4E78-9084-95DCC56F1322}" destId="{F9F7405C-0950-4BC7-9154-36803B25D01A}" srcOrd="0" destOrd="0" presId="urn:microsoft.com/office/officeart/2005/8/layout/hProcess7"/>
    <dgm:cxn modelId="{CF53A12D-C315-4B25-8F25-6B04E6F963BA}" type="presOf" srcId="{D9BC2BD3-786C-47DA-B0F3-46E8426A6F05}" destId="{4968722D-BEB7-45C0-80D6-B94DBB4D4A80}" srcOrd="0" destOrd="0" presId="urn:microsoft.com/office/officeart/2005/8/layout/hProcess7"/>
    <dgm:cxn modelId="{0CEF1118-BA5B-48D9-83B3-56B97B08BBB3}" srcId="{A3F7049E-C180-485D-A2A8-F37C29FC26C4}" destId="{224239F1-F239-49D6-9858-FD3490E8F3DE}" srcOrd="2" destOrd="0" parTransId="{4AF4F54F-3787-4400-B0D9-6862F6D7073E}" sibTransId="{2DA14C09-EBC7-4C1B-9555-2795E4CA1D53}"/>
    <dgm:cxn modelId="{80AF6938-0D39-42C8-9453-86A7AB64E954}" type="presOf" srcId="{9051BC38-2CB0-484F-9745-2FB851C0E47F}" destId="{8ADFB77E-D9CD-4060-AA5A-4044D3545B0C}" srcOrd="1" destOrd="0" presId="urn:microsoft.com/office/officeart/2005/8/layout/hProcess7"/>
    <dgm:cxn modelId="{1C39338C-D368-4808-936F-F93E6B5210E0}" type="presOf" srcId="{9BDD4521-3F5D-4B38-8EBE-1AD5BFC1F2A2}" destId="{29304FB7-061B-4098-B453-12D896824C70}" srcOrd="1" destOrd="0" presId="urn:microsoft.com/office/officeart/2005/8/layout/hProcess7"/>
    <dgm:cxn modelId="{6DED6E56-3794-44DF-B381-E28A3537357E}" type="presParOf" srcId="{BF0DBF6B-1FCD-4FD6-BBF7-862F79881034}" destId="{544E8A39-31EA-4C49-93BB-79551F94B92A}" srcOrd="0" destOrd="0" presId="urn:microsoft.com/office/officeart/2005/8/layout/hProcess7"/>
    <dgm:cxn modelId="{0CFDFE12-F5DB-430F-A042-010E57EC3819}" type="presParOf" srcId="{544E8A39-31EA-4C49-93BB-79551F94B92A}" destId="{1C2894DA-9D28-4881-BD9C-6D981C3ADC1C}" srcOrd="0" destOrd="0" presId="urn:microsoft.com/office/officeart/2005/8/layout/hProcess7"/>
    <dgm:cxn modelId="{0CFF4BDE-FCE0-445F-B7B6-1A4A8F7DBF78}" type="presParOf" srcId="{544E8A39-31EA-4C49-93BB-79551F94B92A}" destId="{8ADFB77E-D9CD-4060-AA5A-4044D3545B0C}" srcOrd="1" destOrd="0" presId="urn:microsoft.com/office/officeart/2005/8/layout/hProcess7"/>
    <dgm:cxn modelId="{F58644A6-7C50-4D68-ABEA-6EA8CC2EC0EF}" type="presParOf" srcId="{544E8A39-31EA-4C49-93BB-79551F94B92A}" destId="{4968722D-BEB7-45C0-80D6-B94DBB4D4A80}" srcOrd="2" destOrd="0" presId="urn:microsoft.com/office/officeart/2005/8/layout/hProcess7"/>
    <dgm:cxn modelId="{FDD276A2-1DBB-4327-8088-0B241172E556}" type="presParOf" srcId="{BF0DBF6B-1FCD-4FD6-BBF7-862F79881034}" destId="{D7408862-2C52-47DA-A60E-9B5DA6D1B917}" srcOrd="1" destOrd="0" presId="urn:microsoft.com/office/officeart/2005/8/layout/hProcess7"/>
    <dgm:cxn modelId="{B9B3458D-4988-4E4E-BD1C-07C4B8384005}" type="presParOf" srcId="{BF0DBF6B-1FCD-4FD6-BBF7-862F79881034}" destId="{2D7FF246-2FD8-4384-8B5D-AEE47BB4EB22}" srcOrd="2" destOrd="0" presId="urn:microsoft.com/office/officeart/2005/8/layout/hProcess7"/>
    <dgm:cxn modelId="{94BC1ECC-0C1E-40F5-BB83-588CC67B9B38}" type="presParOf" srcId="{2D7FF246-2FD8-4384-8B5D-AEE47BB4EB22}" destId="{39FBE605-2C11-4FDC-B8BB-2E8C8F4CBD11}" srcOrd="0" destOrd="0" presId="urn:microsoft.com/office/officeart/2005/8/layout/hProcess7"/>
    <dgm:cxn modelId="{5BB505E6-64B7-47A2-8AF1-0B2047B9A113}" type="presParOf" srcId="{2D7FF246-2FD8-4384-8B5D-AEE47BB4EB22}" destId="{31B8F472-1D0E-4328-B15A-3B4004937B6F}" srcOrd="1" destOrd="0" presId="urn:microsoft.com/office/officeart/2005/8/layout/hProcess7"/>
    <dgm:cxn modelId="{A3EE0EE3-12D9-4388-A602-DED432E9FC0E}" type="presParOf" srcId="{2D7FF246-2FD8-4384-8B5D-AEE47BB4EB22}" destId="{8C0EE545-D128-4AAB-BFA0-1325CEFD3F02}" srcOrd="2" destOrd="0" presId="urn:microsoft.com/office/officeart/2005/8/layout/hProcess7"/>
    <dgm:cxn modelId="{0D2B328C-53BD-4CF4-B789-C0D9530C73D5}" type="presParOf" srcId="{BF0DBF6B-1FCD-4FD6-BBF7-862F79881034}" destId="{065874B1-9E73-4784-A20F-5B2412AB105B}" srcOrd="3" destOrd="0" presId="urn:microsoft.com/office/officeart/2005/8/layout/hProcess7"/>
    <dgm:cxn modelId="{839824BE-51B2-4466-95D7-9B035D9151AB}" type="presParOf" srcId="{BF0DBF6B-1FCD-4FD6-BBF7-862F79881034}" destId="{ABF991BE-F99A-4A80-A311-C122F41542A8}" srcOrd="4" destOrd="0" presId="urn:microsoft.com/office/officeart/2005/8/layout/hProcess7"/>
    <dgm:cxn modelId="{955DC57D-F00F-405A-B338-5E8C8AEAF977}" type="presParOf" srcId="{ABF991BE-F99A-4A80-A311-C122F41542A8}" destId="{B4327E97-CB46-4C43-B2E6-2BF95BAE818A}" srcOrd="0" destOrd="0" presId="urn:microsoft.com/office/officeart/2005/8/layout/hProcess7"/>
    <dgm:cxn modelId="{ED2A13A1-CEBA-466E-B397-6568078F2814}" type="presParOf" srcId="{ABF991BE-F99A-4A80-A311-C122F41542A8}" destId="{29304FB7-061B-4098-B453-12D896824C70}" srcOrd="1" destOrd="0" presId="urn:microsoft.com/office/officeart/2005/8/layout/hProcess7"/>
    <dgm:cxn modelId="{17C6B36D-CC20-4239-81EA-0C99C2015836}" type="presParOf" srcId="{ABF991BE-F99A-4A80-A311-C122F41542A8}" destId="{4C502294-845C-48F7-9A77-DEA076DCF093}" srcOrd="2" destOrd="0" presId="urn:microsoft.com/office/officeart/2005/8/layout/hProcess7"/>
    <dgm:cxn modelId="{DBC534E2-B80D-46F5-B6F5-42F9D36D72FD}" type="presParOf" srcId="{BF0DBF6B-1FCD-4FD6-BBF7-862F79881034}" destId="{A0575DF9-F9F9-430B-B013-43BA586282BC}" srcOrd="5" destOrd="0" presId="urn:microsoft.com/office/officeart/2005/8/layout/hProcess7"/>
    <dgm:cxn modelId="{0FC46A16-3B06-4417-92F0-038F8056FA51}" type="presParOf" srcId="{BF0DBF6B-1FCD-4FD6-BBF7-862F79881034}" destId="{10EE1B9A-11C1-4D7E-B893-F70E27290338}" srcOrd="6" destOrd="0" presId="urn:microsoft.com/office/officeart/2005/8/layout/hProcess7"/>
    <dgm:cxn modelId="{DCD0366B-B0E9-43F9-BE47-1987C8471630}" type="presParOf" srcId="{10EE1B9A-11C1-4D7E-B893-F70E27290338}" destId="{0D4079BB-367C-4F5A-AB27-0C9CF3A05694}" srcOrd="0" destOrd="0" presId="urn:microsoft.com/office/officeart/2005/8/layout/hProcess7"/>
    <dgm:cxn modelId="{1471EFBF-3410-4064-ADC2-015D3B11AF7D}" type="presParOf" srcId="{10EE1B9A-11C1-4D7E-B893-F70E27290338}" destId="{35EC1ADB-2362-45DF-8CBE-E5DA67D1D45C}" srcOrd="1" destOrd="0" presId="urn:microsoft.com/office/officeart/2005/8/layout/hProcess7"/>
    <dgm:cxn modelId="{81C7593E-B200-49E0-8697-24B252834FD0}" type="presParOf" srcId="{10EE1B9A-11C1-4D7E-B893-F70E27290338}" destId="{65F68FE9-A009-4805-9849-60BE7444ABE9}" srcOrd="2" destOrd="0" presId="urn:microsoft.com/office/officeart/2005/8/layout/hProcess7"/>
    <dgm:cxn modelId="{FA103D91-B3DA-4522-A8BF-B1446866483F}" type="presParOf" srcId="{BF0DBF6B-1FCD-4FD6-BBF7-862F79881034}" destId="{B4FED752-B019-4CF9-811A-00610FC2DF7B}" srcOrd="7" destOrd="0" presId="urn:microsoft.com/office/officeart/2005/8/layout/hProcess7"/>
    <dgm:cxn modelId="{082DC318-65C6-45C4-91F5-02EC9F8B0C09}" type="presParOf" srcId="{BF0DBF6B-1FCD-4FD6-BBF7-862F79881034}" destId="{8632FBDA-6D98-4D34-BF05-2BE0F7252094}" srcOrd="8" destOrd="0" presId="urn:microsoft.com/office/officeart/2005/8/layout/hProcess7"/>
    <dgm:cxn modelId="{D42A78B1-AE99-4D02-B1A3-88F7910647F8}" type="presParOf" srcId="{8632FBDA-6D98-4D34-BF05-2BE0F7252094}" destId="{A674D0F2-FD62-4287-99E2-26A4E1F00488}" srcOrd="0" destOrd="0" presId="urn:microsoft.com/office/officeart/2005/8/layout/hProcess7"/>
    <dgm:cxn modelId="{D6EEE629-C88A-4103-95EE-9E7C57D2F9C1}" type="presParOf" srcId="{8632FBDA-6D98-4D34-BF05-2BE0F7252094}" destId="{FBC1D16E-13E8-4265-A11A-E5FB40AFD214}" srcOrd="1" destOrd="0" presId="urn:microsoft.com/office/officeart/2005/8/layout/hProcess7"/>
    <dgm:cxn modelId="{15439522-E412-4A7B-A31C-B87598B2E191}" type="presParOf" srcId="{8632FBDA-6D98-4D34-BF05-2BE0F7252094}" destId="{F9F7405C-0950-4BC7-9154-36803B25D01A}"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3B0C77-7F94-49FE-8641-AB71782A9B52}" type="doc">
      <dgm:prSet loTypeId="urn:microsoft.com/office/officeart/2005/8/layout/vList3" loCatId="list" qsTypeId="urn:microsoft.com/office/officeart/2005/8/quickstyle/simple3" qsCatId="simple" csTypeId="urn:microsoft.com/office/officeart/2005/8/colors/colorful2" csCatId="colorful" phldr="1"/>
      <dgm:spPr/>
      <dgm:t>
        <a:bodyPr/>
        <a:lstStyle/>
        <a:p>
          <a:endParaRPr lang="es-ES"/>
        </a:p>
      </dgm:t>
    </dgm:pt>
    <dgm:pt modelId="{B84822F9-A4C7-496E-A9A6-60F23A517D43}">
      <dgm:prSet/>
      <dgm:spPr/>
      <dgm:t>
        <a:bodyPr/>
        <a:lstStyle/>
        <a:p>
          <a:pPr>
            <a:buFont typeface="Symbol" panose="05050102010706020507" pitchFamily="18" charset="2"/>
            <a:buChar char=""/>
          </a:pPr>
          <a:r>
            <a:rPr lang="es-ES" dirty="0"/>
            <a:t>Identificar las deficiencias respecto a la Contrainteligencia en la Planificación de la Inteligencia Militar.</a:t>
          </a:r>
          <a:endParaRPr lang="es-EC" dirty="0"/>
        </a:p>
      </dgm:t>
    </dgm:pt>
    <dgm:pt modelId="{8E171279-51DA-484E-A89B-DF8A3F72601A}" type="parTrans" cxnId="{BBC8DF49-2B46-4340-B22F-AE7059C6B1BD}">
      <dgm:prSet/>
      <dgm:spPr/>
      <dgm:t>
        <a:bodyPr/>
        <a:lstStyle/>
        <a:p>
          <a:endParaRPr lang="es-EC"/>
        </a:p>
      </dgm:t>
    </dgm:pt>
    <dgm:pt modelId="{3C7A5601-0287-448F-AE80-9FF9143201CB}" type="sibTrans" cxnId="{BBC8DF49-2B46-4340-B22F-AE7059C6B1BD}">
      <dgm:prSet/>
      <dgm:spPr/>
      <dgm:t>
        <a:bodyPr/>
        <a:lstStyle/>
        <a:p>
          <a:endParaRPr lang="es-EC"/>
        </a:p>
      </dgm:t>
    </dgm:pt>
    <dgm:pt modelId="{CF04FEAD-C628-4EAB-BF2A-763603AAD34B}">
      <dgm:prSet/>
      <dgm:spPr/>
      <dgm:t>
        <a:bodyPr/>
        <a:lstStyle/>
        <a:p>
          <a:pPr>
            <a:buFont typeface="Symbol" panose="05050102010706020507" pitchFamily="18" charset="2"/>
            <a:buChar char=""/>
          </a:pPr>
          <a:r>
            <a:rPr lang="es-ES" dirty="0"/>
            <a:t>Determinar la influencia de las capacidades de Contrainteligencia en la efectividad de las operaciones de ámbito interno. </a:t>
          </a:r>
          <a:endParaRPr lang="es-EC" dirty="0"/>
        </a:p>
      </dgm:t>
    </dgm:pt>
    <dgm:pt modelId="{5ABF53D6-46A3-48F4-B3E2-858B6A63BE88}" type="parTrans" cxnId="{D9C81604-6EEA-4942-85AD-DE0EDF400AAD}">
      <dgm:prSet/>
      <dgm:spPr/>
      <dgm:t>
        <a:bodyPr/>
        <a:lstStyle/>
        <a:p>
          <a:endParaRPr lang="es-EC"/>
        </a:p>
      </dgm:t>
    </dgm:pt>
    <dgm:pt modelId="{3C92C6A3-61F9-40DC-B027-05EDB48063E8}" type="sibTrans" cxnId="{D9C81604-6EEA-4942-85AD-DE0EDF400AAD}">
      <dgm:prSet/>
      <dgm:spPr/>
      <dgm:t>
        <a:bodyPr/>
        <a:lstStyle/>
        <a:p>
          <a:endParaRPr lang="es-EC"/>
        </a:p>
      </dgm:t>
    </dgm:pt>
    <dgm:pt modelId="{C7B09DC6-6189-44DB-84C8-F1FD1A8BB482}">
      <dgm:prSet/>
      <dgm:spPr/>
      <dgm:t>
        <a:bodyPr/>
        <a:lstStyle/>
        <a:p>
          <a:pPr>
            <a:buFont typeface="Symbol" panose="05050102010706020507" pitchFamily="18" charset="2"/>
            <a:buChar char=""/>
          </a:pPr>
          <a:r>
            <a:rPr lang="es-ES"/>
            <a:t>Crear un Destacamento Tipo de Contrainteligencia DTCI, dentro del orgánico estructural y funcional, en cada Grupo de Inteligencia Militar a nivel nacional, con accionar regional-jurisdiccional, para mejorar la planificación basada en las capacidades de Contrainteligencia Activa.</a:t>
          </a:r>
          <a:endParaRPr lang="es-EC"/>
        </a:p>
      </dgm:t>
    </dgm:pt>
    <dgm:pt modelId="{BD712A12-36A4-4B1A-B21D-FDF68703FFD2}" type="parTrans" cxnId="{81AD50CF-AED3-42DF-9ADD-C859028E1B71}">
      <dgm:prSet/>
      <dgm:spPr/>
      <dgm:t>
        <a:bodyPr/>
        <a:lstStyle/>
        <a:p>
          <a:endParaRPr lang="es-EC"/>
        </a:p>
      </dgm:t>
    </dgm:pt>
    <dgm:pt modelId="{4E36B16F-65E8-4D50-80EE-E72B6B8885FB}" type="sibTrans" cxnId="{81AD50CF-AED3-42DF-9ADD-C859028E1B71}">
      <dgm:prSet/>
      <dgm:spPr/>
      <dgm:t>
        <a:bodyPr/>
        <a:lstStyle/>
        <a:p>
          <a:endParaRPr lang="es-EC"/>
        </a:p>
      </dgm:t>
    </dgm:pt>
    <dgm:pt modelId="{045897F6-8077-4D75-99D5-F3DC22C6CB61}" type="pres">
      <dgm:prSet presAssocID="{2E3B0C77-7F94-49FE-8641-AB71782A9B52}" presName="linearFlow" presStyleCnt="0">
        <dgm:presLayoutVars>
          <dgm:dir/>
          <dgm:resizeHandles val="exact"/>
        </dgm:presLayoutVars>
      </dgm:prSet>
      <dgm:spPr/>
      <dgm:t>
        <a:bodyPr/>
        <a:lstStyle/>
        <a:p>
          <a:endParaRPr lang="es-ES"/>
        </a:p>
      </dgm:t>
    </dgm:pt>
    <dgm:pt modelId="{AA09C4E8-CF23-4A83-B7CD-5FBA28A542DF}" type="pres">
      <dgm:prSet presAssocID="{B84822F9-A4C7-496E-A9A6-60F23A517D43}" presName="composite" presStyleCnt="0"/>
      <dgm:spPr/>
    </dgm:pt>
    <dgm:pt modelId="{C9FEF121-2864-4E5D-BBA5-E03113F1040D}" type="pres">
      <dgm:prSet presAssocID="{B84822F9-A4C7-496E-A9A6-60F23A517D43}"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4DFFB59D-A903-441A-904F-070EA2059AA1}" type="pres">
      <dgm:prSet presAssocID="{B84822F9-A4C7-496E-A9A6-60F23A517D43}" presName="txShp" presStyleLbl="node1" presStyleIdx="0" presStyleCnt="3">
        <dgm:presLayoutVars>
          <dgm:bulletEnabled val="1"/>
        </dgm:presLayoutVars>
      </dgm:prSet>
      <dgm:spPr/>
      <dgm:t>
        <a:bodyPr/>
        <a:lstStyle/>
        <a:p>
          <a:endParaRPr lang="es-ES"/>
        </a:p>
      </dgm:t>
    </dgm:pt>
    <dgm:pt modelId="{653C90DA-C764-4FD6-81F1-BF2B6D098B91}" type="pres">
      <dgm:prSet presAssocID="{3C7A5601-0287-448F-AE80-9FF9143201CB}" presName="spacing" presStyleCnt="0"/>
      <dgm:spPr/>
    </dgm:pt>
    <dgm:pt modelId="{0DD1BE33-54B3-414F-A634-E76C13EEC082}" type="pres">
      <dgm:prSet presAssocID="{CF04FEAD-C628-4EAB-BF2A-763603AAD34B}" presName="composite" presStyleCnt="0"/>
      <dgm:spPr/>
    </dgm:pt>
    <dgm:pt modelId="{668CFD92-A167-42E7-8779-0F6E69D8E61E}" type="pres">
      <dgm:prSet presAssocID="{CF04FEAD-C628-4EAB-BF2A-763603AAD34B}" presName="imgShp" presStyleLbl="fgImgPlace1" presStyleIdx="1" presStyleCnt="3"/>
      <dgm:spPr>
        <a:blipFill rotWithShape="1">
          <a:blip xmlns:r="http://schemas.openxmlformats.org/officeDocument/2006/relationships" r:embed="rId2"/>
          <a:srcRect/>
          <a:stretch>
            <a:fillRect l="-43000" r="-43000"/>
          </a:stretch>
        </a:blipFill>
      </dgm:spPr>
    </dgm:pt>
    <dgm:pt modelId="{317C80ED-589C-4028-9213-895E19EEBFEA}" type="pres">
      <dgm:prSet presAssocID="{CF04FEAD-C628-4EAB-BF2A-763603AAD34B}" presName="txShp" presStyleLbl="node1" presStyleIdx="1" presStyleCnt="3">
        <dgm:presLayoutVars>
          <dgm:bulletEnabled val="1"/>
        </dgm:presLayoutVars>
      </dgm:prSet>
      <dgm:spPr/>
      <dgm:t>
        <a:bodyPr/>
        <a:lstStyle/>
        <a:p>
          <a:endParaRPr lang="es-ES"/>
        </a:p>
      </dgm:t>
    </dgm:pt>
    <dgm:pt modelId="{0AF9DF82-1EF3-4EDC-8918-06752A6A68A6}" type="pres">
      <dgm:prSet presAssocID="{3C92C6A3-61F9-40DC-B027-05EDB48063E8}" presName="spacing" presStyleCnt="0"/>
      <dgm:spPr/>
    </dgm:pt>
    <dgm:pt modelId="{3489B815-A95D-440D-9813-4C04BC7FA7E5}" type="pres">
      <dgm:prSet presAssocID="{C7B09DC6-6189-44DB-84C8-F1FD1A8BB482}" presName="composite" presStyleCnt="0"/>
      <dgm:spPr/>
    </dgm:pt>
    <dgm:pt modelId="{75C86949-E4E6-42D9-919E-C8ABEF9F3A34}" type="pres">
      <dgm:prSet presAssocID="{C7B09DC6-6189-44DB-84C8-F1FD1A8BB482}" presName="imgShp" presStyleLbl="fgImgPlace1" presStyleIdx="2" presStyleCnt="3"/>
      <dgm:spPr>
        <a:blipFill rotWithShape="1">
          <a:blip xmlns:r="http://schemas.openxmlformats.org/officeDocument/2006/relationships" r:embed="rId3"/>
          <a:srcRect/>
          <a:stretch>
            <a:fillRect l="-10000" r="-10000"/>
          </a:stretch>
        </a:blipFill>
      </dgm:spPr>
    </dgm:pt>
    <dgm:pt modelId="{05831251-2870-46A1-9FD3-CBA57593572B}" type="pres">
      <dgm:prSet presAssocID="{C7B09DC6-6189-44DB-84C8-F1FD1A8BB482}" presName="txShp" presStyleLbl="node1" presStyleIdx="2" presStyleCnt="3">
        <dgm:presLayoutVars>
          <dgm:bulletEnabled val="1"/>
        </dgm:presLayoutVars>
      </dgm:prSet>
      <dgm:spPr/>
      <dgm:t>
        <a:bodyPr/>
        <a:lstStyle/>
        <a:p>
          <a:endParaRPr lang="es-ES"/>
        </a:p>
      </dgm:t>
    </dgm:pt>
  </dgm:ptLst>
  <dgm:cxnLst>
    <dgm:cxn modelId="{A72B1FB5-59F9-4A70-96F9-73E066C67A05}" type="presOf" srcId="{2E3B0C77-7F94-49FE-8641-AB71782A9B52}" destId="{045897F6-8077-4D75-99D5-F3DC22C6CB61}" srcOrd="0" destOrd="0" presId="urn:microsoft.com/office/officeart/2005/8/layout/vList3"/>
    <dgm:cxn modelId="{D9C81604-6EEA-4942-85AD-DE0EDF400AAD}" srcId="{2E3B0C77-7F94-49FE-8641-AB71782A9B52}" destId="{CF04FEAD-C628-4EAB-BF2A-763603AAD34B}" srcOrd="1" destOrd="0" parTransId="{5ABF53D6-46A3-48F4-B3E2-858B6A63BE88}" sibTransId="{3C92C6A3-61F9-40DC-B027-05EDB48063E8}"/>
    <dgm:cxn modelId="{98212549-8F3A-4419-AAE2-E24561F9BA69}" type="presOf" srcId="{C7B09DC6-6189-44DB-84C8-F1FD1A8BB482}" destId="{05831251-2870-46A1-9FD3-CBA57593572B}" srcOrd="0" destOrd="0" presId="urn:microsoft.com/office/officeart/2005/8/layout/vList3"/>
    <dgm:cxn modelId="{018B59B5-18ED-44BA-8CB5-645B81F872F4}" type="presOf" srcId="{B84822F9-A4C7-496E-A9A6-60F23A517D43}" destId="{4DFFB59D-A903-441A-904F-070EA2059AA1}" srcOrd="0" destOrd="0" presId="urn:microsoft.com/office/officeart/2005/8/layout/vList3"/>
    <dgm:cxn modelId="{81AD50CF-AED3-42DF-9ADD-C859028E1B71}" srcId="{2E3B0C77-7F94-49FE-8641-AB71782A9B52}" destId="{C7B09DC6-6189-44DB-84C8-F1FD1A8BB482}" srcOrd="2" destOrd="0" parTransId="{BD712A12-36A4-4B1A-B21D-FDF68703FFD2}" sibTransId="{4E36B16F-65E8-4D50-80EE-E72B6B8885FB}"/>
    <dgm:cxn modelId="{BBC8DF49-2B46-4340-B22F-AE7059C6B1BD}" srcId="{2E3B0C77-7F94-49FE-8641-AB71782A9B52}" destId="{B84822F9-A4C7-496E-A9A6-60F23A517D43}" srcOrd="0" destOrd="0" parTransId="{8E171279-51DA-484E-A89B-DF8A3F72601A}" sibTransId="{3C7A5601-0287-448F-AE80-9FF9143201CB}"/>
    <dgm:cxn modelId="{7F13160F-507F-4E9E-B344-C3052B21F0CA}" type="presOf" srcId="{CF04FEAD-C628-4EAB-BF2A-763603AAD34B}" destId="{317C80ED-589C-4028-9213-895E19EEBFEA}" srcOrd="0" destOrd="0" presId="urn:microsoft.com/office/officeart/2005/8/layout/vList3"/>
    <dgm:cxn modelId="{7FE4DAA5-D5E2-4D3F-A462-2BBC137B5237}" type="presParOf" srcId="{045897F6-8077-4D75-99D5-F3DC22C6CB61}" destId="{AA09C4E8-CF23-4A83-B7CD-5FBA28A542DF}" srcOrd="0" destOrd="0" presId="urn:microsoft.com/office/officeart/2005/8/layout/vList3"/>
    <dgm:cxn modelId="{4349B4CD-9CAA-4E50-83EB-E4CD6BBEC904}" type="presParOf" srcId="{AA09C4E8-CF23-4A83-B7CD-5FBA28A542DF}" destId="{C9FEF121-2864-4E5D-BBA5-E03113F1040D}" srcOrd="0" destOrd="0" presId="urn:microsoft.com/office/officeart/2005/8/layout/vList3"/>
    <dgm:cxn modelId="{45FA7298-9EBC-44BA-B808-ABCC5B5EDF1A}" type="presParOf" srcId="{AA09C4E8-CF23-4A83-B7CD-5FBA28A542DF}" destId="{4DFFB59D-A903-441A-904F-070EA2059AA1}" srcOrd="1" destOrd="0" presId="urn:microsoft.com/office/officeart/2005/8/layout/vList3"/>
    <dgm:cxn modelId="{582E8B57-0DD6-418B-892B-07A44C773CE1}" type="presParOf" srcId="{045897F6-8077-4D75-99D5-F3DC22C6CB61}" destId="{653C90DA-C764-4FD6-81F1-BF2B6D098B91}" srcOrd="1" destOrd="0" presId="urn:microsoft.com/office/officeart/2005/8/layout/vList3"/>
    <dgm:cxn modelId="{89349388-E520-4948-B984-5813DABD5298}" type="presParOf" srcId="{045897F6-8077-4D75-99D5-F3DC22C6CB61}" destId="{0DD1BE33-54B3-414F-A634-E76C13EEC082}" srcOrd="2" destOrd="0" presId="urn:microsoft.com/office/officeart/2005/8/layout/vList3"/>
    <dgm:cxn modelId="{D18FEEAA-5AA9-47BB-967C-B211DB56FD15}" type="presParOf" srcId="{0DD1BE33-54B3-414F-A634-E76C13EEC082}" destId="{668CFD92-A167-42E7-8779-0F6E69D8E61E}" srcOrd="0" destOrd="0" presId="urn:microsoft.com/office/officeart/2005/8/layout/vList3"/>
    <dgm:cxn modelId="{801D7166-B33D-4398-BA53-22134100F3F9}" type="presParOf" srcId="{0DD1BE33-54B3-414F-A634-E76C13EEC082}" destId="{317C80ED-589C-4028-9213-895E19EEBFEA}" srcOrd="1" destOrd="0" presId="urn:microsoft.com/office/officeart/2005/8/layout/vList3"/>
    <dgm:cxn modelId="{7114BE23-25C9-429F-980A-244902AC389C}" type="presParOf" srcId="{045897F6-8077-4D75-99D5-F3DC22C6CB61}" destId="{0AF9DF82-1EF3-4EDC-8918-06752A6A68A6}" srcOrd="3" destOrd="0" presId="urn:microsoft.com/office/officeart/2005/8/layout/vList3"/>
    <dgm:cxn modelId="{374AD210-21D9-404E-8DF6-5F1CB0881F4A}" type="presParOf" srcId="{045897F6-8077-4D75-99D5-F3DC22C6CB61}" destId="{3489B815-A95D-440D-9813-4C04BC7FA7E5}" srcOrd="4" destOrd="0" presId="urn:microsoft.com/office/officeart/2005/8/layout/vList3"/>
    <dgm:cxn modelId="{A4B5C2C8-45A7-4041-865D-9FA93B1C9A56}" type="presParOf" srcId="{3489B815-A95D-440D-9813-4C04BC7FA7E5}" destId="{75C86949-E4E6-42D9-919E-C8ABEF9F3A34}" srcOrd="0" destOrd="0" presId="urn:microsoft.com/office/officeart/2005/8/layout/vList3"/>
    <dgm:cxn modelId="{3A29675A-ED4E-45B3-BD32-411D874EF282}" type="presParOf" srcId="{3489B815-A95D-440D-9813-4C04BC7FA7E5}" destId="{05831251-2870-46A1-9FD3-CBA57593572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DE919A-FD62-430F-9F2B-D6882407C716}" type="doc">
      <dgm:prSet loTypeId="urn:microsoft.com/office/officeart/2005/8/layout/hierarchy4" loCatId="hierarchy" qsTypeId="urn:microsoft.com/office/officeart/2005/8/quickstyle/simple5" qsCatId="simple" csTypeId="urn:microsoft.com/office/officeart/2005/8/colors/colorful1" csCatId="colorful" phldr="1"/>
      <dgm:spPr/>
      <dgm:t>
        <a:bodyPr/>
        <a:lstStyle/>
        <a:p>
          <a:endParaRPr lang="es-ES"/>
        </a:p>
      </dgm:t>
    </dgm:pt>
    <dgm:pt modelId="{8D3E0B0B-FFC4-4994-83B7-4D19BCFC0D1C}">
      <dgm:prSet phldrT="[Texto]" custT="1"/>
      <dgm:spPr>
        <a:solidFill>
          <a:srgbClr val="FFC000"/>
        </a:solidFill>
        <a:effectLst>
          <a:outerShdw blurRad="152400" dist="317500" dir="5400000" sx="90000" sy="-19000" rotWithShape="0">
            <a:prstClr val="black">
              <a:alpha val="15000"/>
            </a:prstClr>
          </a:outerShdw>
        </a:effectLst>
      </dgm:spPr>
      <dgm:t>
        <a:bodyPr/>
        <a:lstStyle/>
        <a:p>
          <a:r>
            <a:rPr lang="es-ES" sz="3200" b="1" dirty="0">
              <a:effectLst>
                <a:outerShdw blurRad="38100" dist="38100" dir="2700000" algn="tl">
                  <a:srgbClr val="000000">
                    <a:alpha val="43137"/>
                  </a:srgbClr>
                </a:outerShdw>
              </a:effectLst>
            </a:rPr>
            <a:t>Metodología de la investigación</a:t>
          </a:r>
        </a:p>
      </dgm:t>
    </dgm:pt>
    <dgm:pt modelId="{5BF08A52-AFFB-473A-A2BE-425FFB0700D1}" type="parTrans" cxnId="{F8E03506-55ED-4B4C-B197-ADDD2FA3C835}">
      <dgm:prSet/>
      <dgm:spPr/>
      <dgm:t>
        <a:bodyPr/>
        <a:lstStyle/>
        <a:p>
          <a:endParaRPr lang="es-ES"/>
        </a:p>
      </dgm:t>
    </dgm:pt>
    <dgm:pt modelId="{367737DF-1025-4A74-8E9D-0EFEAD3A2E9D}" type="sibTrans" cxnId="{F8E03506-55ED-4B4C-B197-ADDD2FA3C835}">
      <dgm:prSet/>
      <dgm:spPr/>
      <dgm:t>
        <a:bodyPr/>
        <a:lstStyle/>
        <a:p>
          <a:endParaRPr lang="es-ES"/>
        </a:p>
      </dgm:t>
    </dgm:pt>
    <dgm:pt modelId="{40D9873A-C6B9-457E-B664-1FFADB3B90BB}">
      <dgm:prSet phldrT="[Texto]" custT="1">
        <dgm:style>
          <a:lnRef idx="0">
            <a:schemeClr val="accent1"/>
          </a:lnRef>
          <a:fillRef idx="3">
            <a:schemeClr val="accent1"/>
          </a:fillRef>
          <a:effectRef idx="3">
            <a:schemeClr val="accent1"/>
          </a:effectRef>
          <a:fontRef idx="minor">
            <a:schemeClr val="lt1"/>
          </a:fontRef>
        </dgm:style>
      </dgm:prSet>
      <dgm:spPr>
        <a:effectLst>
          <a:outerShdw blurRad="152400" dist="317500" dir="5400000" sx="90000" sy="-19000" rotWithShape="0">
            <a:prstClr val="black">
              <a:alpha val="15000"/>
            </a:prstClr>
          </a:outerShdw>
        </a:effectLst>
      </dgm:spPr>
      <dgm:t>
        <a:bodyPr/>
        <a:lstStyle/>
        <a:p>
          <a:r>
            <a:rPr lang="es-ES" sz="2400" b="1" dirty="0">
              <a:effectLst>
                <a:outerShdw blurRad="38100" dist="38100" dir="2700000" algn="tl">
                  <a:srgbClr val="000000">
                    <a:alpha val="43137"/>
                  </a:srgbClr>
                </a:outerShdw>
              </a:effectLst>
            </a:rPr>
            <a:t>Enfoque</a:t>
          </a:r>
        </a:p>
      </dgm:t>
    </dgm:pt>
    <dgm:pt modelId="{3C7387C8-D639-4648-BA7A-2BF5891174B6}" type="parTrans" cxnId="{00B773BF-133C-4501-A252-AB04B1C87EAB}">
      <dgm:prSet>
        <dgm:style>
          <a:lnRef idx="3">
            <a:schemeClr val="accent6"/>
          </a:lnRef>
          <a:fillRef idx="0">
            <a:schemeClr val="accent6"/>
          </a:fillRef>
          <a:effectRef idx="2">
            <a:schemeClr val="accent6"/>
          </a:effectRef>
          <a:fontRef idx="minor">
            <a:schemeClr val="tx1"/>
          </a:fontRef>
        </dgm:style>
      </dgm:prSet>
      <dgm:spPr>
        <a:ln>
          <a:solidFill>
            <a:srgbClr val="FFC000"/>
          </a:solidFill>
        </a:ln>
      </dgm:spPr>
      <dgm:t>
        <a:bodyPr/>
        <a:lstStyle/>
        <a:p>
          <a:endParaRPr lang="es-ES" dirty="0"/>
        </a:p>
      </dgm:t>
    </dgm:pt>
    <dgm:pt modelId="{816DBF2B-2DF9-4B8A-A927-C475F3C2B9AF}" type="sibTrans" cxnId="{00B773BF-133C-4501-A252-AB04B1C87EAB}">
      <dgm:prSet/>
      <dgm:spPr/>
      <dgm:t>
        <a:bodyPr/>
        <a:lstStyle/>
        <a:p>
          <a:endParaRPr lang="es-ES"/>
        </a:p>
      </dgm:t>
    </dgm:pt>
    <dgm:pt modelId="{AA8C2D19-1BE5-41D1-B2AD-BF0B7335F0AC}">
      <dgm:prSet phldrT="[Texto]" custT="1">
        <dgm:style>
          <a:lnRef idx="2">
            <a:schemeClr val="accent1"/>
          </a:lnRef>
          <a:fillRef idx="1">
            <a:schemeClr val="lt1"/>
          </a:fillRef>
          <a:effectRef idx="0">
            <a:schemeClr val="accent1"/>
          </a:effectRef>
          <a:fontRef idx="minor">
            <a:schemeClr val="dk1"/>
          </a:fontRef>
        </dgm:style>
      </dgm:prSet>
      <dgm:spPr/>
      <dgm:t>
        <a:bodyPr/>
        <a:lstStyle/>
        <a:p>
          <a:r>
            <a:rPr lang="es-ES" sz="2000" i="1" dirty="0"/>
            <a:t>Mixto </a:t>
          </a:r>
          <a:r>
            <a:rPr lang="es-ES" sz="1800" i="1" dirty="0"/>
            <a:t>Cuantitativa - Cualitativa</a:t>
          </a:r>
          <a:endParaRPr lang="es-ES" sz="2000" i="1" dirty="0"/>
        </a:p>
      </dgm:t>
    </dgm:pt>
    <dgm:pt modelId="{0EA133A2-B893-49E7-9DE2-17720337F171}" type="parTrans" cxnId="{2DE74DCE-F95D-40E0-84C1-F69FFEF5B8D8}">
      <dgm:prSet>
        <dgm:style>
          <a:lnRef idx="1">
            <a:schemeClr val="accent1"/>
          </a:lnRef>
          <a:fillRef idx="0">
            <a:schemeClr val="accent1"/>
          </a:fillRef>
          <a:effectRef idx="0">
            <a:schemeClr val="accent1"/>
          </a:effectRef>
          <a:fontRef idx="minor">
            <a:schemeClr val="tx1"/>
          </a:fontRef>
        </dgm:style>
      </dgm:prSet>
      <dgm:spPr>
        <a:ln/>
      </dgm:spPr>
      <dgm:t>
        <a:bodyPr/>
        <a:lstStyle/>
        <a:p>
          <a:endParaRPr lang="es-ES"/>
        </a:p>
      </dgm:t>
    </dgm:pt>
    <dgm:pt modelId="{442F1EA9-64A9-4872-8698-BAF2D3E54523}" type="sibTrans" cxnId="{2DE74DCE-F95D-40E0-84C1-F69FFEF5B8D8}">
      <dgm:prSet/>
      <dgm:spPr/>
      <dgm:t>
        <a:bodyPr/>
        <a:lstStyle/>
        <a:p>
          <a:endParaRPr lang="es-ES"/>
        </a:p>
      </dgm:t>
    </dgm:pt>
    <dgm:pt modelId="{41911D1F-D8E3-4973-8ED5-866965B58273}">
      <dgm:prSet phldrT="[Texto]" custT="1">
        <dgm:style>
          <a:lnRef idx="0">
            <a:schemeClr val="accent2"/>
          </a:lnRef>
          <a:fillRef idx="3">
            <a:schemeClr val="accent2"/>
          </a:fillRef>
          <a:effectRef idx="3">
            <a:schemeClr val="accent2"/>
          </a:effectRef>
          <a:fontRef idx="minor">
            <a:schemeClr val="lt1"/>
          </a:fontRef>
        </dgm:style>
      </dgm:prSet>
      <dgm:spPr>
        <a:effectLst>
          <a:outerShdw blurRad="152400" dist="317500" dir="5400000" sx="90000" sy="-19000" rotWithShape="0">
            <a:prstClr val="black">
              <a:alpha val="15000"/>
            </a:prstClr>
          </a:outerShdw>
        </a:effectLst>
      </dgm:spPr>
      <dgm:t>
        <a:bodyPr/>
        <a:lstStyle/>
        <a:p>
          <a:r>
            <a:rPr lang="es-ES" sz="2400" b="1" dirty="0">
              <a:effectLst>
                <a:outerShdw blurRad="38100" dist="38100" dir="2700000" algn="tl">
                  <a:srgbClr val="000000">
                    <a:alpha val="43137"/>
                  </a:srgbClr>
                </a:outerShdw>
              </a:effectLst>
            </a:rPr>
            <a:t>Tipo</a:t>
          </a:r>
        </a:p>
      </dgm:t>
    </dgm:pt>
    <dgm:pt modelId="{6C486E24-4E8E-4B53-B42A-23D4011472F0}" type="parTrans" cxnId="{DED68B74-F4EB-431F-821E-05F85A3E6F9F}">
      <dgm:prSet>
        <dgm:style>
          <a:lnRef idx="3">
            <a:schemeClr val="accent6"/>
          </a:lnRef>
          <a:fillRef idx="0">
            <a:schemeClr val="accent6"/>
          </a:fillRef>
          <a:effectRef idx="2">
            <a:schemeClr val="accent6"/>
          </a:effectRef>
          <a:fontRef idx="minor">
            <a:schemeClr val="tx1"/>
          </a:fontRef>
        </dgm:style>
      </dgm:prSet>
      <dgm:spPr>
        <a:ln>
          <a:solidFill>
            <a:srgbClr val="FFC000"/>
          </a:solidFill>
        </a:ln>
      </dgm:spPr>
      <dgm:t>
        <a:bodyPr/>
        <a:lstStyle/>
        <a:p>
          <a:endParaRPr lang="es-ES" dirty="0"/>
        </a:p>
      </dgm:t>
    </dgm:pt>
    <dgm:pt modelId="{7391917E-45B9-4BB0-9F5F-5B7D84B4C0AD}" type="sibTrans" cxnId="{DED68B74-F4EB-431F-821E-05F85A3E6F9F}">
      <dgm:prSet/>
      <dgm:spPr/>
      <dgm:t>
        <a:bodyPr/>
        <a:lstStyle/>
        <a:p>
          <a:endParaRPr lang="es-ES"/>
        </a:p>
      </dgm:t>
    </dgm:pt>
    <dgm:pt modelId="{F71A4D3E-9616-4670-BD09-80288818BB4E}">
      <dgm:prSet phldrT="[Texto]">
        <dgm:style>
          <a:lnRef idx="2">
            <a:schemeClr val="accent2"/>
          </a:lnRef>
          <a:fillRef idx="1">
            <a:schemeClr val="lt1"/>
          </a:fillRef>
          <a:effectRef idx="0">
            <a:schemeClr val="accent2"/>
          </a:effectRef>
          <a:fontRef idx="minor">
            <a:schemeClr val="dk1"/>
          </a:fontRef>
        </dgm:style>
      </dgm:prSet>
      <dgm:spPr/>
      <dgm:t>
        <a:bodyPr/>
        <a:lstStyle/>
        <a:p>
          <a:r>
            <a:rPr lang="es-ES" i="1" dirty="0"/>
            <a:t>Descriptiva</a:t>
          </a:r>
        </a:p>
      </dgm:t>
    </dgm:pt>
    <dgm:pt modelId="{F908D1E5-5CCE-4998-BD05-B065136DA37E}" type="parTrans" cxnId="{0747623D-1C72-41AC-9FCB-232AC60973DF}">
      <dgm:prSet>
        <dgm:style>
          <a:lnRef idx="1">
            <a:schemeClr val="accent2"/>
          </a:lnRef>
          <a:fillRef idx="0">
            <a:schemeClr val="accent2"/>
          </a:fillRef>
          <a:effectRef idx="0">
            <a:schemeClr val="accent2"/>
          </a:effectRef>
          <a:fontRef idx="minor">
            <a:schemeClr val="tx1"/>
          </a:fontRef>
        </dgm:style>
      </dgm:prSet>
      <dgm:spPr>
        <a:ln/>
      </dgm:spPr>
      <dgm:t>
        <a:bodyPr/>
        <a:lstStyle/>
        <a:p>
          <a:endParaRPr lang="es-ES"/>
        </a:p>
      </dgm:t>
    </dgm:pt>
    <dgm:pt modelId="{F4EC7D0A-7894-4F74-BF1F-CB5260DA8FEC}" type="sibTrans" cxnId="{0747623D-1C72-41AC-9FCB-232AC60973DF}">
      <dgm:prSet/>
      <dgm:spPr/>
      <dgm:t>
        <a:bodyPr/>
        <a:lstStyle/>
        <a:p>
          <a:endParaRPr lang="es-ES"/>
        </a:p>
      </dgm:t>
    </dgm:pt>
    <dgm:pt modelId="{6D92202B-917A-4D76-B08F-E26E8E071B00}">
      <dgm:prSet phldrT="[Texto]" custT="1">
        <dgm:style>
          <a:lnRef idx="0">
            <a:schemeClr val="accent3"/>
          </a:lnRef>
          <a:fillRef idx="3">
            <a:schemeClr val="accent3"/>
          </a:fillRef>
          <a:effectRef idx="3">
            <a:schemeClr val="accent3"/>
          </a:effectRef>
          <a:fontRef idx="minor">
            <a:schemeClr val="lt1"/>
          </a:fontRef>
        </dgm:style>
      </dgm:prSet>
      <dgm:spPr>
        <a:effectLst>
          <a:outerShdw blurRad="152400" dist="317500" dir="5400000" sx="90000" sy="-19000" rotWithShape="0">
            <a:prstClr val="black">
              <a:alpha val="15000"/>
            </a:prstClr>
          </a:outerShdw>
        </a:effectLst>
      </dgm:spPr>
      <dgm:t>
        <a:bodyPr/>
        <a:lstStyle/>
        <a:p>
          <a:r>
            <a:rPr lang="es-ES" sz="2400" b="1" dirty="0">
              <a:effectLst>
                <a:outerShdw blurRad="38100" dist="38100" dir="2700000" algn="tl">
                  <a:srgbClr val="000000">
                    <a:alpha val="43137"/>
                  </a:srgbClr>
                </a:outerShdw>
              </a:effectLst>
            </a:rPr>
            <a:t>Diseño </a:t>
          </a:r>
        </a:p>
      </dgm:t>
    </dgm:pt>
    <dgm:pt modelId="{80DDB0B3-8CA1-41B9-B638-D8462998E1BB}" type="parTrans" cxnId="{97036DF0-3C3B-40C0-8BCE-C8447C800050}">
      <dgm:prSet>
        <dgm:style>
          <a:lnRef idx="3">
            <a:schemeClr val="accent6"/>
          </a:lnRef>
          <a:fillRef idx="0">
            <a:schemeClr val="accent6"/>
          </a:fillRef>
          <a:effectRef idx="2">
            <a:schemeClr val="accent6"/>
          </a:effectRef>
          <a:fontRef idx="minor">
            <a:schemeClr val="tx1"/>
          </a:fontRef>
        </dgm:style>
      </dgm:prSet>
      <dgm:spPr>
        <a:ln>
          <a:solidFill>
            <a:srgbClr val="FFC000"/>
          </a:solidFill>
        </a:ln>
      </dgm:spPr>
      <dgm:t>
        <a:bodyPr/>
        <a:lstStyle/>
        <a:p>
          <a:endParaRPr lang="es-ES"/>
        </a:p>
      </dgm:t>
    </dgm:pt>
    <dgm:pt modelId="{1F1C02D4-5C63-40CC-B7C9-E234EE3C48B9}" type="sibTrans" cxnId="{97036DF0-3C3B-40C0-8BCE-C8447C800050}">
      <dgm:prSet/>
      <dgm:spPr/>
      <dgm:t>
        <a:bodyPr/>
        <a:lstStyle/>
        <a:p>
          <a:endParaRPr lang="es-ES"/>
        </a:p>
      </dgm:t>
    </dgm:pt>
    <dgm:pt modelId="{3B5EEE11-DA00-4759-B244-1BA51A6DFBCB}">
      <dgm:prSet phldrT="[Texto]" custT="1">
        <dgm:style>
          <a:lnRef idx="2">
            <a:schemeClr val="accent4"/>
          </a:lnRef>
          <a:fillRef idx="1">
            <a:schemeClr val="lt1"/>
          </a:fillRef>
          <a:effectRef idx="0">
            <a:schemeClr val="accent4"/>
          </a:effectRef>
          <a:fontRef idx="minor">
            <a:schemeClr val="dk1"/>
          </a:fontRef>
        </dgm:style>
      </dgm:prSet>
      <dgm:spPr/>
      <dgm:t>
        <a:bodyPr anchor="t"/>
        <a:lstStyle/>
        <a:p>
          <a:pPr algn="l">
            <a:buFont typeface="+mj-lt"/>
            <a:buAutoNum type="arabicPeriod"/>
          </a:pPr>
          <a:r>
            <a:rPr lang="es-ES" sz="1600" i="1" dirty="0"/>
            <a:t>1. Bibliográfica documental</a:t>
          </a:r>
        </a:p>
      </dgm:t>
    </dgm:pt>
    <dgm:pt modelId="{4BCCBF43-D6AF-4BE6-B9D4-6D4328486F32}" type="parTrans" cxnId="{A3B63E2A-F640-46F0-9B26-736AA452DBEF}">
      <dgm:prSet>
        <dgm:style>
          <a:lnRef idx="3">
            <a:schemeClr val="accent4"/>
          </a:lnRef>
          <a:fillRef idx="0">
            <a:schemeClr val="accent4"/>
          </a:fillRef>
          <a:effectRef idx="2">
            <a:schemeClr val="accent4"/>
          </a:effectRef>
          <a:fontRef idx="minor">
            <a:schemeClr val="tx1"/>
          </a:fontRef>
        </dgm:style>
      </dgm:prSet>
      <dgm:spPr>
        <a:ln/>
      </dgm:spPr>
      <dgm:t>
        <a:bodyPr/>
        <a:lstStyle/>
        <a:p>
          <a:endParaRPr lang="es-ES"/>
        </a:p>
      </dgm:t>
    </dgm:pt>
    <dgm:pt modelId="{3354B9A9-AA25-4CD0-BC0C-BC159DE81192}" type="sibTrans" cxnId="{A3B63E2A-F640-46F0-9B26-736AA452DBEF}">
      <dgm:prSet/>
      <dgm:spPr/>
      <dgm:t>
        <a:bodyPr/>
        <a:lstStyle/>
        <a:p>
          <a:endParaRPr lang="es-ES"/>
        </a:p>
      </dgm:t>
    </dgm:pt>
    <dgm:pt modelId="{CAF2961A-B10A-4168-A720-31E778619588}">
      <dgm:prSet phldrT="[Texto]" custT="1">
        <dgm:style>
          <a:lnRef idx="2">
            <a:schemeClr val="accent4"/>
          </a:lnRef>
          <a:fillRef idx="1">
            <a:schemeClr val="lt1"/>
          </a:fillRef>
          <a:effectRef idx="0">
            <a:schemeClr val="accent4"/>
          </a:effectRef>
          <a:fontRef idx="minor">
            <a:schemeClr val="dk1"/>
          </a:fontRef>
        </dgm:style>
      </dgm:prSet>
      <dgm:spPr/>
      <dgm:t>
        <a:bodyPr anchor="t"/>
        <a:lstStyle/>
        <a:p>
          <a:pPr algn="l">
            <a:buFont typeface="+mj-lt"/>
            <a:buAutoNum type="arabicPeriod"/>
          </a:pPr>
          <a:r>
            <a:rPr lang="es-ES" sz="1600" i="1" dirty="0"/>
            <a:t>2. investigación de campo</a:t>
          </a:r>
        </a:p>
      </dgm:t>
    </dgm:pt>
    <dgm:pt modelId="{66D10E4F-D546-45EA-842B-92AF6244CE13}" type="parTrans" cxnId="{CFB45842-CE44-4FDC-97AF-7A87D211EC01}">
      <dgm:prSet>
        <dgm:style>
          <a:lnRef idx="3">
            <a:schemeClr val="accent4"/>
          </a:lnRef>
          <a:fillRef idx="0">
            <a:schemeClr val="accent4"/>
          </a:fillRef>
          <a:effectRef idx="2">
            <a:schemeClr val="accent4"/>
          </a:effectRef>
          <a:fontRef idx="minor">
            <a:schemeClr val="tx1"/>
          </a:fontRef>
        </dgm:style>
      </dgm:prSet>
      <dgm:spPr>
        <a:ln/>
      </dgm:spPr>
      <dgm:t>
        <a:bodyPr/>
        <a:lstStyle/>
        <a:p>
          <a:endParaRPr lang="es-ES"/>
        </a:p>
      </dgm:t>
    </dgm:pt>
    <dgm:pt modelId="{DA198553-DDAF-4BAD-A643-50B6BF958E02}" type="sibTrans" cxnId="{CFB45842-CE44-4FDC-97AF-7A87D211EC01}">
      <dgm:prSet/>
      <dgm:spPr/>
      <dgm:t>
        <a:bodyPr/>
        <a:lstStyle/>
        <a:p>
          <a:endParaRPr lang="es-ES"/>
        </a:p>
      </dgm:t>
    </dgm:pt>
    <dgm:pt modelId="{F8EAE2E5-AC7D-4843-9505-E3D621CBC242}">
      <dgm:prSet phldrT="[Texto]" custT="1">
        <dgm:style>
          <a:lnRef idx="2">
            <a:schemeClr val="accent4"/>
          </a:lnRef>
          <a:fillRef idx="1">
            <a:schemeClr val="lt1"/>
          </a:fillRef>
          <a:effectRef idx="0">
            <a:schemeClr val="accent4"/>
          </a:effectRef>
          <a:fontRef idx="minor">
            <a:schemeClr val="dk1"/>
          </a:fontRef>
        </dgm:style>
      </dgm:prSet>
      <dgm:spPr/>
      <dgm:t>
        <a:bodyPr anchor="t"/>
        <a:lstStyle/>
        <a:p>
          <a:pPr algn="l">
            <a:buFont typeface="+mj-lt"/>
            <a:buAutoNum type="arabicPeriod"/>
          </a:pPr>
          <a:r>
            <a:rPr lang="es-ES" sz="1600" i="1" dirty="0"/>
            <a:t>3. Cualitativa Cuantitativa</a:t>
          </a:r>
        </a:p>
      </dgm:t>
    </dgm:pt>
    <dgm:pt modelId="{E6E8649B-993E-458F-956B-26B7BEAA3864}" type="parTrans" cxnId="{8A253FA6-FBF3-4AC7-BF24-11CE28A71BD2}">
      <dgm:prSet>
        <dgm:style>
          <a:lnRef idx="3">
            <a:schemeClr val="accent4"/>
          </a:lnRef>
          <a:fillRef idx="0">
            <a:schemeClr val="accent4"/>
          </a:fillRef>
          <a:effectRef idx="2">
            <a:schemeClr val="accent4"/>
          </a:effectRef>
          <a:fontRef idx="minor">
            <a:schemeClr val="tx1"/>
          </a:fontRef>
        </dgm:style>
      </dgm:prSet>
      <dgm:spPr>
        <a:ln/>
      </dgm:spPr>
      <dgm:t>
        <a:bodyPr/>
        <a:lstStyle/>
        <a:p>
          <a:endParaRPr lang="es-ES"/>
        </a:p>
      </dgm:t>
    </dgm:pt>
    <dgm:pt modelId="{994640A1-1068-4EAA-8A9C-C95C9B23CCEA}" type="sibTrans" cxnId="{8A253FA6-FBF3-4AC7-BF24-11CE28A71BD2}">
      <dgm:prSet/>
      <dgm:spPr/>
      <dgm:t>
        <a:bodyPr/>
        <a:lstStyle/>
        <a:p>
          <a:endParaRPr lang="es-ES"/>
        </a:p>
      </dgm:t>
    </dgm:pt>
    <dgm:pt modelId="{0BC3DE7F-B8F4-42B8-85F8-42731DBE1B22}">
      <dgm:prSet phldrT="[Texto]" custT="1">
        <dgm:style>
          <a:lnRef idx="2">
            <a:schemeClr val="accent4"/>
          </a:lnRef>
          <a:fillRef idx="1">
            <a:schemeClr val="lt1"/>
          </a:fillRef>
          <a:effectRef idx="0">
            <a:schemeClr val="accent4"/>
          </a:effectRef>
          <a:fontRef idx="minor">
            <a:schemeClr val="dk1"/>
          </a:fontRef>
        </dgm:style>
      </dgm:prSet>
      <dgm:spPr/>
      <dgm:t>
        <a:bodyPr anchor="t"/>
        <a:lstStyle/>
        <a:p>
          <a:pPr algn="l">
            <a:buFont typeface="+mj-lt"/>
            <a:buAutoNum type="arabicPeriod"/>
          </a:pPr>
          <a:r>
            <a:rPr lang="es-ES" sz="1600" i="1" dirty="0"/>
            <a:t>4. Análisis Síntesis</a:t>
          </a:r>
        </a:p>
      </dgm:t>
    </dgm:pt>
    <dgm:pt modelId="{7273830F-CDA2-4075-B774-62FCFA826433}" type="parTrans" cxnId="{13EBD14B-CD3B-4779-94E6-90C622CB301E}">
      <dgm:prSet>
        <dgm:style>
          <a:lnRef idx="3">
            <a:schemeClr val="accent4"/>
          </a:lnRef>
          <a:fillRef idx="0">
            <a:schemeClr val="accent4"/>
          </a:fillRef>
          <a:effectRef idx="2">
            <a:schemeClr val="accent4"/>
          </a:effectRef>
          <a:fontRef idx="minor">
            <a:schemeClr val="tx1"/>
          </a:fontRef>
        </dgm:style>
      </dgm:prSet>
      <dgm:spPr>
        <a:ln/>
      </dgm:spPr>
      <dgm:t>
        <a:bodyPr/>
        <a:lstStyle/>
        <a:p>
          <a:endParaRPr lang="es-ES"/>
        </a:p>
      </dgm:t>
    </dgm:pt>
    <dgm:pt modelId="{B3DA1C8E-4695-4FD3-AD93-E5551C14840B}" type="sibTrans" cxnId="{13EBD14B-CD3B-4779-94E6-90C622CB301E}">
      <dgm:prSet/>
      <dgm:spPr/>
      <dgm:t>
        <a:bodyPr/>
        <a:lstStyle/>
        <a:p>
          <a:endParaRPr lang="es-ES"/>
        </a:p>
      </dgm:t>
    </dgm:pt>
    <dgm:pt modelId="{D21A97C9-59D8-47B6-BEFE-149660956322}">
      <dgm:prSet phldrT="[Texto]" custT="1">
        <dgm:style>
          <a:lnRef idx="2">
            <a:schemeClr val="accent4"/>
          </a:lnRef>
          <a:fillRef idx="1">
            <a:schemeClr val="lt1"/>
          </a:fillRef>
          <a:effectRef idx="0">
            <a:schemeClr val="accent4"/>
          </a:effectRef>
          <a:fontRef idx="minor">
            <a:schemeClr val="dk1"/>
          </a:fontRef>
        </dgm:style>
      </dgm:prSet>
      <dgm:spPr/>
      <dgm:t>
        <a:bodyPr anchor="t"/>
        <a:lstStyle/>
        <a:p>
          <a:pPr algn="l">
            <a:buFont typeface="+mj-lt"/>
            <a:buAutoNum type="arabicPeriod"/>
          </a:pPr>
          <a:r>
            <a:rPr lang="es-ES" sz="1600" i="1" dirty="0"/>
            <a:t>5. Propuesta</a:t>
          </a:r>
        </a:p>
      </dgm:t>
    </dgm:pt>
    <dgm:pt modelId="{77A53080-89CB-4541-A083-A2131B6FDF35}" type="parTrans" cxnId="{EF6C8361-7117-42FF-9758-848534265E0B}">
      <dgm:prSet>
        <dgm:style>
          <a:lnRef idx="3">
            <a:schemeClr val="accent4"/>
          </a:lnRef>
          <a:fillRef idx="0">
            <a:schemeClr val="accent4"/>
          </a:fillRef>
          <a:effectRef idx="2">
            <a:schemeClr val="accent4"/>
          </a:effectRef>
          <a:fontRef idx="minor">
            <a:schemeClr val="tx1"/>
          </a:fontRef>
        </dgm:style>
      </dgm:prSet>
      <dgm:spPr>
        <a:ln/>
      </dgm:spPr>
      <dgm:t>
        <a:bodyPr/>
        <a:lstStyle/>
        <a:p>
          <a:endParaRPr lang="es-ES"/>
        </a:p>
      </dgm:t>
    </dgm:pt>
    <dgm:pt modelId="{31535184-5407-44F7-B64D-692D6FFEAFFA}" type="sibTrans" cxnId="{EF6C8361-7117-42FF-9758-848534265E0B}">
      <dgm:prSet/>
      <dgm:spPr/>
      <dgm:t>
        <a:bodyPr/>
        <a:lstStyle/>
        <a:p>
          <a:endParaRPr lang="es-ES"/>
        </a:p>
      </dgm:t>
    </dgm:pt>
    <dgm:pt modelId="{65473826-987D-45B5-B45B-D4F1AFEC7DC7}" type="pres">
      <dgm:prSet presAssocID="{24DE919A-FD62-430F-9F2B-D6882407C716}" presName="Name0" presStyleCnt="0">
        <dgm:presLayoutVars>
          <dgm:chPref val="1"/>
          <dgm:dir/>
          <dgm:animOne val="branch"/>
          <dgm:animLvl val="lvl"/>
          <dgm:resizeHandles/>
        </dgm:presLayoutVars>
      </dgm:prSet>
      <dgm:spPr/>
      <dgm:t>
        <a:bodyPr/>
        <a:lstStyle/>
        <a:p>
          <a:endParaRPr lang="es-ES"/>
        </a:p>
      </dgm:t>
    </dgm:pt>
    <dgm:pt modelId="{626B7751-400B-48CB-9A90-565C901A7909}" type="pres">
      <dgm:prSet presAssocID="{8D3E0B0B-FFC4-4994-83B7-4D19BCFC0D1C}" presName="vertOne" presStyleCnt="0"/>
      <dgm:spPr/>
    </dgm:pt>
    <dgm:pt modelId="{52B485F3-D929-49A7-8D23-5B28C7C512A4}" type="pres">
      <dgm:prSet presAssocID="{8D3E0B0B-FFC4-4994-83B7-4D19BCFC0D1C}" presName="txOne" presStyleLbl="node0" presStyleIdx="0" presStyleCnt="1" custScaleY="32203">
        <dgm:presLayoutVars>
          <dgm:chPref val="3"/>
        </dgm:presLayoutVars>
      </dgm:prSet>
      <dgm:spPr/>
      <dgm:t>
        <a:bodyPr/>
        <a:lstStyle/>
        <a:p>
          <a:endParaRPr lang="es-ES"/>
        </a:p>
      </dgm:t>
    </dgm:pt>
    <dgm:pt modelId="{35C0B753-34C6-49DC-914C-9E2075E939BB}" type="pres">
      <dgm:prSet presAssocID="{8D3E0B0B-FFC4-4994-83B7-4D19BCFC0D1C}" presName="parTransOne" presStyleCnt="0"/>
      <dgm:spPr/>
    </dgm:pt>
    <dgm:pt modelId="{22A25D80-C7D6-402F-8008-413D3AE1626F}" type="pres">
      <dgm:prSet presAssocID="{8D3E0B0B-FFC4-4994-83B7-4D19BCFC0D1C}" presName="horzOne" presStyleCnt="0"/>
      <dgm:spPr/>
    </dgm:pt>
    <dgm:pt modelId="{52033D29-88E0-451E-BBC8-B8592E38E1C4}" type="pres">
      <dgm:prSet presAssocID="{40D9873A-C6B9-457E-B664-1FFADB3B90BB}" presName="vertTwo" presStyleCnt="0"/>
      <dgm:spPr/>
    </dgm:pt>
    <dgm:pt modelId="{CB824E29-8841-4827-BBBF-50AF29E63FB7}" type="pres">
      <dgm:prSet presAssocID="{40D9873A-C6B9-457E-B664-1FFADB3B90BB}" presName="txTwo" presStyleLbl="node2" presStyleIdx="0" presStyleCnt="3" custScaleY="32397">
        <dgm:presLayoutVars>
          <dgm:chPref val="3"/>
        </dgm:presLayoutVars>
      </dgm:prSet>
      <dgm:spPr/>
      <dgm:t>
        <a:bodyPr/>
        <a:lstStyle/>
        <a:p>
          <a:endParaRPr lang="es-ES"/>
        </a:p>
      </dgm:t>
    </dgm:pt>
    <dgm:pt modelId="{51CC1450-E405-4B8A-BC28-1602DA6E5D48}" type="pres">
      <dgm:prSet presAssocID="{40D9873A-C6B9-457E-B664-1FFADB3B90BB}" presName="parTransTwo" presStyleCnt="0"/>
      <dgm:spPr/>
    </dgm:pt>
    <dgm:pt modelId="{3ACA36E9-BD47-4FED-8298-42AE20A6D8B2}" type="pres">
      <dgm:prSet presAssocID="{40D9873A-C6B9-457E-B664-1FFADB3B90BB}" presName="horzTwo" presStyleCnt="0"/>
      <dgm:spPr/>
    </dgm:pt>
    <dgm:pt modelId="{FF20FC0C-0AEA-4630-ABD3-56FCD3AC4E39}" type="pres">
      <dgm:prSet presAssocID="{AA8C2D19-1BE5-41D1-B2AD-BF0B7335F0AC}" presName="vertThree" presStyleCnt="0"/>
      <dgm:spPr/>
    </dgm:pt>
    <dgm:pt modelId="{025E1997-AD84-463B-8C6D-059C3E88F554}" type="pres">
      <dgm:prSet presAssocID="{AA8C2D19-1BE5-41D1-B2AD-BF0B7335F0AC}" presName="txThree" presStyleLbl="node3" presStyleIdx="0" presStyleCnt="7" custScaleY="57459" custLinFactNeighborY="-3460">
        <dgm:presLayoutVars>
          <dgm:chPref val="3"/>
        </dgm:presLayoutVars>
      </dgm:prSet>
      <dgm:spPr/>
      <dgm:t>
        <a:bodyPr/>
        <a:lstStyle/>
        <a:p>
          <a:endParaRPr lang="es-ES"/>
        </a:p>
      </dgm:t>
    </dgm:pt>
    <dgm:pt modelId="{CEA47E07-E53C-4967-85FA-D00768DAC1B1}" type="pres">
      <dgm:prSet presAssocID="{AA8C2D19-1BE5-41D1-B2AD-BF0B7335F0AC}" presName="horzThree" presStyleCnt="0"/>
      <dgm:spPr/>
    </dgm:pt>
    <dgm:pt modelId="{4774289B-337C-437A-9CA7-27B086818FD9}" type="pres">
      <dgm:prSet presAssocID="{816DBF2B-2DF9-4B8A-A927-C475F3C2B9AF}" presName="sibSpaceTwo" presStyleCnt="0"/>
      <dgm:spPr/>
    </dgm:pt>
    <dgm:pt modelId="{67935410-1E66-4D51-A1B0-1A8F2B7099B9}" type="pres">
      <dgm:prSet presAssocID="{41911D1F-D8E3-4973-8ED5-866965B58273}" presName="vertTwo" presStyleCnt="0"/>
      <dgm:spPr/>
    </dgm:pt>
    <dgm:pt modelId="{D5FB3B4C-B194-4FBD-AE02-99A73BA5A654}" type="pres">
      <dgm:prSet presAssocID="{41911D1F-D8E3-4973-8ED5-866965B58273}" presName="txTwo" presStyleLbl="node2" presStyleIdx="1" presStyleCnt="3" custScaleY="32397" custLinFactY="888" custLinFactNeighborY="100000">
        <dgm:presLayoutVars>
          <dgm:chPref val="3"/>
        </dgm:presLayoutVars>
      </dgm:prSet>
      <dgm:spPr/>
      <dgm:t>
        <a:bodyPr/>
        <a:lstStyle/>
        <a:p>
          <a:endParaRPr lang="es-ES"/>
        </a:p>
      </dgm:t>
    </dgm:pt>
    <dgm:pt modelId="{44454E8F-BA9D-49E7-A0E5-A3AAB1C4C1D6}" type="pres">
      <dgm:prSet presAssocID="{41911D1F-D8E3-4973-8ED5-866965B58273}" presName="parTransTwo" presStyleCnt="0"/>
      <dgm:spPr/>
    </dgm:pt>
    <dgm:pt modelId="{CDB42CB0-CF09-4B5B-9751-38088ED7EEDC}" type="pres">
      <dgm:prSet presAssocID="{41911D1F-D8E3-4973-8ED5-866965B58273}" presName="horzTwo" presStyleCnt="0"/>
      <dgm:spPr/>
    </dgm:pt>
    <dgm:pt modelId="{A70E3BB9-3E6C-4AA4-B672-1A33375BEB86}" type="pres">
      <dgm:prSet presAssocID="{F71A4D3E-9616-4670-BD09-80288818BB4E}" presName="vertThree" presStyleCnt="0"/>
      <dgm:spPr/>
    </dgm:pt>
    <dgm:pt modelId="{332BCA75-00F9-4FB6-B363-526878C98A4B}" type="pres">
      <dgm:prSet presAssocID="{F71A4D3E-9616-4670-BD09-80288818BB4E}" presName="txThree" presStyleLbl="node3" presStyleIdx="1" presStyleCnt="7" custScaleY="35741" custLinFactNeighborY="13080">
        <dgm:presLayoutVars>
          <dgm:chPref val="3"/>
        </dgm:presLayoutVars>
      </dgm:prSet>
      <dgm:spPr/>
      <dgm:t>
        <a:bodyPr/>
        <a:lstStyle/>
        <a:p>
          <a:endParaRPr lang="es-ES"/>
        </a:p>
      </dgm:t>
    </dgm:pt>
    <dgm:pt modelId="{86C2C189-862F-4230-9CDD-A0E7C8FE6BF6}" type="pres">
      <dgm:prSet presAssocID="{F71A4D3E-9616-4670-BD09-80288818BB4E}" presName="horzThree" presStyleCnt="0"/>
      <dgm:spPr/>
    </dgm:pt>
    <dgm:pt modelId="{D09A1954-E81B-454C-A64D-4230BC1B4731}" type="pres">
      <dgm:prSet presAssocID="{7391917E-45B9-4BB0-9F5F-5B7D84B4C0AD}" presName="sibSpaceTwo" presStyleCnt="0"/>
      <dgm:spPr/>
    </dgm:pt>
    <dgm:pt modelId="{9AF322F1-711F-48E0-AF0A-E7A1385BB8FC}" type="pres">
      <dgm:prSet presAssocID="{6D92202B-917A-4D76-B08F-E26E8E071B00}" presName="vertTwo" presStyleCnt="0"/>
      <dgm:spPr/>
    </dgm:pt>
    <dgm:pt modelId="{B4C643E9-D9FE-4080-AA9B-B811B07E1D4C}" type="pres">
      <dgm:prSet presAssocID="{6D92202B-917A-4D76-B08F-E26E8E071B00}" presName="txTwo" presStyleLbl="node2" presStyleIdx="2" presStyleCnt="3" custScaleY="32397" custLinFactY="9172" custLinFactNeighborY="100000">
        <dgm:presLayoutVars>
          <dgm:chPref val="3"/>
        </dgm:presLayoutVars>
      </dgm:prSet>
      <dgm:spPr/>
      <dgm:t>
        <a:bodyPr/>
        <a:lstStyle/>
        <a:p>
          <a:endParaRPr lang="es-ES"/>
        </a:p>
      </dgm:t>
    </dgm:pt>
    <dgm:pt modelId="{879BBCF6-6C8B-4010-9123-13A6A05F6B4C}" type="pres">
      <dgm:prSet presAssocID="{6D92202B-917A-4D76-B08F-E26E8E071B00}" presName="parTransTwo" presStyleCnt="0"/>
      <dgm:spPr/>
    </dgm:pt>
    <dgm:pt modelId="{3C3664A1-D377-49AA-8CB5-1FC10DD68276}" type="pres">
      <dgm:prSet presAssocID="{6D92202B-917A-4D76-B08F-E26E8E071B00}" presName="horzTwo" presStyleCnt="0"/>
      <dgm:spPr/>
    </dgm:pt>
    <dgm:pt modelId="{3F503BC5-F80C-47BB-80D5-DFB4662BD498}" type="pres">
      <dgm:prSet presAssocID="{3B5EEE11-DA00-4759-B244-1BA51A6DFBCB}" presName="vertThree" presStyleCnt="0"/>
      <dgm:spPr/>
    </dgm:pt>
    <dgm:pt modelId="{76679C23-3BD2-4DF3-9EFB-4A3F5AD6EAAF}" type="pres">
      <dgm:prSet presAssocID="{3B5EEE11-DA00-4759-B244-1BA51A6DFBCB}" presName="txThree" presStyleLbl="node3" presStyleIdx="2" presStyleCnt="7" custScaleY="33998" custLinFactNeighborY="31381">
        <dgm:presLayoutVars>
          <dgm:chPref val="3"/>
        </dgm:presLayoutVars>
      </dgm:prSet>
      <dgm:spPr/>
      <dgm:t>
        <a:bodyPr/>
        <a:lstStyle/>
        <a:p>
          <a:endParaRPr lang="es-ES"/>
        </a:p>
      </dgm:t>
    </dgm:pt>
    <dgm:pt modelId="{AD3D3B81-FEBD-4DA3-B54F-AA100EDA5F7E}" type="pres">
      <dgm:prSet presAssocID="{3B5EEE11-DA00-4759-B244-1BA51A6DFBCB}" presName="horzThree" presStyleCnt="0"/>
      <dgm:spPr/>
    </dgm:pt>
    <dgm:pt modelId="{3CD2B0BF-6A0F-4EC8-9F8D-D0BE6C7B3870}" type="pres">
      <dgm:prSet presAssocID="{3354B9A9-AA25-4CD0-BC0C-BC159DE81192}" presName="sibSpaceThree" presStyleCnt="0"/>
      <dgm:spPr/>
    </dgm:pt>
    <dgm:pt modelId="{6C6CEF9A-BC6B-47D8-A69F-42F1534983CC}" type="pres">
      <dgm:prSet presAssocID="{CAF2961A-B10A-4168-A720-31E778619588}" presName="vertThree" presStyleCnt="0"/>
      <dgm:spPr/>
    </dgm:pt>
    <dgm:pt modelId="{28124FDF-2707-4C84-95FC-9CC8C23CA0AA}" type="pres">
      <dgm:prSet presAssocID="{CAF2961A-B10A-4168-A720-31E778619588}" presName="txThree" presStyleLbl="node3" presStyleIdx="3" presStyleCnt="7" custScaleY="33998" custLinFactNeighborY="31381">
        <dgm:presLayoutVars>
          <dgm:chPref val="3"/>
        </dgm:presLayoutVars>
      </dgm:prSet>
      <dgm:spPr/>
      <dgm:t>
        <a:bodyPr/>
        <a:lstStyle/>
        <a:p>
          <a:endParaRPr lang="es-ES"/>
        </a:p>
      </dgm:t>
    </dgm:pt>
    <dgm:pt modelId="{5D07B86A-6EA4-4B0E-B27B-83E668D636D6}" type="pres">
      <dgm:prSet presAssocID="{CAF2961A-B10A-4168-A720-31E778619588}" presName="horzThree" presStyleCnt="0"/>
      <dgm:spPr/>
    </dgm:pt>
    <dgm:pt modelId="{FC7646A4-673C-4903-B54A-30010FA79752}" type="pres">
      <dgm:prSet presAssocID="{DA198553-DDAF-4BAD-A643-50B6BF958E02}" presName="sibSpaceThree" presStyleCnt="0"/>
      <dgm:spPr/>
    </dgm:pt>
    <dgm:pt modelId="{3B4DCAE8-B8B7-4291-95BA-BA4FCAE0DF25}" type="pres">
      <dgm:prSet presAssocID="{F8EAE2E5-AC7D-4843-9505-E3D621CBC242}" presName="vertThree" presStyleCnt="0"/>
      <dgm:spPr/>
    </dgm:pt>
    <dgm:pt modelId="{0D3D4E4F-9F9C-4E51-A296-044682F0ADA2}" type="pres">
      <dgm:prSet presAssocID="{F8EAE2E5-AC7D-4843-9505-E3D621CBC242}" presName="txThree" presStyleLbl="node3" presStyleIdx="4" presStyleCnt="7" custScaleY="33998" custLinFactNeighborY="31381">
        <dgm:presLayoutVars>
          <dgm:chPref val="3"/>
        </dgm:presLayoutVars>
      </dgm:prSet>
      <dgm:spPr/>
      <dgm:t>
        <a:bodyPr/>
        <a:lstStyle/>
        <a:p>
          <a:endParaRPr lang="es-ES"/>
        </a:p>
      </dgm:t>
    </dgm:pt>
    <dgm:pt modelId="{2D68E9DB-AB95-45E2-B0A6-A3FC5D953161}" type="pres">
      <dgm:prSet presAssocID="{F8EAE2E5-AC7D-4843-9505-E3D621CBC242}" presName="horzThree" presStyleCnt="0"/>
      <dgm:spPr/>
    </dgm:pt>
    <dgm:pt modelId="{B4F6744E-D029-40D9-84FE-35A95D645F5C}" type="pres">
      <dgm:prSet presAssocID="{994640A1-1068-4EAA-8A9C-C95C9B23CCEA}" presName="sibSpaceThree" presStyleCnt="0"/>
      <dgm:spPr/>
    </dgm:pt>
    <dgm:pt modelId="{9D201CA4-3D89-4176-A525-D2214B2F9CA8}" type="pres">
      <dgm:prSet presAssocID="{0BC3DE7F-B8F4-42B8-85F8-42731DBE1B22}" presName="vertThree" presStyleCnt="0"/>
      <dgm:spPr/>
    </dgm:pt>
    <dgm:pt modelId="{1077E8BB-59C7-4DBD-B7A8-112C71CAE18E}" type="pres">
      <dgm:prSet presAssocID="{0BC3DE7F-B8F4-42B8-85F8-42731DBE1B22}" presName="txThree" presStyleLbl="node3" presStyleIdx="5" presStyleCnt="7" custScaleY="33998" custLinFactNeighborY="31381">
        <dgm:presLayoutVars>
          <dgm:chPref val="3"/>
        </dgm:presLayoutVars>
      </dgm:prSet>
      <dgm:spPr/>
      <dgm:t>
        <a:bodyPr/>
        <a:lstStyle/>
        <a:p>
          <a:endParaRPr lang="es-ES"/>
        </a:p>
      </dgm:t>
    </dgm:pt>
    <dgm:pt modelId="{0CAA6573-34BE-43EC-B354-83538B2809E9}" type="pres">
      <dgm:prSet presAssocID="{0BC3DE7F-B8F4-42B8-85F8-42731DBE1B22}" presName="horzThree" presStyleCnt="0"/>
      <dgm:spPr/>
    </dgm:pt>
    <dgm:pt modelId="{508E0360-B1AD-423F-8DCF-F1EA58C4D40E}" type="pres">
      <dgm:prSet presAssocID="{B3DA1C8E-4695-4FD3-AD93-E5551C14840B}" presName="sibSpaceThree" presStyleCnt="0"/>
      <dgm:spPr/>
    </dgm:pt>
    <dgm:pt modelId="{726CB4E7-8DAD-4258-A029-33F081F60881}" type="pres">
      <dgm:prSet presAssocID="{D21A97C9-59D8-47B6-BEFE-149660956322}" presName="vertThree" presStyleCnt="0"/>
      <dgm:spPr/>
    </dgm:pt>
    <dgm:pt modelId="{559736B1-3199-4F71-9286-B30B9E69DD61}" type="pres">
      <dgm:prSet presAssocID="{D21A97C9-59D8-47B6-BEFE-149660956322}" presName="txThree" presStyleLbl="node3" presStyleIdx="6" presStyleCnt="7" custScaleY="33998" custLinFactNeighborY="31381">
        <dgm:presLayoutVars>
          <dgm:chPref val="3"/>
        </dgm:presLayoutVars>
      </dgm:prSet>
      <dgm:spPr/>
      <dgm:t>
        <a:bodyPr/>
        <a:lstStyle/>
        <a:p>
          <a:endParaRPr lang="es-ES"/>
        </a:p>
      </dgm:t>
    </dgm:pt>
    <dgm:pt modelId="{8F62650A-6463-4673-8EA3-DB0A8E5FB867}" type="pres">
      <dgm:prSet presAssocID="{D21A97C9-59D8-47B6-BEFE-149660956322}" presName="horzThree" presStyleCnt="0"/>
      <dgm:spPr/>
    </dgm:pt>
  </dgm:ptLst>
  <dgm:cxnLst>
    <dgm:cxn modelId="{3BD7649C-2F3C-4796-BCDF-148EFBA75992}" type="presOf" srcId="{40D9873A-C6B9-457E-B664-1FFADB3B90BB}" destId="{CB824E29-8841-4827-BBBF-50AF29E63FB7}" srcOrd="0" destOrd="0" presId="urn:microsoft.com/office/officeart/2005/8/layout/hierarchy4"/>
    <dgm:cxn modelId="{031A3328-8609-4760-8164-9E97120BE3CF}" type="presOf" srcId="{6D92202B-917A-4D76-B08F-E26E8E071B00}" destId="{B4C643E9-D9FE-4080-AA9B-B811B07E1D4C}" srcOrd="0" destOrd="0" presId="urn:microsoft.com/office/officeart/2005/8/layout/hierarchy4"/>
    <dgm:cxn modelId="{B18F3E56-D4E1-434C-974B-3876EBFA3189}" type="presOf" srcId="{24DE919A-FD62-430F-9F2B-D6882407C716}" destId="{65473826-987D-45B5-B45B-D4F1AFEC7DC7}" srcOrd="0" destOrd="0" presId="urn:microsoft.com/office/officeart/2005/8/layout/hierarchy4"/>
    <dgm:cxn modelId="{424A62F8-900C-406D-881D-F971780084B7}" type="presOf" srcId="{AA8C2D19-1BE5-41D1-B2AD-BF0B7335F0AC}" destId="{025E1997-AD84-463B-8C6D-059C3E88F554}" srcOrd="0" destOrd="0" presId="urn:microsoft.com/office/officeart/2005/8/layout/hierarchy4"/>
    <dgm:cxn modelId="{3AFDC5EB-DE8A-4CE1-B623-F111F003B3E6}" type="presOf" srcId="{8D3E0B0B-FFC4-4994-83B7-4D19BCFC0D1C}" destId="{52B485F3-D929-49A7-8D23-5B28C7C512A4}" srcOrd="0" destOrd="0" presId="urn:microsoft.com/office/officeart/2005/8/layout/hierarchy4"/>
    <dgm:cxn modelId="{97036DF0-3C3B-40C0-8BCE-C8447C800050}" srcId="{8D3E0B0B-FFC4-4994-83B7-4D19BCFC0D1C}" destId="{6D92202B-917A-4D76-B08F-E26E8E071B00}" srcOrd="2" destOrd="0" parTransId="{80DDB0B3-8CA1-41B9-B638-D8462998E1BB}" sibTransId="{1F1C02D4-5C63-40CC-B7C9-E234EE3C48B9}"/>
    <dgm:cxn modelId="{A3B63E2A-F640-46F0-9B26-736AA452DBEF}" srcId="{6D92202B-917A-4D76-B08F-E26E8E071B00}" destId="{3B5EEE11-DA00-4759-B244-1BA51A6DFBCB}" srcOrd="0" destOrd="0" parTransId="{4BCCBF43-D6AF-4BE6-B9D4-6D4328486F32}" sibTransId="{3354B9A9-AA25-4CD0-BC0C-BC159DE81192}"/>
    <dgm:cxn modelId="{719327FE-54CF-4301-B610-4D005E666821}" type="presOf" srcId="{D21A97C9-59D8-47B6-BEFE-149660956322}" destId="{559736B1-3199-4F71-9286-B30B9E69DD61}" srcOrd="0" destOrd="0" presId="urn:microsoft.com/office/officeart/2005/8/layout/hierarchy4"/>
    <dgm:cxn modelId="{00B773BF-133C-4501-A252-AB04B1C87EAB}" srcId="{8D3E0B0B-FFC4-4994-83B7-4D19BCFC0D1C}" destId="{40D9873A-C6B9-457E-B664-1FFADB3B90BB}" srcOrd="0" destOrd="0" parTransId="{3C7387C8-D639-4648-BA7A-2BF5891174B6}" sibTransId="{816DBF2B-2DF9-4B8A-A927-C475F3C2B9AF}"/>
    <dgm:cxn modelId="{40FF7E09-4040-4F02-8AEA-CC8931723E9D}" type="presOf" srcId="{0BC3DE7F-B8F4-42B8-85F8-42731DBE1B22}" destId="{1077E8BB-59C7-4DBD-B7A8-112C71CAE18E}" srcOrd="0" destOrd="0" presId="urn:microsoft.com/office/officeart/2005/8/layout/hierarchy4"/>
    <dgm:cxn modelId="{DED68B74-F4EB-431F-821E-05F85A3E6F9F}" srcId="{8D3E0B0B-FFC4-4994-83B7-4D19BCFC0D1C}" destId="{41911D1F-D8E3-4973-8ED5-866965B58273}" srcOrd="1" destOrd="0" parTransId="{6C486E24-4E8E-4B53-B42A-23D4011472F0}" sibTransId="{7391917E-45B9-4BB0-9F5F-5B7D84B4C0AD}"/>
    <dgm:cxn modelId="{F8E03506-55ED-4B4C-B197-ADDD2FA3C835}" srcId="{24DE919A-FD62-430F-9F2B-D6882407C716}" destId="{8D3E0B0B-FFC4-4994-83B7-4D19BCFC0D1C}" srcOrd="0" destOrd="0" parTransId="{5BF08A52-AFFB-473A-A2BE-425FFB0700D1}" sibTransId="{367737DF-1025-4A74-8E9D-0EFEAD3A2E9D}"/>
    <dgm:cxn modelId="{78C657A1-C3A3-4C7E-B998-94B5C88B1784}" type="presOf" srcId="{41911D1F-D8E3-4973-8ED5-866965B58273}" destId="{D5FB3B4C-B194-4FBD-AE02-99A73BA5A654}" srcOrd="0" destOrd="0" presId="urn:microsoft.com/office/officeart/2005/8/layout/hierarchy4"/>
    <dgm:cxn modelId="{0747623D-1C72-41AC-9FCB-232AC60973DF}" srcId="{41911D1F-D8E3-4973-8ED5-866965B58273}" destId="{F71A4D3E-9616-4670-BD09-80288818BB4E}" srcOrd="0" destOrd="0" parTransId="{F908D1E5-5CCE-4998-BD05-B065136DA37E}" sibTransId="{F4EC7D0A-7894-4F74-BF1F-CB5260DA8FEC}"/>
    <dgm:cxn modelId="{45FD49F6-B52A-4021-B554-732A755E3828}" type="presOf" srcId="{F8EAE2E5-AC7D-4843-9505-E3D621CBC242}" destId="{0D3D4E4F-9F9C-4E51-A296-044682F0ADA2}" srcOrd="0" destOrd="0" presId="urn:microsoft.com/office/officeart/2005/8/layout/hierarchy4"/>
    <dgm:cxn modelId="{EA56D76F-30CF-4A33-B529-967666FD86E7}" type="presOf" srcId="{CAF2961A-B10A-4168-A720-31E778619588}" destId="{28124FDF-2707-4C84-95FC-9CC8C23CA0AA}" srcOrd="0" destOrd="0" presId="urn:microsoft.com/office/officeart/2005/8/layout/hierarchy4"/>
    <dgm:cxn modelId="{61CAB0C5-C2AB-41D0-96EC-897AB225C0AA}" type="presOf" srcId="{3B5EEE11-DA00-4759-B244-1BA51A6DFBCB}" destId="{76679C23-3BD2-4DF3-9EFB-4A3F5AD6EAAF}" srcOrd="0" destOrd="0" presId="urn:microsoft.com/office/officeart/2005/8/layout/hierarchy4"/>
    <dgm:cxn modelId="{13EBD14B-CD3B-4779-94E6-90C622CB301E}" srcId="{6D92202B-917A-4D76-B08F-E26E8E071B00}" destId="{0BC3DE7F-B8F4-42B8-85F8-42731DBE1B22}" srcOrd="3" destOrd="0" parTransId="{7273830F-CDA2-4075-B774-62FCFA826433}" sibTransId="{B3DA1C8E-4695-4FD3-AD93-E5551C14840B}"/>
    <dgm:cxn modelId="{2DE74DCE-F95D-40E0-84C1-F69FFEF5B8D8}" srcId="{40D9873A-C6B9-457E-B664-1FFADB3B90BB}" destId="{AA8C2D19-1BE5-41D1-B2AD-BF0B7335F0AC}" srcOrd="0" destOrd="0" parTransId="{0EA133A2-B893-49E7-9DE2-17720337F171}" sibTransId="{442F1EA9-64A9-4872-8698-BAF2D3E54523}"/>
    <dgm:cxn modelId="{6A6D8529-1399-4011-9638-B6B3EC7C505F}" type="presOf" srcId="{F71A4D3E-9616-4670-BD09-80288818BB4E}" destId="{332BCA75-00F9-4FB6-B363-526878C98A4B}" srcOrd="0" destOrd="0" presId="urn:microsoft.com/office/officeart/2005/8/layout/hierarchy4"/>
    <dgm:cxn modelId="{CFB45842-CE44-4FDC-97AF-7A87D211EC01}" srcId="{6D92202B-917A-4D76-B08F-E26E8E071B00}" destId="{CAF2961A-B10A-4168-A720-31E778619588}" srcOrd="1" destOrd="0" parTransId="{66D10E4F-D546-45EA-842B-92AF6244CE13}" sibTransId="{DA198553-DDAF-4BAD-A643-50B6BF958E02}"/>
    <dgm:cxn modelId="{8A253FA6-FBF3-4AC7-BF24-11CE28A71BD2}" srcId="{6D92202B-917A-4D76-B08F-E26E8E071B00}" destId="{F8EAE2E5-AC7D-4843-9505-E3D621CBC242}" srcOrd="2" destOrd="0" parTransId="{E6E8649B-993E-458F-956B-26B7BEAA3864}" sibTransId="{994640A1-1068-4EAA-8A9C-C95C9B23CCEA}"/>
    <dgm:cxn modelId="{EF6C8361-7117-42FF-9758-848534265E0B}" srcId="{6D92202B-917A-4D76-B08F-E26E8E071B00}" destId="{D21A97C9-59D8-47B6-BEFE-149660956322}" srcOrd="4" destOrd="0" parTransId="{77A53080-89CB-4541-A083-A2131B6FDF35}" sibTransId="{31535184-5407-44F7-B64D-692D6FFEAFFA}"/>
    <dgm:cxn modelId="{D0B38499-A546-4C87-936B-281CB344B15D}" type="presParOf" srcId="{65473826-987D-45B5-B45B-D4F1AFEC7DC7}" destId="{626B7751-400B-48CB-9A90-565C901A7909}" srcOrd="0" destOrd="0" presId="urn:microsoft.com/office/officeart/2005/8/layout/hierarchy4"/>
    <dgm:cxn modelId="{A86A9CD9-1D7A-42C8-A446-1B7D9B070F12}" type="presParOf" srcId="{626B7751-400B-48CB-9A90-565C901A7909}" destId="{52B485F3-D929-49A7-8D23-5B28C7C512A4}" srcOrd="0" destOrd="0" presId="urn:microsoft.com/office/officeart/2005/8/layout/hierarchy4"/>
    <dgm:cxn modelId="{62D7756D-88AD-425C-9839-7FECE38B408C}" type="presParOf" srcId="{626B7751-400B-48CB-9A90-565C901A7909}" destId="{35C0B753-34C6-49DC-914C-9E2075E939BB}" srcOrd="1" destOrd="0" presId="urn:microsoft.com/office/officeart/2005/8/layout/hierarchy4"/>
    <dgm:cxn modelId="{D309B1B5-5073-4D8C-B92B-B57397BE3F4A}" type="presParOf" srcId="{626B7751-400B-48CB-9A90-565C901A7909}" destId="{22A25D80-C7D6-402F-8008-413D3AE1626F}" srcOrd="2" destOrd="0" presId="urn:microsoft.com/office/officeart/2005/8/layout/hierarchy4"/>
    <dgm:cxn modelId="{28FEF74F-D77E-450A-BBEA-6C229D673E5B}" type="presParOf" srcId="{22A25D80-C7D6-402F-8008-413D3AE1626F}" destId="{52033D29-88E0-451E-BBC8-B8592E38E1C4}" srcOrd="0" destOrd="0" presId="urn:microsoft.com/office/officeart/2005/8/layout/hierarchy4"/>
    <dgm:cxn modelId="{36773D6A-56BA-49EF-8BE0-1F20AE3F7291}" type="presParOf" srcId="{52033D29-88E0-451E-BBC8-B8592E38E1C4}" destId="{CB824E29-8841-4827-BBBF-50AF29E63FB7}" srcOrd="0" destOrd="0" presId="urn:microsoft.com/office/officeart/2005/8/layout/hierarchy4"/>
    <dgm:cxn modelId="{D49E16D3-F780-4317-A2D9-EB83B6130DA0}" type="presParOf" srcId="{52033D29-88E0-451E-BBC8-B8592E38E1C4}" destId="{51CC1450-E405-4B8A-BC28-1602DA6E5D48}" srcOrd="1" destOrd="0" presId="urn:microsoft.com/office/officeart/2005/8/layout/hierarchy4"/>
    <dgm:cxn modelId="{44E188D1-3589-4615-A17D-5BDB67D3ED1B}" type="presParOf" srcId="{52033D29-88E0-451E-BBC8-B8592E38E1C4}" destId="{3ACA36E9-BD47-4FED-8298-42AE20A6D8B2}" srcOrd="2" destOrd="0" presId="urn:microsoft.com/office/officeart/2005/8/layout/hierarchy4"/>
    <dgm:cxn modelId="{DAF5680E-09F5-4B34-B77D-5BC88EFA5469}" type="presParOf" srcId="{3ACA36E9-BD47-4FED-8298-42AE20A6D8B2}" destId="{FF20FC0C-0AEA-4630-ABD3-56FCD3AC4E39}" srcOrd="0" destOrd="0" presId="urn:microsoft.com/office/officeart/2005/8/layout/hierarchy4"/>
    <dgm:cxn modelId="{6C64655E-BD4B-499C-A3C0-23B1BB44A8FE}" type="presParOf" srcId="{FF20FC0C-0AEA-4630-ABD3-56FCD3AC4E39}" destId="{025E1997-AD84-463B-8C6D-059C3E88F554}" srcOrd="0" destOrd="0" presId="urn:microsoft.com/office/officeart/2005/8/layout/hierarchy4"/>
    <dgm:cxn modelId="{34691A8F-0999-484C-9643-ACDBACA180E0}" type="presParOf" srcId="{FF20FC0C-0AEA-4630-ABD3-56FCD3AC4E39}" destId="{CEA47E07-E53C-4967-85FA-D00768DAC1B1}" srcOrd="1" destOrd="0" presId="urn:microsoft.com/office/officeart/2005/8/layout/hierarchy4"/>
    <dgm:cxn modelId="{5DE63988-72F9-4112-BC45-CF2C94058989}" type="presParOf" srcId="{22A25D80-C7D6-402F-8008-413D3AE1626F}" destId="{4774289B-337C-437A-9CA7-27B086818FD9}" srcOrd="1" destOrd="0" presId="urn:microsoft.com/office/officeart/2005/8/layout/hierarchy4"/>
    <dgm:cxn modelId="{0763ED97-DE48-4BAF-9B4F-4F41A3419765}" type="presParOf" srcId="{22A25D80-C7D6-402F-8008-413D3AE1626F}" destId="{67935410-1E66-4D51-A1B0-1A8F2B7099B9}" srcOrd="2" destOrd="0" presId="urn:microsoft.com/office/officeart/2005/8/layout/hierarchy4"/>
    <dgm:cxn modelId="{79393FEA-D1BD-4D73-9D6D-1E8482F16C28}" type="presParOf" srcId="{67935410-1E66-4D51-A1B0-1A8F2B7099B9}" destId="{D5FB3B4C-B194-4FBD-AE02-99A73BA5A654}" srcOrd="0" destOrd="0" presId="urn:microsoft.com/office/officeart/2005/8/layout/hierarchy4"/>
    <dgm:cxn modelId="{C2C3B9B6-4D10-41C0-B7F9-30346EE1F4DB}" type="presParOf" srcId="{67935410-1E66-4D51-A1B0-1A8F2B7099B9}" destId="{44454E8F-BA9D-49E7-A0E5-A3AAB1C4C1D6}" srcOrd="1" destOrd="0" presId="urn:microsoft.com/office/officeart/2005/8/layout/hierarchy4"/>
    <dgm:cxn modelId="{CA95BBC1-A64E-4A8F-A362-A8FEF286ACBD}" type="presParOf" srcId="{67935410-1E66-4D51-A1B0-1A8F2B7099B9}" destId="{CDB42CB0-CF09-4B5B-9751-38088ED7EEDC}" srcOrd="2" destOrd="0" presId="urn:microsoft.com/office/officeart/2005/8/layout/hierarchy4"/>
    <dgm:cxn modelId="{8AA889FB-639E-416C-8C4E-4FDC782EC42C}" type="presParOf" srcId="{CDB42CB0-CF09-4B5B-9751-38088ED7EEDC}" destId="{A70E3BB9-3E6C-4AA4-B672-1A33375BEB86}" srcOrd="0" destOrd="0" presId="urn:microsoft.com/office/officeart/2005/8/layout/hierarchy4"/>
    <dgm:cxn modelId="{0846AEA2-0B88-4351-96EF-B73BEF1DDE1C}" type="presParOf" srcId="{A70E3BB9-3E6C-4AA4-B672-1A33375BEB86}" destId="{332BCA75-00F9-4FB6-B363-526878C98A4B}" srcOrd="0" destOrd="0" presId="urn:microsoft.com/office/officeart/2005/8/layout/hierarchy4"/>
    <dgm:cxn modelId="{E72B7D6A-1F12-4DB4-8BD6-480EB18B8051}" type="presParOf" srcId="{A70E3BB9-3E6C-4AA4-B672-1A33375BEB86}" destId="{86C2C189-862F-4230-9CDD-A0E7C8FE6BF6}" srcOrd="1" destOrd="0" presId="urn:microsoft.com/office/officeart/2005/8/layout/hierarchy4"/>
    <dgm:cxn modelId="{13E7D76B-FB61-434C-A9AE-2F049C7B125D}" type="presParOf" srcId="{22A25D80-C7D6-402F-8008-413D3AE1626F}" destId="{D09A1954-E81B-454C-A64D-4230BC1B4731}" srcOrd="3" destOrd="0" presId="urn:microsoft.com/office/officeart/2005/8/layout/hierarchy4"/>
    <dgm:cxn modelId="{995E65FC-EF0E-43DC-91AD-C4B597244807}" type="presParOf" srcId="{22A25D80-C7D6-402F-8008-413D3AE1626F}" destId="{9AF322F1-711F-48E0-AF0A-E7A1385BB8FC}" srcOrd="4" destOrd="0" presId="urn:microsoft.com/office/officeart/2005/8/layout/hierarchy4"/>
    <dgm:cxn modelId="{97FDD973-BB9F-4DE1-A173-3F8675DAE336}" type="presParOf" srcId="{9AF322F1-711F-48E0-AF0A-E7A1385BB8FC}" destId="{B4C643E9-D9FE-4080-AA9B-B811B07E1D4C}" srcOrd="0" destOrd="0" presId="urn:microsoft.com/office/officeart/2005/8/layout/hierarchy4"/>
    <dgm:cxn modelId="{C63D377E-621E-484D-82E2-AD7F3A603658}" type="presParOf" srcId="{9AF322F1-711F-48E0-AF0A-E7A1385BB8FC}" destId="{879BBCF6-6C8B-4010-9123-13A6A05F6B4C}" srcOrd="1" destOrd="0" presId="urn:microsoft.com/office/officeart/2005/8/layout/hierarchy4"/>
    <dgm:cxn modelId="{BE266F0A-761E-4B81-A860-4F981B6D1003}" type="presParOf" srcId="{9AF322F1-711F-48E0-AF0A-E7A1385BB8FC}" destId="{3C3664A1-D377-49AA-8CB5-1FC10DD68276}" srcOrd="2" destOrd="0" presId="urn:microsoft.com/office/officeart/2005/8/layout/hierarchy4"/>
    <dgm:cxn modelId="{DB7FF37B-12A8-4CB0-AB6A-76DD3A5E9B1C}" type="presParOf" srcId="{3C3664A1-D377-49AA-8CB5-1FC10DD68276}" destId="{3F503BC5-F80C-47BB-80D5-DFB4662BD498}" srcOrd="0" destOrd="0" presId="urn:microsoft.com/office/officeart/2005/8/layout/hierarchy4"/>
    <dgm:cxn modelId="{C68C121D-94AF-4ADC-9871-DFFE8413D122}" type="presParOf" srcId="{3F503BC5-F80C-47BB-80D5-DFB4662BD498}" destId="{76679C23-3BD2-4DF3-9EFB-4A3F5AD6EAAF}" srcOrd="0" destOrd="0" presId="urn:microsoft.com/office/officeart/2005/8/layout/hierarchy4"/>
    <dgm:cxn modelId="{6EDCFC16-941A-4CCF-A458-2E48B13CA394}" type="presParOf" srcId="{3F503BC5-F80C-47BB-80D5-DFB4662BD498}" destId="{AD3D3B81-FEBD-4DA3-B54F-AA100EDA5F7E}" srcOrd="1" destOrd="0" presId="urn:microsoft.com/office/officeart/2005/8/layout/hierarchy4"/>
    <dgm:cxn modelId="{8A52B305-27E4-4D7C-8692-97AEACB8A000}" type="presParOf" srcId="{3C3664A1-D377-49AA-8CB5-1FC10DD68276}" destId="{3CD2B0BF-6A0F-4EC8-9F8D-D0BE6C7B3870}" srcOrd="1" destOrd="0" presId="urn:microsoft.com/office/officeart/2005/8/layout/hierarchy4"/>
    <dgm:cxn modelId="{FFACDDDA-E5D5-42ED-B533-B82724983715}" type="presParOf" srcId="{3C3664A1-D377-49AA-8CB5-1FC10DD68276}" destId="{6C6CEF9A-BC6B-47D8-A69F-42F1534983CC}" srcOrd="2" destOrd="0" presId="urn:microsoft.com/office/officeart/2005/8/layout/hierarchy4"/>
    <dgm:cxn modelId="{2551775F-F76F-4BF4-8D01-99F07332CE76}" type="presParOf" srcId="{6C6CEF9A-BC6B-47D8-A69F-42F1534983CC}" destId="{28124FDF-2707-4C84-95FC-9CC8C23CA0AA}" srcOrd="0" destOrd="0" presId="urn:microsoft.com/office/officeart/2005/8/layout/hierarchy4"/>
    <dgm:cxn modelId="{33C5751B-354E-4545-A720-63F66C7D6908}" type="presParOf" srcId="{6C6CEF9A-BC6B-47D8-A69F-42F1534983CC}" destId="{5D07B86A-6EA4-4B0E-B27B-83E668D636D6}" srcOrd="1" destOrd="0" presId="urn:microsoft.com/office/officeart/2005/8/layout/hierarchy4"/>
    <dgm:cxn modelId="{0BF3CCDF-24D7-4BD4-91CA-EDE7BA97B3F4}" type="presParOf" srcId="{3C3664A1-D377-49AA-8CB5-1FC10DD68276}" destId="{FC7646A4-673C-4903-B54A-30010FA79752}" srcOrd="3" destOrd="0" presId="urn:microsoft.com/office/officeart/2005/8/layout/hierarchy4"/>
    <dgm:cxn modelId="{244EED63-C61C-400D-BC4C-5DC45BEF389B}" type="presParOf" srcId="{3C3664A1-D377-49AA-8CB5-1FC10DD68276}" destId="{3B4DCAE8-B8B7-4291-95BA-BA4FCAE0DF25}" srcOrd="4" destOrd="0" presId="urn:microsoft.com/office/officeart/2005/8/layout/hierarchy4"/>
    <dgm:cxn modelId="{224DCF60-4FE6-4850-9262-AD58C7704332}" type="presParOf" srcId="{3B4DCAE8-B8B7-4291-95BA-BA4FCAE0DF25}" destId="{0D3D4E4F-9F9C-4E51-A296-044682F0ADA2}" srcOrd="0" destOrd="0" presId="urn:microsoft.com/office/officeart/2005/8/layout/hierarchy4"/>
    <dgm:cxn modelId="{393FA1FD-C4E8-423E-A28A-CB634CFEB527}" type="presParOf" srcId="{3B4DCAE8-B8B7-4291-95BA-BA4FCAE0DF25}" destId="{2D68E9DB-AB95-45E2-B0A6-A3FC5D953161}" srcOrd="1" destOrd="0" presId="urn:microsoft.com/office/officeart/2005/8/layout/hierarchy4"/>
    <dgm:cxn modelId="{35E44682-22BB-4769-9CF6-09026F18C23D}" type="presParOf" srcId="{3C3664A1-D377-49AA-8CB5-1FC10DD68276}" destId="{B4F6744E-D029-40D9-84FE-35A95D645F5C}" srcOrd="5" destOrd="0" presId="urn:microsoft.com/office/officeart/2005/8/layout/hierarchy4"/>
    <dgm:cxn modelId="{B0951D50-38A5-499F-9182-760D0968C75E}" type="presParOf" srcId="{3C3664A1-D377-49AA-8CB5-1FC10DD68276}" destId="{9D201CA4-3D89-4176-A525-D2214B2F9CA8}" srcOrd="6" destOrd="0" presId="urn:microsoft.com/office/officeart/2005/8/layout/hierarchy4"/>
    <dgm:cxn modelId="{2D2F51B7-6A44-472C-B660-2A4B2282326C}" type="presParOf" srcId="{9D201CA4-3D89-4176-A525-D2214B2F9CA8}" destId="{1077E8BB-59C7-4DBD-B7A8-112C71CAE18E}" srcOrd="0" destOrd="0" presId="urn:microsoft.com/office/officeart/2005/8/layout/hierarchy4"/>
    <dgm:cxn modelId="{86298DAF-B894-4206-BE5A-9468DE445894}" type="presParOf" srcId="{9D201CA4-3D89-4176-A525-D2214B2F9CA8}" destId="{0CAA6573-34BE-43EC-B354-83538B2809E9}" srcOrd="1" destOrd="0" presId="urn:microsoft.com/office/officeart/2005/8/layout/hierarchy4"/>
    <dgm:cxn modelId="{9E6BC9D4-3AF6-42EF-B6B6-B923DF6021CA}" type="presParOf" srcId="{3C3664A1-D377-49AA-8CB5-1FC10DD68276}" destId="{508E0360-B1AD-423F-8DCF-F1EA58C4D40E}" srcOrd="7" destOrd="0" presId="urn:microsoft.com/office/officeart/2005/8/layout/hierarchy4"/>
    <dgm:cxn modelId="{ECFA9842-24FC-44E9-A428-C1817BD06DE0}" type="presParOf" srcId="{3C3664A1-D377-49AA-8CB5-1FC10DD68276}" destId="{726CB4E7-8DAD-4258-A029-33F081F60881}" srcOrd="8" destOrd="0" presId="urn:microsoft.com/office/officeart/2005/8/layout/hierarchy4"/>
    <dgm:cxn modelId="{836C3B20-3CE7-49E7-9927-2E90A4E54335}" type="presParOf" srcId="{726CB4E7-8DAD-4258-A029-33F081F60881}" destId="{559736B1-3199-4F71-9286-B30B9E69DD61}" srcOrd="0" destOrd="0" presId="urn:microsoft.com/office/officeart/2005/8/layout/hierarchy4"/>
    <dgm:cxn modelId="{B8A29D7E-7491-496E-8EFA-4A60DE659B24}" type="presParOf" srcId="{726CB4E7-8DAD-4258-A029-33F081F60881}" destId="{8F62650A-6463-4673-8EA3-DB0A8E5FB867}"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1C71F7-B196-4333-A0D8-F856A402348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11E32B60-ECA1-49C3-887D-2CABDEE89298}">
      <dgm:prSet phldrT="[Texto]"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sp3d extrusionH="57150">
            <a:bevelT w="38100" h="38100"/>
          </a:sp3d>
        </a:bodyPr>
        <a:lstStyle/>
        <a:p>
          <a:pPr algn="just"/>
          <a:endParaRPr lang="es-ES" sz="2000" dirty="0"/>
        </a:p>
        <a:p>
          <a:pPr algn="just"/>
          <a:endParaRPr lang="es-ES" sz="2000" dirty="0"/>
        </a:p>
        <a:p>
          <a:pPr algn="l"/>
          <a:endParaRPr lang="es-ES" sz="2000" dirty="0"/>
        </a:p>
        <a:p>
          <a:pPr algn="l"/>
          <a:r>
            <a:rPr lang="es-ES" sz="2400" dirty="0"/>
            <a:t>Identificar las deficiencias de la Contrainteligencia, respecto a la Planificación de la Inteligencia Militar</a:t>
          </a:r>
          <a:endParaRPr lang="es-ES" sz="2400" dirty="0">
            <a:ln>
              <a:solidFill>
                <a:schemeClr val="accent2">
                  <a:lumMod val="50000"/>
                </a:schemeClr>
              </a:solidFill>
            </a:ln>
            <a:solidFill>
              <a:srgbClr val="00D000"/>
            </a:solidFill>
            <a:latin typeface="Arial Black" panose="020B0A04020102020204" pitchFamily="34" charset="0"/>
          </a:endParaRPr>
        </a:p>
      </dgm:t>
    </dgm:pt>
    <dgm:pt modelId="{CA3C5129-E9DF-411C-8257-B3BC9FF8F860}" type="parTrans" cxnId="{ED42B859-6A8D-4368-BF1A-DBE1D7D5F8C8}">
      <dgm:prSet/>
      <dgm:spPr/>
      <dgm:t>
        <a:bodyPr/>
        <a:lstStyle/>
        <a:p>
          <a:pPr algn="just"/>
          <a:endParaRPr lang="es-ES"/>
        </a:p>
      </dgm:t>
    </dgm:pt>
    <dgm:pt modelId="{9C49E2E0-7954-4EFC-993F-DE729C16D19B}" type="sibTrans" cxnId="{ED42B859-6A8D-4368-BF1A-DBE1D7D5F8C8}">
      <dgm:prSet/>
      <dgm:spPr/>
      <dgm:t>
        <a:bodyPr/>
        <a:lstStyle/>
        <a:p>
          <a:pPr algn="just"/>
          <a:endParaRPr lang="es-ES"/>
        </a:p>
      </dgm:t>
    </dgm:pt>
    <dgm:pt modelId="{2342E0E9-EFAF-4A5E-943F-979CC375A23E}">
      <dgm:prSet/>
      <dgm:spPr/>
      <dgm:t>
        <a:bodyPr/>
        <a:lstStyle/>
        <a:p>
          <a:pPr algn="just">
            <a:buFont typeface="Symbol" panose="05050102010706020507" pitchFamily="18" charset="2"/>
            <a:buChar char=""/>
          </a:pPr>
          <a:endParaRPr lang="es-ES" dirty="0"/>
        </a:p>
      </dgm:t>
    </dgm:pt>
    <dgm:pt modelId="{58B3DD42-A389-4D83-AF70-2178564F46F3}" type="parTrans" cxnId="{37E8DEA6-A88D-4D13-84DB-545EC880FBB2}">
      <dgm:prSet/>
      <dgm:spPr/>
      <dgm:t>
        <a:bodyPr/>
        <a:lstStyle/>
        <a:p>
          <a:pPr algn="just"/>
          <a:endParaRPr lang="es-ES"/>
        </a:p>
      </dgm:t>
    </dgm:pt>
    <dgm:pt modelId="{3668DEF5-5217-4F65-A41A-DAFEEF094CB1}" type="sibTrans" cxnId="{37E8DEA6-A88D-4D13-84DB-545EC880FBB2}">
      <dgm:prSet/>
      <dgm:spPr/>
      <dgm:t>
        <a:bodyPr/>
        <a:lstStyle/>
        <a:p>
          <a:pPr algn="just"/>
          <a:endParaRPr lang="es-ES"/>
        </a:p>
      </dgm:t>
    </dgm:pt>
    <dgm:pt modelId="{F6A21852-19AA-454A-9748-7CC082D66528}">
      <dgm:prSet/>
      <dgm:spPr/>
      <dgm:t>
        <a:bodyPr/>
        <a:lstStyle/>
        <a:p>
          <a:pPr algn="just">
            <a:buFont typeface="Symbol" panose="05050102010706020507" pitchFamily="18" charset="2"/>
            <a:buChar char=""/>
          </a:pPr>
          <a:r>
            <a:rPr lang="es-ES" dirty="0"/>
            <a:t>Falta de especificidad en la doctrina referente actividades de Contrainteligencia</a:t>
          </a:r>
          <a:endParaRPr lang="es-EC" dirty="0"/>
        </a:p>
      </dgm:t>
    </dgm:pt>
    <dgm:pt modelId="{73BFE595-3A0B-4F13-94F0-8FD258166B6A}" type="parTrans" cxnId="{DABD74D3-0F5F-46AE-9CA4-47B8BB87808E}">
      <dgm:prSet/>
      <dgm:spPr/>
      <dgm:t>
        <a:bodyPr/>
        <a:lstStyle/>
        <a:p>
          <a:pPr algn="just"/>
          <a:endParaRPr lang="es-EC"/>
        </a:p>
      </dgm:t>
    </dgm:pt>
    <dgm:pt modelId="{C925ABEB-7BB2-4767-895B-4CD41408082D}" type="sibTrans" cxnId="{DABD74D3-0F5F-46AE-9CA4-47B8BB87808E}">
      <dgm:prSet/>
      <dgm:spPr/>
      <dgm:t>
        <a:bodyPr/>
        <a:lstStyle/>
        <a:p>
          <a:pPr algn="just"/>
          <a:endParaRPr lang="es-EC"/>
        </a:p>
      </dgm:t>
    </dgm:pt>
    <dgm:pt modelId="{D264C06B-220A-43A7-993A-DD4CBBED42EA}">
      <dgm:prSet/>
      <dgm:spPr/>
      <dgm:t>
        <a:bodyPr/>
        <a:lstStyle/>
        <a:p>
          <a:pPr algn="just">
            <a:buFont typeface="Symbol" panose="05050102010706020507" pitchFamily="18" charset="2"/>
            <a:buChar char=""/>
          </a:pPr>
          <a:r>
            <a:rPr lang="es-ES" dirty="0"/>
            <a:t>Deficiente formación y capacitación en el área de Contrainteligencia</a:t>
          </a:r>
          <a:endParaRPr lang="es-EC" dirty="0"/>
        </a:p>
      </dgm:t>
    </dgm:pt>
    <dgm:pt modelId="{9ED7E457-0CA2-4F04-8064-DA66683BE863}" type="parTrans" cxnId="{3E580525-2424-4075-8F6C-BBA7C8B561AC}">
      <dgm:prSet/>
      <dgm:spPr/>
      <dgm:t>
        <a:bodyPr/>
        <a:lstStyle/>
        <a:p>
          <a:pPr algn="just"/>
          <a:endParaRPr lang="es-EC"/>
        </a:p>
      </dgm:t>
    </dgm:pt>
    <dgm:pt modelId="{390C6C2A-0B90-47CD-9FCE-DC249A35CF67}" type="sibTrans" cxnId="{3E580525-2424-4075-8F6C-BBA7C8B561AC}">
      <dgm:prSet/>
      <dgm:spPr/>
      <dgm:t>
        <a:bodyPr/>
        <a:lstStyle/>
        <a:p>
          <a:pPr algn="just"/>
          <a:endParaRPr lang="es-EC"/>
        </a:p>
      </dgm:t>
    </dgm:pt>
    <dgm:pt modelId="{129BB6D1-64E5-4B01-A7F9-D1BD67C5216A}">
      <dgm:prSet/>
      <dgm:spPr/>
      <dgm:t>
        <a:bodyPr/>
        <a:lstStyle/>
        <a:p>
          <a:pPr algn="just">
            <a:buFont typeface="Symbol" panose="05050102010706020507" pitchFamily="18" charset="2"/>
            <a:buChar char=""/>
          </a:pPr>
          <a:r>
            <a:rPr lang="es-ES" dirty="0"/>
            <a:t>Desarrollo y aplicación de operaciones de Contrainteligencia</a:t>
          </a:r>
          <a:endParaRPr lang="es-EC" dirty="0"/>
        </a:p>
      </dgm:t>
    </dgm:pt>
    <dgm:pt modelId="{72990DDD-BF6D-4D1B-8935-B6F83AB0D23F}" type="parTrans" cxnId="{E7BEB9FE-09A6-4314-828F-9673EF48D775}">
      <dgm:prSet/>
      <dgm:spPr/>
      <dgm:t>
        <a:bodyPr/>
        <a:lstStyle/>
        <a:p>
          <a:pPr algn="just"/>
          <a:endParaRPr lang="es-EC"/>
        </a:p>
      </dgm:t>
    </dgm:pt>
    <dgm:pt modelId="{AC4F4266-257C-4C8C-A969-BAD545115870}" type="sibTrans" cxnId="{E7BEB9FE-09A6-4314-828F-9673EF48D775}">
      <dgm:prSet/>
      <dgm:spPr/>
      <dgm:t>
        <a:bodyPr/>
        <a:lstStyle/>
        <a:p>
          <a:pPr algn="just"/>
          <a:endParaRPr lang="es-EC"/>
        </a:p>
      </dgm:t>
    </dgm:pt>
    <dgm:pt modelId="{1678D353-BD28-4390-8545-C0F811907F29}">
      <dgm:prSet/>
      <dgm:spPr/>
      <dgm:t>
        <a:bodyPr/>
        <a:lstStyle/>
        <a:p>
          <a:pPr algn="just">
            <a:buFont typeface="Symbol" panose="05050102010706020507" pitchFamily="18" charset="2"/>
            <a:buChar char=""/>
          </a:pPr>
          <a:r>
            <a:rPr lang="es-ES" dirty="0"/>
            <a:t>Carencia de innovación en métodos y modelos de Contrainteligencia</a:t>
          </a:r>
          <a:endParaRPr lang="es-EC" dirty="0"/>
        </a:p>
      </dgm:t>
    </dgm:pt>
    <dgm:pt modelId="{1204E859-96D1-495E-A35B-C46A717675C4}" type="parTrans" cxnId="{A7155318-1A78-46E2-9D01-30B246F1A8EC}">
      <dgm:prSet/>
      <dgm:spPr/>
      <dgm:t>
        <a:bodyPr/>
        <a:lstStyle/>
        <a:p>
          <a:pPr algn="just"/>
          <a:endParaRPr lang="es-EC"/>
        </a:p>
      </dgm:t>
    </dgm:pt>
    <dgm:pt modelId="{0769965E-F720-4585-B450-3CDA54507BBA}" type="sibTrans" cxnId="{A7155318-1A78-46E2-9D01-30B246F1A8EC}">
      <dgm:prSet/>
      <dgm:spPr/>
      <dgm:t>
        <a:bodyPr/>
        <a:lstStyle/>
        <a:p>
          <a:pPr algn="just"/>
          <a:endParaRPr lang="es-EC"/>
        </a:p>
      </dgm:t>
    </dgm:pt>
    <dgm:pt modelId="{5172ED6C-1953-4E3D-A086-A728FA7D3634}">
      <dgm:prSet/>
      <dgm:spPr/>
      <dgm:t>
        <a:bodyPr/>
        <a:lstStyle/>
        <a:p>
          <a:pPr algn="just">
            <a:buFont typeface="Symbol" panose="05050102010706020507" pitchFamily="18" charset="2"/>
            <a:buChar char=""/>
          </a:pPr>
          <a:r>
            <a:rPr lang="es-ES" dirty="0"/>
            <a:t>Carencia de desarrollo e inclusión de herramientas tecnológicas que respalden las actividades de Contrainteligencia</a:t>
          </a:r>
          <a:endParaRPr lang="es-EC" dirty="0"/>
        </a:p>
      </dgm:t>
    </dgm:pt>
    <dgm:pt modelId="{4A0237E8-91CF-491A-A343-7076260CBED3}" type="parTrans" cxnId="{E4BCD192-545E-4E82-B08E-12720F1CB179}">
      <dgm:prSet/>
      <dgm:spPr/>
      <dgm:t>
        <a:bodyPr/>
        <a:lstStyle/>
        <a:p>
          <a:pPr algn="just"/>
          <a:endParaRPr lang="es-EC"/>
        </a:p>
      </dgm:t>
    </dgm:pt>
    <dgm:pt modelId="{8ADA6D1C-5D2E-4875-B32F-3A75318FAE8C}" type="sibTrans" cxnId="{E4BCD192-545E-4E82-B08E-12720F1CB179}">
      <dgm:prSet/>
      <dgm:spPr/>
      <dgm:t>
        <a:bodyPr/>
        <a:lstStyle/>
        <a:p>
          <a:pPr algn="just"/>
          <a:endParaRPr lang="es-EC"/>
        </a:p>
      </dgm:t>
    </dgm:pt>
    <dgm:pt modelId="{56CB7C3E-FF5E-4DB5-97B2-3313EEBC8BAB}">
      <dgm:prSet/>
      <dgm:spPr/>
      <dgm:t>
        <a:bodyPr/>
        <a:lstStyle/>
        <a:p>
          <a:pPr algn="just">
            <a:buFont typeface="Symbol" panose="05050102010706020507" pitchFamily="18" charset="2"/>
            <a:buChar char=""/>
          </a:pPr>
          <a:r>
            <a:rPr lang="es-ES" dirty="0"/>
            <a:t>Organización estructural que no considera un ente exclusivamente dedicado a la Contrainteligencia </a:t>
          </a:r>
          <a:endParaRPr lang="es-EC" dirty="0"/>
        </a:p>
      </dgm:t>
    </dgm:pt>
    <dgm:pt modelId="{BD1778A8-0E56-4AE0-B7F3-126BA5E64DF5}" type="parTrans" cxnId="{20A75BBA-C7C1-47F8-BBD2-5FDDC2881F8A}">
      <dgm:prSet/>
      <dgm:spPr/>
      <dgm:t>
        <a:bodyPr/>
        <a:lstStyle/>
        <a:p>
          <a:pPr algn="just"/>
          <a:endParaRPr lang="es-EC"/>
        </a:p>
      </dgm:t>
    </dgm:pt>
    <dgm:pt modelId="{4444F6FF-4093-4EF9-BF11-5A81EF2963B1}" type="sibTrans" cxnId="{20A75BBA-C7C1-47F8-BBD2-5FDDC2881F8A}">
      <dgm:prSet/>
      <dgm:spPr/>
      <dgm:t>
        <a:bodyPr/>
        <a:lstStyle/>
        <a:p>
          <a:pPr algn="just"/>
          <a:endParaRPr lang="es-EC"/>
        </a:p>
      </dgm:t>
    </dgm:pt>
    <dgm:pt modelId="{CBDE23F3-B38E-4101-BFC4-0415F8FBF487}">
      <dgm:prSet/>
      <dgm:spPr/>
      <dgm:t>
        <a:bodyPr/>
        <a:lstStyle/>
        <a:p>
          <a:pPr algn="just">
            <a:buFont typeface="Symbol" panose="05050102010706020507" pitchFamily="18" charset="2"/>
            <a:buChar char=""/>
          </a:pPr>
          <a:r>
            <a:rPr lang="es-ES"/>
            <a:t>Inadecuada gestión de la información en función de la seguridad</a:t>
          </a:r>
          <a:endParaRPr lang="es-EC"/>
        </a:p>
      </dgm:t>
    </dgm:pt>
    <dgm:pt modelId="{7ED7A949-B01D-43EA-B904-3E6894F19524}" type="parTrans" cxnId="{F02F0EB0-0C2B-4AC4-B6D5-124A8750CBCC}">
      <dgm:prSet/>
      <dgm:spPr/>
      <dgm:t>
        <a:bodyPr/>
        <a:lstStyle/>
        <a:p>
          <a:pPr algn="just"/>
          <a:endParaRPr lang="es-EC"/>
        </a:p>
      </dgm:t>
    </dgm:pt>
    <dgm:pt modelId="{92DE5B09-AE77-4F69-A2B6-F7A0891C0BCB}" type="sibTrans" cxnId="{F02F0EB0-0C2B-4AC4-B6D5-124A8750CBCC}">
      <dgm:prSet/>
      <dgm:spPr/>
      <dgm:t>
        <a:bodyPr/>
        <a:lstStyle/>
        <a:p>
          <a:pPr algn="just"/>
          <a:endParaRPr lang="es-EC"/>
        </a:p>
      </dgm:t>
    </dgm:pt>
    <dgm:pt modelId="{59D1EDE9-37A2-454B-8BB1-78F57D83487A}">
      <dgm:prSet/>
      <dgm:spPr/>
      <dgm:t>
        <a:bodyPr/>
        <a:lstStyle/>
        <a:p>
          <a:pPr algn="just">
            <a:buFont typeface="Symbol" panose="05050102010706020507" pitchFamily="18" charset="2"/>
            <a:buChar char=""/>
          </a:pPr>
          <a:r>
            <a:rPr lang="es-ES" dirty="0"/>
            <a:t>Determinación de Escenarios prospectivos, sin contar con el aporte de la Contrainteligencia</a:t>
          </a:r>
          <a:endParaRPr lang="es-EC" dirty="0"/>
        </a:p>
      </dgm:t>
    </dgm:pt>
    <dgm:pt modelId="{A1559239-FE77-4F93-A039-96555600AC27}" type="parTrans" cxnId="{607585E0-5A6E-4BED-9D22-DAB6DC03325F}">
      <dgm:prSet/>
      <dgm:spPr/>
      <dgm:t>
        <a:bodyPr/>
        <a:lstStyle/>
        <a:p>
          <a:pPr algn="just"/>
          <a:endParaRPr lang="es-EC"/>
        </a:p>
      </dgm:t>
    </dgm:pt>
    <dgm:pt modelId="{ADAB6125-BB61-4B7F-B8AA-57344A5E0BBE}" type="sibTrans" cxnId="{607585E0-5A6E-4BED-9D22-DAB6DC03325F}">
      <dgm:prSet/>
      <dgm:spPr/>
      <dgm:t>
        <a:bodyPr/>
        <a:lstStyle/>
        <a:p>
          <a:pPr algn="just"/>
          <a:endParaRPr lang="es-EC"/>
        </a:p>
      </dgm:t>
    </dgm:pt>
    <dgm:pt modelId="{AAA31745-1D1A-41D7-A6B3-AEE146AE023A}" type="pres">
      <dgm:prSet presAssocID="{EB1C71F7-B196-4333-A0D8-F856A4023489}" presName="vert0" presStyleCnt="0">
        <dgm:presLayoutVars>
          <dgm:dir/>
          <dgm:animOne val="branch"/>
          <dgm:animLvl val="lvl"/>
        </dgm:presLayoutVars>
      </dgm:prSet>
      <dgm:spPr/>
      <dgm:t>
        <a:bodyPr/>
        <a:lstStyle/>
        <a:p>
          <a:endParaRPr lang="es-ES"/>
        </a:p>
      </dgm:t>
    </dgm:pt>
    <dgm:pt modelId="{8EB222AA-FAF6-4944-8F37-C4A758D96B3F}" type="pres">
      <dgm:prSet presAssocID="{11E32B60-ECA1-49C3-887D-2CABDEE89298}" presName="thickLine" presStyleLbl="alignNode1" presStyleIdx="0" presStyleCnt="1"/>
      <dgm:spPr/>
    </dgm:pt>
    <dgm:pt modelId="{CC325510-5E40-476F-9D12-8489B27D4E9B}" type="pres">
      <dgm:prSet presAssocID="{11E32B60-ECA1-49C3-887D-2CABDEE89298}" presName="horz1" presStyleCnt="0"/>
      <dgm:spPr/>
    </dgm:pt>
    <dgm:pt modelId="{175FD7BE-8750-429F-A8DE-D790D0D8491A}" type="pres">
      <dgm:prSet presAssocID="{11E32B60-ECA1-49C3-887D-2CABDEE89298}" presName="tx1" presStyleLbl="revTx" presStyleIdx="0" presStyleCnt="10" custScaleX="120702"/>
      <dgm:spPr/>
      <dgm:t>
        <a:bodyPr/>
        <a:lstStyle/>
        <a:p>
          <a:endParaRPr lang="es-ES"/>
        </a:p>
      </dgm:t>
    </dgm:pt>
    <dgm:pt modelId="{2E79364A-311A-4BF3-9590-6189E37C255E}" type="pres">
      <dgm:prSet presAssocID="{11E32B60-ECA1-49C3-887D-2CABDEE89298}" presName="vert1" presStyleCnt="0"/>
      <dgm:spPr/>
    </dgm:pt>
    <dgm:pt modelId="{377851AD-1744-4266-B40E-77EF35A0DE6A}" type="pres">
      <dgm:prSet presAssocID="{F6A21852-19AA-454A-9748-7CC082D66528}" presName="vertSpace2a" presStyleCnt="0"/>
      <dgm:spPr/>
    </dgm:pt>
    <dgm:pt modelId="{0DE2F869-1C4F-49CA-83DE-FA258B882C3D}" type="pres">
      <dgm:prSet presAssocID="{F6A21852-19AA-454A-9748-7CC082D66528}" presName="horz2" presStyleCnt="0"/>
      <dgm:spPr/>
    </dgm:pt>
    <dgm:pt modelId="{CE6DCB1E-ABF3-4773-8CC3-DC6ED77BDF85}" type="pres">
      <dgm:prSet presAssocID="{F6A21852-19AA-454A-9748-7CC082D66528}" presName="horzSpace2" presStyleCnt="0"/>
      <dgm:spPr/>
    </dgm:pt>
    <dgm:pt modelId="{DF4F2314-7E98-44E2-A85E-CB4677364B86}" type="pres">
      <dgm:prSet presAssocID="{F6A21852-19AA-454A-9748-7CC082D66528}" presName="tx2" presStyleLbl="revTx" presStyleIdx="1" presStyleCnt="10"/>
      <dgm:spPr/>
      <dgm:t>
        <a:bodyPr/>
        <a:lstStyle/>
        <a:p>
          <a:endParaRPr lang="es-ES"/>
        </a:p>
      </dgm:t>
    </dgm:pt>
    <dgm:pt modelId="{60119DB7-3A04-43CA-99A6-A9A5F1BB0941}" type="pres">
      <dgm:prSet presAssocID="{F6A21852-19AA-454A-9748-7CC082D66528}" presName="vert2" presStyleCnt="0"/>
      <dgm:spPr/>
    </dgm:pt>
    <dgm:pt modelId="{247B9BF6-8D47-4475-8902-969C78E501B8}" type="pres">
      <dgm:prSet presAssocID="{F6A21852-19AA-454A-9748-7CC082D66528}" presName="thinLine2b" presStyleLbl="callout" presStyleIdx="0" presStyleCnt="9"/>
      <dgm:spPr/>
    </dgm:pt>
    <dgm:pt modelId="{7C739665-0046-4F17-B076-3BA095EA10E0}" type="pres">
      <dgm:prSet presAssocID="{F6A21852-19AA-454A-9748-7CC082D66528}" presName="vertSpace2b" presStyleCnt="0"/>
      <dgm:spPr/>
    </dgm:pt>
    <dgm:pt modelId="{D13A9028-2449-420C-817E-D5B0D3B520BF}" type="pres">
      <dgm:prSet presAssocID="{D264C06B-220A-43A7-993A-DD4CBBED42EA}" presName="horz2" presStyleCnt="0"/>
      <dgm:spPr/>
    </dgm:pt>
    <dgm:pt modelId="{CD437A87-BEDB-4BC7-8C76-62FAF905DB4B}" type="pres">
      <dgm:prSet presAssocID="{D264C06B-220A-43A7-993A-DD4CBBED42EA}" presName="horzSpace2" presStyleCnt="0"/>
      <dgm:spPr/>
    </dgm:pt>
    <dgm:pt modelId="{578B9783-946E-475B-954D-9FE0462582B9}" type="pres">
      <dgm:prSet presAssocID="{D264C06B-220A-43A7-993A-DD4CBBED42EA}" presName="tx2" presStyleLbl="revTx" presStyleIdx="2" presStyleCnt="10"/>
      <dgm:spPr/>
      <dgm:t>
        <a:bodyPr/>
        <a:lstStyle/>
        <a:p>
          <a:endParaRPr lang="es-ES"/>
        </a:p>
      </dgm:t>
    </dgm:pt>
    <dgm:pt modelId="{5FF7E1C9-4C05-4CC6-8F29-73F0322F471A}" type="pres">
      <dgm:prSet presAssocID="{D264C06B-220A-43A7-993A-DD4CBBED42EA}" presName="vert2" presStyleCnt="0"/>
      <dgm:spPr/>
    </dgm:pt>
    <dgm:pt modelId="{EF6A6C50-2B4C-44E1-8E77-B335E2C760F2}" type="pres">
      <dgm:prSet presAssocID="{D264C06B-220A-43A7-993A-DD4CBBED42EA}" presName="thinLine2b" presStyleLbl="callout" presStyleIdx="1" presStyleCnt="9"/>
      <dgm:spPr/>
    </dgm:pt>
    <dgm:pt modelId="{A361694D-45D1-4FDF-9122-AAD8DC97C367}" type="pres">
      <dgm:prSet presAssocID="{D264C06B-220A-43A7-993A-DD4CBBED42EA}" presName="vertSpace2b" presStyleCnt="0"/>
      <dgm:spPr/>
    </dgm:pt>
    <dgm:pt modelId="{C9DC9801-D5CE-4491-B42E-F40C5ADF872A}" type="pres">
      <dgm:prSet presAssocID="{129BB6D1-64E5-4B01-A7F9-D1BD67C5216A}" presName="horz2" presStyleCnt="0"/>
      <dgm:spPr/>
    </dgm:pt>
    <dgm:pt modelId="{3BDDCFA9-3AF9-49DF-B75D-994AEC2E5EC7}" type="pres">
      <dgm:prSet presAssocID="{129BB6D1-64E5-4B01-A7F9-D1BD67C5216A}" presName="horzSpace2" presStyleCnt="0"/>
      <dgm:spPr/>
    </dgm:pt>
    <dgm:pt modelId="{E36B5ED5-04CC-4880-AF20-E1F28C66A405}" type="pres">
      <dgm:prSet presAssocID="{129BB6D1-64E5-4B01-A7F9-D1BD67C5216A}" presName="tx2" presStyleLbl="revTx" presStyleIdx="3" presStyleCnt="10"/>
      <dgm:spPr/>
      <dgm:t>
        <a:bodyPr/>
        <a:lstStyle/>
        <a:p>
          <a:endParaRPr lang="es-ES"/>
        </a:p>
      </dgm:t>
    </dgm:pt>
    <dgm:pt modelId="{81A2D3D2-2709-4F44-AF08-1E6EFDAA8F9F}" type="pres">
      <dgm:prSet presAssocID="{129BB6D1-64E5-4B01-A7F9-D1BD67C5216A}" presName="vert2" presStyleCnt="0"/>
      <dgm:spPr/>
    </dgm:pt>
    <dgm:pt modelId="{AF77EFE8-B172-4678-A0CE-66DAFD2BD9CC}" type="pres">
      <dgm:prSet presAssocID="{129BB6D1-64E5-4B01-A7F9-D1BD67C5216A}" presName="thinLine2b" presStyleLbl="callout" presStyleIdx="2" presStyleCnt="9"/>
      <dgm:spPr/>
    </dgm:pt>
    <dgm:pt modelId="{CD9E351D-C684-4DE9-BBC0-C970DD76CFC6}" type="pres">
      <dgm:prSet presAssocID="{129BB6D1-64E5-4B01-A7F9-D1BD67C5216A}" presName="vertSpace2b" presStyleCnt="0"/>
      <dgm:spPr/>
    </dgm:pt>
    <dgm:pt modelId="{015A1DF9-D9E7-4C88-9545-1162A414043B}" type="pres">
      <dgm:prSet presAssocID="{1678D353-BD28-4390-8545-C0F811907F29}" presName="horz2" presStyleCnt="0"/>
      <dgm:spPr/>
    </dgm:pt>
    <dgm:pt modelId="{F2E68B68-B008-46A2-9174-B2D0C022D49C}" type="pres">
      <dgm:prSet presAssocID="{1678D353-BD28-4390-8545-C0F811907F29}" presName="horzSpace2" presStyleCnt="0"/>
      <dgm:spPr/>
    </dgm:pt>
    <dgm:pt modelId="{23FD40B9-89CF-46B9-9987-9E3F5913E210}" type="pres">
      <dgm:prSet presAssocID="{1678D353-BD28-4390-8545-C0F811907F29}" presName="tx2" presStyleLbl="revTx" presStyleIdx="4" presStyleCnt="10"/>
      <dgm:spPr/>
      <dgm:t>
        <a:bodyPr/>
        <a:lstStyle/>
        <a:p>
          <a:endParaRPr lang="es-ES"/>
        </a:p>
      </dgm:t>
    </dgm:pt>
    <dgm:pt modelId="{548AA214-1A3D-4ED5-A1A6-3FF3DEFBD5C9}" type="pres">
      <dgm:prSet presAssocID="{1678D353-BD28-4390-8545-C0F811907F29}" presName="vert2" presStyleCnt="0"/>
      <dgm:spPr/>
    </dgm:pt>
    <dgm:pt modelId="{309AF974-422B-4761-935E-FD317A4A4ADE}" type="pres">
      <dgm:prSet presAssocID="{1678D353-BD28-4390-8545-C0F811907F29}" presName="thinLine2b" presStyleLbl="callout" presStyleIdx="3" presStyleCnt="9"/>
      <dgm:spPr/>
    </dgm:pt>
    <dgm:pt modelId="{AA817CB2-DE65-4AAE-A13F-879A984D9A85}" type="pres">
      <dgm:prSet presAssocID="{1678D353-BD28-4390-8545-C0F811907F29}" presName="vertSpace2b" presStyleCnt="0"/>
      <dgm:spPr/>
    </dgm:pt>
    <dgm:pt modelId="{BBE93501-E2D6-4CE0-A90A-8B73F9DE4A46}" type="pres">
      <dgm:prSet presAssocID="{5172ED6C-1953-4E3D-A086-A728FA7D3634}" presName="horz2" presStyleCnt="0"/>
      <dgm:spPr/>
    </dgm:pt>
    <dgm:pt modelId="{C09EF563-38D6-40C5-8C67-57A7332A8980}" type="pres">
      <dgm:prSet presAssocID="{5172ED6C-1953-4E3D-A086-A728FA7D3634}" presName="horzSpace2" presStyleCnt="0"/>
      <dgm:spPr/>
    </dgm:pt>
    <dgm:pt modelId="{DF7C697F-1AD7-4906-A5BD-175F4922AC81}" type="pres">
      <dgm:prSet presAssocID="{5172ED6C-1953-4E3D-A086-A728FA7D3634}" presName="tx2" presStyleLbl="revTx" presStyleIdx="5" presStyleCnt="10"/>
      <dgm:spPr/>
      <dgm:t>
        <a:bodyPr/>
        <a:lstStyle/>
        <a:p>
          <a:endParaRPr lang="es-ES"/>
        </a:p>
      </dgm:t>
    </dgm:pt>
    <dgm:pt modelId="{FB4DDC58-7412-4E6C-A59E-6756D51E4D35}" type="pres">
      <dgm:prSet presAssocID="{5172ED6C-1953-4E3D-A086-A728FA7D3634}" presName="vert2" presStyleCnt="0"/>
      <dgm:spPr/>
    </dgm:pt>
    <dgm:pt modelId="{6CA48103-8491-4B98-B9A3-24570E006CF7}" type="pres">
      <dgm:prSet presAssocID="{5172ED6C-1953-4E3D-A086-A728FA7D3634}" presName="thinLine2b" presStyleLbl="callout" presStyleIdx="4" presStyleCnt="9"/>
      <dgm:spPr/>
    </dgm:pt>
    <dgm:pt modelId="{F10E8DD8-8C04-4AA7-890E-7BCE783DF13F}" type="pres">
      <dgm:prSet presAssocID="{5172ED6C-1953-4E3D-A086-A728FA7D3634}" presName="vertSpace2b" presStyleCnt="0"/>
      <dgm:spPr/>
    </dgm:pt>
    <dgm:pt modelId="{ABF856DC-5E83-4D6E-99A0-10B0D4316835}" type="pres">
      <dgm:prSet presAssocID="{56CB7C3E-FF5E-4DB5-97B2-3313EEBC8BAB}" presName="horz2" presStyleCnt="0"/>
      <dgm:spPr/>
    </dgm:pt>
    <dgm:pt modelId="{52501728-C27C-46B5-9912-E71682C24DF4}" type="pres">
      <dgm:prSet presAssocID="{56CB7C3E-FF5E-4DB5-97B2-3313EEBC8BAB}" presName="horzSpace2" presStyleCnt="0"/>
      <dgm:spPr/>
    </dgm:pt>
    <dgm:pt modelId="{F660E76A-FA28-4655-92F8-E4F85BF9AE19}" type="pres">
      <dgm:prSet presAssocID="{56CB7C3E-FF5E-4DB5-97B2-3313EEBC8BAB}" presName="tx2" presStyleLbl="revTx" presStyleIdx="6" presStyleCnt="10"/>
      <dgm:spPr/>
      <dgm:t>
        <a:bodyPr/>
        <a:lstStyle/>
        <a:p>
          <a:endParaRPr lang="es-ES"/>
        </a:p>
      </dgm:t>
    </dgm:pt>
    <dgm:pt modelId="{A3A4A858-883A-46C2-BDF1-BC16FF360D0F}" type="pres">
      <dgm:prSet presAssocID="{56CB7C3E-FF5E-4DB5-97B2-3313EEBC8BAB}" presName="vert2" presStyleCnt="0"/>
      <dgm:spPr/>
    </dgm:pt>
    <dgm:pt modelId="{08048468-C3B5-4767-AD5C-7D1E8693DE1E}" type="pres">
      <dgm:prSet presAssocID="{56CB7C3E-FF5E-4DB5-97B2-3313EEBC8BAB}" presName="thinLine2b" presStyleLbl="callout" presStyleIdx="5" presStyleCnt="9"/>
      <dgm:spPr/>
    </dgm:pt>
    <dgm:pt modelId="{36A98766-C468-4F8E-89FB-AD8E1F3D2FED}" type="pres">
      <dgm:prSet presAssocID="{56CB7C3E-FF5E-4DB5-97B2-3313EEBC8BAB}" presName="vertSpace2b" presStyleCnt="0"/>
      <dgm:spPr/>
    </dgm:pt>
    <dgm:pt modelId="{1C715C0E-08EB-4314-8E68-08A09E2B2606}" type="pres">
      <dgm:prSet presAssocID="{CBDE23F3-B38E-4101-BFC4-0415F8FBF487}" presName="horz2" presStyleCnt="0"/>
      <dgm:spPr/>
    </dgm:pt>
    <dgm:pt modelId="{2D7CDE2B-C1FA-46B2-B3AD-02C65B4CE62B}" type="pres">
      <dgm:prSet presAssocID="{CBDE23F3-B38E-4101-BFC4-0415F8FBF487}" presName="horzSpace2" presStyleCnt="0"/>
      <dgm:spPr/>
    </dgm:pt>
    <dgm:pt modelId="{FA324786-0919-46AB-8809-4118B04ECE68}" type="pres">
      <dgm:prSet presAssocID="{CBDE23F3-B38E-4101-BFC4-0415F8FBF487}" presName="tx2" presStyleLbl="revTx" presStyleIdx="7" presStyleCnt="10"/>
      <dgm:spPr/>
      <dgm:t>
        <a:bodyPr/>
        <a:lstStyle/>
        <a:p>
          <a:endParaRPr lang="es-ES"/>
        </a:p>
      </dgm:t>
    </dgm:pt>
    <dgm:pt modelId="{1829BE72-1899-4708-ADE4-B1733A28C113}" type="pres">
      <dgm:prSet presAssocID="{CBDE23F3-B38E-4101-BFC4-0415F8FBF487}" presName="vert2" presStyleCnt="0"/>
      <dgm:spPr/>
    </dgm:pt>
    <dgm:pt modelId="{E0B58C9A-71CF-4C0D-B898-58533FB1AEBD}" type="pres">
      <dgm:prSet presAssocID="{CBDE23F3-B38E-4101-BFC4-0415F8FBF487}" presName="thinLine2b" presStyleLbl="callout" presStyleIdx="6" presStyleCnt="9"/>
      <dgm:spPr/>
    </dgm:pt>
    <dgm:pt modelId="{441AB093-C13B-422B-B9C9-34842B603FF7}" type="pres">
      <dgm:prSet presAssocID="{CBDE23F3-B38E-4101-BFC4-0415F8FBF487}" presName="vertSpace2b" presStyleCnt="0"/>
      <dgm:spPr/>
    </dgm:pt>
    <dgm:pt modelId="{A98DFC97-D6B5-4586-A043-68C45E63F707}" type="pres">
      <dgm:prSet presAssocID="{59D1EDE9-37A2-454B-8BB1-78F57D83487A}" presName="horz2" presStyleCnt="0"/>
      <dgm:spPr/>
    </dgm:pt>
    <dgm:pt modelId="{D46DE86A-045F-4552-8B77-1A0F9FCA553D}" type="pres">
      <dgm:prSet presAssocID="{59D1EDE9-37A2-454B-8BB1-78F57D83487A}" presName="horzSpace2" presStyleCnt="0"/>
      <dgm:spPr/>
    </dgm:pt>
    <dgm:pt modelId="{B4AFB510-8130-4A14-BC08-D4A965EA2E31}" type="pres">
      <dgm:prSet presAssocID="{59D1EDE9-37A2-454B-8BB1-78F57D83487A}" presName="tx2" presStyleLbl="revTx" presStyleIdx="8" presStyleCnt="10"/>
      <dgm:spPr/>
      <dgm:t>
        <a:bodyPr/>
        <a:lstStyle/>
        <a:p>
          <a:endParaRPr lang="es-ES"/>
        </a:p>
      </dgm:t>
    </dgm:pt>
    <dgm:pt modelId="{D6139D1B-6357-4A8E-BDE4-2584DC18CFD3}" type="pres">
      <dgm:prSet presAssocID="{59D1EDE9-37A2-454B-8BB1-78F57D83487A}" presName="vert2" presStyleCnt="0"/>
      <dgm:spPr/>
    </dgm:pt>
    <dgm:pt modelId="{38D7E8B9-75A1-4956-8A8B-26077BCE3A5F}" type="pres">
      <dgm:prSet presAssocID="{59D1EDE9-37A2-454B-8BB1-78F57D83487A}" presName="thinLine2b" presStyleLbl="callout" presStyleIdx="7" presStyleCnt="9"/>
      <dgm:spPr/>
    </dgm:pt>
    <dgm:pt modelId="{FF88F63E-8DC8-4C5A-B5A1-4F753054E308}" type="pres">
      <dgm:prSet presAssocID="{59D1EDE9-37A2-454B-8BB1-78F57D83487A}" presName="vertSpace2b" presStyleCnt="0"/>
      <dgm:spPr/>
    </dgm:pt>
    <dgm:pt modelId="{54853DF0-3C5E-4BDC-A38C-58DC39F4DFDF}" type="pres">
      <dgm:prSet presAssocID="{2342E0E9-EFAF-4A5E-943F-979CC375A23E}" presName="horz2" presStyleCnt="0"/>
      <dgm:spPr/>
    </dgm:pt>
    <dgm:pt modelId="{BC61F093-DDA5-4747-B108-89C67ADEA231}" type="pres">
      <dgm:prSet presAssocID="{2342E0E9-EFAF-4A5E-943F-979CC375A23E}" presName="horzSpace2" presStyleCnt="0"/>
      <dgm:spPr/>
    </dgm:pt>
    <dgm:pt modelId="{41E01F49-A3B4-4B38-8493-17A2BBC492AA}" type="pres">
      <dgm:prSet presAssocID="{2342E0E9-EFAF-4A5E-943F-979CC375A23E}" presName="tx2" presStyleLbl="revTx" presStyleIdx="9" presStyleCnt="10"/>
      <dgm:spPr/>
      <dgm:t>
        <a:bodyPr/>
        <a:lstStyle/>
        <a:p>
          <a:endParaRPr lang="es-ES"/>
        </a:p>
      </dgm:t>
    </dgm:pt>
    <dgm:pt modelId="{AC5AE047-3640-4577-8FF4-CEF39A9D434B}" type="pres">
      <dgm:prSet presAssocID="{2342E0E9-EFAF-4A5E-943F-979CC375A23E}" presName="vert2" presStyleCnt="0"/>
      <dgm:spPr/>
    </dgm:pt>
    <dgm:pt modelId="{0220BE02-BD3E-4AA5-841B-E3DD370E8765}" type="pres">
      <dgm:prSet presAssocID="{2342E0E9-EFAF-4A5E-943F-979CC375A23E}" presName="thinLine2b" presStyleLbl="callout" presStyleIdx="8" presStyleCnt="9"/>
      <dgm:spPr/>
    </dgm:pt>
    <dgm:pt modelId="{A5B7DC52-A370-4294-ADCB-D757B691C336}" type="pres">
      <dgm:prSet presAssocID="{2342E0E9-EFAF-4A5E-943F-979CC375A23E}" presName="vertSpace2b" presStyleCnt="0"/>
      <dgm:spPr/>
    </dgm:pt>
  </dgm:ptLst>
  <dgm:cxnLst>
    <dgm:cxn modelId="{DABD74D3-0F5F-46AE-9CA4-47B8BB87808E}" srcId="{11E32B60-ECA1-49C3-887D-2CABDEE89298}" destId="{F6A21852-19AA-454A-9748-7CC082D66528}" srcOrd="0" destOrd="0" parTransId="{73BFE595-3A0B-4F13-94F0-8FD258166B6A}" sibTransId="{C925ABEB-7BB2-4767-895B-4CD41408082D}"/>
    <dgm:cxn modelId="{736E1786-F9D2-46D5-BFC9-74041EA73D72}" type="presOf" srcId="{EB1C71F7-B196-4333-A0D8-F856A4023489}" destId="{AAA31745-1D1A-41D7-A6B3-AEE146AE023A}" srcOrd="0" destOrd="0" presId="urn:microsoft.com/office/officeart/2008/layout/LinedList"/>
    <dgm:cxn modelId="{A8948557-DFE8-416D-909A-A37D85613768}" type="presOf" srcId="{D264C06B-220A-43A7-993A-DD4CBBED42EA}" destId="{578B9783-946E-475B-954D-9FE0462582B9}" srcOrd="0" destOrd="0" presId="urn:microsoft.com/office/officeart/2008/layout/LinedList"/>
    <dgm:cxn modelId="{37E8DEA6-A88D-4D13-84DB-545EC880FBB2}" srcId="{11E32B60-ECA1-49C3-887D-2CABDEE89298}" destId="{2342E0E9-EFAF-4A5E-943F-979CC375A23E}" srcOrd="8" destOrd="0" parTransId="{58B3DD42-A389-4D83-AF70-2178564F46F3}" sibTransId="{3668DEF5-5217-4F65-A41A-DAFEEF094CB1}"/>
    <dgm:cxn modelId="{75F15BE6-F394-4FA0-A176-5A39084B95F1}" type="presOf" srcId="{11E32B60-ECA1-49C3-887D-2CABDEE89298}" destId="{175FD7BE-8750-429F-A8DE-D790D0D8491A}" srcOrd="0" destOrd="0" presId="urn:microsoft.com/office/officeart/2008/layout/LinedList"/>
    <dgm:cxn modelId="{7A09D2F3-7485-482F-B66F-2E88CCE6A214}" type="presOf" srcId="{F6A21852-19AA-454A-9748-7CC082D66528}" destId="{DF4F2314-7E98-44E2-A85E-CB4677364B86}" srcOrd="0" destOrd="0" presId="urn:microsoft.com/office/officeart/2008/layout/LinedList"/>
    <dgm:cxn modelId="{7FF7D454-EBBF-483A-9ACB-DC45E8EC5624}" type="presOf" srcId="{129BB6D1-64E5-4B01-A7F9-D1BD67C5216A}" destId="{E36B5ED5-04CC-4880-AF20-E1F28C66A405}" srcOrd="0" destOrd="0" presId="urn:microsoft.com/office/officeart/2008/layout/LinedList"/>
    <dgm:cxn modelId="{68741C7A-5A65-465A-8649-69035274B308}" type="presOf" srcId="{56CB7C3E-FF5E-4DB5-97B2-3313EEBC8BAB}" destId="{F660E76A-FA28-4655-92F8-E4F85BF9AE19}" srcOrd="0" destOrd="0" presId="urn:microsoft.com/office/officeart/2008/layout/LinedList"/>
    <dgm:cxn modelId="{E7BEB9FE-09A6-4314-828F-9673EF48D775}" srcId="{11E32B60-ECA1-49C3-887D-2CABDEE89298}" destId="{129BB6D1-64E5-4B01-A7F9-D1BD67C5216A}" srcOrd="2" destOrd="0" parTransId="{72990DDD-BF6D-4D1B-8935-B6F83AB0D23F}" sibTransId="{AC4F4266-257C-4C8C-A969-BAD545115870}"/>
    <dgm:cxn modelId="{747BC390-6E20-4AB6-9B52-3FC0A4E097F7}" type="presOf" srcId="{CBDE23F3-B38E-4101-BFC4-0415F8FBF487}" destId="{FA324786-0919-46AB-8809-4118B04ECE68}" srcOrd="0" destOrd="0" presId="urn:microsoft.com/office/officeart/2008/layout/LinedList"/>
    <dgm:cxn modelId="{8CF2FF82-24C0-498F-8CDC-16943CCC7BEF}" type="presOf" srcId="{59D1EDE9-37A2-454B-8BB1-78F57D83487A}" destId="{B4AFB510-8130-4A14-BC08-D4A965EA2E31}" srcOrd="0" destOrd="0" presId="urn:microsoft.com/office/officeart/2008/layout/LinedList"/>
    <dgm:cxn modelId="{E4BCD192-545E-4E82-B08E-12720F1CB179}" srcId="{11E32B60-ECA1-49C3-887D-2CABDEE89298}" destId="{5172ED6C-1953-4E3D-A086-A728FA7D3634}" srcOrd="4" destOrd="0" parTransId="{4A0237E8-91CF-491A-A343-7076260CBED3}" sibTransId="{8ADA6D1C-5D2E-4875-B32F-3A75318FAE8C}"/>
    <dgm:cxn modelId="{3E580525-2424-4075-8F6C-BBA7C8B561AC}" srcId="{11E32B60-ECA1-49C3-887D-2CABDEE89298}" destId="{D264C06B-220A-43A7-993A-DD4CBBED42EA}" srcOrd="1" destOrd="0" parTransId="{9ED7E457-0CA2-4F04-8064-DA66683BE863}" sibTransId="{390C6C2A-0B90-47CD-9FCE-DC249A35CF67}"/>
    <dgm:cxn modelId="{0C7185A3-9467-466F-8B49-29A43D2A7769}" type="presOf" srcId="{5172ED6C-1953-4E3D-A086-A728FA7D3634}" destId="{DF7C697F-1AD7-4906-A5BD-175F4922AC81}" srcOrd="0" destOrd="0" presId="urn:microsoft.com/office/officeart/2008/layout/LinedList"/>
    <dgm:cxn modelId="{ED42B859-6A8D-4368-BF1A-DBE1D7D5F8C8}" srcId="{EB1C71F7-B196-4333-A0D8-F856A4023489}" destId="{11E32B60-ECA1-49C3-887D-2CABDEE89298}" srcOrd="0" destOrd="0" parTransId="{CA3C5129-E9DF-411C-8257-B3BC9FF8F860}" sibTransId="{9C49E2E0-7954-4EFC-993F-DE729C16D19B}"/>
    <dgm:cxn modelId="{98319200-FEB6-455D-BADC-020BB00D4A1B}" type="presOf" srcId="{1678D353-BD28-4390-8545-C0F811907F29}" destId="{23FD40B9-89CF-46B9-9987-9E3F5913E210}" srcOrd="0" destOrd="0" presId="urn:microsoft.com/office/officeart/2008/layout/LinedList"/>
    <dgm:cxn modelId="{607585E0-5A6E-4BED-9D22-DAB6DC03325F}" srcId="{11E32B60-ECA1-49C3-887D-2CABDEE89298}" destId="{59D1EDE9-37A2-454B-8BB1-78F57D83487A}" srcOrd="7" destOrd="0" parTransId="{A1559239-FE77-4F93-A039-96555600AC27}" sibTransId="{ADAB6125-BB61-4B7F-B8AA-57344A5E0BBE}"/>
    <dgm:cxn modelId="{F02F0EB0-0C2B-4AC4-B6D5-124A8750CBCC}" srcId="{11E32B60-ECA1-49C3-887D-2CABDEE89298}" destId="{CBDE23F3-B38E-4101-BFC4-0415F8FBF487}" srcOrd="6" destOrd="0" parTransId="{7ED7A949-B01D-43EA-B904-3E6894F19524}" sibTransId="{92DE5B09-AE77-4F69-A2B6-F7A0891C0BCB}"/>
    <dgm:cxn modelId="{E9028473-AAA2-4478-964D-4FD0BCAB19AA}" type="presOf" srcId="{2342E0E9-EFAF-4A5E-943F-979CC375A23E}" destId="{41E01F49-A3B4-4B38-8493-17A2BBC492AA}" srcOrd="0" destOrd="0" presId="urn:microsoft.com/office/officeart/2008/layout/LinedList"/>
    <dgm:cxn modelId="{A7155318-1A78-46E2-9D01-30B246F1A8EC}" srcId="{11E32B60-ECA1-49C3-887D-2CABDEE89298}" destId="{1678D353-BD28-4390-8545-C0F811907F29}" srcOrd="3" destOrd="0" parTransId="{1204E859-96D1-495E-A35B-C46A717675C4}" sibTransId="{0769965E-F720-4585-B450-3CDA54507BBA}"/>
    <dgm:cxn modelId="{20A75BBA-C7C1-47F8-BBD2-5FDDC2881F8A}" srcId="{11E32B60-ECA1-49C3-887D-2CABDEE89298}" destId="{56CB7C3E-FF5E-4DB5-97B2-3313EEBC8BAB}" srcOrd="5" destOrd="0" parTransId="{BD1778A8-0E56-4AE0-B7F3-126BA5E64DF5}" sibTransId="{4444F6FF-4093-4EF9-BF11-5A81EF2963B1}"/>
    <dgm:cxn modelId="{9FA68DC7-2DF4-4A67-AE0E-DF150FB753EC}" type="presParOf" srcId="{AAA31745-1D1A-41D7-A6B3-AEE146AE023A}" destId="{8EB222AA-FAF6-4944-8F37-C4A758D96B3F}" srcOrd="0" destOrd="0" presId="urn:microsoft.com/office/officeart/2008/layout/LinedList"/>
    <dgm:cxn modelId="{4CC6AC4A-B3A0-4A48-BE74-B1902822661C}" type="presParOf" srcId="{AAA31745-1D1A-41D7-A6B3-AEE146AE023A}" destId="{CC325510-5E40-476F-9D12-8489B27D4E9B}" srcOrd="1" destOrd="0" presId="urn:microsoft.com/office/officeart/2008/layout/LinedList"/>
    <dgm:cxn modelId="{2C00EC38-82A4-4C56-AB7C-CEF795402F7F}" type="presParOf" srcId="{CC325510-5E40-476F-9D12-8489B27D4E9B}" destId="{175FD7BE-8750-429F-A8DE-D790D0D8491A}" srcOrd="0" destOrd="0" presId="urn:microsoft.com/office/officeart/2008/layout/LinedList"/>
    <dgm:cxn modelId="{5D1D687B-68CE-435F-8FFC-D2EB99D77F7F}" type="presParOf" srcId="{CC325510-5E40-476F-9D12-8489B27D4E9B}" destId="{2E79364A-311A-4BF3-9590-6189E37C255E}" srcOrd="1" destOrd="0" presId="urn:microsoft.com/office/officeart/2008/layout/LinedList"/>
    <dgm:cxn modelId="{ED2556A8-3735-4CAE-A3E6-9C66A931FEF5}" type="presParOf" srcId="{2E79364A-311A-4BF3-9590-6189E37C255E}" destId="{377851AD-1744-4266-B40E-77EF35A0DE6A}" srcOrd="0" destOrd="0" presId="urn:microsoft.com/office/officeart/2008/layout/LinedList"/>
    <dgm:cxn modelId="{BC51DCBE-659A-41A0-A20C-73708551FA44}" type="presParOf" srcId="{2E79364A-311A-4BF3-9590-6189E37C255E}" destId="{0DE2F869-1C4F-49CA-83DE-FA258B882C3D}" srcOrd="1" destOrd="0" presId="urn:microsoft.com/office/officeart/2008/layout/LinedList"/>
    <dgm:cxn modelId="{66E824E9-F3E5-421C-BD6D-93D78FC0E973}" type="presParOf" srcId="{0DE2F869-1C4F-49CA-83DE-FA258B882C3D}" destId="{CE6DCB1E-ABF3-4773-8CC3-DC6ED77BDF85}" srcOrd="0" destOrd="0" presId="urn:microsoft.com/office/officeart/2008/layout/LinedList"/>
    <dgm:cxn modelId="{289244D0-236D-424D-B26A-0B9B85A9437A}" type="presParOf" srcId="{0DE2F869-1C4F-49CA-83DE-FA258B882C3D}" destId="{DF4F2314-7E98-44E2-A85E-CB4677364B86}" srcOrd="1" destOrd="0" presId="urn:microsoft.com/office/officeart/2008/layout/LinedList"/>
    <dgm:cxn modelId="{C4160F5C-77D5-4AAA-96A9-51CADACD688F}" type="presParOf" srcId="{0DE2F869-1C4F-49CA-83DE-FA258B882C3D}" destId="{60119DB7-3A04-43CA-99A6-A9A5F1BB0941}" srcOrd="2" destOrd="0" presId="urn:microsoft.com/office/officeart/2008/layout/LinedList"/>
    <dgm:cxn modelId="{74A1642E-C7F7-47AB-94B5-CD18C386E9A6}" type="presParOf" srcId="{2E79364A-311A-4BF3-9590-6189E37C255E}" destId="{247B9BF6-8D47-4475-8902-969C78E501B8}" srcOrd="2" destOrd="0" presId="urn:microsoft.com/office/officeart/2008/layout/LinedList"/>
    <dgm:cxn modelId="{EE445E2C-5120-4840-9F5A-6ECA50F8B58B}" type="presParOf" srcId="{2E79364A-311A-4BF3-9590-6189E37C255E}" destId="{7C739665-0046-4F17-B076-3BA095EA10E0}" srcOrd="3" destOrd="0" presId="urn:microsoft.com/office/officeart/2008/layout/LinedList"/>
    <dgm:cxn modelId="{2558AE2D-82E8-432E-9B05-B78639EFB2C2}" type="presParOf" srcId="{2E79364A-311A-4BF3-9590-6189E37C255E}" destId="{D13A9028-2449-420C-817E-D5B0D3B520BF}" srcOrd="4" destOrd="0" presId="urn:microsoft.com/office/officeart/2008/layout/LinedList"/>
    <dgm:cxn modelId="{3EEB6521-0B0A-4452-868F-AE2AAD7B4210}" type="presParOf" srcId="{D13A9028-2449-420C-817E-D5B0D3B520BF}" destId="{CD437A87-BEDB-4BC7-8C76-62FAF905DB4B}" srcOrd="0" destOrd="0" presId="urn:microsoft.com/office/officeart/2008/layout/LinedList"/>
    <dgm:cxn modelId="{8F795F7D-895E-428C-8E9D-65F55DA5A69F}" type="presParOf" srcId="{D13A9028-2449-420C-817E-D5B0D3B520BF}" destId="{578B9783-946E-475B-954D-9FE0462582B9}" srcOrd="1" destOrd="0" presId="urn:microsoft.com/office/officeart/2008/layout/LinedList"/>
    <dgm:cxn modelId="{BF6610E4-AE60-451D-9FE7-CF2BDE2807EE}" type="presParOf" srcId="{D13A9028-2449-420C-817E-D5B0D3B520BF}" destId="{5FF7E1C9-4C05-4CC6-8F29-73F0322F471A}" srcOrd="2" destOrd="0" presId="urn:microsoft.com/office/officeart/2008/layout/LinedList"/>
    <dgm:cxn modelId="{A8E90B35-42AB-4FBA-9CB4-699F4FDDB505}" type="presParOf" srcId="{2E79364A-311A-4BF3-9590-6189E37C255E}" destId="{EF6A6C50-2B4C-44E1-8E77-B335E2C760F2}" srcOrd="5" destOrd="0" presId="urn:microsoft.com/office/officeart/2008/layout/LinedList"/>
    <dgm:cxn modelId="{A886442C-3444-4017-8670-E98F5CA6FFAD}" type="presParOf" srcId="{2E79364A-311A-4BF3-9590-6189E37C255E}" destId="{A361694D-45D1-4FDF-9122-AAD8DC97C367}" srcOrd="6" destOrd="0" presId="urn:microsoft.com/office/officeart/2008/layout/LinedList"/>
    <dgm:cxn modelId="{1DFCFEBD-486C-484B-8CEA-58D992EFA3F3}" type="presParOf" srcId="{2E79364A-311A-4BF3-9590-6189E37C255E}" destId="{C9DC9801-D5CE-4491-B42E-F40C5ADF872A}" srcOrd="7" destOrd="0" presId="urn:microsoft.com/office/officeart/2008/layout/LinedList"/>
    <dgm:cxn modelId="{42D765D5-B865-4416-B02B-8D282A6BA4C9}" type="presParOf" srcId="{C9DC9801-D5CE-4491-B42E-F40C5ADF872A}" destId="{3BDDCFA9-3AF9-49DF-B75D-994AEC2E5EC7}" srcOrd="0" destOrd="0" presId="urn:microsoft.com/office/officeart/2008/layout/LinedList"/>
    <dgm:cxn modelId="{507D1656-3CF3-400D-BCE9-714291D5BC83}" type="presParOf" srcId="{C9DC9801-D5CE-4491-B42E-F40C5ADF872A}" destId="{E36B5ED5-04CC-4880-AF20-E1F28C66A405}" srcOrd="1" destOrd="0" presId="urn:microsoft.com/office/officeart/2008/layout/LinedList"/>
    <dgm:cxn modelId="{D28D8EB4-2112-4A3E-A807-E690AE4D0ACC}" type="presParOf" srcId="{C9DC9801-D5CE-4491-B42E-F40C5ADF872A}" destId="{81A2D3D2-2709-4F44-AF08-1E6EFDAA8F9F}" srcOrd="2" destOrd="0" presId="urn:microsoft.com/office/officeart/2008/layout/LinedList"/>
    <dgm:cxn modelId="{BBB9AAF4-5E06-4C08-B6B3-E4C0C00A2FF4}" type="presParOf" srcId="{2E79364A-311A-4BF3-9590-6189E37C255E}" destId="{AF77EFE8-B172-4678-A0CE-66DAFD2BD9CC}" srcOrd="8" destOrd="0" presId="urn:microsoft.com/office/officeart/2008/layout/LinedList"/>
    <dgm:cxn modelId="{10BA1D40-2A3A-4CDB-AF6D-5BF72A6B86A6}" type="presParOf" srcId="{2E79364A-311A-4BF3-9590-6189E37C255E}" destId="{CD9E351D-C684-4DE9-BBC0-C970DD76CFC6}" srcOrd="9" destOrd="0" presId="urn:microsoft.com/office/officeart/2008/layout/LinedList"/>
    <dgm:cxn modelId="{4DCFB1DC-71AB-4741-B69D-5A9A054FEF71}" type="presParOf" srcId="{2E79364A-311A-4BF3-9590-6189E37C255E}" destId="{015A1DF9-D9E7-4C88-9545-1162A414043B}" srcOrd="10" destOrd="0" presId="urn:microsoft.com/office/officeart/2008/layout/LinedList"/>
    <dgm:cxn modelId="{EA886E3E-F277-4174-8546-66D739B4CDCE}" type="presParOf" srcId="{015A1DF9-D9E7-4C88-9545-1162A414043B}" destId="{F2E68B68-B008-46A2-9174-B2D0C022D49C}" srcOrd="0" destOrd="0" presId="urn:microsoft.com/office/officeart/2008/layout/LinedList"/>
    <dgm:cxn modelId="{88EAAFEB-38FE-4CFD-AC85-013D2AE231E0}" type="presParOf" srcId="{015A1DF9-D9E7-4C88-9545-1162A414043B}" destId="{23FD40B9-89CF-46B9-9987-9E3F5913E210}" srcOrd="1" destOrd="0" presId="urn:microsoft.com/office/officeart/2008/layout/LinedList"/>
    <dgm:cxn modelId="{6267912A-4D35-411F-9F7E-F8CC326B68AF}" type="presParOf" srcId="{015A1DF9-D9E7-4C88-9545-1162A414043B}" destId="{548AA214-1A3D-4ED5-A1A6-3FF3DEFBD5C9}" srcOrd="2" destOrd="0" presId="urn:microsoft.com/office/officeart/2008/layout/LinedList"/>
    <dgm:cxn modelId="{A3A1F405-2B98-4D1D-BD08-8E35459CCF0E}" type="presParOf" srcId="{2E79364A-311A-4BF3-9590-6189E37C255E}" destId="{309AF974-422B-4761-935E-FD317A4A4ADE}" srcOrd="11" destOrd="0" presId="urn:microsoft.com/office/officeart/2008/layout/LinedList"/>
    <dgm:cxn modelId="{89A5571C-87C3-4602-A3C2-D8CDC13038A2}" type="presParOf" srcId="{2E79364A-311A-4BF3-9590-6189E37C255E}" destId="{AA817CB2-DE65-4AAE-A13F-879A984D9A85}" srcOrd="12" destOrd="0" presId="urn:microsoft.com/office/officeart/2008/layout/LinedList"/>
    <dgm:cxn modelId="{EFF29582-0FCA-4920-B140-BA9F159FC4C3}" type="presParOf" srcId="{2E79364A-311A-4BF3-9590-6189E37C255E}" destId="{BBE93501-E2D6-4CE0-A90A-8B73F9DE4A46}" srcOrd="13" destOrd="0" presId="urn:microsoft.com/office/officeart/2008/layout/LinedList"/>
    <dgm:cxn modelId="{8BD5EC22-FCA4-4480-8D76-46E254D40967}" type="presParOf" srcId="{BBE93501-E2D6-4CE0-A90A-8B73F9DE4A46}" destId="{C09EF563-38D6-40C5-8C67-57A7332A8980}" srcOrd="0" destOrd="0" presId="urn:microsoft.com/office/officeart/2008/layout/LinedList"/>
    <dgm:cxn modelId="{4504D1FA-1B83-4FF7-A1B0-F0586B1672B6}" type="presParOf" srcId="{BBE93501-E2D6-4CE0-A90A-8B73F9DE4A46}" destId="{DF7C697F-1AD7-4906-A5BD-175F4922AC81}" srcOrd="1" destOrd="0" presId="urn:microsoft.com/office/officeart/2008/layout/LinedList"/>
    <dgm:cxn modelId="{21548224-27CB-407F-B498-C1F9FE7C032E}" type="presParOf" srcId="{BBE93501-E2D6-4CE0-A90A-8B73F9DE4A46}" destId="{FB4DDC58-7412-4E6C-A59E-6756D51E4D35}" srcOrd="2" destOrd="0" presId="urn:microsoft.com/office/officeart/2008/layout/LinedList"/>
    <dgm:cxn modelId="{837ED8B7-DB17-4FDF-A96B-DA459A9FE563}" type="presParOf" srcId="{2E79364A-311A-4BF3-9590-6189E37C255E}" destId="{6CA48103-8491-4B98-B9A3-24570E006CF7}" srcOrd="14" destOrd="0" presId="urn:microsoft.com/office/officeart/2008/layout/LinedList"/>
    <dgm:cxn modelId="{81A8587C-68E4-4C8A-8413-11E526A22B18}" type="presParOf" srcId="{2E79364A-311A-4BF3-9590-6189E37C255E}" destId="{F10E8DD8-8C04-4AA7-890E-7BCE783DF13F}" srcOrd="15" destOrd="0" presId="urn:microsoft.com/office/officeart/2008/layout/LinedList"/>
    <dgm:cxn modelId="{A20046F9-B9FA-4340-93EA-B6928E1D8AA6}" type="presParOf" srcId="{2E79364A-311A-4BF3-9590-6189E37C255E}" destId="{ABF856DC-5E83-4D6E-99A0-10B0D4316835}" srcOrd="16" destOrd="0" presId="urn:microsoft.com/office/officeart/2008/layout/LinedList"/>
    <dgm:cxn modelId="{F8D07DB8-62D0-4331-A727-9672D85DD208}" type="presParOf" srcId="{ABF856DC-5E83-4D6E-99A0-10B0D4316835}" destId="{52501728-C27C-46B5-9912-E71682C24DF4}" srcOrd="0" destOrd="0" presId="urn:microsoft.com/office/officeart/2008/layout/LinedList"/>
    <dgm:cxn modelId="{DD2E2429-4B53-4A24-9707-54BAFEA197DD}" type="presParOf" srcId="{ABF856DC-5E83-4D6E-99A0-10B0D4316835}" destId="{F660E76A-FA28-4655-92F8-E4F85BF9AE19}" srcOrd="1" destOrd="0" presId="urn:microsoft.com/office/officeart/2008/layout/LinedList"/>
    <dgm:cxn modelId="{56674B6F-94F0-4084-9573-DE2E625264CA}" type="presParOf" srcId="{ABF856DC-5E83-4D6E-99A0-10B0D4316835}" destId="{A3A4A858-883A-46C2-BDF1-BC16FF360D0F}" srcOrd="2" destOrd="0" presId="urn:microsoft.com/office/officeart/2008/layout/LinedList"/>
    <dgm:cxn modelId="{67A46062-3CB2-4332-ABDD-159E1217ECB0}" type="presParOf" srcId="{2E79364A-311A-4BF3-9590-6189E37C255E}" destId="{08048468-C3B5-4767-AD5C-7D1E8693DE1E}" srcOrd="17" destOrd="0" presId="urn:microsoft.com/office/officeart/2008/layout/LinedList"/>
    <dgm:cxn modelId="{8772040E-DD4C-4D67-BC19-B7909F8EB014}" type="presParOf" srcId="{2E79364A-311A-4BF3-9590-6189E37C255E}" destId="{36A98766-C468-4F8E-89FB-AD8E1F3D2FED}" srcOrd="18" destOrd="0" presId="urn:microsoft.com/office/officeart/2008/layout/LinedList"/>
    <dgm:cxn modelId="{B2A598D5-351F-4C5E-9F62-FF6A1DBACF2E}" type="presParOf" srcId="{2E79364A-311A-4BF3-9590-6189E37C255E}" destId="{1C715C0E-08EB-4314-8E68-08A09E2B2606}" srcOrd="19" destOrd="0" presId="urn:microsoft.com/office/officeart/2008/layout/LinedList"/>
    <dgm:cxn modelId="{ABFCE30F-9815-47E9-8CF4-822633D5407C}" type="presParOf" srcId="{1C715C0E-08EB-4314-8E68-08A09E2B2606}" destId="{2D7CDE2B-C1FA-46B2-B3AD-02C65B4CE62B}" srcOrd="0" destOrd="0" presId="urn:microsoft.com/office/officeart/2008/layout/LinedList"/>
    <dgm:cxn modelId="{1691439C-EE32-48A1-A3E9-B0CF2B554740}" type="presParOf" srcId="{1C715C0E-08EB-4314-8E68-08A09E2B2606}" destId="{FA324786-0919-46AB-8809-4118B04ECE68}" srcOrd="1" destOrd="0" presId="urn:microsoft.com/office/officeart/2008/layout/LinedList"/>
    <dgm:cxn modelId="{0D1692EC-E5BE-4EBD-B540-6B10ADBB18F6}" type="presParOf" srcId="{1C715C0E-08EB-4314-8E68-08A09E2B2606}" destId="{1829BE72-1899-4708-ADE4-B1733A28C113}" srcOrd="2" destOrd="0" presId="urn:microsoft.com/office/officeart/2008/layout/LinedList"/>
    <dgm:cxn modelId="{B2F7B028-DFC5-4E28-A1BC-064024476680}" type="presParOf" srcId="{2E79364A-311A-4BF3-9590-6189E37C255E}" destId="{E0B58C9A-71CF-4C0D-B898-58533FB1AEBD}" srcOrd="20" destOrd="0" presId="urn:microsoft.com/office/officeart/2008/layout/LinedList"/>
    <dgm:cxn modelId="{438B5F4B-F9A2-4A82-9015-DDBD46A569F6}" type="presParOf" srcId="{2E79364A-311A-4BF3-9590-6189E37C255E}" destId="{441AB093-C13B-422B-B9C9-34842B603FF7}" srcOrd="21" destOrd="0" presId="urn:microsoft.com/office/officeart/2008/layout/LinedList"/>
    <dgm:cxn modelId="{D0C85514-BED6-4693-B9B9-192F45086DD4}" type="presParOf" srcId="{2E79364A-311A-4BF3-9590-6189E37C255E}" destId="{A98DFC97-D6B5-4586-A043-68C45E63F707}" srcOrd="22" destOrd="0" presId="urn:microsoft.com/office/officeart/2008/layout/LinedList"/>
    <dgm:cxn modelId="{B11BE785-5508-4BA2-822E-5C3BB25A6194}" type="presParOf" srcId="{A98DFC97-D6B5-4586-A043-68C45E63F707}" destId="{D46DE86A-045F-4552-8B77-1A0F9FCA553D}" srcOrd="0" destOrd="0" presId="urn:microsoft.com/office/officeart/2008/layout/LinedList"/>
    <dgm:cxn modelId="{A148C350-E352-4B72-B08E-8C4CEE3628C1}" type="presParOf" srcId="{A98DFC97-D6B5-4586-A043-68C45E63F707}" destId="{B4AFB510-8130-4A14-BC08-D4A965EA2E31}" srcOrd="1" destOrd="0" presId="urn:microsoft.com/office/officeart/2008/layout/LinedList"/>
    <dgm:cxn modelId="{993468D9-36C7-4547-80A8-F210B2ACB28C}" type="presParOf" srcId="{A98DFC97-D6B5-4586-A043-68C45E63F707}" destId="{D6139D1B-6357-4A8E-BDE4-2584DC18CFD3}" srcOrd="2" destOrd="0" presId="urn:microsoft.com/office/officeart/2008/layout/LinedList"/>
    <dgm:cxn modelId="{10DDE4D0-AC4A-4536-9577-32F4F1D4D771}" type="presParOf" srcId="{2E79364A-311A-4BF3-9590-6189E37C255E}" destId="{38D7E8B9-75A1-4956-8A8B-26077BCE3A5F}" srcOrd="23" destOrd="0" presId="urn:microsoft.com/office/officeart/2008/layout/LinedList"/>
    <dgm:cxn modelId="{6C96841A-36BD-40C0-839C-355730B8DFDD}" type="presParOf" srcId="{2E79364A-311A-4BF3-9590-6189E37C255E}" destId="{FF88F63E-8DC8-4C5A-B5A1-4F753054E308}" srcOrd="24" destOrd="0" presId="urn:microsoft.com/office/officeart/2008/layout/LinedList"/>
    <dgm:cxn modelId="{C83FCF65-A8D6-4462-BC83-2C4E80A2470B}" type="presParOf" srcId="{2E79364A-311A-4BF3-9590-6189E37C255E}" destId="{54853DF0-3C5E-4BDC-A38C-58DC39F4DFDF}" srcOrd="25" destOrd="0" presId="urn:microsoft.com/office/officeart/2008/layout/LinedList"/>
    <dgm:cxn modelId="{39272530-3078-483A-A206-B239FE51E2AE}" type="presParOf" srcId="{54853DF0-3C5E-4BDC-A38C-58DC39F4DFDF}" destId="{BC61F093-DDA5-4747-B108-89C67ADEA231}" srcOrd="0" destOrd="0" presId="urn:microsoft.com/office/officeart/2008/layout/LinedList"/>
    <dgm:cxn modelId="{FF469BD1-E4DC-4D32-B328-EDD3ACC7BF15}" type="presParOf" srcId="{54853DF0-3C5E-4BDC-A38C-58DC39F4DFDF}" destId="{41E01F49-A3B4-4B38-8493-17A2BBC492AA}" srcOrd="1" destOrd="0" presId="urn:microsoft.com/office/officeart/2008/layout/LinedList"/>
    <dgm:cxn modelId="{4AA73987-48F8-45DA-BF4A-DB3941B3179D}" type="presParOf" srcId="{54853DF0-3C5E-4BDC-A38C-58DC39F4DFDF}" destId="{AC5AE047-3640-4577-8FF4-CEF39A9D434B}" srcOrd="2" destOrd="0" presId="urn:microsoft.com/office/officeart/2008/layout/LinedList"/>
    <dgm:cxn modelId="{B4295BF2-7108-4F32-9FEA-AC5541A82DD0}" type="presParOf" srcId="{2E79364A-311A-4BF3-9590-6189E37C255E}" destId="{0220BE02-BD3E-4AA5-841B-E3DD370E8765}" srcOrd="26" destOrd="0" presId="urn:microsoft.com/office/officeart/2008/layout/LinedList"/>
    <dgm:cxn modelId="{2D34D59B-A511-4803-81C2-9C0B5391DF08}" type="presParOf" srcId="{2E79364A-311A-4BF3-9590-6189E37C255E}" destId="{A5B7DC52-A370-4294-ADCB-D757B691C336}" srcOrd="27" destOrd="0" presId="urn:microsoft.com/office/officeart/2008/layout/LinedList"/>
  </dgm:cxnLst>
  <dgm:bg>
    <a:gradFill flip="none" rotWithShape="1">
      <a:gsLst>
        <a:gs pos="0">
          <a:schemeClr val="accent1">
            <a:lumMod val="40000"/>
            <a:lumOff val="60000"/>
          </a:schemeClr>
        </a:gs>
        <a:gs pos="100000">
          <a:schemeClr val="bg1">
            <a:shade val="100000"/>
            <a:satMod val="115000"/>
          </a:schemeClr>
        </a:gs>
      </a:gsLst>
      <a:lin ang="13500000" scaled="1"/>
      <a:tileRect/>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611F40-18C2-4A2D-859A-8C306EEFE353}"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s-ES"/>
        </a:p>
      </dgm:t>
    </dgm:pt>
    <dgm:pt modelId="{D5659C81-F14D-4DA3-B0CC-9D504B72D3EE}">
      <dgm:prSet phldrT="[Texto]"/>
      <dgm:spPr/>
      <dgm:t>
        <a:bodyPr/>
        <a:lstStyle/>
        <a:p>
          <a:r>
            <a:rPr lang="es-ES" dirty="0"/>
            <a:t>Se abordó la necesidad de un mayor fortalecimiento de las capacidades de Contrainteligencia que pude lograrse con la creación de unidades específicas para el desarrollo y aplicación de la doctrina de Contrainteligencia</a:t>
          </a:r>
        </a:p>
      </dgm:t>
    </dgm:pt>
    <dgm:pt modelId="{65E6BC78-5318-417E-84A6-315EBC203584}" type="parTrans" cxnId="{4259ADFD-AC33-4197-BB7A-A7E1FAC4EA04}">
      <dgm:prSet/>
      <dgm:spPr/>
      <dgm:t>
        <a:bodyPr/>
        <a:lstStyle/>
        <a:p>
          <a:endParaRPr lang="es-ES"/>
        </a:p>
      </dgm:t>
    </dgm:pt>
    <dgm:pt modelId="{50CE5C82-2B4D-4B4E-B8FB-75D8393A9B57}" type="sibTrans" cxnId="{4259ADFD-AC33-4197-BB7A-A7E1FAC4EA04}">
      <dgm:prSet/>
      <dgm:spPr/>
      <dgm:t>
        <a:bodyPr/>
        <a:lstStyle/>
        <a:p>
          <a:endParaRPr lang="es-ES"/>
        </a:p>
      </dgm:t>
    </dgm:pt>
    <dgm:pt modelId="{08AA14B6-33A6-469D-A2D7-E95AEEB3F9FC}">
      <dgm:prSet phldrT="[Texto]"/>
      <dgm:spPr/>
      <dgm:t>
        <a:bodyPr/>
        <a:lstStyle/>
        <a:p>
          <a:r>
            <a:rPr lang="es-ES" dirty="0"/>
            <a:t>Se ha favorecido a la planificación de la Inteligencia en función de mejorar la seguridad institucional, del estado y puede además promover la generación de políticas que mejoren la seguridad de la información y la cultura organizacional de la institución.</a:t>
          </a:r>
        </a:p>
      </dgm:t>
    </dgm:pt>
    <dgm:pt modelId="{D1A58A13-5189-42A8-846C-66FA64764F58}" type="parTrans" cxnId="{BFC4E112-EB56-40B4-99BD-5AE5474B5F7C}">
      <dgm:prSet/>
      <dgm:spPr/>
      <dgm:t>
        <a:bodyPr/>
        <a:lstStyle/>
        <a:p>
          <a:endParaRPr lang="es-EC"/>
        </a:p>
      </dgm:t>
    </dgm:pt>
    <dgm:pt modelId="{A28010B3-7AA2-448C-BBBD-5B861C8AF299}" type="sibTrans" cxnId="{BFC4E112-EB56-40B4-99BD-5AE5474B5F7C}">
      <dgm:prSet/>
      <dgm:spPr/>
      <dgm:t>
        <a:bodyPr/>
        <a:lstStyle/>
        <a:p>
          <a:endParaRPr lang="es-EC"/>
        </a:p>
      </dgm:t>
    </dgm:pt>
    <dgm:pt modelId="{92FE9859-E468-4FED-A24C-B525ED4C7B71}">
      <dgm:prSet phldrT="[Texto]"/>
      <dgm:spPr/>
      <dgm:t>
        <a:bodyPr/>
        <a:lstStyle/>
        <a:p>
          <a:r>
            <a:rPr lang="es-MX"/>
            <a:t>La </a:t>
          </a:r>
          <a:r>
            <a:rPr lang="es-MX" dirty="0"/>
            <a:t>unidad denominada Destacamento tipo de Contrainteligencia, contribuye activamente al fortalecimiento institucional y es concordante con el proceso de transformación de capacidades.</a:t>
          </a:r>
          <a:endParaRPr lang="es-EC" dirty="0"/>
        </a:p>
        <a:p>
          <a:endParaRPr lang="es-ES" dirty="0"/>
        </a:p>
      </dgm:t>
    </dgm:pt>
    <dgm:pt modelId="{21C8515D-9D5E-4911-B0C8-AE3A48BA7FC5}" type="parTrans" cxnId="{9AED2236-CB2B-412F-A84D-18D22533C6F2}">
      <dgm:prSet/>
      <dgm:spPr/>
      <dgm:t>
        <a:bodyPr/>
        <a:lstStyle/>
        <a:p>
          <a:endParaRPr lang="es-EC"/>
        </a:p>
      </dgm:t>
    </dgm:pt>
    <dgm:pt modelId="{01E329BE-33AB-4591-AC9E-27D43E16A1D5}" type="sibTrans" cxnId="{9AED2236-CB2B-412F-A84D-18D22533C6F2}">
      <dgm:prSet/>
      <dgm:spPr/>
      <dgm:t>
        <a:bodyPr/>
        <a:lstStyle/>
        <a:p>
          <a:endParaRPr lang="es-EC"/>
        </a:p>
      </dgm:t>
    </dgm:pt>
    <dgm:pt modelId="{CB0C7E3C-744E-4D88-ACE7-D0DFD74C4811}" type="pres">
      <dgm:prSet presAssocID="{E7611F40-18C2-4A2D-859A-8C306EEFE353}" presName="linear" presStyleCnt="0">
        <dgm:presLayoutVars>
          <dgm:animLvl val="lvl"/>
          <dgm:resizeHandles val="exact"/>
        </dgm:presLayoutVars>
      </dgm:prSet>
      <dgm:spPr/>
      <dgm:t>
        <a:bodyPr/>
        <a:lstStyle/>
        <a:p>
          <a:endParaRPr lang="es-ES"/>
        </a:p>
      </dgm:t>
    </dgm:pt>
    <dgm:pt modelId="{9F446262-874E-4926-88B1-BB31584A6A92}" type="pres">
      <dgm:prSet presAssocID="{D5659C81-F14D-4DA3-B0CC-9D504B72D3EE}" presName="parentText" presStyleLbl="node1" presStyleIdx="0" presStyleCnt="3">
        <dgm:presLayoutVars>
          <dgm:chMax val="0"/>
          <dgm:bulletEnabled val="1"/>
        </dgm:presLayoutVars>
      </dgm:prSet>
      <dgm:spPr/>
      <dgm:t>
        <a:bodyPr/>
        <a:lstStyle/>
        <a:p>
          <a:endParaRPr lang="es-ES"/>
        </a:p>
      </dgm:t>
    </dgm:pt>
    <dgm:pt modelId="{B188BAB6-96CD-4E8C-887D-7CEB6AB84B05}" type="pres">
      <dgm:prSet presAssocID="{50CE5C82-2B4D-4B4E-B8FB-75D8393A9B57}" presName="spacer" presStyleCnt="0"/>
      <dgm:spPr/>
    </dgm:pt>
    <dgm:pt modelId="{157FFF64-CF46-4531-834C-B16347A87EAB}" type="pres">
      <dgm:prSet presAssocID="{08AA14B6-33A6-469D-A2D7-E95AEEB3F9FC}" presName="parentText" presStyleLbl="node1" presStyleIdx="1" presStyleCnt="3">
        <dgm:presLayoutVars>
          <dgm:chMax val="0"/>
          <dgm:bulletEnabled val="1"/>
        </dgm:presLayoutVars>
      </dgm:prSet>
      <dgm:spPr/>
      <dgm:t>
        <a:bodyPr/>
        <a:lstStyle/>
        <a:p>
          <a:endParaRPr lang="es-ES"/>
        </a:p>
      </dgm:t>
    </dgm:pt>
    <dgm:pt modelId="{6CAED3E4-630E-4EAC-A252-DD415590B16D}" type="pres">
      <dgm:prSet presAssocID="{A28010B3-7AA2-448C-BBBD-5B861C8AF299}" presName="spacer" presStyleCnt="0"/>
      <dgm:spPr/>
    </dgm:pt>
    <dgm:pt modelId="{3E6910D7-8A7F-4021-AE29-33A19225AFB3}" type="pres">
      <dgm:prSet presAssocID="{92FE9859-E468-4FED-A24C-B525ED4C7B71}" presName="parentText" presStyleLbl="node1" presStyleIdx="2" presStyleCnt="3">
        <dgm:presLayoutVars>
          <dgm:chMax val="0"/>
          <dgm:bulletEnabled val="1"/>
        </dgm:presLayoutVars>
      </dgm:prSet>
      <dgm:spPr/>
      <dgm:t>
        <a:bodyPr/>
        <a:lstStyle/>
        <a:p>
          <a:endParaRPr lang="es-ES"/>
        </a:p>
      </dgm:t>
    </dgm:pt>
  </dgm:ptLst>
  <dgm:cxnLst>
    <dgm:cxn modelId="{B0C914BE-E48A-4D5D-A4ED-9EF09F54479E}" type="presOf" srcId="{92FE9859-E468-4FED-A24C-B525ED4C7B71}" destId="{3E6910D7-8A7F-4021-AE29-33A19225AFB3}" srcOrd="0" destOrd="0" presId="urn:microsoft.com/office/officeart/2005/8/layout/vList2"/>
    <dgm:cxn modelId="{BFC4E112-EB56-40B4-99BD-5AE5474B5F7C}" srcId="{E7611F40-18C2-4A2D-859A-8C306EEFE353}" destId="{08AA14B6-33A6-469D-A2D7-E95AEEB3F9FC}" srcOrd="1" destOrd="0" parTransId="{D1A58A13-5189-42A8-846C-66FA64764F58}" sibTransId="{A28010B3-7AA2-448C-BBBD-5B861C8AF299}"/>
    <dgm:cxn modelId="{37C8A9A1-BC70-4E37-A8AF-EDF3F9174C9B}" type="presOf" srcId="{08AA14B6-33A6-469D-A2D7-E95AEEB3F9FC}" destId="{157FFF64-CF46-4531-834C-B16347A87EAB}" srcOrd="0" destOrd="0" presId="urn:microsoft.com/office/officeart/2005/8/layout/vList2"/>
    <dgm:cxn modelId="{0C295926-E3F4-48B6-9455-19D424AAA4FB}" type="presOf" srcId="{E7611F40-18C2-4A2D-859A-8C306EEFE353}" destId="{CB0C7E3C-744E-4D88-ACE7-D0DFD74C4811}" srcOrd="0" destOrd="0" presId="urn:microsoft.com/office/officeart/2005/8/layout/vList2"/>
    <dgm:cxn modelId="{9AED2236-CB2B-412F-A84D-18D22533C6F2}" srcId="{E7611F40-18C2-4A2D-859A-8C306EEFE353}" destId="{92FE9859-E468-4FED-A24C-B525ED4C7B71}" srcOrd="2" destOrd="0" parTransId="{21C8515D-9D5E-4911-B0C8-AE3A48BA7FC5}" sibTransId="{01E329BE-33AB-4591-AC9E-27D43E16A1D5}"/>
    <dgm:cxn modelId="{4259ADFD-AC33-4197-BB7A-A7E1FAC4EA04}" srcId="{E7611F40-18C2-4A2D-859A-8C306EEFE353}" destId="{D5659C81-F14D-4DA3-B0CC-9D504B72D3EE}" srcOrd="0" destOrd="0" parTransId="{65E6BC78-5318-417E-84A6-315EBC203584}" sibTransId="{50CE5C82-2B4D-4B4E-B8FB-75D8393A9B57}"/>
    <dgm:cxn modelId="{4E7B723B-D4B5-4367-82E5-5EAD3119E21D}" type="presOf" srcId="{D5659C81-F14D-4DA3-B0CC-9D504B72D3EE}" destId="{9F446262-874E-4926-88B1-BB31584A6A92}" srcOrd="0" destOrd="0" presId="urn:microsoft.com/office/officeart/2005/8/layout/vList2"/>
    <dgm:cxn modelId="{218F4040-3184-442B-9033-7509D24F8B75}" type="presParOf" srcId="{CB0C7E3C-744E-4D88-ACE7-D0DFD74C4811}" destId="{9F446262-874E-4926-88B1-BB31584A6A92}" srcOrd="0" destOrd="0" presId="urn:microsoft.com/office/officeart/2005/8/layout/vList2"/>
    <dgm:cxn modelId="{254C2022-A9C3-415D-8C73-42AC7F466F4C}" type="presParOf" srcId="{CB0C7E3C-744E-4D88-ACE7-D0DFD74C4811}" destId="{B188BAB6-96CD-4E8C-887D-7CEB6AB84B05}" srcOrd="1" destOrd="0" presId="urn:microsoft.com/office/officeart/2005/8/layout/vList2"/>
    <dgm:cxn modelId="{E9BFEA61-A5C1-4996-BFF8-E0E8670E9570}" type="presParOf" srcId="{CB0C7E3C-744E-4D88-ACE7-D0DFD74C4811}" destId="{157FFF64-CF46-4531-834C-B16347A87EAB}" srcOrd="2" destOrd="0" presId="urn:microsoft.com/office/officeart/2005/8/layout/vList2"/>
    <dgm:cxn modelId="{F5A05591-96FC-4F3F-BB4E-BDF90B04C0FB}" type="presParOf" srcId="{CB0C7E3C-744E-4D88-ACE7-D0DFD74C4811}" destId="{6CAED3E4-630E-4EAC-A252-DD415590B16D}" srcOrd="3" destOrd="0" presId="urn:microsoft.com/office/officeart/2005/8/layout/vList2"/>
    <dgm:cxn modelId="{6E8F51A2-3DDB-43E0-AEE5-DA6AD7084F3E}" type="presParOf" srcId="{CB0C7E3C-744E-4D88-ACE7-D0DFD74C4811}" destId="{3E6910D7-8A7F-4021-AE29-33A19225AFB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611F40-18C2-4A2D-859A-8C306EEFE35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D5659C81-F14D-4DA3-B0CC-9D504B72D3EE}">
      <dgm:prSet phldrT="[Texto]" custT="1"/>
      <dgm:spPr/>
      <dgm:t>
        <a:bodyPr/>
        <a:lstStyle/>
        <a:p>
          <a:pPr algn="just"/>
          <a:r>
            <a:rPr lang="es-ES" sz="2800" dirty="0">
              <a:solidFill>
                <a:schemeClr val="tx1"/>
              </a:solidFill>
            </a:rPr>
            <a:t>Se recomienda la adopción e implementación del Destacamento tipo de Contrainteligencia “DTCI”, en función del fortalecimiento de la capacidad de Inteligencia y la optimización de la planificación, para que cuente con elementos nuevos dedicados a la defensa, seguridad de la institución y del estado.</a:t>
          </a:r>
        </a:p>
      </dgm:t>
    </dgm:pt>
    <dgm:pt modelId="{65E6BC78-5318-417E-84A6-315EBC203584}" type="parTrans" cxnId="{4259ADFD-AC33-4197-BB7A-A7E1FAC4EA04}">
      <dgm:prSet/>
      <dgm:spPr/>
      <dgm:t>
        <a:bodyPr/>
        <a:lstStyle/>
        <a:p>
          <a:pPr algn="just"/>
          <a:endParaRPr lang="es-ES"/>
        </a:p>
      </dgm:t>
    </dgm:pt>
    <dgm:pt modelId="{50CE5C82-2B4D-4B4E-B8FB-75D8393A9B57}" type="sibTrans" cxnId="{4259ADFD-AC33-4197-BB7A-A7E1FAC4EA04}">
      <dgm:prSet/>
      <dgm:spPr/>
      <dgm:t>
        <a:bodyPr/>
        <a:lstStyle/>
        <a:p>
          <a:pPr algn="just"/>
          <a:endParaRPr lang="es-ES"/>
        </a:p>
      </dgm:t>
    </dgm:pt>
    <dgm:pt modelId="{0B07996F-05CA-4EEE-8423-4F6F7319044B}" type="pres">
      <dgm:prSet presAssocID="{E7611F40-18C2-4A2D-859A-8C306EEFE353}" presName="linear" presStyleCnt="0">
        <dgm:presLayoutVars>
          <dgm:animLvl val="lvl"/>
          <dgm:resizeHandles val="exact"/>
        </dgm:presLayoutVars>
      </dgm:prSet>
      <dgm:spPr/>
      <dgm:t>
        <a:bodyPr/>
        <a:lstStyle/>
        <a:p>
          <a:endParaRPr lang="es-ES"/>
        </a:p>
      </dgm:t>
    </dgm:pt>
    <dgm:pt modelId="{9EEAC77A-9EE6-4D40-846C-D0D9FBD715F4}" type="pres">
      <dgm:prSet presAssocID="{D5659C81-F14D-4DA3-B0CC-9D504B72D3EE}" presName="parentText" presStyleLbl="node1" presStyleIdx="0" presStyleCnt="1">
        <dgm:presLayoutVars>
          <dgm:chMax val="0"/>
          <dgm:bulletEnabled val="1"/>
        </dgm:presLayoutVars>
      </dgm:prSet>
      <dgm:spPr/>
      <dgm:t>
        <a:bodyPr/>
        <a:lstStyle/>
        <a:p>
          <a:endParaRPr lang="es-ES"/>
        </a:p>
      </dgm:t>
    </dgm:pt>
  </dgm:ptLst>
  <dgm:cxnLst>
    <dgm:cxn modelId="{520CA102-A844-459E-846A-4F9F238CF855}" type="presOf" srcId="{E7611F40-18C2-4A2D-859A-8C306EEFE353}" destId="{0B07996F-05CA-4EEE-8423-4F6F7319044B}" srcOrd="0" destOrd="0" presId="urn:microsoft.com/office/officeart/2005/8/layout/vList2"/>
    <dgm:cxn modelId="{F003BD66-5087-4D4A-AF40-5BC2B4B851D5}" type="presOf" srcId="{D5659C81-F14D-4DA3-B0CC-9D504B72D3EE}" destId="{9EEAC77A-9EE6-4D40-846C-D0D9FBD715F4}" srcOrd="0" destOrd="0" presId="urn:microsoft.com/office/officeart/2005/8/layout/vList2"/>
    <dgm:cxn modelId="{4259ADFD-AC33-4197-BB7A-A7E1FAC4EA04}" srcId="{E7611F40-18C2-4A2D-859A-8C306EEFE353}" destId="{D5659C81-F14D-4DA3-B0CC-9D504B72D3EE}" srcOrd="0" destOrd="0" parTransId="{65E6BC78-5318-417E-84A6-315EBC203584}" sibTransId="{50CE5C82-2B4D-4B4E-B8FB-75D8393A9B57}"/>
    <dgm:cxn modelId="{FFA42C9D-2EC7-450B-A06F-5905A9E5A2C5}" type="presParOf" srcId="{0B07996F-05CA-4EEE-8423-4F6F7319044B}" destId="{9EEAC77A-9EE6-4D40-846C-D0D9FBD715F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894DA-9D28-4881-BD9C-6D981C3ADC1C}">
      <dsp:nvSpPr>
        <dsp:cNvPr id="0" name=""/>
        <dsp:cNvSpPr/>
      </dsp:nvSpPr>
      <dsp:spPr>
        <a:xfrm>
          <a:off x="615" y="1121039"/>
          <a:ext cx="2647156" cy="3176587"/>
        </a:xfrm>
        <a:prstGeom prst="roundRect">
          <a:avLst>
            <a:gd name="adj" fmla="val 5000"/>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0" tIns="181737" rIns="235585" bIns="0" numCol="1" spcCol="1270" anchor="t" anchorCtr="0">
          <a:noAutofit/>
        </a:bodyPr>
        <a:lstStyle/>
        <a:p>
          <a:pPr lvl="0" algn="r" defTabSz="2355850">
            <a:lnSpc>
              <a:spcPct val="90000"/>
            </a:lnSpc>
            <a:spcBef>
              <a:spcPct val="0"/>
            </a:spcBef>
            <a:spcAft>
              <a:spcPct val="35000"/>
            </a:spcAft>
          </a:pPr>
          <a:r>
            <a:rPr lang="es-ES" sz="5300" kern="1200" dirty="0"/>
            <a:t>1</a:t>
          </a:r>
          <a:endParaRPr lang="es-EC" sz="5300" kern="1200" dirty="0"/>
        </a:p>
      </dsp:txBody>
      <dsp:txXfrm rot="16200000">
        <a:off x="-1037070" y="2158725"/>
        <a:ext cx="2604801" cy="529431"/>
      </dsp:txXfrm>
    </dsp:sp>
    <dsp:sp modelId="{4968722D-BEB7-45C0-80D6-B94DBB4D4A80}">
      <dsp:nvSpPr>
        <dsp:cNvPr id="0" name=""/>
        <dsp:cNvSpPr/>
      </dsp:nvSpPr>
      <dsp:spPr>
        <a:xfrm>
          <a:off x="530046" y="1121039"/>
          <a:ext cx="1972131" cy="317658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s-ES" sz="1900" kern="1200" dirty="0"/>
            <a:t>¿Cuáles son las deficiencias respecto a la Contrainteligencia en la Planificación de la Inteligencia Militar?</a:t>
          </a:r>
          <a:endParaRPr lang="es-EC" sz="1900" kern="1200" dirty="0"/>
        </a:p>
      </dsp:txBody>
      <dsp:txXfrm>
        <a:off x="530046" y="1121039"/>
        <a:ext cx="1972131" cy="3176587"/>
      </dsp:txXfrm>
    </dsp:sp>
    <dsp:sp modelId="{B4327E97-CB46-4C43-B2E6-2BF95BAE818A}">
      <dsp:nvSpPr>
        <dsp:cNvPr id="0" name=""/>
        <dsp:cNvSpPr/>
      </dsp:nvSpPr>
      <dsp:spPr>
        <a:xfrm>
          <a:off x="2740421" y="1121039"/>
          <a:ext cx="2647156" cy="3176587"/>
        </a:xfrm>
        <a:prstGeom prst="roundRect">
          <a:avLst>
            <a:gd name="adj" fmla="val 5000"/>
          </a:avLst>
        </a:prstGeom>
        <a:solidFill>
          <a:schemeClr val="accent3">
            <a:shade val="50000"/>
            <a:hueOff val="-299493"/>
            <a:satOff val="-22577"/>
            <a:lumOff val="316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0" tIns="181737" rIns="235585" bIns="0" numCol="1" spcCol="1270" anchor="t" anchorCtr="0">
          <a:noAutofit/>
        </a:bodyPr>
        <a:lstStyle/>
        <a:p>
          <a:pPr lvl="0" algn="r" defTabSz="2355850">
            <a:lnSpc>
              <a:spcPct val="90000"/>
            </a:lnSpc>
            <a:spcBef>
              <a:spcPct val="0"/>
            </a:spcBef>
            <a:spcAft>
              <a:spcPct val="35000"/>
            </a:spcAft>
          </a:pPr>
          <a:r>
            <a:rPr lang="es-ES" sz="5300" kern="1200" dirty="0"/>
            <a:t>2</a:t>
          </a:r>
          <a:endParaRPr lang="es-EC" sz="5300" kern="1200" dirty="0"/>
        </a:p>
      </dsp:txBody>
      <dsp:txXfrm rot="16200000">
        <a:off x="1702736" y="2158725"/>
        <a:ext cx="2604801" cy="529431"/>
      </dsp:txXfrm>
    </dsp:sp>
    <dsp:sp modelId="{31B8F472-1D0E-4328-B15A-3B4004937B6F}">
      <dsp:nvSpPr>
        <dsp:cNvPr id="0" name=""/>
        <dsp:cNvSpPr/>
      </dsp:nvSpPr>
      <dsp:spPr>
        <a:xfrm rot="5400000">
          <a:off x="2520299" y="3645011"/>
          <a:ext cx="466715" cy="397073"/>
        </a:xfrm>
        <a:prstGeom prst="flowChartExtract">
          <a:avLst/>
        </a:prstGeom>
        <a:solidFill>
          <a:schemeClr val="lt1">
            <a:hueOff val="0"/>
            <a:satOff val="0"/>
            <a:lumOff val="0"/>
            <a:alphaOff val="0"/>
          </a:schemeClr>
        </a:solidFill>
        <a:ln w="12700" cap="flat" cmpd="sng" algn="ctr">
          <a:solidFill>
            <a:schemeClr val="accent3">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502294-845C-48F7-9A77-DEA076DCF093}">
      <dsp:nvSpPr>
        <dsp:cNvPr id="0" name=""/>
        <dsp:cNvSpPr/>
      </dsp:nvSpPr>
      <dsp:spPr>
        <a:xfrm>
          <a:off x="3269853" y="1121039"/>
          <a:ext cx="1972131" cy="317658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s-ES" sz="1900" kern="1200" dirty="0"/>
            <a:t>¿En qué medida la efectividad de las operaciones de ámbito interno depende de las capacidades de Contrainteligencia?</a:t>
          </a:r>
          <a:endParaRPr lang="es-EC" sz="1900" kern="1200" dirty="0"/>
        </a:p>
      </dsp:txBody>
      <dsp:txXfrm>
        <a:off x="3269853" y="1121039"/>
        <a:ext cx="1972131" cy="3176587"/>
      </dsp:txXfrm>
    </dsp:sp>
    <dsp:sp modelId="{A674D0F2-FD62-4287-99E2-26A4E1F00488}">
      <dsp:nvSpPr>
        <dsp:cNvPr id="0" name=""/>
        <dsp:cNvSpPr/>
      </dsp:nvSpPr>
      <dsp:spPr>
        <a:xfrm>
          <a:off x="5480228" y="1121039"/>
          <a:ext cx="2647156" cy="3176587"/>
        </a:xfrm>
        <a:prstGeom prst="roundRect">
          <a:avLst>
            <a:gd name="adj" fmla="val 5000"/>
          </a:avLst>
        </a:prstGeom>
        <a:solidFill>
          <a:schemeClr val="accent3">
            <a:shade val="50000"/>
            <a:hueOff val="-299493"/>
            <a:satOff val="-22577"/>
            <a:lumOff val="316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0" tIns="181737" rIns="235585" bIns="0" numCol="1" spcCol="1270" anchor="t" anchorCtr="0">
          <a:noAutofit/>
        </a:bodyPr>
        <a:lstStyle/>
        <a:p>
          <a:pPr lvl="0" algn="r" defTabSz="2355850">
            <a:lnSpc>
              <a:spcPct val="90000"/>
            </a:lnSpc>
            <a:spcBef>
              <a:spcPct val="0"/>
            </a:spcBef>
            <a:spcAft>
              <a:spcPct val="35000"/>
            </a:spcAft>
          </a:pPr>
          <a:r>
            <a:rPr lang="es-ES" sz="5300" kern="1200" dirty="0"/>
            <a:t>3</a:t>
          </a:r>
          <a:endParaRPr lang="es-EC" sz="5300" kern="1200" dirty="0"/>
        </a:p>
      </dsp:txBody>
      <dsp:txXfrm rot="16200000">
        <a:off x="4442543" y="2158725"/>
        <a:ext cx="2604801" cy="529431"/>
      </dsp:txXfrm>
    </dsp:sp>
    <dsp:sp modelId="{35EC1ADB-2362-45DF-8CBE-E5DA67D1D45C}">
      <dsp:nvSpPr>
        <dsp:cNvPr id="0" name=""/>
        <dsp:cNvSpPr/>
      </dsp:nvSpPr>
      <dsp:spPr>
        <a:xfrm rot="5400000">
          <a:off x="5260106" y="3645011"/>
          <a:ext cx="466715" cy="397073"/>
        </a:xfrm>
        <a:prstGeom prst="flowChartExtract">
          <a:avLst/>
        </a:prstGeom>
        <a:solidFill>
          <a:schemeClr val="lt1">
            <a:hueOff val="0"/>
            <a:satOff val="0"/>
            <a:lumOff val="0"/>
            <a:alphaOff val="0"/>
          </a:schemeClr>
        </a:solidFill>
        <a:ln w="12700" cap="flat" cmpd="sng" algn="ctr">
          <a:solidFill>
            <a:schemeClr val="accent3">
              <a:shade val="50000"/>
              <a:hueOff val="-449239"/>
              <a:satOff val="-33866"/>
              <a:lumOff val="47417"/>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F7405C-0950-4BC7-9154-36803B25D01A}">
      <dsp:nvSpPr>
        <dsp:cNvPr id="0" name=""/>
        <dsp:cNvSpPr/>
      </dsp:nvSpPr>
      <dsp:spPr>
        <a:xfrm>
          <a:off x="6009659" y="1121039"/>
          <a:ext cx="1972131" cy="317658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s-ES" sz="1900" kern="1200" dirty="0"/>
            <a:t>¿Cómo se puede mejorar la planificación de inteligencia militar en base de las capacidades de Contrainteligencia?</a:t>
          </a:r>
          <a:endParaRPr lang="es-EC" sz="1900" kern="1200" dirty="0"/>
        </a:p>
      </dsp:txBody>
      <dsp:txXfrm>
        <a:off x="6009659" y="1121039"/>
        <a:ext cx="1972131" cy="31765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FB59D-A903-441A-904F-070EA2059AA1}">
      <dsp:nvSpPr>
        <dsp:cNvPr id="0" name=""/>
        <dsp:cNvSpPr/>
      </dsp:nvSpPr>
      <dsp:spPr>
        <a:xfrm rot="10800000">
          <a:off x="2297230" y="3404"/>
          <a:ext cx="7882876" cy="1246777"/>
        </a:xfrm>
        <a:prstGeom prst="homePlat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49794" tIns="72390" rIns="135128" bIns="72390" numCol="1" spcCol="1270" anchor="ctr" anchorCtr="0">
          <a:noAutofit/>
        </a:bodyPr>
        <a:lstStyle/>
        <a:p>
          <a:pPr lvl="0" algn="ctr" defTabSz="844550">
            <a:lnSpc>
              <a:spcPct val="90000"/>
            </a:lnSpc>
            <a:spcBef>
              <a:spcPct val="0"/>
            </a:spcBef>
            <a:spcAft>
              <a:spcPct val="35000"/>
            </a:spcAft>
            <a:buFont typeface="Symbol" panose="05050102010706020507" pitchFamily="18" charset="2"/>
            <a:buChar char=""/>
          </a:pPr>
          <a:r>
            <a:rPr lang="es-ES" sz="1900" kern="1200" dirty="0"/>
            <a:t>Identificar las deficiencias respecto a la Contrainteligencia en la Planificación de la Inteligencia Militar.</a:t>
          </a:r>
          <a:endParaRPr lang="es-EC" sz="1900" kern="1200" dirty="0"/>
        </a:p>
      </dsp:txBody>
      <dsp:txXfrm rot="10800000">
        <a:off x="2608924" y="3404"/>
        <a:ext cx="7571182" cy="1246777"/>
      </dsp:txXfrm>
    </dsp:sp>
    <dsp:sp modelId="{C9FEF121-2864-4E5D-BBA5-E03113F1040D}">
      <dsp:nvSpPr>
        <dsp:cNvPr id="0" name=""/>
        <dsp:cNvSpPr/>
      </dsp:nvSpPr>
      <dsp:spPr>
        <a:xfrm>
          <a:off x="1673842" y="3404"/>
          <a:ext cx="1246777" cy="124677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317C80ED-589C-4028-9213-895E19EEBFEA}">
      <dsp:nvSpPr>
        <dsp:cNvPr id="0" name=""/>
        <dsp:cNvSpPr/>
      </dsp:nvSpPr>
      <dsp:spPr>
        <a:xfrm rot="10800000">
          <a:off x="2297230" y="1599068"/>
          <a:ext cx="7882876" cy="1246777"/>
        </a:xfrm>
        <a:prstGeom prst="homePlate">
          <a:avLst/>
        </a:prstGeom>
        <a:gradFill rotWithShape="0">
          <a:gsLst>
            <a:gs pos="0">
              <a:schemeClr val="accent2">
                <a:hueOff val="-716791"/>
                <a:satOff val="-17272"/>
                <a:lumOff val="-10393"/>
                <a:alphaOff val="0"/>
                <a:lumMod val="110000"/>
                <a:satMod val="105000"/>
                <a:tint val="67000"/>
              </a:schemeClr>
            </a:gs>
            <a:gs pos="50000">
              <a:schemeClr val="accent2">
                <a:hueOff val="-716791"/>
                <a:satOff val="-17272"/>
                <a:lumOff val="-10393"/>
                <a:alphaOff val="0"/>
                <a:lumMod val="105000"/>
                <a:satMod val="103000"/>
                <a:tint val="73000"/>
              </a:schemeClr>
            </a:gs>
            <a:gs pos="100000">
              <a:schemeClr val="accent2">
                <a:hueOff val="-716791"/>
                <a:satOff val="-17272"/>
                <a:lumOff val="-1039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49794" tIns="72390" rIns="135128" bIns="72390" numCol="1" spcCol="1270" anchor="ctr" anchorCtr="0">
          <a:noAutofit/>
        </a:bodyPr>
        <a:lstStyle/>
        <a:p>
          <a:pPr lvl="0" algn="ctr" defTabSz="844550">
            <a:lnSpc>
              <a:spcPct val="90000"/>
            </a:lnSpc>
            <a:spcBef>
              <a:spcPct val="0"/>
            </a:spcBef>
            <a:spcAft>
              <a:spcPct val="35000"/>
            </a:spcAft>
            <a:buFont typeface="Symbol" panose="05050102010706020507" pitchFamily="18" charset="2"/>
            <a:buChar char=""/>
          </a:pPr>
          <a:r>
            <a:rPr lang="es-ES" sz="1900" kern="1200" dirty="0"/>
            <a:t>Determinar la influencia de las capacidades de Contrainteligencia en la efectividad de las operaciones de ámbito interno. </a:t>
          </a:r>
          <a:endParaRPr lang="es-EC" sz="1900" kern="1200" dirty="0"/>
        </a:p>
      </dsp:txBody>
      <dsp:txXfrm rot="10800000">
        <a:off x="2608924" y="1599068"/>
        <a:ext cx="7571182" cy="1246777"/>
      </dsp:txXfrm>
    </dsp:sp>
    <dsp:sp modelId="{668CFD92-A167-42E7-8779-0F6E69D8E61E}">
      <dsp:nvSpPr>
        <dsp:cNvPr id="0" name=""/>
        <dsp:cNvSpPr/>
      </dsp:nvSpPr>
      <dsp:spPr>
        <a:xfrm>
          <a:off x="1673842" y="1599068"/>
          <a:ext cx="1246777" cy="1246777"/>
        </a:xfrm>
        <a:prstGeom prst="ellipse">
          <a:avLst/>
        </a:prstGeom>
        <a:blipFill rotWithShape="1">
          <a:blip xmlns:r="http://schemas.openxmlformats.org/officeDocument/2006/relationships" r:embed="rId2"/>
          <a:srcRect/>
          <a:stretch>
            <a:fillRect l="-43000" r="-43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05831251-2870-46A1-9FD3-CBA57593572B}">
      <dsp:nvSpPr>
        <dsp:cNvPr id="0" name=""/>
        <dsp:cNvSpPr/>
      </dsp:nvSpPr>
      <dsp:spPr>
        <a:xfrm rot="10800000">
          <a:off x="2297230" y="3194732"/>
          <a:ext cx="7882876" cy="1246777"/>
        </a:xfrm>
        <a:prstGeom prst="homePlate">
          <a:avLst/>
        </a:prstGeom>
        <a:gradFill rotWithShape="0">
          <a:gsLst>
            <a:gs pos="0">
              <a:schemeClr val="accent2">
                <a:hueOff val="-1433582"/>
                <a:satOff val="-34544"/>
                <a:lumOff val="-20785"/>
                <a:alphaOff val="0"/>
                <a:lumMod val="110000"/>
                <a:satMod val="105000"/>
                <a:tint val="67000"/>
              </a:schemeClr>
            </a:gs>
            <a:gs pos="50000">
              <a:schemeClr val="accent2">
                <a:hueOff val="-1433582"/>
                <a:satOff val="-34544"/>
                <a:lumOff val="-20785"/>
                <a:alphaOff val="0"/>
                <a:lumMod val="105000"/>
                <a:satMod val="103000"/>
                <a:tint val="73000"/>
              </a:schemeClr>
            </a:gs>
            <a:gs pos="100000">
              <a:schemeClr val="accent2">
                <a:hueOff val="-1433582"/>
                <a:satOff val="-34544"/>
                <a:lumOff val="-2078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49794" tIns="72390" rIns="135128" bIns="72390" numCol="1" spcCol="1270" anchor="ctr" anchorCtr="0">
          <a:noAutofit/>
        </a:bodyPr>
        <a:lstStyle/>
        <a:p>
          <a:pPr lvl="0" algn="ctr" defTabSz="844550">
            <a:lnSpc>
              <a:spcPct val="90000"/>
            </a:lnSpc>
            <a:spcBef>
              <a:spcPct val="0"/>
            </a:spcBef>
            <a:spcAft>
              <a:spcPct val="35000"/>
            </a:spcAft>
            <a:buFont typeface="Symbol" panose="05050102010706020507" pitchFamily="18" charset="2"/>
            <a:buChar char=""/>
          </a:pPr>
          <a:r>
            <a:rPr lang="es-ES" sz="1900" kern="1200"/>
            <a:t>Crear un Destacamento Tipo de Contrainteligencia DTCI, dentro del orgánico estructural y funcional, en cada Grupo de Inteligencia Militar a nivel nacional, con accionar regional-jurisdiccional, para mejorar la planificación basada en las capacidades de Contrainteligencia Activa.</a:t>
          </a:r>
          <a:endParaRPr lang="es-EC" sz="1900" kern="1200"/>
        </a:p>
      </dsp:txBody>
      <dsp:txXfrm rot="10800000">
        <a:off x="2608924" y="3194732"/>
        <a:ext cx="7571182" cy="1246777"/>
      </dsp:txXfrm>
    </dsp:sp>
    <dsp:sp modelId="{75C86949-E4E6-42D9-919E-C8ABEF9F3A34}">
      <dsp:nvSpPr>
        <dsp:cNvPr id="0" name=""/>
        <dsp:cNvSpPr/>
      </dsp:nvSpPr>
      <dsp:spPr>
        <a:xfrm>
          <a:off x="1673842" y="3194732"/>
          <a:ext cx="1246777" cy="1246777"/>
        </a:xfrm>
        <a:prstGeom prst="ellipse">
          <a:avLst/>
        </a:prstGeom>
        <a:blipFill rotWithShape="1">
          <a:blip xmlns:r="http://schemas.openxmlformats.org/officeDocument/2006/relationships" r:embed="rId3"/>
          <a:srcRect/>
          <a:stretch>
            <a:fillRect l="-10000" r="-10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485F3-D929-49A7-8D23-5B28C7C512A4}">
      <dsp:nvSpPr>
        <dsp:cNvPr id="0" name=""/>
        <dsp:cNvSpPr/>
      </dsp:nvSpPr>
      <dsp:spPr>
        <a:xfrm>
          <a:off x="3489" y="1409"/>
          <a:ext cx="11373444" cy="1150337"/>
        </a:xfrm>
        <a:prstGeom prst="roundRect">
          <a:avLst>
            <a:gd name="adj" fmla="val 10000"/>
          </a:avLst>
        </a:prstGeom>
        <a:solidFill>
          <a:srgbClr val="FFC000"/>
        </a:solidFill>
        <a:ln>
          <a:noFill/>
        </a:ln>
        <a:effectLst>
          <a:outerShdw blurRad="152400" dist="317500" dir="5400000" sx="90000" sy="-19000" rotWithShape="0">
            <a:prstClr val="black">
              <a:alpha val="15000"/>
            </a:prst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b="1" kern="1200" dirty="0">
              <a:effectLst>
                <a:outerShdw blurRad="38100" dist="38100" dir="2700000" algn="tl">
                  <a:srgbClr val="000000">
                    <a:alpha val="43137"/>
                  </a:srgbClr>
                </a:outerShdw>
              </a:effectLst>
            </a:rPr>
            <a:t>Metodología de la investigación</a:t>
          </a:r>
        </a:p>
      </dsp:txBody>
      <dsp:txXfrm>
        <a:off x="37181" y="35101"/>
        <a:ext cx="11306060" cy="1082953"/>
      </dsp:txXfrm>
    </dsp:sp>
    <dsp:sp modelId="{CB824E29-8841-4827-BBBF-50AF29E63FB7}">
      <dsp:nvSpPr>
        <dsp:cNvPr id="0" name=""/>
        <dsp:cNvSpPr/>
      </dsp:nvSpPr>
      <dsp:spPr>
        <a:xfrm>
          <a:off x="14591" y="1586781"/>
          <a:ext cx="1547333" cy="1157267"/>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152400" dist="317500" dir="5400000" sx="90000" sy="-19000" rotWithShape="0">
            <a:prstClr val="black">
              <a:alpha val="15000"/>
            </a:prst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1" kern="1200" dirty="0">
              <a:effectLst>
                <a:outerShdw blurRad="38100" dist="38100" dir="2700000" algn="tl">
                  <a:srgbClr val="000000">
                    <a:alpha val="43137"/>
                  </a:srgbClr>
                </a:outerShdw>
              </a:effectLst>
            </a:rPr>
            <a:t>Enfoque</a:t>
          </a:r>
        </a:p>
      </dsp:txBody>
      <dsp:txXfrm>
        <a:off x="48486" y="1620676"/>
        <a:ext cx="1479543" cy="1089477"/>
      </dsp:txXfrm>
    </dsp:sp>
    <dsp:sp modelId="{025E1997-AD84-463B-8C6D-059C3E88F554}">
      <dsp:nvSpPr>
        <dsp:cNvPr id="0" name=""/>
        <dsp:cNvSpPr/>
      </dsp:nvSpPr>
      <dsp:spPr>
        <a:xfrm>
          <a:off x="14591" y="3055487"/>
          <a:ext cx="1547333" cy="2052518"/>
        </a:xfrm>
        <a:prstGeom prst="roundRect">
          <a:avLst>
            <a:gd name="adj" fmla="val 10000"/>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i="1" kern="1200" dirty="0"/>
            <a:t>Mixto </a:t>
          </a:r>
          <a:r>
            <a:rPr lang="es-ES" sz="1800" i="1" kern="1200" dirty="0"/>
            <a:t>Cuantitativa - Cualitativa</a:t>
          </a:r>
          <a:endParaRPr lang="es-ES" sz="2000" i="1" kern="1200" dirty="0"/>
        </a:p>
      </dsp:txBody>
      <dsp:txXfrm>
        <a:off x="59911" y="3100807"/>
        <a:ext cx="1456693" cy="1961878"/>
      </dsp:txXfrm>
    </dsp:sp>
    <dsp:sp modelId="{D5FB3B4C-B194-4FBD-AE02-99A73BA5A654}">
      <dsp:nvSpPr>
        <dsp:cNvPr id="0" name=""/>
        <dsp:cNvSpPr/>
      </dsp:nvSpPr>
      <dsp:spPr>
        <a:xfrm>
          <a:off x="1691901" y="2053537"/>
          <a:ext cx="1547333" cy="1157267"/>
        </a:xfrm>
        <a:prstGeom prst="roundRect">
          <a:avLst>
            <a:gd name="adj" fmla="val 1000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152400" dist="317500" dir="5400000" sx="90000" sy="-19000" rotWithShape="0">
            <a:prstClr val="black">
              <a:alpha val="15000"/>
            </a:prst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1" kern="1200" dirty="0">
              <a:effectLst>
                <a:outerShdw blurRad="38100" dist="38100" dir="2700000" algn="tl">
                  <a:srgbClr val="000000">
                    <a:alpha val="43137"/>
                  </a:srgbClr>
                </a:outerShdw>
              </a:effectLst>
            </a:rPr>
            <a:t>Tipo</a:t>
          </a:r>
        </a:p>
      </dsp:txBody>
      <dsp:txXfrm>
        <a:off x="1725796" y="2087432"/>
        <a:ext cx="1479543" cy="1089477"/>
      </dsp:txXfrm>
    </dsp:sp>
    <dsp:sp modelId="{332BCA75-00F9-4FB6-B363-526878C98A4B}">
      <dsp:nvSpPr>
        <dsp:cNvPr id="0" name=""/>
        <dsp:cNvSpPr/>
      </dsp:nvSpPr>
      <dsp:spPr>
        <a:xfrm>
          <a:off x="1691901" y="3646320"/>
          <a:ext cx="1547333" cy="1276719"/>
        </a:xfrm>
        <a:prstGeom prst="roundRect">
          <a:avLst>
            <a:gd name="adj" fmla="val 10000"/>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i="1" kern="1200" dirty="0"/>
            <a:t>Descriptiva</a:t>
          </a:r>
        </a:p>
      </dsp:txBody>
      <dsp:txXfrm>
        <a:off x="1729295" y="3683714"/>
        <a:ext cx="1472545" cy="1201931"/>
      </dsp:txXfrm>
    </dsp:sp>
    <dsp:sp modelId="{B4C643E9-D9FE-4080-AA9B-B811B07E1D4C}">
      <dsp:nvSpPr>
        <dsp:cNvPr id="0" name=""/>
        <dsp:cNvSpPr/>
      </dsp:nvSpPr>
      <dsp:spPr>
        <a:xfrm>
          <a:off x="3369211" y="2349453"/>
          <a:ext cx="7996621" cy="1157267"/>
        </a:xfrm>
        <a:prstGeom prst="roundRect">
          <a:avLst>
            <a:gd name="adj" fmla="val 10000"/>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152400" dist="317500" dir="5400000" sx="90000" sy="-19000" rotWithShape="0">
            <a:prstClr val="black">
              <a:alpha val="15000"/>
            </a:prst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1" kern="1200" dirty="0">
              <a:effectLst>
                <a:outerShdw blurRad="38100" dist="38100" dir="2700000" algn="tl">
                  <a:srgbClr val="000000">
                    <a:alpha val="43137"/>
                  </a:srgbClr>
                </a:outerShdw>
              </a:effectLst>
            </a:rPr>
            <a:t>Diseño </a:t>
          </a:r>
        </a:p>
      </dsp:txBody>
      <dsp:txXfrm>
        <a:off x="3403106" y="2383348"/>
        <a:ext cx="7928831" cy="1089477"/>
      </dsp:txXfrm>
    </dsp:sp>
    <dsp:sp modelId="{76679C23-3BD2-4DF3-9EFB-4A3F5AD6EAAF}">
      <dsp:nvSpPr>
        <dsp:cNvPr id="0" name=""/>
        <dsp:cNvSpPr/>
      </dsp:nvSpPr>
      <dsp:spPr>
        <a:xfrm>
          <a:off x="3369211" y="4018554"/>
          <a:ext cx="1547333" cy="1214457"/>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buFont typeface="+mj-lt"/>
            <a:buAutoNum type="arabicPeriod"/>
          </a:pPr>
          <a:r>
            <a:rPr lang="es-ES" sz="1600" i="1" kern="1200" dirty="0"/>
            <a:t>1. Bibliográfica documental</a:t>
          </a:r>
        </a:p>
      </dsp:txBody>
      <dsp:txXfrm>
        <a:off x="3404781" y="4054124"/>
        <a:ext cx="1476193" cy="1143317"/>
      </dsp:txXfrm>
    </dsp:sp>
    <dsp:sp modelId="{28124FDF-2707-4C84-95FC-9CC8C23CA0AA}">
      <dsp:nvSpPr>
        <dsp:cNvPr id="0" name=""/>
        <dsp:cNvSpPr/>
      </dsp:nvSpPr>
      <dsp:spPr>
        <a:xfrm>
          <a:off x="4981533" y="4018554"/>
          <a:ext cx="1547333" cy="1214457"/>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buFont typeface="+mj-lt"/>
            <a:buAutoNum type="arabicPeriod"/>
          </a:pPr>
          <a:r>
            <a:rPr lang="es-ES" sz="1600" i="1" kern="1200" dirty="0"/>
            <a:t>2. investigación de campo</a:t>
          </a:r>
        </a:p>
      </dsp:txBody>
      <dsp:txXfrm>
        <a:off x="5017103" y="4054124"/>
        <a:ext cx="1476193" cy="1143317"/>
      </dsp:txXfrm>
    </dsp:sp>
    <dsp:sp modelId="{0D3D4E4F-9F9C-4E51-A296-044682F0ADA2}">
      <dsp:nvSpPr>
        <dsp:cNvPr id="0" name=""/>
        <dsp:cNvSpPr/>
      </dsp:nvSpPr>
      <dsp:spPr>
        <a:xfrm>
          <a:off x="6593855" y="4018554"/>
          <a:ext cx="1547333" cy="1214457"/>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buFont typeface="+mj-lt"/>
            <a:buAutoNum type="arabicPeriod"/>
          </a:pPr>
          <a:r>
            <a:rPr lang="es-ES" sz="1600" i="1" kern="1200" dirty="0"/>
            <a:t>3. Cualitativa Cuantitativa</a:t>
          </a:r>
        </a:p>
      </dsp:txBody>
      <dsp:txXfrm>
        <a:off x="6629425" y="4054124"/>
        <a:ext cx="1476193" cy="1143317"/>
      </dsp:txXfrm>
    </dsp:sp>
    <dsp:sp modelId="{1077E8BB-59C7-4DBD-B7A8-112C71CAE18E}">
      <dsp:nvSpPr>
        <dsp:cNvPr id="0" name=""/>
        <dsp:cNvSpPr/>
      </dsp:nvSpPr>
      <dsp:spPr>
        <a:xfrm>
          <a:off x="8206176" y="4018554"/>
          <a:ext cx="1547333" cy="1214457"/>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buFont typeface="+mj-lt"/>
            <a:buAutoNum type="arabicPeriod"/>
          </a:pPr>
          <a:r>
            <a:rPr lang="es-ES" sz="1600" i="1" kern="1200" dirty="0"/>
            <a:t>4. Análisis Síntesis</a:t>
          </a:r>
        </a:p>
      </dsp:txBody>
      <dsp:txXfrm>
        <a:off x="8241746" y="4054124"/>
        <a:ext cx="1476193" cy="1143317"/>
      </dsp:txXfrm>
    </dsp:sp>
    <dsp:sp modelId="{559736B1-3199-4F71-9286-B30B9E69DD61}">
      <dsp:nvSpPr>
        <dsp:cNvPr id="0" name=""/>
        <dsp:cNvSpPr/>
      </dsp:nvSpPr>
      <dsp:spPr>
        <a:xfrm>
          <a:off x="9818498" y="4018554"/>
          <a:ext cx="1547333" cy="1214457"/>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buFont typeface="+mj-lt"/>
            <a:buAutoNum type="arabicPeriod"/>
          </a:pPr>
          <a:r>
            <a:rPr lang="es-ES" sz="1600" i="1" kern="1200" dirty="0"/>
            <a:t>5. Propuesta</a:t>
          </a:r>
        </a:p>
      </dsp:txBody>
      <dsp:txXfrm>
        <a:off x="9854068" y="4054124"/>
        <a:ext cx="1476193" cy="11433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222AA-FAF6-4944-8F37-C4A758D96B3F}">
      <dsp:nvSpPr>
        <dsp:cNvPr id="0" name=""/>
        <dsp:cNvSpPr/>
      </dsp:nvSpPr>
      <dsp:spPr>
        <a:xfrm>
          <a:off x="0" y="0"/>
          <a:ext cx="1163814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5FD7BE-8750-429F-A8DE-D790D0D8491A}">
      <dsp:nvSpPr>
        <dsp:cNvPr id="0" name=""/>
        <dsp:cNvSpPr/>
      </dsp:nvSpPr>
      <dsp:spPr>
        <a:xfrm>
          <a:off x="0" y="0"/>
          <a:ext cx="2697004" cy="4633753"/>
        </a:xfrm>
        <a:prstGeom prst="rect">
          <a:avLst/>
        </a:prstGeom>
        <a:no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sp3d extrusionH="57150">
            <a:bevelT w="38100" h="38100"/>
          </a:sp3d>
        </a:bodyPr>
        <a:lstStyle/>
        <a:p>
          <a:pPr lvl="0" algn="just" defTabSz="889000">
            <a:lnSpc>
              <a:spcPct val="90000"/>
            </a:lnSpc>
            <a:spcBef>
              <a:spcPct val="0"/>
            </a:spcBef>
            <a:spcAft>
              <a:spcPct val="35000"/>
            </a:spcAft>
          </a:pPr>
          <a:endParaRPr lang="es-ES" sz="2000" kern="1200" dirty="0"/>
        </a:p>
        <a:p>
          <a:pPr lvl="0" algn="just" defTabSz="889000">
            <a:lnSpc>
              <a:spcPct val="90000"/>
            </a:lnSpc>
            <a:spcBef>
              <a:spcPct val="0"/>
            </a:spcBef>
            <a:spcAft>
              <a:spcPct val="35000"/>
            </a:spcAft>
          </a:pPr>
          <a:endParaRPr lang="es-ES" sz="2000" kern="1200" dirty="0"/>
        </a:p>
        <a:p>
          <a:pPr lvl="0" algn="l" defTabSz="889000">
            <a:lnSpc>
              <a:spcPct val="90000"/>
            </a:lnSpc>
            <a:spcBef>
              <a:spcPct val="0"/>
            </a:spcBef>
            <a:spcAft>
              <a:spcPct val="35000"/>
            </a:spcAft>
          </a:pPr>
          <a:endParaRPr lang="es-ES" sz="2000" kern="1200" dirty="0"/>
        </a:p>
        <a:p>
          <a:pPr lvl="0" algn="l" defTabSz="889000">
            <a:lnSpc>
              <a:spcPct val="90000"/>
            </a:lnSpc>
            <a:spcBef>
              <a:spcPct val="0"/>
            </a:spcBef>
            <a:spcAft>
              <a:spcPct val="35000"/>
            </a:spcAft>
          </a:pPr>
          <a:r>
            <a:rPr lang="es-ES" sz="2400" kern="1200" dirty="0"/>
            <a:t>Identificar las deficiencias de la Contrainteligencia, respecto a la Planificación de la Inteligencia Militar</a:t>
          </a:r>
          <a:endParaRPr lang="es-ES" sz="2400" kern="1200" dirty="0">
            <a:ln>
              <a:solidFill>
                <a:schemeClr val="accent2">
                  <a:lumMod val="50000"/>
                </a:schemeClr>
              </a:solidFill>
            </a:ln>
            <a:solidFill>
              <a:srgbClr val="00D000"/>
            </a:solidFill>
            <a:latin typeface="Arial Black" panose="020B0A04020102020204" pitchFamily="34" charset="0"/>
          </a:endParaRPr>
        </a:p>
      </dsp:txBody>
      <dsp:txXfrm>
        <a:off x="0" y="0"/>
        <a:ext cx="2697004" cy="4633753"/>
      </dsp:txXfrm>
    </dsp:sp>
    <dsp:sp modelId="{DF4F2314-7E98-44E2-A85E-CB4677364B86}">
      <dsp:nvSpPr>
        <dsp:cNvPr id="0" name=""/>
        <dsp:cNvSpPr/>
      </dsp:nvSpPr>
      <dsp:spPr>
        <a:xfrm>
          <a:off x="2864586" y="24379"/>
          <a:ext cx="8770145" cy="487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buFont typeface="Symbol" panose="05050102010706020507" pitchFamily="18" charset="2"/>
            <a:buChar char=""/>
          </a:pPr>
          <a:r>
            <a:rPr lang="es-ES" sz="1400" kern="1200" dirty="0"/>
            <a:t>Falta de especificidad en la doctrina referente actividades de Contrainteligencia</a:t>
          </a:r>
          <a:endParaRPr lang="es-EC" sz="1400" kern="1200" dirty="0"/>
        </a:p>
      </dsp:txBody>
      <dsp:txXfrm>
        <a:off x="2864586" y="24379"/>
        <a:ext cx="8770145" cy="487584"/>
      </dsp:txXfrm>
    </dsp:sp>
    <dsp:sp modelId="{247B9BF6-8D47-4475-8902-969C78E501B8}">
      <dsp:nvSpPr>
        <dsp:cNvPr id="0" name=""/>
        <dsp:cNvSpPr/>
      </dsp:nvSpPr>
      <dsp:spPr>
        <a:xfrm>
          <a:off x="2697004" y="511964"/>
          <a:ext cx="89377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8B9783-946E-475B-954D-9FE0462582B9}">
      <dsp:nvSpPr>
        <dsp:cNvPr id="0" name=""/>
        <dsp:cNvSpPr/>
      </dsp:nvSpPr>
      <dsp:spPr>
        <a:xfrm>
          <a:off x="2864586" y="536343"/>
          <a:ext cx="8770145" cy="487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buFont typeface="Symbol" panose="05050102010706020507" pitchFamily="18" charset="2"/>
            <a:buChar char=""/>
          </a:pPr>
          <a:r>
            <a:rPr lang="es-ES" sz="1400" kern="1200" dirty="0"/>
            <a:t>Deficiente formación y capacitación en el área de Contrainteligencia</a:t>
          </a:r>
          <a:endParaRPr lang="es-EC" sz="1400" kern="1200" dirty="0"/>
        </a:p>
      </dsp:txBody>
      <dsp:txXfrm>
        <a:off x="2864586" y="536343"/>
        <a:ext cx="8770145" cy="487584"/>
      </dsp:txXfrm>
    </dsp:sp>
    <dsp:sp modelId="{EF6A6C50-2B4C-44E1-8E77-B335E2C760F2}">
      <dsp:nvSpPr>
        <dsp:cNvPr id="0" name=""/>
        <dsp:cNvSpPr/>
      </dsp:nvSpPr>
      <dsp:spPr>
        <a:xfrm>
          <a:off x="2697004" y="1023928"/>
          <a:ext cx="89377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6B5ED5-04CC-4880-AF20-E1F28C66A405}">
      <dsp:nvSpPr>
        <dsp:cNvPr id="0" name=""/>
        <dsp:cNvSpPr/>
      </dsp:nvSpPr>
      <dsp:spPr>
        <a:xfrm>
          <a:off x="2864586" y="1048307"/>
          <a:ext cx="8770145" cy="487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buFont typeface="Symbol" panose="05050102010706020507" pitchFamily="18" charset="2"/>
            <a:buChar char=""/>
          </a:pPr>
          <a:r>
            <a:rPr lang="es-ES" sz="1400" kern="1200" dirty="0"/>
            <a:t>Desarrollo y aplicación de operaciones de Contrainteligencia</a:t>
          </a:r>
          <a:endParaRPr lang="es-EC" sz="1400" kern="1200" dirty="0"/>
        </a:p>
      </dsp:txBody>
      <dsp:txXfrm>
        <a:off x="2864586" y="1048307"/>
        <a:ext cx="8770145" cy="487584"/>
      </dsp:txXfrm>
    </dsp:sp>
    <dsp:sp modelId="{AF77EFE8-B172-4678-A0CE-66DAFD2BD9CC}">
      <dsp:nvSpPr>
        <dsp:cNvPr id="0" name=""/>
        <dsp:cNvSpPr/>
      </dsp:nvSpPr>
      <dsp:spPr>
        <a:xfrm>
          <a:off x="2697004" y="1535892"/>
          <a:ext cx="89377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FD40B9-89CF-46B9-9987-9E3F5913E210}">
      <dsp:nvSpPr>
        <dsp:cNvPr id="0" name=""/>
        <dsp:cNvSpPr/>
      </dsp:nvSpPr>
      <dsp:spPr>
        <a:xfrm>
          <a:off x="2864586" y="1560271"/>
          <a:ext cx="8770145" cy="487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buFont typeface="Symbol" panose="05050102010706020507" pitchFamily="18" charset="2"/>
            <a:buChar char=""/>
          </a:pPr>
          <a:r>
            <a:rPr lang="es-ES" sz="1400" kern="1200" dirty="0"/>
            <a:t>Carencia de innovación en métodos y modelos de Contrainteligencia</a:t>
          </a:r>
          <a:endParaRPr lang="es-EC" sz="1400" kern="1200" dirty="0"/>
        </a:p>
      </dsp:txBody>
      <dsp:txXfrm>
        <a:off x="2864586" y="1560271"/>
        <a:ext cx="8770145" cy="487584"/>
      </dsp:txXfrm>
    </dsp:sp>
    <dsp:sp modelId="{309AF974-422B-4761-935E-FD317A4A4ADE}">
      <dsp:nvSpPr>
        <dsp:cNvPr id="0" name=""/>
        <dsp:cNvSpPr/>
      </dsp:nvSpPr>
      <dsp:spPr>
        <a:xfrm>
          <a:off x="2697004" y="2047856"/>
          <a:ext cx="89377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7C697F-1AD7-4906-A5BD-175F4922AC81}">
      <dsp:nvSpPr>
        <dsp:cNvPr id="0" name=""/>
        <dsp:cNvSpPr/>
      </dsp:nvSpPr>
      <dsp:spPr>
        <a:xfrm>
          <a:off x="2864586" y="2072235"/>
          <a:ext cx="8770145" cy="487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buFont typeface="Symbol" panose="05050102010706020507" pitchFamily="18" charset="2"/>
            <a:buChar char=""/>
          </a:pPr>
          <a:r>
            <a:rPr lang="es-ES" sz="1400" kern="1200" dirty="0"/>
            <a:t>Carencia de desarrollo e inclusión de herramientas tecnológicas que respalden las actividades de Contrainteligencia</a:t>
          </a:r>
          <a:endParaRPr lang="es-EC" sz="1400" kern="1200" dirty="0"/>
        </a:p>
      </dsp:txBody>
      <dsp:txXfrm>
        <a:off x="2864586" y="2072235"/>
        <a:ext cx="8770145" cy="487584"/>
      </dsp:txXfrm>
    </dsp:sp>
    <dsp:sp modelId="{6CA48103-8491-4B98-B9A3-24570E006CF7}">
      <dsp:nvSpPr>
        <dsp:cNvPr id="0" name=""/>
        <dsp:cNvSpPr/>
      </dsp:nvSpPr>
      <dsp:spPr>
        <a:xfrm>
          <a:off x="2697004" y="2559820"/>
          <a:ext cx="89377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60E76A-FA28-4655-92F8-E4F85BF9AE19}">
      <dsp:nvSpPr>
        <dsp:cNvPr id="0" name=""/>
        <dsp:cNvSpPr/>
      </dsp:nvSpPr>
      <dsp:spPr>
        <a:xfrm>
          <a:off x="2864586" y="2584199"/>
          <a:ext cx="8770145" cy="487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buFont typeface="Symbol" panose="05050102010706020507" pitchFamily="18" charset="2"/>
            <a:buChar char=""/>
          </a:pPr>
          <a:r>
            <a:rPr lang="es-ES" sz="1400" kern="1200" dirty="0"/>
            <a:t>Organización estructural que no considera un ente exclusivamente dedicado a la Contrainteligencia </a:t>
          </a:r>
          <a:endParaRPr lang="es-EC" sz="1400" kern="1200" dirty="0"/>
        </a:p>
      </dsp:txBody>
      <dsp:txXfrm>
        <a:off x="2864586" y="2584199"/>
        <a:ext cx="8770145" cy="487584"/>
      </dsp:txXfrm>
    </dsp:sp>
    <dsp:sp modelId="{08048468-C3B5-4767-AD5C-7D1E8693DE1E}">
      <dsp:nvSpPr>
        <dsp:cNvPr id="0" name=""/>
        <dsp:cNvSpPr/>
      </dsp:nvSpPr>
      <dsp:spPr>
        <a:xfrm>
          <a:off x="2697004" y="3071784"/>
          <a:ext cx="89377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324786-0919-46AB-8809-4118B04ECE68}">
      <dsp:nvSpPr>
        <dsp:cNvPr id="0" name=""/>
        <dsp:cNvSpPr/>
      </dsp:nvSpPr>
      <dsp:spPr>
        <a:xfrm>
          <a:off x="2864586" y="3096163"/>
          <a:ext cx="8770145" cy="487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buFont typeface="Symbol" panose="05050102010706020507" pitchFamily="18" charset="2"/>
            <a:buChar char=""/>
          </a:pPr>
          <a:r>
            <a:rPr lang="es-ES" sz="1400" kern="1200"/>
            <a:t>Inadecuada gestión de la información en función de la seguridad</a:t>
          </a:r>
          <a:endParaRPr lang="es-EC" sz="1400" kern="1200"/>
        </a:p>
      </dsp:txBody>
      <dsp:txXfrm>
        <a:off x="2864586" y="3096163"/>
        <a:ext cx="8770145" cy="487584"/>
      </dsp:txXfrm>
    </dsp:sp>
    <dsp:sp modelId="{E0B58C9A-71CF-4C0D-B898-58533FB1AEBD}">
      <dsp:nvSpPr>
        <dsp:cNvPr id="0" name=""/>
        <dsp:cNvSpPr/>
      </dsp:nvSpPr>
      <dsp:spPr>
        <a:xfrm>
          <a:off x="2697004" y="3583748"/>
          <a:ext cx="89377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AFB510-8130-4A14-BC08-D4A965EA2E31}">
      <dsp:nvSpPr>
        <dsp:cNvPr id="0" name=""/>
        <dsp:cNvSpPr/>
      </dsp:nvSpPr>
      <dsp:spPr>
        <a:xfrm>
          <a:off x="2864586" y="3608127"/>
          <a:ext cx="8770145" cy="487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buFont typeface="Symbol" panose="05050102010706020507" pitchFamily="18" charset="2"/>
            <a:buChar char=""/>
          </a:pPr>
          <a:r>
            <a:rPr lang="es-ES" sz="1400" kern="1200" dirty="0"/>
            <a:t>Determinación de Escenarios prospectivos, sin contar con el aporte de la Contrainteligencia</a:t>
          </a:r>
          <a:endParaRPr lang="es-EC" sz="1400" kern="1200" dirty="0"/>
        </a:p>
      </dsp:txBody>
      <dsp:txXfrm>
        <a:off x="2864586" y="3608127"/>
        <a:ext cx="8770145" cy="487584"/>
      </dsp:txXfrm>
    </dsp:sp>
    <dsp:sp modelId="{38D7E8B9-75A1-4956-8A8B-26077BCE3A5F}">
      <dsp:nvSpPr>
        <dsp:cNvPr id="0" name=""/>
        <dsp:cNvSpPr/>
      </dsp:nvSpPr>
      <dsp:spPr>
        <a:xfrm>
          <a:off x="2697004" y="4095712"/>
          <a:ext cx="89377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E01F49-A3B4-4B38-8493-17A2BBC492AA}">
      <dsp:nvSpPr>
        <dsp:cNvPr id="0" name=""/>
        <dsp:cNvSpPr/>
      </dsp:nvSpPr>
      <dsp:spPr>
        <a:xfrm>
          <a:off x="2864586" y="4120091"/>
          <a:ext cx="8770145" cy="487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buFont typeface="Symbol" panose="05050102010706020507" pitchFamily="18" charset="2"/>
            <a:buChar char=""/>
          </a:pPr>
          <a:endParaRPr lang="es-ES" sz="1400" kern="1200" dirty="0"/>
        </a:p>
      </dsp:txBody>
      <dsp:txXfrm>
        <a:off x="2864586" y="4120091"/>
        <a:ext cx="8770145" cy="487584"/>
      </dsp:txXfrm>
    </dsp:sp>
    <dsp:sp modelId="{0220BE02-BD3E-4AA5-841B-E3DD370E8765}">
      <dsp:nvSpPr>
        <dsp:cNvPr id="0" name=""/>
        <dsp:cNvSpPr/>
      </dsp:nvSpPr>
      <dsp:spPr>
        <a:xfrm>
          <a:off x="2697004" y="4607676"/>
          <a:ext cx="89377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46262-874E-4926-88B1-BB31584A6A92}">
      <dsp:nvSpPr>
        <dsp:cNvPr id="0" name=""/>
        <dsp:cNvSpPr/>
      </dsp:nvSpPr>
      <dsp:spPr>
        <a:xfrm>
          <a:off x="0" y="107079"/>
          <a:ext cx="10386646" cy="1623923"/>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S" sz="2100" kern="1200" dirty="0"/>
            <a:t>Se abordó la necesidad de un mayor fortalecimiento de las capacidades de Contrainteligencia que pude lograrse con la creación de unidades específicas para el desarrollo y aplicación de la doctrina de Contrainteligencia</a:t>
          </a:r>
        </a:p>
      </dsp:txBody>
      <dsp:txXfrm>
        <a:off x="79273" y="186352"/>
        <a:ext cx="10228100" cy="1465377"/>
      </dsp:txXfrm>
    </dsp:sp>
    <dsp:sp modelId="{157FFF64-CF46-4531-834C-B16347A87EAB}">
      <dsp:nvSpPr>
        <dsp:cNvPr id="0" name=""/>
        <dsp:cNvSpPr/>
      </dsp:nvSpPr>
      <dsp:spPr>
        <a:xfrm>
          <a:off x="0" y="1791482"/>
          <a:ext cx="10386646" cy="1623923"/>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S" sz="2100" kern="1200" dirty="0"/>
            <a:t>Se ha favorecido a la planificación de la Inteligencia en función de mejorar la seguridad institucional, del estado y puede además promover la generación de políticas que mejoren la seguridad de la información y la cultura organizacional de la institución.</a:t>
          </a:r>
        </a:p>
      </dsp:txBody>
      <dsp:txXfrm>
        <a:off x="79273" y="1870755"/>
        <a:ext cx="10228100" cy="1465377"/>
      </dsp:txXfrm>
    </dsp:sp>
    <dsp:sp modelId="{3E6910D7-8A7F-4021-AE29-33A19225AFB3}">
      <dsp:nvSpPr>
        <dsp:cNvPr id="0" name=""/>
        <dsp:cNvSpPr/>
      </dsp:nvSpPr>
      <dsp:spPr>
        <a:xfrm>
          <a:off x="0" y="3475886"/>
          <a:ext cx="10386646" cy="1623923"/>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MX" sz="2100" kern="1200"/>
            <a:t>La </a:t>
          </a:r>
          <a:r>
            <a:rPr lang="es-MX" sz="2100" kern="1200" dirty="0"/>
            <a:t>unidad denominada Destacamento tipo de Contrainteligencia, contribuye activamente al fortalecimiento institucional y es concordante con el proceso de transformación de capacidades.</a:t>
          </a:r>
          <a:endParaRPr lang="es-EC" sz="2100" kern="1200" dirty="0"/>
        </a:p>
        <a:p>
          <a:pPr lvl="0" algn="l" defTabSz="933450">
            <a:lnSpc>
              <a:spcPct val="90000"/>
            </a:lnSpc>
            <a:spcBef>
              <a:spcPct val="0"/>
            </a:spcBef>
            <a:spcAft>
              <a:spcPct val="35000"/>
            </a:spcAft>
          </a:pPr>
          <a:endParaRPr lang="es-ES" sz="2100" kern="1200" dirty="0"/>
        </a:p>
      </dsp:txBody>
      <dsp:txXfrm>
        <a:off x="79273" y="3555159"/>
        <a:ext cx="10228100" cy="14653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AC77A-9EE6-4D40-846C-D0D9FBD715F4}">
      <dsp:nvSpPr>
        <dsp:cNvPr id="0" name=""/>
        <dsp:cNvSpPr/>
      </dsp:nvSpPr>
      <dsp:spPr>
        <a:xfrm>
          <a:off x="0" y="1386644"/>
          <a:ext cx="10386646" cy="2433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s-ES" sz="2800" kern="1200" dirty="0">
              <a:solidFill>
                <a:schemeClr val="tx1"/>
              </a:solidFill>
            </a:rPr>
            <a:t>Se recomienda la adopción e implementación del Destacamento tipo de Contrainteligencia “DTCI”, en función del fortalecimiento de la capacidad de Inteligencia y la optimización de la planificación, para que cuente con elementos nuevos dedicados a la defensa, seguridad de la institución y del estado.</a:t>
          </a:r>
        </a:p>
      </dsp:txBody>
      <dsp:txXfrm>
        <a:off x="118799" y="1505443"/>
        <a:ext cx="10149048" cy="21960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29C207-3CE4-4931-A7CD-A4963C1E2DBB}" type="datetimeFigureOut">
              <a:rPr lang="es-EC" smtClean="0"/>
              <a:t>28/10/2021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A84AAB-B4A3-489F-93AF-308CD35EC88D}" type="slidenum">
              <a:rPr lang="es-EC" smtClean="0"/>
              <a:t>‹Nº›</a:t>
            </a:fld>
            <a:endParaRPr lang="es-EC"/>
          </a:p>
        </p:txBody>
      </p:sp>
    </p:spTree>
    <p:extLst>
      <p:ext uri="{BB962C8B-B14F-4D97-AF65-F5344CB8AC3E}">
        <p14:creationId xmlns:p14="http://schemas.microsoft.com/office/powerpoint/2010/main" val="1919969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3109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427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9297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8646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7629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3510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8379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2648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4471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4003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235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45687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Visio_Drawing1.vsd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2.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1.jpeg"/><Relationship Id="rId4" Type="http://schemas.openxmlformats.org/officeDocument/2006/relationships/diagramQuickStyle" Target="../diagrams/quickStyle1.xm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1.png"/>
          <p:cNvPicPr/>
          <p:nvPr/>
        </p:nvPicPr>
        <p:blipFill>
          <a:blip r:embed="rId2" cstate="print"/>
          <a:stretch>
            <a:fillRect/>
          </a:stretch>
        </p:blipFill>
        <p:spPr>
          <a:xfrm>
            <a:off x="3565310" y="200394"/>
            <a:ext cx="4048125" cy="1116965"/>
          </a:xfrm>
          <a:prstGeom prst="rect">
            <a:avLst/>
          </a:prstGeom>
        </p:spPr>
      </p:pic>
      <p:sp>
        <p:nvSpPr>
          <p:cNvPr id="25" name="CuadroTexto 24">
            <a:extLst>
              <a:ext uri="{FF2B5EF4-FFF2-40B4-BE49-F238E27FC236}">
                <a16:creationId xmlns:a16="http://schemas.microsoft.com/office/drawing/2014/main" id="{B4F9FE2F-46D9-43A6-A0CC-2585A4BA095C}"/>
              </a:ext>
            </a:extLst>
          </p:cNvPr>
          <p:cNvSpPr txBox="1"/>
          <p:nvPr/>
        </p:nvSpPr>
        <p:spPr>
          <a:xfrm>
            <a:off x="2318339" y="1379663"/>
            <a:ext cx="7867527"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C" sz="3200" b="1" i="0" u="none" strike="noStrike" kern="1200" cap="none" spc="50" normalizeH="0" baseline="0" noProof="0" dirty="0" smtClean="0">
                <a:ln w="0"/>
                <a:solidFill>
                  <a:srgbClr val="002060"/>
                </a:solidFill>
                <a:effectLst>
                  <a:outerShdw blurRad="38100" dist="38100" dir="2700000" algn="tl">
                    <a:srgbClr val="000000">
                      <a:alpha val="43137"/>
                    </a:srgbClr>
                  </a:outerShdw>
                </a:effectLst>
                <a:uLnTx/>
                <a:uFillTx/>
                <a:latin typeface="Tw Cen MT" panose="020B0602020104020603" pitchFamily="34" charset="0"/>
                <a:ea typeface="+mn-ea"/>
                <a:cs typeface="+mn-cs"/>
              </a:rPr>
              <a:t>DEFENSA DE TÉSIS</a:t>
            </a:r>
            <a:endParaRPr kumimoji="0" lang="es-ES" sz="3200" b="1" i="0" u="none" strike="noStrike" kern="1200" cap="none" spc="50" normalizeH="0" baseline="0" noProof="0" dirty="0">
              <a:ln w="0"/>
              <a:solidFill>
                <a:srgbClr val="002060"/>
              </a:solidFill>
              <a:effectLst>
                <a:outerShdw blurRad="38100" dist="38100" dir="2700000" algn="tl">
                  <a:srgbClr val="000000">
                    <a:alpha val="43137"/>
                  </a:srgbClr>
                </a:outerShdw>
              </a:effectLst>
              <a:uLnTx/>
              <a:uFillTx/>
              <a:latin typeface="Tw Cen MT" panose="020B0602020104020603" pitchFamily="34" charset="0"/>
              <a:ea typeface="+mn-ea"/>
              <a:cs typeface="+mn-cs"/>
            </a:endParaRPr>
          </a:p>
        </p:txBody>
      </p:sp>
      <p:sp>
        <p:nvSpPr>
          <p:cNvPr id="26" name="Rectángulo 25">
            <a:extLst>
              <a:ext uri="{FF2B5EF4-FFF2-40B4-BE49-F238E27FC236}">
                <a16:creationId xmlns:a16="http://schemas.microsoft.com/office/drawing/2014/main" id="{1C372BE9-D89D-4E6A-8278-57B2E5035929}"/>
              </a:ext>
            </a:extLst>
          </p:cNvPr>
          <p:cNvSpPr/>
          <p:nvPr/>
        </p:nvSpPr>
        <p:spPr>
          <a:xfrm>
            <a:off x="954258" y="2545342"/>
            <a:ext cx="10283483" cy="1140825"/>
          </a:xfrm>
          <a:prstGeom prst="rect">
            <a:avLst/>
          </a:prstGeom>
          <a:noFill/>
          <a:effectLst>
            <a:glow rad="1117600">
              <a:schemeClr val="accent1">
                <a:alpha val="40000"/>
              </a:schemeClr>
            </a:glow>
          </a:effectLst>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s-ES" sz="2400" b="1" i="0" u="none" strike="noStrike" kern="1200" cap="none" spc="50" normalizeH="0" baseline="0" noProof="0" dirty="0">
                <a:ln w="0"/>
                <a:solidFill>
                  <a:srgbClr val="B22600">
                    <a:lumMod val="50000"/>
                  </a:srgbClr>
                </a:solidFill>
                <a:effectLst>
                  <a:glow rad="228600">
                    <a:srgbClr val="E84C22">
                      <a:satMod val="175000"/>
                      <a:alpha val="40000"/>
                    </a:srgbClr>
                  </a:glow>
                </a:effectLst>
                <a:uLnTx/>
                <a:uFillTx/>
                <a:latin typeface="Tw Cen MT" panose="020B0602020104020603" pitchFamily="34" charset="0"/>
                <a:ea typeface="+mn-ea"/>
                <a:cs typeface="+mn-cs"/>
              </a:rPr>
              <a:t>DETERMINAR LA PLANIFICACIÓN DE INTELIGENCIA MILITAR BASADA EN LAS CAPACIDADES DE CONTRAINTELIGENCIA</a:t>
            </a:r>
          </a:p>
        </p:txBody>
      </p:sp>
      <p:sp>
        <p:nvSpPr>
          <p:cNvPr id="27" name="CuadroTexto 26">
            <a:extLst>
              <a:ext uri="{FF2B5EF4-FFF2-40B4-BE49-F238E27FC236}">
                <a16:creationId xmlns:a16="http://schemas.microsoft.com/office/drawing/2014/main" id="{71D9368C-30DF-4C63-9810-02548F77A0BB}"/>
              </a:ext>
            </a:extLst>
          </p:cNvPr>
          <p:cNvSpPr txBox="1"/>
          <p:nvPr/>
        </p:nvSpPr>
        <p:spPr>
          <a:xfrm>
            <a:off x="304943" y="5384908"/>
            <a:ext cx="118455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C" sz="1600" b="1" i="0" u="none" strike="noStrike" kern="1200" cap="none" spc="50" normalizeH="0" baseline="0" noProof="0" dirty="0">
                <a:ln w="0"/>
                <a:solidFill>
                  <a:srgbClr val="002060"/>
                </a:solidFill>
                <a:effectLst>
                  <a:outerShdw blurRad="38100" dist="38100" dir="2700000" algn="tl">
                    <a:srgbClr val="000000">
                      <a:alpha val="43137"/>
                    </a:srgbClr>
                  </a:outerShdw>
                </a:effectLst>
                <a:uLnTx/>
                <a:uFillTx/>
                <a:latin typeface="Tw Cen MT" panose="020B0602020104020603" pitchFamily="34" charset="0"/>
                <a:ea typeface="+mn-ea"/>
                <a:cs typeface="+mn-cs"/>
              </a:rPr>
              <a:t>DIRECTOR:</a:t>
            </a:r>
          </a:p>
        </p:txBody>
      </p:sp>
      <p:sp>
        <p:nvSpPr>
          <p:cNvPr id="28" name="CuadroTexto 27">
            <a:extLst>
              <a:ext uri="{FF2B5EF4-FFF2-40B4-BE49-F238E27FC236}">
                <a16:creationId xmlns:a16="http://schemas.microsoft.com/office/drawing/2014/main" id="{63FAFE08-F86E-4271-8539-8EA8F715CA90}"/>
              </a:ext>
            </a:extLst>
          </p:cNvPr>
          <p:cNvSpPr txBox="1"/>
          <p:nvPr/>
        </p:nvSpPr>
        <p:spPr>
          <a:xfrm>
            <a:off x="6706392" y="5366196"/>
            <a:ext cx="90704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600" b="1" i="0" u="none" strike="noStrike" kern="1200" cap="none" spc="50" normalizeH="0" baseline="0" noProof="0" dirty="0" smtClean="0">
                <a:ln w="0"/>
                <a:solidFill>
                  <a:srgbClr val="002060"/>
                </a:solidFill>
                <a:effectLst>
                  <a:outerShdw blurRad="38100" dist="38100" dir="2700000" algn="tl">
                    <a:srgbClr val="000000">
                      <a:alpha val="43137"/>
                    </a:srgbClr>
                  </a:outerShdw>
                </a:effectLst>
                <a:uLnTx/>
                <a:uFillTx/>
                <a:latin typeface="Tw Cen MT" panose="020B0602020104020603" pitchFamily="34" charset="0"/>
                <a:ea typeface="+mn-ea"/>
                <a:cs typeface="+mn-cs"/>
              </a:rPr>
              <a:t>AUTOR:</a:t>
            </a:r>
            <a:endParaRPr kumimoji="0" lang="es-EC" sz="1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29" name="CuadroTexto 28">
            <a:extLst>
              <a:ext uri="{FF2B5EF4-FFF2-40B4-BE49-F238E27FC236}">
                <a16:creationId xmlns:a16="http://schemas.microsoft.com/office/drawing/2014/main" id="{AFE8FFA9-29C9-4BE7-A4DB-7A05A39082B9}"/>
              </a:ext>
            </a:extLst>
          </p:cNvPr>
          <p:cNvSpPr txBox="1"/>
          <p:nvPr/>
        </p:nvSpPr>
        <p:spPr>
          <a:xfrm>
            <a:off x="6252102" y="5877351"/>
            <a:ext cx="4162037"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50" normalizeH="0" baseline="0" noProof="0" dirty="0" smtClean="0">
                <a:ln w="0"/>
                <a:solidFill>
                  <a:srgbClr val="002060"/>
                </a:solidFill>
                <a:effectLst>
                  <a:outerShdw blurRad="38100" dist="38100" dir="2700000" algn="tl">
                    <a:srgbClr val="000000">
                      <a:alpha val="43137"/>
                    </a:srgbClr>
                  </a:outerShdw>
                </a:effectLst>
                <a:uLnTx/>
                <a:uFillTx/>
                <a:latin typeface="Tw Cen MT" panose="020B0602020104020603" pitchFamily="34" charset="0"/>
                <a:ea typeface="+mn-ea"/>
                <a:cs typeface="+mn-cs"/>
              </a:rPr>
              <a:t>TCRN. </a:t>
            </a:r>
            <a:r>
              <a:rPr kumimoji="0" lang="es-ES" sz="1600" b="1" i="0" u="none" strike="noStrike" kern="1200" cap="none" spc="50" normalizeH="0" baseline="0" noProof="0" dirty="0">
                <a:ln w="0"/>
                <a:solidFill>
                  <a:srgbClr val="002060"/>
                </a:solidFill>
                <a:effectLst>
                  <a:outerShdw blurRad="38100" dist="38100" dir="2700000" algn="tl">
                    <a:srgbClr val="000000">
                      <a:alpha val="43137"/>
                    </a:srgbClr>
                  </a:outerShdw>
                </a:effectLst>
                <a:uLnTx/>
                <a:uFillTx/>
                <a:latin typeface="Tw Cen MT" panose="020B0602020104020603" pitchFamily="34" charset="0"/>
                <a:ea typeface="+mn-ea"/>
                <a:cs typeface="+mn-cs"/>
              </a:rPr>
              <a:t>DE </a:t>
            </a:r>
            <a:r>
              <a:rPr kumimoji="0" lang="es-ES" sz="1600" b="1" i="0" u="none" strike="noStrike" kern="1200" cap="none" spc="50" normalizeH="0" baseline="0" noProof="0" dirty="0" smtClean="0">
                <a:ln w="0"/>
                <a:solidFill>
                  <a:srgbClr val="002060"/>
                </a:solidFill>
                <a:effectLst>
                  <a:outerShdw blurRad="38100" dist="38100" dir="2700000" algn="tl">
                    <a:srgbClr val="000000">
                      <a:alpha val="43137"/>
                    </a:srgbClr>
                  </a:outerShdw>
                </a:effectLst>
                <a:uLnTx/>
                <a:uFillTx/>
                <a:latin typeface="Tw Cen MT" panose="020B0602020104020603" pitchFamily="34" charset="0"/>
                <a:ea typeface="+mn-ea"/>
                <a:cs typeface="+mn-cs"/>
              </a:rPr>
              <a:t>EM </a:t>
            </a:r>
            <a:r>
              <a:rPr kumimoji="0" lang="es-ES" sz="1600" b="1" i="0" u="none" strike="noStrike" kern="1200" cap="none" spc="50" normalizeH="0" baseline="0" noProof="0" dirty="0">
                <a:ln w="0"/>
                <a:solidFill>
                  <a:srgbClr val="002060"/>
                </a:solidFill>
                <a:effectLst>
                  <a:outerShdw blurRad="38100" dist="38100" dir="2700000" algn="tl">
                    <a:srgbClr val="000000">
                      <a:alpha val="43137"/>
                    </a:srgbClr>
                  </a:outerShdw>
                </a:effectLst>
                <a:uLnTx/>
                <a:uFillTx/>
                <a:latin typeface="Tw Cen MT" panose="020B0602020104020603" pitchFamily="34" charset="0"/>
                <a:ea typeface="+mn-ea"/>
                <a:cs typeface="+mn-cs"/>
              </a:rPr>
              <a:t>FREIRE RIZZO GALO EDISON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C" sz="1600" b="1" i="0" u="none" strike="noStrike" kern="1200" cap="none" spc="50" normalizeH="0" baseline="0" noProof="0" dirty="0">
              <a:ln w="0"/>
              <a:solidFill>
                <a:srgbClr val="002060"/>
              </a:solidFill>
              <a:effectLst>
                <a:outerShdw blurRad="38100" dist="38100" dir="2700000" algn="tl">
                  <a:srgbClr val="000000">
                    <a:alpha val="43137"/>
                  </a:srgbClr>
                </a:outerShdw>
              </a:effectLst>
              <a:uLnTx/>
              <a:uFillTx/>
              <a:latin typeface="Tw Cen MT" panose="020B0602020104020603" pitchFamily="34" charset="0"/>
              <a:ea typeface="+mn-ea"/>
              <a:cs typeface="+mn-cs"/>
            </a:endParaRPr>
          </a:p>
        </p:txBody>
      </p:sp>
      <p:sp>
        <p:nvSpPr>
          <p:cNvPr id="30" name="CuadroTexto 29">
            <a:extLst>
              <a:ext uri="{FF2B5EF4-FFF2-40B4-BE49-F238E27FC236}">
                <a16:creationId xmlns:a16="http://schemas.microsoft.com/office/drawing/2014/main" id="{0F239073-AD4B-431E-BF00-1E2F70D150C8}"/>
              </a:ext>
            </a:extLst>
          </p:cNvPr>
          <p:cNvSpPr txBox="1"/>
          <p:nvPr/>
        </p:nvSpPr>
        <p:spPr>
          <a:xfrm>
            <a:off x="198330" y="5877351"/>
            <a:ext cx="5189241" cy="33855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50" normalizeH="0" baseline="0" noProof="0" dirty="0" smtClean="0">
                <a:ln w="0"/>
                <a:solidFill>
                  <a:srgbClr val="002060"/>
                </a:solidFill>
                <a:effectLst>
                  <a:outerShdw blurRad="38100" dist="38100" dir="2700000" algn="tl">
                    <a:srgbClr val="000000">
                      <a:alpha val="43137"/>
                    </a:srgbClr>
                  </a:outerShdw>
                </a:effectLst>
                <a:uLnTx/>
                <a:uFillTx/>
                <a:latin typeface="Tw Cen MT" panose="020B0602020104020603" pitchFamily="34" charset="0"/>
                <a:ea typeface="+mn-ea"/>
                <a:cs typeface="+mn-cs"/>
              </a:rPr>
              <a:t>CRNL. </a:t>
            </a:r>
            <a:r>
              <a:rPr kumimoji="0" lang="es-ES" sz="1600" b="1" i="0" u="none" strike="noStrike" kern="1200" cap="none" spc="50" normalizeH="0" baseline="0" noProof="0" dirty="0">
                <a:ln w="0"/>
                <a:solidFill>
                  <a:srgbClr val="002060"/>
                </a:solidFill>
                <a:effectLst>
                  <a:outerShdw blurRad="38100" dist="38100" dir="2700000" algn="tl">
                    <a:srgbClr val="000000">
                      <a:alpha val="43137"/>
                    </a:srgbClr>
                  </a:outerShdw>
                </a:effectLst>
                <a:uLnTx/>
                <a:uFillTx/>
                <a:latin typeface="Tw Cen MT" panose="020B0602020104020603" pitchFamily="34" charset="0"/>
                <a:ea typeface="+mn-ea"/>
                <a:cs typeface="+mn-cs"/>
              </a:rPr>
              <a:t>DE </a:t>
            </a:r>
            <a:r>
              <a:rPr kumimoji="0" lang="es-ES" sz="1600" b="1" i="0" u="none" strike="noStrike" kern="1200" cap="none" spc="50" normalizeH="0" baseline="0" noProof="0" dirty="0" smtClean="0">
                <a:ln w="0"/>
                <a:solidFill>
                  <a:srgbClr val="002060"/>
                </a:solidFill>
                <a:effectLst>
                  <a:outerShdw blurRad="38100" dist="38100" dir="2700000" algn="tl">
                    <a:srgbClr val="000000">
                      <a:alpha val="43137"/>
                    </a:srgbClr>
                  </a:outerShdw>
                </a:effectLst>
                <a:uLnTx/>
                <a:uFillTx/>
                <a:latin typeface="Tw Cen MT" panose="020B0602020104020603" pitchFamily="34" charset="0"/>
                <a:ea typeface="+mn-ea"/>
                <a:cs typeface="+mn-cs"/>
              </a:rPr>
              <a:t>EM </a:t>
            </a:r>
            <a:r>
              <a:rPr kumimoji="0" lang="es-ES" sz="1600" b="1" i="0" u="none" strike="noStrike" kern="1200" cap="none" spc="50" normalizeH="0" baseline="0" noProof="0" dirty="0">
                <a:ln w="0"/>
                <a:solidFill>
                  <a:srgbClr val="002060"/>
                </a:solidFill>
                <a:effectLst>
                  <a:outerShdw blurRad="38100" dist="38100" dir="2700000" algn="tl">
                    <a:srgbClr val="000000">
                      <a:alpha val="43137"/>
                    </a:srgbClr>
                  </a:outerShdw>
                </a:effectLst>
                <a:uLnTx/>
                <a:uFillTx/>
                <a:latin typeface="Tw Cen MT" panose="020B0602020104020603" pitchFamily="34" charset="0"/>
                <a:ea typeface="+mn-ea"/>
                <a:cs typeface="+mn-cs"/>
              </a:rPr>
              <a:t>MALDONADO VIERA ALEX FRANCISCO</a:t>
            </a:r>
          </a:p>
        </p:txBody>
      </p:sp>
    </p:spTree>
    <p:extLst>
      <p:ext uri="{BB962C8B-B14F-4D97-AF65-F5344CB8AC3E}">
        <p14:creationId xmlns:p14="http://schemas.microsoft.com/office/powerpoint/2010/main" val="1510656365"/>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laca">
            <a:extLst>
              <a:ext uri="{FF2B5EF4-FFF2-40B4-BE49-F238E27FC236}">
                <a16:creationId xmlns:a16="http://schemas.microsoft.com/office/drawing/2014/main" id="{6EDB3A0A-1B7A-4612-B07F-EBCB0DBDF844}"/>
              </a:ext>
            </a:extLst>
          </p:cNvPr>
          <p:cNvSpPr/>
          <p:nvPr/>
        </p:nvSpPr>
        <p:spPr>
          <a:xfrm>
            <a:off x="1769226" y="361572"/>
            <a:ext cx="6841374" cy="571504"/>
          </a:xfrm>
          <a:prstGeom prst="snip1Rect">
            <a:avLst/>
          </a:prstGeom>
          <a:ln/>
        </p:spPr>
        <p:style>
          <a:lnRef idx="0">
            <a:schemeClr val="accent1"/>
          </a:lnRef>
          <a:fillRef idx="3">
            <a:schemeClr val="accent1"/>
          </a:fillRef>
          <a:effectRef idx="3">
            <a:schemeClr val="accent1"/>
          </a:effectRef>
          <a:fontRef idx="minor">
            <a:schemeClr val="lt1"/>
          </a:fontRef>
        </p:style>
        <p:txBody>
          <a:bodyPr anchor="ctr"/>
          <a:lstStyle/>
          <a:p>
            <a:pPr algn="ctr"/>
            <a:r>
              <a:rPr lang="es-BO" sz="2800" b="1" dirty="0">
                <a:solidFill>
                  <a:schemeClr val="bg1"/>
                </a:solidFill>
                <a:effectLst>
                  <a:outerShdw blurRad="38100" dist="38100" dir="2700000" algn="tl">
                    <a:srgbClr val="000000">
                      <a:alpha val="43137"/>
                    </a:srgbClr>
                  </a:outerShdw>
                </a:effectLst>
              </a:rPr>
              <a:t>Objeto de estudio y Campo  de Acción</a:t>
            </a:r>
          </a:p>
        </p:txBody>
      </p:sp>
      <p:cxnSp>
        <p:nvCxnSpPr>
          <p:cNvPr id="6" name="Conector recto 5">
            <a:extLst>
              <a:ext uri="{FF2B5EF4-FFF2-40B4-BE49-F238E27FC236}">
                <a16:creationId xmlns:a16="http://schemas.microsoft.com/office/drawing/2014/main" id="{8F6AAD09-0ED3-41E4-97AC-49DC200A9E9B}"/>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2" name="Grupo 1"/>
          <p:cNvGrpSpPr/>
          <p:nvPr/>
        </p:nvGrpSpPr>
        <p:grpSpPr>
          <a:xfrm>
            <a:off x="1769226" y="2229073"/>
            <a:ext cx="8779470" cy="3002553"/>
            <a:chOff x="1903770" y="1863313"/>
            <a:chExt cx="8779470" cy="3002553"/>
          </a:xfrm>
        </p:grpSpPr>
        <p:sp>
          <p:nvSpPr>
            <p:cNvPr id="33" name="Right Triangle 2">
              <a:extLst>
                <a:ext uri="{FF2B5EF4-FFF2-40B4-BE49-F238E27FC236}">
                  <a16:creationId xmlns:a16="http://schemas.microsoft.com/office/drawing/2014/main" id="{EAC903ED-6A87-485B-9FD0-E02BFBA9B6CB}"/>
                </a:ext>
              </a:extLst>
            </p:cNvPr>
            <p:cNvSpPr/>
            <p:nvPr/>
          </p:nvSpPr>
          <p:spPr>
            <a:xfrm flipV="1">
              <a:off x="2222598" y="2390693"/>
              <a:ext cx="3153103" cy="519679"/>
            </a:xfrm>
            <a:prstGeom prst="rtTriangle">
              <a:avLst/>
            </a:prstGeom>
            <a:solidFill>
              <a:schemeClr val="tx1">
                <a:alpha val="25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Top Corners Rounded 81">
              <a:extLst>
                <a:ext uri="{FF2B5EF4-FFF2-40B4-BE49-F238E27FC236}">
                  <a16:creationId xmlns:a16="http://schemas.microsoft.com/office/drawing/2014/main" id="{CD0A4AA3-8849-40EF-A3EE-D5067C073B09}"/>
                </a:ext>
              </a:extLst>
            </p:cNvPr>
            <p:cNvSpPr/>
            <p:nvPr/>
          </p:nvSpPr>
          <p:spPr>
            <a:xfrm rot="16200000" flipH="1">
              <a:off x="1905640" y="2559160"/>
              <a:ext cx="301111" cy="290627"/>
            </a:xfrm>
            <a:prstGeom prst="round2SameRect">
              <a:avLst>
                <a:gd name="adj1" fmla="val 32156"/>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73">
              <a:extLst>
                <a:ext uri="{FF2B5EF4-FFF2-40B4-BE49-F238E27FC236}">
                  <a16:creationId xmlns:a16="http://schemas.microsoft.com/office/drawing/2014/main" id="{87D3EDC9-3CC1-4F41-8134-A3A4DBBF628A}"/>
                </a:ext>
              </a:extLst>
            </p:cNvPr>
            <p:cNvGrpSpPr/>
            <p:nvPr/>
          </p:nvGrpSpPr>
          <p:grpSpPr>
            <a:xfrm>
              <a:off x="1903770" y="1863313"/>
              <a:ext cx="4363505" cy="947379"/>
              <a:chOff x="5830771" y="583473"/>
              <a:chExt cx="4363505" cy="947379"/>
            </a:xfrm>
            <a:gradFill flip="none" rotWithShape="1">
              <a:gsLst>
                <a:gs pos="7000">
                  <a:srgbClr val="FFFF00"/>
                </a:gs>
                <a:gs pos="0">
                  <a:schemeClr val="accent4"/>
                </a:gs>
                <a:gs pos="13000">
                  <a:schemeClr val="accent4"/>
                </a:gs>
              </a:gsLst>
              <a:lin ang="0" scaled="1"/>
              <a:tileRect/>
            </a:gradFill>
            <a:effectLst>
              <a:outerShdw blurRad="50800" dist="38100" algn="l" rotWithShape="0">
                <a:prstClr val="black">
                  <a:alpha val="40000"/>
                </a:prstClr>
              </a:outerShdw>
            </a:effectLst>
          </p:grpSpPr>
          <p:sp>
            <p:nvSpPr>
              <p:cNvPr id="40" name="Freeform: Shape 12">
                <a:extLst>
                  <a:ext uri="{FF2B5EF4-FFF2-40B4-BE49-F238E27FC236}">
                    <a16:creationId xmlns:a16="http://schemas.microsoft.com/office/drawing/2014/main" id="{491CC09C-5DFE-4DE1-9950-18C7C3340B17}"/>
                  </a:ext>
                </a:extLst>
              </p:cNvPr>
              <p:cNvSpPr/>
              <p:nvPr/>
            </p:nvSpPr>
            <p:spPr>
              <a:xfrm>
                <a:off x="5830771" y="583473"/>
                <a:ext cx="4363505" cy="947379"/>
              </a:xfrm>
              <a:custGeom>
                <a:avLst/>
                <a:gdLst>
                  <a:gd name="connsiteX0" fmla="*/ 231638 w 4651717"/>
                  <a:gd name="connsiteY0" fmla="*/ 0 h 1009954"/>
                  <a:gd name="connsiteX1" fmla="*/ 4065563 w 4651717"/>
                  <a:gd name="connsiteY1" fmla="*/ 0 h 1009954"/>
                  <a:gd name="connsiteX2" fmla="*/ 4065563 w 4651717"/>
                  <a:gd name="connsiteY2" fmla="*/ 1 h 1009954"/>
                  <a:gd name="connsiteX3" fmla="*/ 4651717 w 4651717"/>
                  <a:gd name="connsiteY3" fmla="*/ 386988 h 1009954"/>
                  <a:gd name="connsiteX4" fmla="*/ 4065563 w 4651717"/>
                  <a:gd name="connsiteY4" fmla="*/ 773975 h 1009954"/>
                  <a:gd name="connsiteX5" fmla="*/ 4065563 w 4651717"/>
                  <a:gd name="connsiteY5" fmla="*/ 771378 h 1009954"/>
                  <a:gd name="connsiteX6" fmla="*/ 281427 w 4651717"/>
                  <a:gd name="connsiteY6" fmla="*/ 771378 h 1009954"/>
                  <a:gd name="connsiteX7" fmla="*/ 22115 w 4651717"/>
                  <a:gd name="connsiteY7" fmla="*/ 917092 h 1009954"/>
                  <a:gd name="connsiteX8" fmla="*/ 0 w 4651717"/>
                  <a:gd name="connsiteY8" fmla="*/ 1009954 h 1009954"/>
                  <a:gd name="connsiteX9" fmla="*/ 0 w 4651717"/>
                  <a:gd name="connsiteY9" fmla="*/ 196371 h 1009954"/>
                  <a:gd name="connsiteX10" fmla="*/ 231638 w 4651717"/>
                  <a:gd name="connsiteY10" fmla="*/ 0 h 100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51717" h="1009954">
                    <a:moveTo>
                      <a:pt x="231638" y="0"/>
                    </a:moveTo>
                    <a:lnTo>
                      <a:pt x="4065563" y="0"/>
                    </a:lnTo>
                    <a:lnTo>
                      <a:pt x="4065563" y="1"/>
                    </a:lnTo>
                    <a:lnTo>
                      <a:pt x="4651717" y="386988"/>
                    </a:lnTo>
                    <a:lnTo>
                      <a:pt x="4065563" y="773975"/>
                    </a:lnTo>
                    <a:lnTo>
                      <a:pt x="4065563" y="771378"/>
                    </a:lnTo>
                    <a:lnTo>
                      <a:pt x="281427" y="771378"/>
                    </a:lnTo>
                    <a:cubicBezTo>
                      <a:pt x="164855" y="771378"/>
                      <a:pt x="64838" y="831462"/>
                      <a:pt x="22115" y="917092"/>
                    </a:cubicBezTo>
                    <a:lnTo>
                      <a:pt x="0" y="1009954"/>
                    </a:lnTo>
                    <a:lnTo>
                      <a:pt x="0" y="196371"/>
                    </a:lnTo>
                    <a:cubicBezTo>
                      <a:pt x="0" y="87918"/>
                      <a:pt x="103708" y="0"/>
                      <a:pt x="23163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55">
                <a:extLst>
                  <a:ext uri="{FF2B5EF4-FFF2-40B4-BE49-F238E27FC236}">
                    <a16:creationId xmlns:a16="http://schemas.microsoft.com/office/drawing/2014/main" id="{C93091EF-7FF6-4A42-87A8-C499E09524FF}"/>
                  </a:ext>
                </a:extLst>
              </p:cNvPr>
              <p:cNvSpPr txBox="1"/>
              <p:nvPr/>
            </p:nvSpPr>
            <p:spPr>
              <a:xfrm>
                <a:off x="6081331" y="709574"/>
                <a:ext cx="3593296" cy="461665"/>
              </a:xfrm>
              <a:prstGeom prst="rect">
                <a:avLst/>
              </a:prstGeom>
              <a:grpFill/>
            </p:spPr>
            <p:txBody>
              <a:bodyPr wrap="square" rtlCol="0">
                <a:spAutoFit/>
              </a:bodyPr>
              <a:lstStyle/>
              <a:p>
                <a:r>
                  <a:rPr lang="en-US" sz="2400" b="1" dirty="0" err="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Objeto</a:t>
                </a:r>
                <a:r>
                  <a:rPr lang="en-US" sz="24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de </a:t>
                </a:r>
                <a:r>
                  <a:rPr lang="en-US" sz="2400" b="1" dirty="0" err="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estudio</a:t>
                </a:r>
                <a:endParaRPr lang="en-US" sz="24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35" name="Right Triangle 33">
              <a:extLst>
                <a:ext uri="{FF2B5EF4-FFF2-40B4-BE49-F238E27FC236}">
                  <a16:creationId xmlns:a16="http://schemas.microsoft.com/office/drawing/2014/main" id="{CFB4C16C-FA8D-49E8-9252-24ECD4AD7461}"/>
                </a:ext>
              </a:extLst>
            </p:cNvPr>
            <p:cNvSpPr/>
            <p:nvPr/>
          </p:nvSpPr>
          <p:spPr>
            <a:xfrm flipV="1">
              <a:off x="2203206" y="4346187"/>
              <a:ext cx="3153103" cy="519679"/>
            </a:xfrm>
            <a:prstGeom prst="rtTriangle">
              <a:avLst/>
            </a:prstGeom>
            <a:solidFill>
              <a:schemeClr val="tx1">
                <a:alpha val="25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Top Corners Rounded 85">
              <a:extLst>
                <a:ext uri="{FF2B5EF4-FFF2-40B4-BE49-F238E27FC236}">
                  <a16:creationId xmlns:a16="http://schemas.microsoft.com/office/drawing/2014/main" id="{339B14DD-F43D-4E76-9837-4B6BEFBE2FA0}"/>
                </a:ext>
              </a:extLst>
            </p:cNvPr>
            <p:cNvSpPr/>
            <p:nvPr/>
          </p:nvSpPr>
          <p:spPr>
            <a:xfrm rot="16200000" flipH="1">
              <a:off x="1946423" y="4516378"/>
              <a:ext cx="301111" cy="290627"/>
            </a:xfrm>
            <a:prstGeom prst="round2SameRect">
              <a:avLst>
                <a:gd name="adj1" fmla="val 32156"/>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75">
              <a:extLst>
                <a:ext uri="{FF2B5EF4-FFF2-40B4-BE49-F238E27FC236}">
                  <a16:creationId xmlns:a16="http://schemas.microsoft.com/office/drawing/2014/main" id="{522F84A6-58F4-4B64-BCE7-4CFE98CE3767}"/>
                </a:ext>
              </a:extLst>
            </p:cNvPr>
            <p:cNvGrpSpPr/>
            <p:nvPr/>
          </p:nvGrpSpPr>
          <p:grpSpPr>
            <a:xfrm>
              <a:off x="1923464" y="3802410"/>
              <a:ext cx="4363505" cy="947379"/>
              <a:chOff x="5830771" y="2018186"/>
              <a:chExt cx="4363505" cy="947379"/>
            </a:xfrm>
            <a:gradFill>
              <a:gsLst>
                <a:gs pos="7000">
                  <a:srgbClr val="FFFF00"/>
                </a:gs>
                <a:gs pos="0">
                  <a:srgbClr val="C00000"/>
                </a:gs>
                <a:gs pos="12000">
                  <a:schemeClr val="accent1">
                    <a:lumMod val="75000"/>
                  </a:schemeClr>
                </a:gs>
              </a:gsLst>
              <a:lin ang="0" scaled="1"/>
            </a:gradFill>
            <a:effectLst>
              <a:outerShdw blurRad="50800" dist="38100" algn="l" rotWithShape="0">
                <a:prstClr val="black">
                  <a:alpha val="40000"/>
                </a:prstClr>
              </a:outerShdw>
            </a:effectLst>
          </p:grpSpPr>
          <p:sp>
            <p:nvSpPr>
              <p:cNvPr id="52" name="Freeform: Shape 14">
                <a:extLst>
                  <a:ext uri="{FF2B5EF4-FFF2-40B4-BE49-F238E27FC236}">
                    <a16:creationId xmlns:a16="http://schemas.microsoft.com/office/drawing/2014/main" id="{5EF9AF86-0A8F-4E4B-90E5-4BD75CCB81BA}"/>
                  </a:ext>
                </a:extLst>
              </p:cNvPr>
              <p:cNvSpPr/>
              <p:nvPr/>
            </p:nvSpPr>
            <p:spPr>
              <a:xfrm>
                <a:off x="5830771" y="2018186"/>
                <a:ext cx="4363505" cy="947379"/>
              </a:xfrm>
              <a:custGeom>
                <a:avLst/>
                <a:gdLst>
                  <a:gd name="connsiteX0" fmla="*/ 231638 w 4651717"/>
                  <a:gd name="connsiteY0" fmla="*/ 0 h 1009954"/>
                  <a:gd name="connsiteX1" fmla="*/ 4065563 w 4651717"/>
                  <a:gd name="connsiteY1" fmla="*/ 0 h 1009954"/>
                  <a:gd name="connsiteX2" fmla="*/ 4065563 w 4651717"/>
                  <a:gd name="connsiteY2" fmla="*/ 1 h 1009954"/>
                  <a:gd name="connsiteX3" fmla="*/ 4651717 w 4651717"/>
                  <a:gd name="connsiteY3" fmla="*/ 386988 h 1009954"/>
                  <a:gd name="connsiteX4" fmla="*/ 4065563 w 4651717"/>
                  <a:gd name="connsiteY4" fmla="*/ 773975 h 1009954"/>
                  <a:gd name="connsiteX5" fmla="*/ 4065563 w 4651717"/>
                  <a:gd name="connsiteY5" fmla="*/ 771378 h 1009954"/>
                  <a:gd name="connsiteX6" fmla="*/ 281427 w 4651717"/>
                  <a:gd name="connsiteY6" fmla="*/ 771378 h 1009954"/>
                  <a:gd name="connsiteX7" fmla="*/ 22115 w 4651717"/>
                  <a:gd name="connsiteY7" fmla="*/ 917092 h 1009954"/>
                  <a:gd name="connsiteX8" fmla="*/ 0 w 4651717"/>
                  <a:gd name="connsiteY8" fmla="*/ 1009954 h 1009954"/>
                  <a:gd name="connsiteX9" fmla="*/ 0 w 4651717"/>
                  <a:gd name="connsiteY9" fmla="*/ 196371 h 1009954"/>
                  <a:gd name="connsiteX10" fmla="*/ 231638 w 4651717"/>
                  <a:gd name="connsiteY10" fmla="*/ 0 h 100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51717" h="1009954">
                    <a:moveTo>
                      <a:pt x="231638" y="0"/>
                    </a:moveTo>
                    <a:lnTo>
                      <a:pt x="4065563" y="0"/>
                    </a:lnTo>
                    <a:lnTo>
                      <a:pt x="4065563" y="1"/>
                    </a:lnTo>
                    <a:lnTo>
                      <a:pt x="4651717" y="386988"/>
                    </a:lnTo>
                    <a:lnTo>
                      <a:pt x="4065563" y="773975"/>
                    </a:lnTo>
                    <a:lnTo>
                      <a:pt x="4065563" y="771378"/>
                    </a:lnTo>
                    <a:lnTo>
                      <a:pt x="281427" y="771378"/>
                    </a:lnTo>
                    <a:cubicBezTo>
                      <a:pt x="164855" y="771378"/>
                      <a:pt x="64838" y="831462"/>
                      <a:pt x="22115" y="917092"/>
                    </a:cubicBezTo>
                    <a:lnTo>
                      <a:pt x="0" y="1009954"/>
                    </a:lnTo>
                    <a:lnTo>
                      <a:pt x="0" y="196371"/>
                    </a:lnTo>
                    <a:cubicBezTo>
                      <a:pt x="0" y="87918"/>
                      <a:pt x="103708" y="0"/>
                      <a:pt x="23163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6">
                <a:extLst>
                  <a:ext uri="{FF2B5EF4-FFF2-40B4-BE49-F238E27FC236}">
                    <a16:creationId xmlns:a16="http://schemas.microsoft.com/office/drawing/2014/main" id="{135F576B-6F0E-4928-A25D-A17955AFED86}"/>
                  </a:ext>
                </a:extLst>
              </p:cNvPr>
              <p:cNvSpPr txBox="1"/>
              <p:nvPr/>
            </p:nvSpPr>
            <p:spPr>
              <a:xfrm>
                <a:off x="6158522" y="2182772"/>
                <a:ext cx="2944137" cy="461665"/>
              </a:xfrm>
              <a:prstGeom prst="rect">
                <a:avLst/>
              </a:prstGeom>
              <a:grp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Campo de </a:t>
                </a:r>
                <a:r>
                  <a:rPr lang="en-US" sz="2400" b="1" dirty="0" err="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Acción</a:t>
                </a:r>
                <a:endParaRPr lang="en-US" sz="24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57" name="TextBox 63">
              <a:extLst>
                <a:ext uri="{FF2B5EF4-FFF2-40B4-BE49-F238E27FC236}">
                  <a16:creationId xmlns:a16="http://schemas.microsoft.com/office/drawing/2014/main" id="{27E846D5-373D-4A15-B6FB-792870F977AB}"/>
                </a:ext>
              </a:extLst>
            </p:cNvPr>
            <p:cNvSpPr txBox="1"/>
            <p:nvPr/>
          </p:nvSpPr>
          <p:spPr>
            <a:xfrm>
              <a:off x="7013769" y="1976570"/>
              <a:ext cx="3551407" cy="523220"/>
            </a:xfrm>
            <a:prstGeom prst="rect">
              <a:avLst/>
            </a:prstGeom>
            <a:noFill/>
          </p:spPr>
          <p:txBody>
            <a:bodyPr wrap="square" rtlCol="0">
              <a:spAutoFit/>
            </a:bodyPr>
            <a:lstStyle/>
            <a:p>
              <a:r>
                <a:rPr lang="es-ES" sz="2800" b="1" dirty="0">
                  <a:solidFill>
                    <a:schemeClr val="accent6">
                      <a:lumMod val="50000"/>
                    </a:schemeClr>
                  </a:solidFill>
                  <a:effectLst>
                    <a:outerShdw blurRad="38100" dist="38100" dir="2700000" algn="tl">
                      <a:srgbClr val="000000">
                        <a:alpha val="43137"/>
                      </a:srgbClr>
                    </a:outerShdw>
                  </a:effectLst>
                </a:rPr>
                <a:t>Ejército Ecuatoriano</a:t>
              </a:r>
            </a:p>
          </p:txBody>
        </p:sp>
        <p:sp>
          <p:nvSpPr>
            <p:cNvPr id="58" name="TextBox 64">
              <a:extLst>
                <a:ext uri="{FF2B5EF4-FFF2-40B4-BE49-F238E27FC236}">
                  <a16:creationId xmlns:a16="http://schemas.microsoft.com/office/drawing/2014/main" id="{622FF489-B646-4BE3-AE8F-2111A09643EE}"/>
                </a:ext>
              </a:extLst>
            </p:cNvPr>
            <p:cNvSpPr txBox="1"/>
            <p:nvPr/>
          </p:nvSpPr>
          <p:spPr>
            <a:xfrm>
              <a:off x="7013769" y="3839149"/>
              <a:ext cx="3669471" cy="523220"/>
            </a:xfrm>
            <a:prstGeom prst="rect">
              <a:avLst/>
            </a:prstGeom>
            <a:noFill/>
          </p:spPr>
          <p:txBody>
            <a:bodyPr wrap="square" rtlCol="0">
              <a:spAutoFit/>
            </a:bodyPr>
            <a:lstStyle/>
            <a:p>
              <a:r>
                <a:rPr lang="es-EC" sz="2800" b="1" dirty="0">
                  <a:solidFill>
                    <a:schemeClr val="accent6">
                      <a:lumMod val="50000"/>
                    </a:schemeClr>
                  </a:solidFill>
                  <a:effectLst>
                    <a:outerShdw blurRad="38100" dist="38100" dir="2700000" algn="tl">
                      <a:srgbClr val="000000">
                        <a:alpha val="43137"/>
                      </a:srgbClr>
                    </a:outerShdw>
                  </a:effectLst>
                </a:rPr>
                <a:t>Inteligencia Militar</a:t>
              </a:r>
              <a:endParaRPr lang="es-ES" sz="2800" b="1" dirty="0">
                <a:solidFill>
                  <a:schemeClr val="accent6">
                    <a:lumMod val="50000"/>
                  </a:schemeClr>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70568788"/>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laca">
            <a:extLst>
              <a:ext uri="{FF2B5EF4-FFF2-40B4-BE49-F238E27FC236}">
                <a16:creationId xmlns:a16="http://schemas.microsoft.com/office/drawing/2014/main" id="{6EDB3A0A-1B7A-4612-B07F-EBCB0DBDF844}"/>
              </a:ext>
            </a:extLst>
          </p:cNvPr>
          <p:cNvSpPr/>
          <p:nvPr/>
        </p:nvSpPr>
        <p:spPr>
          <a:xfrm>
            <a:off x="2675313" y="2972174"/>
            <a:ext cx="6841374" cy="913652"/>
          </a:xfrm>
          <a:prstGeom prst="round2SameRect">
            <a:avLst/>
          </a:prstGeom>
          <a:ln/>
        </p:spPr>
        <p:style>
          <a:lnRef idx="1">
            <a:schemeClr val="accent4"/>
          </a:lnRef>
          <a:fillRef idx="3">
            <a:schemeClr val="accent4"/>
          </a:fillRef>
          <a:effectRef idx="2">
            <a:schemeClr val="accent4"/>
          </a:effectRef>
          <a:fontRef idx="minor">
            <a:schemeClr val="lt1"/>
          </a:fontRef>
        </p:style>
        <p:txBody>
          <a:bodyPr anchor="ctr"/>
          <a:lstStyle/>
          <a:p>
            <a:pPr algn="ctr"/>
            <a:r>
              <a:rPr lang="es-BO" sz="4000" b="1" dirty="0">
                <a:solidFill>
                  <a:schemeClr val="bg1"/>
                </a:solidFill>
                <a:effectLst>
                  <a:outerShdw blurRad="38100" dist="38100" dir="2700000" algn="tl">
                    <a:srgbClr val="000000">
                      <a:alpha val="43137"/>
                    </a:srgbClr>
                  </a:outerShdw>
                </a:effectLst>
              </a:rPr>
              <a:t>Diseño de la investigación</a:t>
            </a:r>
          </a:p>
        </p:txBody>
      </p:sp>
    </p:spTree>
    <p:extLst>
      <p:ext uri="{BB962C8B-B14F-4D97-AF65-F5344CB8AC3E}">
        <p14:creationId xmlns:p14="http://schemas.microsoft.com/office/powerpoint/2010/main" val="3245631049"/>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E240456D-4028-4FB2-AF32-FCA85D8D0C75}"/>
              </a:ext>
            </a:extLst>
          </p:cNvPr>
          <p:cNvGraphicFramePr/>
          <p:nvPr>
            <p:extLst>
              <p:ext uri="{D42A27DB-BD31-4B8C-83A1-F6EECF244321}">
                <p14:modId xmlns:p14="http://schemas.microsoft.com/office/powerpoint/2010/main" val="617656871"/>
              </p:ext>
            </p:extLst>
          </p:nvPr>
        </p:nvGraphicFramePr>
        <p:xfrm>
          <a:off x="405788" y="837282"/>
          <a:ext cx="11380424" cy="5233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0517747"/>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laca">
            <a:extLst>
              <a:ext uri="{FF2B5EF4-FFF2-40B4-BE49-F238E27FC236}">
                <a16:creationId xmlns:a16="http://schemas.microsoft.com/office/drawing/2014/main" id="{6EDB3A0A-1B7A-4612-B07F-EBCB0DBDF844}"/>
              </a:ext>
            </a:extLst>
          </p:cNvPr>
          <p:cNvSpPr/>
          <p:nvPr/>
        </p:nvSpPr>
        <p:spPr>
          <a:xfrm>
            <a:off x="1769225" y="361572"/>
            <a:ext cx="4046467" cy="571504"/>
          </a:xfrm>
          <a:prstGeom prst="snip1Rect">
            <a:avLst/>
          </a:prstGeom>
          <a:ln/>
        </p:spPr>
        <p:style>
          <a:lnRef idx="0">
            <a:schemeClr val="accent1"/>
          </a:lnRef>
          <a:fillRef idx="3">
            <a:schemeClr val="accent1"/>
          </a:fillRef>
          <a:effectRef idx="3">
            <a:schemeClr val="accent1"/>
          </a:effectRef>
          <a:fontRef idx="minor">
            <a:schemeClr val="lt1"/>
          </a:fontRef>
        </p:style>
        <p:txBody>
          <a:bodyPr anchor="ctr"/>
          <a:lstStyle/>
          <a:p>
            <a:pPr algn="ctr"/>
            <a:r>
              <a:rPr lang="es-BO" sz="2800" b="1" dirty="0">
                <a:solidFill>
                  <a:schemeClr val="bg1"/>
                </a:solidFill>
                <a:effectLst>
                  <a:outerShdw blurRad="38100" dist="38100" dir="2700000" algn="tl">
                    <a:srgbClr val="000000">
                      <a:alpha val="43137"/>
                    </a:srgbClr>
                  </a:outerShdw>
                </a:effectLst>
              </a:rPr>
              <a:t>Población y Muestra</a:t>
            </a:r>
          </a:p>
        </p:txBody>
      </p:sp>
      <p:cxnSp>
        <p:nvCxnSpPr>
          <p:cNvPr id="6" name="Conector recto 5">
            <a:extLst>
              <a:ext uri="{FF2B5EF4-FFF2-40B4-BE49-F238E27FC236}">
                <a16:creationId xmlns:a16="http://schemas.microsoft.com/office/drawing/2014/main" id="{8F6AAD09-0ED3-41E4-97AC-49DC200A9E9B}"/>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7" name="TextBox 63">
            <a:extLst>
              <a:ext uri="{FF2B5EF4-FFF2-40B4-BE49-F238E27FC236}">
                <a16:creationId xmlns:a16="http://schemas.microsoft.com/office/drawing/2014/main" id="{27E846D5-373D-4A15-B6FB-792870F977AB}"/>
              </a:ext>
            </a:extLst>
          </p:cNvPr>
          <p:cNvSpPr txBox="1"/>
          <p:nvPr/>
        </p:nvSpPr>
        <p:spPr>
          <a:xfrm>
            <a:off x="5293438" y="2087039"/>
            <a:ext cx="5854447" cy="369332"/>
          </a:xfrm>
          <a:prstGeom prst="rect">
            <a:avLst/>
          </a:prstGeom>
          <a:noFill/>
        </p:spPr>
        <p:txBody>
          <a:bodyPr wrap="square" rtlCol="0">
            <a:spAutoFit/>
          </a:bodyPr>
          <a:lstStyle/>
          <a:p>
            <a:r>
              <a:rPr lang="es-ES" dirty="0"/>
              <a:t>Brigada de Inteligencia Militar Nro. 29 “CALICUCHIMA”.</a:t>
            </a:r>
            <a:endParaRPr lang="es-ES" sz="2400" dirty="0"/>
          </a:p>
        </p:txBody>
      </p:sp>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CB4F854C-635A-4DE5-BAD1-23215F9E375D}"/>
                  </a:ext>
                </a:extLst>
              </p:cNvPr>
              <p:cNvSpPr txBox="1"/>
              <p:nvPr/>
            </p:nvSpPr>
            <p:spPr>
              <a:xfrm>
                <a:off x="6895562" y="3402196"/>
                <a:ext cx="3332122" cy="7617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2000" b="1" i="1" smtClean="0">
                          <a:latin typeface="Cambria Math" panose="02040503050406030204" pitchFamily="18" charset="0"/>
                        </a:rPr>
                        <m:t>𝒏</m:t>
                      </m:r>
                      <m:r>
                        <a:rPr lang="es-ES" sz="2000" b="0" i="0">
                          <a:latin typeface="Cambria Math" panose="02040503050406030204" pitchFamily="18" charset="0"/>
                        </a:rPr>
                        <m:t>=</m:t>
                      </m:r>
                      <m:f>
                        <m:fPr>
                          <m:ctrlPr>
                            <a:rPr lang="es-ES" sz="2000" b="0" i="1">
                              <a:solidFill>
                                <a:srgbClr val="836967"/>
                              </a:solidFill>
                              <a:latin typeface="Cambria Math" panose="02040503050406030204" pitchFamily="18" charset="0"/>
                            </a:rPr>
                          </m:ctrlPr>
                        </m:fPr>
                        <m:num>
                          <m:sSup>
                            <m:sSupPr>
                              <m:ctrlPr>
                                <a:rPr lang="es-ES" sz="2000" b="0" i="1">
                                  <a:solidFill>
                                    <a:srgbClr val="836967"/>
                                  </a:solidFill>
                                  <a:latin typeface="Cambria Math" panose="02040503050406030204" pitchFamily="18" charset="0"/>
                                </a:rPr>
                              </m:ctrlPr>
                            </m:sSupPr>
                            <m:e>
                              <m:r>
                                <a:rPr lang="es-ES" sz="2000" b="0" i="1">
                                  <a:latin typeface="Cambria Math" panose="02040503050406030204" pitchFamily="18" charset="0"/>
                                </a:rPr>
                                <m:t>𝐾</m:t>
                              </m:r>
                            </m:e>
                            <m:sup>
                              <m:r>
                                <a:rPr lang="es-ES" sz="2000" b="0" i="0">
                                  <a:latin typeface="Cambria Math" panose="02040503050406030204" pitchFamily="18" charset="0"/>
                                </a:rPr>
                                <m:t>2</m:t>
                              </m:r>
                            </m:sup>
                          </m:sSup>
                          <m:r>
                            <a:rPr lang="es-ES" sz="2000" b="0" i="1">
                              <a:latin typeface="Cambria Math" panose="02040503050406030204" pitchFamily="18" charset="0"/>
                            </a:rPr>
                            <m:t>𝑁𝑝𝑞</m:t>
                          </m:r>
                        </m:num>
                        <m:den>
                          <m:sSup>
                            <m:sSupPr>
                              <m:ctrlPr>
                                <a:rPr lang="es-ES" sz="2000" b="0" i="1">
                                  <a:solidFill>
                                    <a:srgbClr val="836967"/>
                                  </a:solidFill>
                                  <a:latin typeface="Cambria Math" panose="02040503050406030204" pitchFamily="18" charset="0"/>
                                </a:rPr>
                              </m:ctrlPr>
                            </m:sSupPr>
                            <m:e>
                              <m:r>
                                <a:rPr lang="es-ES" sz="2000" b="0" i="1">
                                  <a:latin typeface="Cambria Math" panose="02040503050406030204" pitchFamily="18" charset="0"/>
                                </a:rPr>
                                <m:t>𝑒</m:t>
                              </m:r>
                            </m:e>
                            <m:sup>
                              <m:r>
                                <a:rPr lang="es-ES" sz="2000" b="0" i="0">
                                  <a:latin typeface="Cambria Math" panose="02040503050406030204" pitchFamily="18" charset="0"/>
                                </a:rPr>
                                <m:t>2</m:t>
                              </m:r>
                            </m:sup>
                          </m:sSup>
                          <m:d>
                            <m:dPr>
                              <m:ctrlPr>
                                <a:rPr lang="es-ES" sz="2000" b="0" i="1">
                                  <a:solidFill>
                                    <a:srgbClr val="836967"/>
                                  </a:solidFill>
                                  <a:latin typeface="Cambria Math" panose="02040503050406030204" pitchFamily="18" charset="0"/>
                                </a:rPr>
                              </m:ctrlPr>
                            </m:dPr>
                            <m:e>
                              <m:r>
                                <a:rPr lang="es-ES" sz="2000" b="0" i="1">
                                  <a:latin typeface="Cambria Math" panose="02040503050406030204" pitchFamily="18" charset="0"/>
                                </a:rPr>
                                <m:t>𝑁</m:t>
                              </m:r>
                              <m:r>
                                <a:rPr lang="es-ES" sz="2000" b="0" i="0">
                                  <a:latin typeface="Cambria Math" panose="02040503050406030204" pitchFamily="18" charset="0"/>
                                </a:rPr>
                                <m:t>−1</m:t>
                              </m:r>
                            </m:e>
                          </m:d>
                          <m:r>
                            <a:rPr lang="es-ES" sz="2000" b="0" i="0">
                              <a:latin typeface="Cambria Math" panose="02040503050406030204" pitchFamily="18" charset="0"/>
                            </a:rPr>
                            <m:t> +</m:t>
                          </m:r>
                          <m:sSup>
                            <m:sSupPr>
                              <m:ctrlPr>
                                <a:rPr lang="es-ES" sz="2000" b="0" i="1">
                                  <a:solidFill>
                                    <a:srgbClr val="836967"/>
                                  </a:solidFill>
                                  <a:latin typeface="Cambria Math" panose="02040503050406030204" pitchFamily="18" charset="0"/>
                                </a:rPr>
                              </m:ctrlPr>
                            </m:sSupPr>
                            <m:e>
                              <m:r>
                                <a:rPr lang="es-ES" sz="2000" b="0" i="1">
                                  <a:latin typeface="Cambria Math" panose="02040503050406030204" pitchFamily="18" charset="0"/>
                                </a:rPr>
                                <m:t>𝐾</m:t>
                              </m:r>
                            </m:e>
                            <m:sup>
                              <m:r>
                                <a:rPr lang="es-ES" sz="2000" b="0" i="0">
                                  <a:latin typeface="Cambria Math" panose="02040503050406030204" pitchFamily="18" charset="0"/>
                                </a:rPr>
                                <m:t>2</m:t>
                              </m:r>
                            </m:sup>
                          </m:sSup>
                          <m:r>
                            <a:rPr lang="es-ES" sz="2000" b="0" i="1">
                              <a:latin typeface="Cambria Math" panose="02040503050406030204" pitchFamily="18" charset="0"/>
                            </a:rPr>
                            <m:t>𝑝𝑞</m:t>
                          </m:r>
                        </m:den>
                      </m:f>
                    </m:oMath>
                  </m:oMathPara>
                </a14:m>
                <a:endParaRPr lang="es-ES" sz="2000" dirty="0"/>
              </a:p>
            </p:txBody>
          </p:sp>
        </mc:Choice>
        <mc:Fallback xmlns="">
          <p:sp>
            <p:nvSpPr>
              <p:cNvPr id="19" name="CuadroTexto 18">
                <a:extLst>
                  <a:ext uri="{FF2B5EF4-FFF2-40B4-BE49-F238E27FC236}">
                    <a16:creationId xmlns:a16="http://schemas.microsoft.com/office/drawing/2014/main" id="{CB4F854C-635A-4DE5-BAD1-23215F9E375D}"/>
                  </a:ext>
                </a:extLst>
              </p:cNvPr>
              <p:cNvSpPr txBox="1">
                <a:spLocks noRot="1" noChangeAspect="1" noMove="1" noResize="1" noEditPoints="1" noAdjustHandles="1" noChangeArrowheads="1" noChangeShapeType="1" noTextEdit="1"/>
              </p:cNvSpPr>
              <p:nvPr/>
            </p:nvSpPr>
            <p:spPr>
              <a:xfrm>
                <a:off x="6895562" y="3402196"/>
                <a:ext cx="3332122" cy="761747"/>
              </a:xfrm>
              <a:prstGeom prst="rect">
                <a:avLst/>
              </a:prstGeom>
              <a:blipFill>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DB43A75C-FFFE-4EB4-9AE6-494802FA376E}"/>
                  </a:ext>
                </a:extLst>
              </p:cNvPr>
              <p:cNvSpPr txBox="1"/>
              <p:nvPr/>
            </p:nvSpPr>
            <p:spPr>
              <a:xfrm>
                <a:off x="7722309" y="5679950"/>
                <a:ext cx="203266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2400" b="0" i="1" smtClean="0">
                          <a:solidFill>
                            <a:schemeClr val="accent6">
                              <a:lumMod val="75000"/>
                            </a:schemeClr>
                          </a:solidFill>
                          <a:effectLst>
                            <a:outerShdw blurRad="38100" dist="38100" dir="2700000" algn="tl">
                              <a:srgbClr val="000000">
                                <a:alpha val="43137"/>
                              </a:srgbClr>
                            </a:outerShdw>
                          </a:effectLst>
                          <a:latin typeface="Cambria Math" panose="02040503050406030204" pitchFamily="18" charset="0"/>
                        </a:rPr>
                        <m:t>𝑛</m:t>
                      </m:r>
                      <m:r>
                        <a:rPr lang="es-ES" sz="2400" b="0" i="0">
                          <a:solidFill>
                            <a:schemeClr val="accent6">
                              <a:lumMod val="75000"/>
                            </a:schemeClr>
                          </a:solidFill>
                          <a:effectLst>
                            <a:outerShdw blurRad="38100" dist="38100" dir="2700000" algn="tl">
                              <a:srgbClr val="000000">
                                <a:alpha val="43137"/>
                              </a:srgbClr>
                            </a:outerShdw>
                          </a:effectLst>
                          <a:latin typeface="Cambria Math" panose="02040503050406030204" pitchFamily="18" charset="0"/>
                        </a:rPr>
                        <m:t>=</m:t>
                      </m:r>
                      <m:r>
                        <a:rPr lang="es-ES" sz="2400" b="1" i="0" smtClean="0">
                          <a:solidFill>
                            <a:schemeClr val="accent6">
                              <a:lumMod val="75000"/>
                            </a:schemeClr>
                          </a:solidFill>
                          <a:effectLst>
                            <a:outerShdw blurRad="38100" dist="38100" dir="2700000" algn="tl">
                              <a:srgbClr val="000000">
                                <a:alpha val="43137"/>
                              </a:srgbClr>
                            </a:outerShdw>
                          </a:effectLst>
                          <a:latin typeface="Cambria Math" panose="02040503050406030204" pitchFamily="18" charset="0"/>
                        </a:rPr>
                        <m:t>  </m:t>
                      </m:r>
                      <m:r>
                        <a:rPr lang="es-ES" sz="2400" b="1" i="0" smtClean="0">
                          <a:solidFill>
                            <a:schemeClr val="accent6">
                              <a:lumMod val="75000"/>
                            </a:schemeClr>
                          </a:solidFill>
                          <a:effectLst>
                            <a:outerShdw blurRad="38100" dist="38100" dir="2700000" algn="tl">
                              <a:srgbClr val="000000">
                                <a:alpha val="43137"/>
                              </a:srgbClr>
                            </a:outerShdw>
                          </a:effectLst>
                          <a:latin typeface="Cambria Math" panose="02040503050406030204" pitchFamily="18" charset="0"/>
                        </a:rPr>
                        <m:t>𝟔𝟓</m:t>
                      </m:r>
                    </m:oMath>
                  </m:oMathPara>
                </a14:m>
                <a:endParaRPr lang="es-ES" sz="2400" b="1" dirty="0"/>
              </a:p>
            </p:txBody>
          </p:sp>
        </mc:Choice>
        <mc:Fallback xmlns="">
          <p:sp>
            <p:nvSpPr>
              <p:cNvPr id="21" name="CuadroTexto 20">
                <a:extLst>
                  <a:ext uri="{FF2B5EF4-FFF2-40B4-BE49-F238E27FC236}">
                    <a16:creationId xmlns:a16="http://schemas.microsoft.com/office/drawing/2014/main" id="{DB43A75C-FFFE-4EB4-9AE6-494802FA376E}"/>
                  </a:ext>
                </a:extLst>
              </p:cNvPr>
              <p:cNvSpPr txBox="1">
                <a:spLocks noRot="1" noChangeAspect="1" noMove="1" noResize="1" noEditPoints="1" noAdjustHandles="1" noChangeArrowheads="1" noChangeShapeType="1" noTextEdit="1"/>
              </p:cNvSpPr>
              <p:nvPr/>
            </p:nvSpPr>
            <p:spPr>
              <a:xfrm>
                <a:off x="7722309" y="5679950"/>
                <a:ext cx="2032668" cy="461665"/>
              </a:xfrm>
              <a:prstGeom prst="rect">
                <a:avLst/>
              </a:prstGeom>
              <a:blipFill>
                <a:blip r:embed="rId3"/>
                <a:stretch>
                  <a:fillRect b="-400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id="{140056EC-9D85-4067-995A-7766D40B8AE3}"/>
                  </a:ext>
                </a:extLst>
              </p:cNvPr>
              <p:cNvSpPr txBox="1"/>
              <p:nvPr/>
            </p:nvSpPr>
            <p:spPr>
              <a:xfrm>
                <a:off x="6895562" y="4434043"/>
                <a:ext cx="4363505" cy="75341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2000" b="1" i="1" smtClean="0">
                          <a:latin typeface="Cambria Math" panose="02040503050406030204" pitchFamily="18" charset="0"/>
                        </a:rPr>
                        <m:t>𝒏</m:t>
                      </m:r>
                      <m:r>
                        <a:rPr lang="es-ES" sz="2000" b="0" i="0">
                          <a:latin typeface="Cambria Math" panose="02040503050406030204" pitchFamily="18" charset="0"/>
                        </a:rPr>
                        <m:t>=</m:t>
                      </m:r>
                      <m:f>
                        <m:fPr>
                          <m:ctrlPr>
                            <a:rPr lang="es-ES" sz="2000" b="0" i="1">
                              <a:solidFill>
                                <a:srgbClr val="836967"/>
                              </a:solidFill>
                              <a:latin typeface="Cambria Math" panose="02040503050406030204" pitchFamily="18" charset="0"/>
                            </a:rPr>
                          </m:ctrlPr>
                        </m:fPr>
                        <m:num>
                          <m:sSup>
                            <m:sSupPr>
                              <m:ctrlPr>
                                <a:rPr lang="es-ES" sz="2000" b="0" i="1">
                                  <a:solidFill>
                                    <a:srgbClr val="836967"/>
                                  </a:solidFill>
                                  <a:latin typeface="Cambria Math" panose="02040503050406030204" pitchFamily="18" charset="0"/>
                                </a:rPr>
                              </m:ctrlPr>
                            </m:sSupPr>
                            <m:e>
                              <m:r>
                                <a:rPr lang="es-ES" sz="2000" b="0" i="0">
                                  <a:latin typeface="Cambria Math" panose="02040503050406030204" pitchFamily="18" charset="0"/>
                                </a:rPr>
                                <m:t>1.96</m:t>
                              </m:r>
                            </m:e>
                            <m:sup>
                              <m:r>
                                <a:rPr lang="es-ES" sz="2000" b="0" i="0">
                                  <a:latin typeface="Cambria Math" panose="02040503050406030204" pitchFamily="18" charset="0"/>
                                </a:rPr>
                                <m:t>2</m:t>
                              </m:r>
                            </m:sup>
                          </m:sSup>
                          <m:d>
                            <m:dPr>
                              <m:ctrlPr>
                                <a:rPr lang="es-ES" sz="2000" b="0" i="1">
                                  <a:latin typeface="Cambria Math" panose="02040503050406030204" pitchFamily="18" charset="0"/>
                                </a:rPr>
                              </m:ctrlPr>
                            </m:dPr>
                            <m:e>
                              <m:r>
                                <a:rPr lang="es-ES" sz="2000" b="0" i="0">
                                  <a:latin typeface="Cambria Math" panose="02040503050406030204" pitchFamily="18" charset="0"/>
                                </a:rPr>
                                <m:t>0.25</m:t>
                              </m:r>
                            </m:e>
                          </m:d>
                          <m:d>
                            <m:dPr>
                              <m:ctrlPr>
                                <a:rPr lang="es-ES" sz="2000" b="0" i="1">
                                  <a:latin typeface="Cambria Math" panose="02040503050406030204" pitchFamily="18" charset="0"/>
                                </a:rPr>
                              </m:ctrlPr>
                            </m:dPr>
                            <m:e>
                              <m:r>
                                <a:rPr lang="es-ES" sz="2000" b="0" i="0" smtClean="0">
                                  <a:latin typeface="Cambria Math" panose="02040503050406030204" pitchFamily="18" charset="0"/>
                                </a:rPr>
                                <m:t>78</m:t>
                              </m:r>
                            </m:e>
                          </m:d>
                        </m:num>
                        <m:den>
                          <m:sSup>
                            <m:sSupPr>
                              <m:ctrlPr>
                                <a:rPr lang="es-ES" sz="2000" b="0" i="1">
                                  <a:solidFill>
                                    <a:srgbClr val="836967"/>
                                  </a:solidFill>
                                  <a:latin typeface="Cambria Math" panose="02040503050406030204" pitchFamily="18" charset="0"/>
                                </a:rPr>
                              </m:ctrlPr>
                            </m:sSupPr>
                            <m:e>
                              <m:r>
                                <a:rPr lang="es-ES" sz="2000" b="0" i="0">
                                  <a:latin typeface="Cambria Math" panose="02040503050406030204" pitchFamily="18" charset="0"/>
                                </a:rPr>
                                <m:t>0.05</m:t>
                              </m:r>
                            </m:e>
                            <m:sup>
                              <m:r>
                                <a:rPr lang="es-ES" sz="2000" b="0" i="0">
                                  <a:latin typeface="Cambria Math" panose="02040503050406030204" pitchFamily="18" charset="0"/>
                                </a:rPr>
                                <m:t>2</m:t>
                              </m:r>
                            </m:sup>
                          </m:sSup>
                          <m:d>
                            <m:dPr>
                              <m:ctrlPr>
                                <a:rPr lang="es-ES" sz="2000" b="0" i="1">
                                  <a:solidFill>
                                    <a:srgbClr val="836967"/>
                                  </a:solidFill>
                                  <a:latin typeface="Cambria Math" panose="02040503050406030204" pitchFamily="18" charset="0"/>
                                </a:rPr>
                              </m:ctrlPr>
                            </m:dPr>
                            <m:e>
                              <m:r>
                                <a:rPr lang="es-ES" sz="2000" b="0" i="0" smtClean="0">
                                  <a:solidFill>
                                    <a:srgbClr val="836967"/>
                                  </a:solidFill>
                                  <a:latin typeface="Cambria Math" panose="02040503050406030204" pitchFamily="18" charset="0"/>
                                </a:rPr>
                                <m:t>78</m:t>
                              </m:r>
                              <m:r>
                                <a:rPr lang="es-ES" sz="2000" b="0" i="0">
                                  <a:latin typeface="Cambria Math" panose="02040503050406030204" pitchFamily="18" charset="0"/>
                                </a:rPr>
                                <m:t>−1</m:t>
                              </m:r>
                            </m:e>
                          </m:d>
                          <m:r>
                            <a:rPr lang="es-ES" sz="2000" b="0" i="0">
                              <a:latin typeface="Cambria Math" panose="02040503050406030204" pitchFamily="18" charset="0"/>
                            </a:rPr>
                            <m:t> </m:t>
                          </m:r>
                          <m:sSup>
                            <m:sSupPr>
                              <m:ctrlPr>
                                <a:rPr lang="es-ES" sz="2000" b="0" i="1">
                                  <a:solidFill>
                                    <a:srgbClr val="836967"/>
                                  </a:solidFill>
                                  <a:latin typeface="Cambria Math" panose="02040503050406030204" pitchFamily="18" charset="0"/>
                                </a:rPr>
                              </m:ctrlPr>
                            </m:sSupPr>
                            <m:e>
                              <m:r>
                                <a:rPr lang="es-ES" sz="2000" b="0" i="0">
                                  <a:latin typeface="Cambria Math" panose="02040503050406030204" pitchFamily="18" charset="0"/>
                                </a:rPr>
                                <m:t>+1.96</m:t>
                              </m:r>
                            </m:e>
                            <m:sup>
                              <m:r>
                                <a:rPr lang="es-ES" sz="2000" b="0" i="0">
                                  <a:latin typeface="Cambria Math" panose="02040503050406030204" pitchFamily="18" charset="0"/>
                                </a:rPr>
                                <m:t>2</m:t>
                              </m:r>
                            </m:sup>
                          </m:sSup>
                          <m:r>
                            <a:rPr lang="es-ES" sz="2000" b="0" i="0">
                              <a:latin typeface="Cambria Math" panose="02040503050406030204" pitchFamily="18" charset="0"/>
                            </a:rPr>
                            <m:t>∗0.25</m:t>
                          </m:r>
                        </m:den>
                      </m:f>
                    </m:oMath>
                  </m:oMathPara>
                </a14:m>
                <a:endParaRPr lang="es-ES" sz="2000" dirty="0"/>
              </a:p>
            </p:txBody>
          </p:sp>
        </mc:Choice>
        <mc:Fallback xmlns="">
          <p:sp>
            <p:nvSpPr>
              <p:cNvPr id="23" name="CuadroTexto 22">
                <a:extLst>
                  <a:ext uri="{FF2B5EF4-FFF2-40B4-BE49-F238E27FC236}">
                    <a16:creationId xmlns:a16="http://schemas.microsoft.com/office/drawing/2014/main" id="{140056EC-9D85-4067-995A-7766D40B8AE3}"/>
                  </a:ext>
                </a:extLst>
              </p:cNvPr>
              <p:cNvSpPr txBox="1">
                <a:spLocks noRot="1" noChangeAspect="1" noMove="1" noResize="1" noEditPoints="1" noAdjustHandles="1" noChangeArrowheads="1" noChangeShapeType="1" noTextEdit="1"/>
              </p:cNvSpPr>
              <p:nvPr/>
            </p:nvSpPr>
            <p:spPr>
              <a:xfrm>
                <a:off x="6895562" y="4434043"/>
                <a:ext cx="4363505" cy="753411"/>
              </a:xfrm>
              <a:prstGeom prst="rect">
                <a:avLst/>
              </a:prstGeom>
              <a:blipFill>
                <a:blip r:embed="rId4"/>
                <a:stretch>
                  <a:fillRect/>
                </a:stretch>
              </a:blipFill>
            </p:spPr>
            <p:txBody>
              <a:bodyPr/>
              <a:lstStyle/>
              <a:p>
                <a:r>
                  <a:rPr lang="es-EC">
                    <a:noFill/>
                  </a:rPr>
                  <a:t> </a:t>
                </a:r>
              </a:p>
            </p:txBody>
          </p:sp>
        </mc:Fallback>
      </mc:AlternateContent>
      <p:sp>
        <p:nvSpPr>
          <p:cNvPr id="20" name="Right Triangle 2">
            <a:extLst>
              <a:ext uri="{FF2B5EF4-FFF2-40B4-BE49-F238E27FC236}">
                <a16:creationId xmlns:a16="http://schemas.microsoft.com/office/drawing/2014/main" id="{7E7C7CA5-4BEA-44E3-94AB-D356657E4C40}"/>
              </a:ext>
            </a:extLst>
          </p:cNvPr>
          <p:cNvSpPr/>
          <p:nvPr/>
        </p:nvSpPr>
        <p:spPr>
          <a:xfrm flipV="1">
            <a:off x="998201" y="2442152"/>
            <a:ext cx="3153103" cy="519679"/>
          </a:xfrm>
          <a:prstGeom prst="rtTriangle">
            <a:avLst/>
          </a:prstGeom>
          <a:solidFill>
            <a:schemeClr val="tx1">
              <a:alpha val="25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81">
            <a:extLst>
              <a:ext uri="{FF2B5EF4-FFF2-40B4-BE49-F238E27FC236}">
                <a16:creationId xmlns:a16="http://schemas.microsoft.com/office/drawing/2014/main" id="{FCB65867-E73F-4AC3-A73B-B93BA76CC1AD}"/>
              </a:ext>
            </a:extLst>
          </p:cNvPr>
          <p:cNvSpPr/>
          <p:nvPr/>
        </p:nvSpPr>
        <p:spPr>
          <a:xfrm rot="16200000" flipH="1">
            <a:off x="681243" y="2610619"/>
            <a:ext cx="301111" cy="290627"/>
          </a:xfrm>
          <a:prstGeom prst="round2SameRect">
            <a:avLst>
              <a:gd name="adj1" fmla="val 32156"/>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73">
            <a:extLst>
              <a:ext uri="{FF2B5EF4-FFF2-40B4-BE49-F238E27FC236}">
                <a16:creationId xmlns:a16="http://schemas.microsoft.com/office/drawing/2014/main" id="{14A3C37F-76D4-4FBF-BA3D-C5664DB95EDD}"/>
              </a:ext>
            </a:extLst>
          </p:cNvPr>
          <p:cNvGrpSpPr/>
          <p:nvPr/>
        </p:nvGrpSpPr>
        <p:grpSpPr>
          <a:xfrm>
            <a:off x="679373" y="1914772"/>
            <a:ext cx="4363505" cy="947379"/>
            <a:chOff x="5830771" y="583473"/>
            <a:chExt cx="4363505" cy="947379"/>
          </a:xfrm>
          <a:gradFill flip="none" rotWithShape="1">
            <a:gsLst>
              <a:gs pos="7000">
                <a:srgbClr val="FFFF00"/>
              </a:gs>
              <a:gs pos="0">
                <a:schemeClr val="accent4"/>
              </a:gs>
              <a:gs pos="13000">
                <a:schemeClr val="accent4"/>
              </a:gs>
            </a:gsLst>
            <a:lin ang="0" scaled="1"/>
            <a:tileRect/>
          </a:gradFill>
          <a:effectLst>
            <a:outerShdw blurRad="50800" dist="38100" algn="l" rotWithShape="0">
              <a:prstClr val="black">
                <a:alpha val="40000"/>
              </a:prstClr>
            </a:outerShdw>
          </a:effectLst>
        </p:grpSpPr>
        <p:sp>
          <p:nvSpPr>
            <p:cNvPr id="25" name="Freeform: Shape 12">
              <a:extLst>
                <a:ext uri="{FF2B5EF4-FFF2-40B4-BE49-F238E27FC236}">
                  <a16:creationId xmlns:a16="http://schemas.microsoft.com/office/drawing/2014/main" id="{28BE6493-462F-4764-9CCB-7E9501E19360}"/>
                </a:ext>
              </a:extLst>
            </p:cNvPr>
            <p:cNvSpPr/>
            <p:nvPr/>
          </p:nvSpPr>
          <p:spPr>
            <a:xfrm>
              <a:off x="5830771" y="583473"/>
              <a:ext cx="4363505" cy="947379"/>
            </a:xfrm>
            <a:custGeom>
              <a:avLst/>
              <a:gdLst>
                <a:gd name="connsiteX0" fmla="*/ 231638 w 4651717"/>
                <a:gd name="connsiteY0" fmla="*/ 0 h 1009954"/>
                <a:gd name="connsiteX1" fmla="*/ 4065563 w 4651717"/>
                <a:gd name="connsiteY1" fmla="*/ 0 h 1009954"/>
                <a:gd name="connsiteX2" fmla="*/ 4065563 w 4651717"/>
                <a:gd name="connsiteY2" fmla="*/ 1 h 1009954"/>
                <a:gd name="connsiteX3" fmla="*/ 4651717 w 4651717"/>
                <a:gd name="connsiteY3" fmla="*/ 386988 h 1009954"/>
                <a:gd name="connsiteX4" fmla="*/ 4065563 w 4651717"/>
                <a:gd name="connsiteY4" fmla="*/ 773975 h 1009954"/>
                <a:gd name="connsiteX5" fmla="*/ 4065563 w 4651717"/>
                <a:gd name="connsiteY5" fmla="*/ 771378 h 1009954"/>
                <a:gd name="connsiteX6" fmla="*/ 281427 w 4651717"/>
                <a:gd name="connsiteY6" fmla="*/ 771378 h 1009954"/>
                <a:gd name="connsiteX7" fmla="*/ 22115 w 4651717"/>
                <a:gd name="connsiteY7" fmla="*/ 917092 h 1009954"/>
                <a:gd name="connsiteX8" fmla="*/ 0 w 4651717"/>
                <a:gd name="connsiteY8" fmla="*/ 1009954 h 1009954"/>
                <a:gd name="connsiteX9" fmla="*/ 0 w 4651717"/>
                <a:gd name="connsiteY9" fmla="*/ 196371 h 1009954"/>
                <a:gd name="connsiteX10" fmla="*/ 231638 w 4651717"/>
                <a:gd name="connsiteY10" fmla="*/ 0 h 100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51717" h="1009954">
                  <a:moveTo>
                    <a:pt x="231638" y="0"/>
                  </a:moveTo>
                  <a:lnTo>
                    <a:pt x="4065563" y="0"/>
                  </a:lnTo>
                  <a:lnTo>
                    <a:pt x="4065563" y="1"/>
                  </a:lnTo>
                  <a:lnTo>
                    <a:pt x="4651717" y="386988"/>
                  </a:lnTo>
                  <a:lnTo>
                    <a:pt x="4065563" y="773975"/>
                  </a:lnTo>
                  <a:lnTo>
                    <a:pt x="4065563" y="771378"/>
                  </a:lnTo>
                  <a:lnTo>
                    <a:pt x="281427" y="771378"/>
                  </a:lnTo>
                  <a:cubicBezTo>
                    <a:pt x="164855" y="771378"/>
                    <a:pt x="64838" y="831462"/>
                    <a:pt x="22115" y="917092"/>
                  </a:cubicBezTo>
                  <a:lnTo>
                    <a:pt x="0" y="1009954"/>
                  </a:lnTo>
                  <a:lnTo>
                    <a:pt x="0" y="196371"/>
                  </a:lnTo>
                  <a:cubicBezTo>
                    <a:pt x="0" y="87918"/>
                    <a:pt x="103708" y="0"/>
                    <a:pt x="23163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55">
              <a:extLst>
                <a:ext uri="{FF2B5EF4-FFF2-40B4-BE49-F238E27FC236}">
                  <a16:creationId xmlns:a16="http://schemas.microsoft.com/office/drawing/2014/main" id="{2825FAF1-AB0F-44FF-B43A-7D611390D95D}"/>
                </a:ext>
              </a:extLst>
            </p:cNvPr>
            <p:cNvSpPr txBox="1"/>
            <p:nvPr/>
          </p:nvSpPr>
          <p:spPr>
            <a:xfrm>
              <a:off x="6081331" y="709574"/>
              <a:ext cx="3593296" cy="461665"/>
            </a:xfrm>
            <a:prstGeom prst="rect">
              <a:avLst/>
            </a:prstGeom>
            <a:grp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Población</a:t>
              </a:r>
            </a:p>
          </p:txBody>
        </p:sp>
      </p:grpSp>
      <p:sp>
        <p:nvSpPr>
          <p:cNvPr id="27" name="Right Triangle 33">
            <a:extLst>
              <a:ext uri="{FF2B5EF4-FFF2-40B4-BE49-F238E27FC236}">
                <a16:creationId xmlns:a16="http://schemas.microsoft.com/office/drawing/2014/main" id="{CAB109A3-DD7F-487D-BC6C-F6ACE0B8C89E}"/>
              </a:ext>
            </a:extLst>
          </p:cNvPr>
          <p:cNvSpPr/>
          <p:nvPr/>
        </p:nvSpPr>
        <p:spPr>
          <a:xfrm flipV="1">
            <a:off x="978809" y="3967983"/>
            <a:ext cx="3153103" cy="519679"/>
          </a:xfrm>
          <a:prstGeom prst="rtTriangle">
            <a:avLst/>
          </a:prstGeom>
          <a:solidFill>
            <a:schemeClr val="tx1">
              <a:alpha val="25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Top Corners Rounded 85">
            <a:extLst>
              <a:ext uri="{FF2B5EF4-FFF2-40B4-BE49-F238E27FC236}">
                <a16:creationId xmlns:a16="http://schemas.microsoft.com/office/drawing/2014/main" id="{F9E04F57-A00C-4E73-A476-3FE58931DB72}"/>
              </a:ext>
            </a:extLst>
          </p:cNvPr>
          <p:cNvSpPr/>
          <p:nvPr/>
        </p:nvSpPr>
        <p:spPr>
          <a:xfrm rot="16200000" flipH="1">
            <a:off x="722026" y="4138174"/>
            <a:ext cx="301111" cy="290627"/>
          </a:xfrm>
          <a:prstGeom prst="round2SameRect">
            <a:avLst>
              <a:gd name="adj1" fmla="val 32156"/>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75">
            <a:extLst>
              <a:ext uri="{FF2B5EF4-FFF2-40B4-BE49-F238E27FC236}">
                <a16:creationId xmlns:a16="http://schemas.microsoft.com/office/drawing/2014/main" id="{740A36EE-06E1-4E2B-89B4-727F7B7D5740}"/>
              </a:ext>
            </a:extLst>
          </p:cNvPr>
          <p:cNvGrpSpPr/>
          <p:nvPr/>
        </p:nvGrpSpPr>
        <p:grpSpPr>
          <a:xfrm>
            <a:off x="699067" y="3424206"/>
            <a:ext cx="4363505" cy="947379"/>
            <a:chOff x="5830771" y="2018186"/>
            <a:chExt cx="4363505" cy="947379"/>
          </a:xfrm>
          <a:gradFill>
            <a:gsLst>
              <a:gs pos="7000">
                <a:srgbClr val="FFFF00"/>
              </a:gs>
              <a:gs pos="0">
                <a:srgbClr val="C00000"/>
              </a:gs>
              <a:gs pos="12000">
                <a:schemeClr val="accent1">
                  <a:lumMod val="75000"/>
                </a:schemeClr>
              </a:gs>
            </a:gsLst>
            <a:lin ang="0" scaled="1"/>
          </a:gradFill>
          <a:effectLst>
            <a:outerShdw blurRad="50800" dist="38100" algn="l" rotWithShape="0">
              <a:prstClr val="black">
                <a:alpha val="40000"/>
              </a:prstClr>
            </a:outerShdw>
          </a:effectLst>
        </p:grpSpPr>
        <p:sp>
          <p:nvSpPr>
            <p:cNvPr id="30" name="Freeform: Shape 14">
              <a:extLst>
                <a:ext uri="{FF2B5EF4-FFF2-40B4-BE49-F238E27FC236}">
                  <a16:creationId xmlns:a16="http://schemas.microsoft.com/office/drawing/2014/main" id="{060C8AB1-0758-4842-BEFD-1CE6EE55E650}"/>
                </a:ext>
              </a:extLst>
            </p:cNvPr>
            <p:cNvSpPr/>
            <p:nvPr/>
          </p:nvSpPr>
          <p:spPr>
            <a:xfrm>
              <a:off x="5830771" y="2018186"/>
              <a:ext cx="4363505" cy="947379"/>
            </a:xfrm>
            <a:custGeom>
              <a:avLst/>
              <a:gdLst>
                <a:gd name="connsiteX0" fmla="*/ 231638 w 4651717"/>
                <a:gd name="connsiteY0" fmla="*/ 0 h 1009954"/>
                <a:gd name="connsiteX1" fmla="*/ 4065563 w 4651717"/>
                <a:gd name="connsiteY1" fmla="*/ 0 h 1009954"/>
                <a:gd name="connsiteX2" fmla="*/ 4065563 w 4651717"/>
                <a:gd name="connsiteY2" fmla="*/ 1 h 1009954"/>
                <a:gd name="connsiteX3" fmla="*/ 4651717 w 4651717"/>
                <a:gd name="connsiteY3" fmla="*/ 386988 h 1009954"/>
                <a:gd name="connsiteX4" fmla="*/ 4065563 w 4651717"/>
                <a:gd name="connsiteY4" fmla="*/ 773975 h 1009954"/>
                <a:gd name="connsiteX5" fmla="*/ 4065563 w 4651717"/>
                <a:gd name="connsiteY5" fmla="*/ 771378 h 1009954"/>
                <a:gd name="connsiteX6" fmla="*/ 281427 w 4651717"/>
                <a:gd name="connsiteY6" fmla="*/ 771378 h 1009954"/>
                <a:gd name="connsiteX7" fmla="*/ 22115 w 4651717"/>
                <a:gd name="connsiteY7" fmla="*/ 917092 h 1009954"/>
                <a:gd name="connsiteX8" fmla="*/ 0 w 4651717"/>
                <a:gd name="connsiteY8" fmla="*/ 1009954 h 1009954"/>
                <a:gd name="connsiteX9" fmla="*/ 0 w 4651717"/>
                <a:gd name="connsiteY9" fmla="*/ 196371 h 1009954"/>
                <a:gd name="connsiteX10" fmla="*/ 231638 w 4651717"/>
                <a:gd name="connsiteY10" fmla="*/ 0 h 100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51717" h="1009954">
                  <a:moveTo>
                    <a:pt x="231638" y="0"/>
                  </a:moveTo>
                  <a:lnTo>
                    <a:pt x="4065563" y="0"/>
                  </a:lnTo>
                  <a:lnTo>
                    <a:pt x="4065563" y="1"/>
                  </a:lnTo>
                  <a:lnTo>
                    <a:pt x="4651717" y="386988"/>
                  </a:lnTo>
                  <a:lnTo>
                    <a:pt x="4065563" y="773975"/>
                  </a:lnTo>
                  <a:lnTo>
                    <a:pt x="4065563" y="771378"/>
                  </a:lnTo>
                  <a:lnTo>
                    <a:pt x="281427" y="771378"/>
                  </a:lnTo>
                  <a:cubicBezTo>
                    <a:pt x="164855" y="771378"/>
                    <a:pt x="64838" y="831462"/>
                    <a:pt x="22115" y="917092"/>
                  </a:cubicBezTo>
                  <a:lnTo>
                    <a:pt x="0" y="1009954"/>
                  </a:lnTo>
                  <a:lnTo>
                    <a:pt x="0" y="196371"/>
                  </a:lnTo>
                  <a:cubicBezTo>
                    <a:pt x="0" y="87918"/>
                    <a:pt x="103708" y="0"/>
                    <a:pt x="23163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56">
              <a:extLst>
                <a:ext uri="{FF2B5EF4-FFF2-40B4-BE49-F238E27FC236}">
                  <a16:creationId xmlns:a16="http://schemas.microsoft.com/office/drawing/2014/main" id="{85E55748-E3E5-4BC6-8692-7C3BD4330455}"/>
                </a:ext>
              </a:extLst>
            </p:cNvPr>
            <p:cNvSpPr txBox="1"/>
            <p:nvPr/>
          </p:nvSpPr>
          <p:spPr>
            <a:xfrm>
              <a:off x="6158522" y="2182772"/>
              <a:ext cx="2944137" cy="461665"/>
            </a:xfrm>
            <a:prstGeom prst="rect">
              <a:avLst/>
            </a:prstGeom>
            <a:grpFill/>
          </p:spPr>
          <p:txBody>
            <a:bodyPr wrap="square" rtlCol="0">
              <a:spAutoFit/>
            </a:bodyPr>
            <a:lstStyle/>
            <a:p>
              <a:r>
                <a:rPr lang="en-US" sz="2400" b="1" dirty="0" err="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Muestra</a:t>
              </a:r>
              <a:endParaRPr lang="en-US" sz="24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32" name="CuadroTexto 31">
            <a:extLst>
              <a:ext uri="{FF2B5EF4-FFF2-40B4-BE49-F238E27FC236}">
                <a16:creationId xmlns:a16="http://schemas.microsoft.com/office/drawing/2014/main" id="{543E3AA4-5D41-4F1F-8432-ED542B237366}"/>
              </a:ext>
            </a:extLst>
          </p:cNvPr>
          <p:cNvSpPr txBox="1"/>
          <p:nvPr/>
        </p:nvSpPr>
        <p:spPr>
          <a:xfrm>
            <a:off x="120084" y="4549027"/>
            <a:ext cx="6097836" cy="2062103"/>
          </a:xfrm>
          <a:prstGeom prst="rect">
            <a:avLst/>
          </a:prstGeom>
          <a:noFill/>
        </p:spPr>
        <p:txBody>
          <a:bodyPr wrap="square">
            <a:spAutoFit/>
          </a:bodyPr>
          <a:lstStyle/>
          <a:p>
            <a:pPr algn="just"/>
            <a:r>
              <a:rPr lang="es-ES" sz="1600" dirty="0">
                <a:effectLst/>
                <a:latin typeface="Arial" panose="020B0604020202020204" pitchFamily="34" charset="0"/>
                <a:ea typeface="Calibri" panose="020F0502020204030204" pitchFamily="34" charset="0"/>
                <a:cs typeface="Times New Roman" panose="02020603050405020304" pitchFamily="18" charset="0"/>
              </a:rPr>
              <a:t>	</a:t>
            </a:r>
            <a:r>
              <a:rPr lang="es-ES" sz="1600" b="1" dirty="0">
                <a:effectLst/>
                <a:latin typeface="Arial" panose="020B0604020202020204" pitchFamily="34" charset="0"/>
                <a:ea typeface="Calibri" panose="020F0502020204030204" pitchFamily="34" charset="0"/>
                <a:cs typeface="Times New Roman" panose="02020603050405020304" pitchFamily="18" charset="0"/>
              </a:rPr>
              <a:t>N=</a:t>
            </a:r>
            <a:r>
              <a:rPr lang="es-ES" sz="1600" dirty="0">
                <a:effectLst/>
                <a:latin typeface="Arial" panose="020B0604020202020204" pitchFamily="34" charset="0"/>
                <a:ea typeface="Calibri" panose="020F0502020204030204" pitchFamily="34" charset="0"/>
                <a:cs typeface="Times New Roman" panose="02020603050405020304" pitchFamily="18" charset="0"/>
              </a:rPr>
              <a:t> 	Conjunto universo o población</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p>
            <a:pPr algn="just"/>
            <a:r>
              <a:rPr lang="es-ES" sz="1600" dirty="0">
                <a:effectLst/>
                <a:latin typeface="Arial" panose="020B0604020202020204" pitchFamily="34" charset="0"/>
                <a:ea typeface="Calibri" panose="020F0502020204030204" pitchFamily="34" charset="0"/>
                <a:cs typeface="Times New Roman" panose="02020603050405020304" pitchFamily="18" charset="0"/>
              </a:rPr>
              <a:t>	</a:t>
            </a:r>
            <a:r>
              <a:rPr lang="es-ES" sz="1600" b="1" dirty="0">
                <a:effectLst/>
                <a:latin typeface="Arial" panose="020B0604020202020204" pitchFamily="34" charset="0"/>
                <a:ea typeface="Calibri" panose="020F0502020204030204" pitchFamily="34" charset="0"/>
                <a:cs typeface="Times New Roman" panose="02020603050405020304" pitchFamily="18" charset="0"/>
              </a:rPr>
              <a:t>n =</a:t>
            </a:r>
            <a:r>
              <a:rPr lang="es-ES" sz="1600" dirty="0">
                <a:effectLst/>
                <a:latin typeface="Arial" panose="020B0604020202020204" pitchFamily="34" charset="0"/>
                <a:ea typeface="Calibri" panose="020F0502020204030204" pitchFamily="34" charset="0"/>
                <a:cs typeface="Times New Roman" panose="02020603050405020304" pitchFamily="18" charset="0"/>
              </a:rPr>
              <a:t> 	Tamaño de la muestra para que sea representativa</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p>
            <a:pPr algn="just"/>
            <a:r>
              <a:rPr lang="es-ES" sz="1600" dirty="0">
                <a:effectLst/>
                <a:latin typeface="Arial" panose="020B0604020202020204" pitchFamily="34" charset="0"/>
                <a:ea typeface="Calibri" panose="020F0502020204030204" pitchFamily="34" charset="0"/>
                <a:cs typeface="Times New Roman" panose="02020603050405020304" pitchFamily="18" charset="0"/>
              </a:rPr>
              <a:t>	</a:t>
            </a:r>
            <a:r>
              <a:rPr lang="es-ES" sz="1600" b="1" dirty="0">
                <a:effectLst/>
                <a:latin typeface="Arial" panose="020B0604020202020204" pitchFamily="34" charset="0"/>
                <a:ea typeface="Calibri" panose="020F0502020204030204" pitchFamily="34" charset="0"/>
                <a:cs typeface="Times New Roman" panose="02020603050405020304" pitchFamily="18" charset="0"/>
              </a:rPr>
              <a:t>PQ =</a:t>
            </a:r>
            <a:r>
              <a:rPr lang="es-ES" sz="1600" dirty="0">
                <a:effectLst/>
                <a:latin typeface="Arial" panose="020B0604020202020204" pitchFamily="34" charset="0"/>
                <a:ea typeface="Calibri" panose="020F0502020204030204" pitchFamily="34" charset="0"/>
                <a:cs typeface="Times New Roman" panose="02020603050405020304" pitchFamily="18" charset="0"/>
              </a:rPr>
              <a:t> 0,25/N constante que representa la cuarta parte 			del universo</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p>
            <a:pPr algn="just"/>
            <a:r>
              <a:rPr lang="es-ES" sz="1600" dirty="0">
                <a:effectLst/>
                <a:latin typeface="Arial" panose="020B0604020202020204" pitchFamily="34" charset="0"/>
                <a:ea typeface="Calibri" panose="020F0502020204030204" pitchFamily="34" charset="0"/>
                <a:cs typeface="Times New Roman" panose="02020603050405020304" pitchFamily="18" charset="0"/>
              </a:rPr>
              <a:t>	</a:t>
            </a:r>
            <a:r>
              <a:rPr lang="es-ES" sz="1600" b="1" dirty="0">
                <a:effectLst/>
                <a:latin typeface="Arial" panose="020B0604020202020204" pitchFamily="34" charset="0"/>
                <a:ea typeface="Calibri" panose="020F0502020204030204" pitchFamily="34" charset="0"/>
                <a:cs typeface="Times New Roman" panose="02020603050405020304" pitchFamily="18" charset="0"/>
              </a:rPr>
              <a:t>N-1 = </a:t>
            </a:r>
            <a:r>
              <a:rPr lang="es-ES" sz="1600" dirty="0">
                <a:effectLst/>
                <a:latin typeface="Arial" panose="020B0604020202020204" pitchFamily="34" charset="0"/>
                <a:ea typeface="Calibri" panose="020F0502020204030204" pitchFamily="34" charset="0"/>
                <a:cs typeface="Times New Roman" panose="02020603050405020304" pitchFamily="18" charset="0"/>
              </a:rPr>
              <a:t>Corrección paramétrica constante </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p>
            <a:pPr algn="just"/>
            <a:r>
              <a:rPr lang="es-ES" sz="1600" dirty="0">
                <a:effectLst/>
                <a:latin typeface="Arial" panose="020B0604020202020204" pitchFamily="34" charset="0"/>
                <a:ea typeface="Calibri" panose="020F0502020204030204" pitchFamily="34" charset="0"/>
                <a:cs typeface="Times New Roman" panose="02020603050405020304" pitchFamily="18" charset="0"/>
              </a:rPr>
              <a:t>	</a:t>
            </a:r>
            <a:r>
              <a:rPr lang="es-ES" sz="1600" b="1" dirty="0">
                <a:effectLst/>
                <a:latin typeface="Arial" panose="020B0604020202020204" pitchFamily="34" charset="0"/>
                <a:ea typeface="Calibri" panose="020F0502020204030204" pitchFamily="34" charset="0"/>
                <a:cs typeface="Times New Roman" panose="02020603050405020304" pitchFamily="18" charset="0"/>
              </a:rPr>
              <a:t>e =</a:t>
            </a:r>
            <a:r>
              <a:rPr lang="es-ES" sz="1600" dirty="0">
                <a:effectLst/>
                <a:latin typeface="Arial" panose="020B0604020202020204" pitchFamily="34" charset="0"/>
                <a:ea typeface="Calibri" panose="020F0502020204030204" pitchFamily="34" charset="0"/>
                <a:cs typeface="Times New Roman" panose="02020603050405020304" pitchFamily="18" charset="0"/>
              </a:rPr>
              <a:t>	(0.1 a 0.5%: entre 1 y 5 %) Error admisible para las 		inferencias</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p>
            <a:pPr algn="just"/>
            <a:r>
              <a:rPr lang="es-ES" sz="1600" dirty="0">
                <a:effectLst/>
                <a:latin typeface="Arial" panose="020B0604020202020204" pitchFamily="34" charset="0"/>
                <a:ea typeface="Calibri" panose="020F0502020204030204" pitchFamily="34" charset="0"/>
                <a:cs typeface="Times New Roman" panose="02020603050405020304" pitchFamily="18" charset="0"/>
              </a:rPr>
              <a:t>	</a:t>
            </a:r>
            <a:r>
              <a:rPr lang="es-ES" sz="1600" b="1" dirty="0">
                <a:effectLst/>
                <a:latin typeface="Arial" panose="020B0604020202020204" pitchFamily="34" charset="0"/>
                <a:ea typeface="Calibri" panose="020F0502020204030204" pitchFamily="34" charset="0"/>
                <a:cs typeface="Times New Roman" panose="02020603050405020304" pitchFamily="18" charset="0"/>
              </a:rPr>
              <a:t>K =</a:t>
            </a:r>
            <a:r>
              <a:rPr lang="es-ES" sz="1600" dirty="0">
                <a:effectLst/>
                <a:latin typeface="Arial" panose="020B0604020202020204" pitchFamily="34" charset="0"/>
                <a:ea typeface="Calibri" panose="020F0502020204030204" pitchFamily="34" charset="0"/>
                <a:cs typeface="Times New Roman" panose="02020603050405020304" pitchFamily="18" charset="0"/>
              </a:rPr>
              <a:t>   1.96 Constante de corrección del error</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0383300"/>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laca">
            <a:extLst>
              <a:ext uri="{FF2B5EF4-FFF2-40B4-BE49-F238E27FC236}">
                <a16:creationId xmlns:a16="http://schemas.microsoft.com/office/drawing/2014/main" id="{6EDB3A0A-1B7A-4612-B07F-EBCB0DBDF844}"/>
              </a:ext>
            </a:extLst>
          </p:cNvPr>
          <p:cNvSpPr/>
          <p:nvPr/>
        </p:nvSpPr>
        <p:spPr>
          <a:xfrm>
            <a:off x="1769225" y="361572"/>
            <a:ext cx="4046467" cy="571504"/>
          </a:xfrm>
          <a:prstGeom prst="snip1Rect">
            <a:avLst/>
          </a:prstGeom>
          <a:ln/>
        </p:spPr>
        <p:style>
          <a:lnRef idx="0">
            <a:schemeClr val="accent1"/>
          </a:lnRef>
          <a:fillRef idx="3">
            <a:schemeClr val="accent1"/>
          </a:fillRef>
          <a:effectRef idx="3">
            <a:schemeClr val="accent1"/>
          </a:effectRef>
          <a:fontRef idx="minor">
            <a:schemeClr val="lt1"/>
          </a:fontRef>
        </p:style>
        <p:txBody>
          <a:bodyPr anchor="ctr"/>
          <a:lstStyle/>
          <a:p>
            <a:pPr algn="ctr"/>
            <a:r>
              <a:rPr lang="es-BO" sz="2800" b="1" dirty="0">
                <a:solidFill>
                  <a:schemeClr val="bg1"/>
                </a:solidFill>
                <a:effectLst>
                  <a:outerShdw blurRad="38100" dist="38100" dir="2700000" algn="tl">
                    <a:srgbClr val="000000">
                      <a:alpha val="43137"/>
                    </a:srgbClr>
                  </a:outerShdw>
                </a:effectLst>
              </a:rPr>
              <a:t>Análisis de resultados</a:t>
            </a:r>
          </a:p>
        </p:txBody>
      </p:sp>
      <p:cxnSp>
        <p:nvCxnSpPr>
          <p:cNvPr id="6" name="Conector recto 5">
            <a:extLst>
              <a:ext uri="{FF2B5EF4-FFF2-40B4-BE49-F238E27FC236}">
                <a16:creationId xmlns:a16="http://schemas.microsoft.com/office/drawing/2014/main" id="{8F6AAD09-0ED3-41E4-97AC-49DC200A9E9B}"/>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8F7F4353-9848-462A-B328-2F50B54EC47D}"/>
              </a:ext>
            </a:extLst>
          </p:cNvPr>
          <p:cNvSpPr txBox="1"/>
          <p:nvPr/>
        </p:nvSpPr>
        <p:spPr>
          <a:xfrm>
            <a:off x="289560" y="1504580"/>
            <a:ext cx="6096000"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ES" b="1" dirty="0"/>
              <a:t>Pregunta 4 </a:t>
            </a:r>
            <a:endParaRPr lang="es-EC" dirty="0"/>
          </a:p>
          <a:p>
            <a:pPr algn="just"/>
            <a:r>
              <a:rPr lang="es-ES" dirty="0"/>
              <a:t>¿Considera Ud. que en las operaciones de ámbito interno de los últimos años la inteligencia militar pudo haberse favorecida para el apoyo a este tipo de operaciones, si hubiese contado con las capacidades específicas de Contrainteligencia?</a:t>
            </a:r>
            <a:endParaRPr lang="es-EC" dirty="0"/>
          </a:p>
        </p:txBody>
      </p:sp>
      <p:sp>
        <p:nvSpPr>
          <p:cNvPr id="25" name="CuadroTexto 24">
            <a:extLst>
              <a:ext uri="{FF2B5EF4-FFF2-40B4-BE49-F238E27FC236}">
                <a16:creationId xmlns:a16="http://schemas.microsoft.com/office/drawing/2014/main" id="{4A5EFD24-5C1F-40CC-9509-BA84D25B7CFA}"/>
              </a:ext>
            </a:extLst>
          </p:cNvPr>
          <p:cNvSpPr txBox="1"/>
          <p:nvPr/>
        </p:nvSpPr>
        <p:spPr>
          <a:xfrm>
            <a:off x="289560" y="4262268"/>
            <a:ext cx="6355079" cy="147732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285750" indent="-285750" algn="just">
              <a:buFont typeface="Arial" panose="020B0604020202020204" pitchFamily="34" charset="0"/>
              <a:buChar char="•"/>
            </a:pPr>
            <a:r>
              <a:rPr lang="es-ES" dirty="0"/>
              <a:t>La Contrainteligencia pudo haber coadyubado a la neutralización de amenazas de manera temprana y en el caso ya de la misma convulsión de octubre de 2019, se pudieron haber evitado situaciones que llevaron al límite a las operaciones.</a:t>
            </a:r>
          </a:p>
        </p:txBody>
      </p:sp>
      <p:graphicFrame>
        <p:nvGraphicFramePr>
          <p:cNvPr id="2" name="Tabla 1">
            <a:extLst>
              <a:ext uri="{FF2B5EF4-FFF2-40B4-BE49-F238E27FC236}">
                <a16:creationId xmlns:a16="http://schemas.microsoft.com/office/drawing/2014/main" id="{857C6428-052C-40F0-8850-09DDFBFF411B}"/>
              </a:ext>
            </a:extLst>
          </p:cNvPr>
          <p:cNvGraphicFramePr>
            <a:graphicFrameLocks noGrp="1"/>
          </p:cNvGraphicFramePr>
          <p:nvPr>
            <p:extLst>
              <p:ext uri="{D42A27DB-BD31-4B8C-83A1-F6EECF244321}">
                <p14:modId xmlns:p14="http://schemas.microsoft.com/office/powerpoint/2010/main" val="1470785802"/>
              </p:ext>
            </p:extLst>
          </p:nvPr>
        </p:nvGraphicFramePr>
        <p:xfrm>
          <a:off x="6774179" y="1258728"/>
          <a:ext cx="4815566" cy="1253492"/>
        </p:xfrm>
        <a:graphic>
          <a:graphicData uri="http://schemas.openxmlformats.org/drawingml/2006/table">
            <a:tbl>
              <a:tblPr firstRow="1" firstCol="1" bandRow="1">
                <a:tableStyleId>{5C22544A-7EE6-4342-B048-85BDC9FD1C3A}</a:tableStyleId>
              </a:tblPr>
              <a:tblGrid>
                <a:gridCol w="2398204">
                  <a:extLst>
                    <a:ext uri="{9D8B030D-6E8A-4147-A177-3AD203B41FA5}">
                      <a16:colId xmlns:a16="http://schemas.microsoft.com/office/drawing/2014/main" val="2092352605"/>
                    </a:ext>
                  </a:extLst>
                </a:gridCol>
                <a:gridCol w="1208681">
                  <a:extLst>
                    <a:ext uri="{9D8B030D-6E8A-4147-A177-3AD203B41FA5}">
                      <a16:colId xmlns:a16="http://schemas.microsoft.com/office/drawing/2014/main" val="848482739"/>
                    </a:ext>
                  </a:extLst>
                </a:gridCol>
                <a:gridCol w="1208681">
                  <a:extLst>
                    <a:ext uri="{9D8B030D-6E8A-4147-A177-3AD203B41FA5}">
                      <a16:colId xmlns:a16="http://schemas.microsoft.com/office/drawing/2014/main" val="300659864"/>
                    </a:ext>
                  </a:extLst>
                </a:gridCol>
              </a:tblGrid>
              <a:tr h="180340">
                <a:tc>
                  <a:txBody>
                    <a:bodyPr/>
                    <a:lstStyle/>
                    <a:p>
                      <a:pPr indent="23495" algn="just">
                        <a:lnSpc>
                          <a:spcPct val="200000"/>
                        </a:lnSpc>
                      </a:pPr>
                      <a:r>
                        <a:rPr lang="es-ES" sz="1200">
                          <a:effectLst/>
                        </a:rPr>
                        <a:t>Opciones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just">
                        <a:lnSpc>
                          <a:spcPct val="200000"/>
                        </a:lnSpc>
                      </a:pPr>
                      <a:r>
                        <a:rPr lang="es-ES" sz="1200">
                          <a:effectLst/>
                        </a:rPr>
                        <a:t>f</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just">
                        <a:lnSpc>
                          <a:spcPct val="200000"/>
                        </a:lnSpc>
                      </a:pPr>
                      <a:r>
                        <a:rPr lang="es-ES" sz="1200">
                          <a:effectLst/>
                        </a:rPr>
                        <a:t>%</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9912162"/>
                  </a:ext>
                </a:extLst>
              </a:tr>
              <a:tr h="255270">
                <a:tc>
                  <a:txBody>
                    <a:bodyPr/>
                    <a:lstStyle/>
                    <a:p>
                      <a:pPr marL="23495" algn="l">
                        <a:lnSpc>
                          <a:spcPct val="200000"/>
                        </a:lnSpc>
                      </a:pPr>
                      <a:r>
                        <a:rPr lang="es-ES" sz="1200" dirty="0">
                          <a:effectLst/>
                        </a:rPr>
                        <a:t>Sí</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just">
                        <a:lnSpc>
                          <a:spcPct val="200000"/>
                        </a:lnSpc>
                      </a:pPr>
                      <a:r>
                        <a:rPr lang="es-ES" sz="1200">
                          <a:effectLst/>
                        </a:rPr>
                        <a:t>59</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just">
                        <a:lnSpc>
                          <a:spcPct val="200000"/>
                        </a:lnSpc>
                      </a:pPr>
                      <a:r>
                        <a:rPr lang="es-ES" sz="1200">
                          <a:effectLst/>
                        </a:rPr>
                        <a:t>91%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94550362"/>
                  </a:ext>
                </a:extLst>
              </a:tr>
              <a:tr h="255270">
                <a:tc>
                  <a:txBody>
                    <a:bodyPr/>
                    <a:lstStyle/>
                    <a:p>
                      <a:pPr marL="23495" algn="l">
                        <a:lnSpc>
                          <a:spcPct val="200000"/>
                        </a:lnSpc>
                      </a:pPr>
                      <a:r>
                        <a:rPr lang="es-ES" sz="1200">
                          <a:effectLst/>
                        </a:rPr>
                        <a:t>No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just">
                        <a:lnSpc>
                          <a:spcPct val="200000"/>
                        </a:lnSpc>
                      </a:pPr>
                      <a:r>
                        <a:rPr lang="es-ES" sz="1200">
                          <a:effectLst/>
                        </a:rPr>
                        <a:t>6</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just">
                        <a:lnSpc>
                          <a:spcPct val="200000"/>
                        </a:lnSpc>
                      </a:pPr>
                      <a:r>
                        <a:rPr lang="es-ES" sz="1200">
                          <a:effectLst/>
                        </a:rPr>
                        <a:t>9%</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97521866"/>
                  </a:ext>
                </a:extLst>
              </a:tr>
              <a:tr h="266065">
                <a:tc>
                  <a:txBody>
                    <a:bodyPr/>
                    <a:lstStyle/>
                    <a:p>
                      <a:pPr marL="23495" algn="l">
                        <a:lnSpc>
                          <a:spcPct val="200000"/>
                        </a:lnSpc>
                      </a:pPr>
                      <a:r>
                        <a:rPr lang="es-ES" sz="1200">
                          <a:effectLst/>
                        </a:rPr>
                        <a:t>Total</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just">
                        <a:lnSpc>
                          <a:spcPct val="200000"/>
                        </a:lnSpc>
                      </a:pPr>
                      <a:r>
                        <a:rPr lang="es-ES" sz="1200">
                          <a:effectLst/>
                        </a:rPr>
                        <a:t>65</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just">
                        <a:lnSpc>
                          <a:spcPct val="200000"/>
                        </a:lnSpc>
                      </a:pPr>
                      <a:r>
                        <a:rPr lang="es-ES" sz="1200" dirty="0">
                          <a:effectLst/>
                        </a:rPr>
                        <a:t>100%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2034750"/>
                  </a:ext>
                </a:extLst>
              </a:tr>
            </a:tbl>
          </a:graphicData>
        </a:graphic>
      </p:graphicFrame>
      <p:graphicFrame>
        <p:nvGraphicFramePr>
          <p:cNvPr id="10" name="Gráfico 9">
            <a:extLst>
              <a:ext uri="{FF2B5EF4-FFF2-40B4-BE49-F238E27FC236}">
                <a16:creationId xmlns:a16="http://schemas.microsoft.com/office/drawing/2014/main" id="{6CDE8B43-EB0D-4A9A-9316-952907C91669}"/>
              </a:ext>
            </a:extLst>
          </p:cNvPr>
          <p:cNvGraphicFramePr>
            <a:graphicFrameLocks/>
          </p:cNvGraphicFramePr>
          <p:nvPr>
            <p:extLst>
              <p:ext uri="{D42A27DB-BD31-4B8C-83A1-F6EECF244321}">
                <p14:modId xmlns:p14="http://schemas.microsoft.com/office/powerpoint/2010/main" val="2553935414"/>
              </p:ext>
            </p:extLst>
          </p:nvPr>
        </p:nvGraphicFramePr>
        <p:xfrm>
          <a:off x="6774179" y="2775317"/>
          <a:ext cx="4716414" cy="31496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8377994"/>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laca">
            <a:extLst>
              <a:ext uri="{FF2B5EF4-FFF2-40B4-BE49-F238E27FC236}">
                <a16:creationId xmlns:a16="http://schemas.microsoft.com/office/drawing/2014/main" id="{6EDB3A0A-1B7A-4612-B07F-EBCB0DBDF844}"/>
              </a:ext>
            </a:extLst>
          </p:cNvPr>
          <p:cNvSpPr/>
          <p:nvPr/>
        </p:nvSpPr>
        <p:spPr>
          <a:xfrm>
            <a:off x="1769225" y="361572"/>
            <a:ext cx="4046467" cy="571504"/>
          </a:xfrm>
          <a:prstGeom prst="snip1Rect">
            <a:avLst/>
          </a:prstGeom>
          <a:ln/>
        </p:spPr>
        <p:style>
          <a:lnRef idx="0">
            <a:schemeClr val="accent1"/>
          </a:lnRef>
          <a:fillRef idx="3">
            <a:schemeClr val="accent1"/>
          </a:fillRef>
          <a:effectRef idx="3">
            <a:schemeClr val="accent1"/>
          </a:effectRef>
          <a:fontRef idx="minor">
            <a:schemeClr val="lt1"/>
          </a:fontRef>
        </p:style>
        <p:txBody>
          <a:bodyPr anchor="ctr"/>
          <a:lstStyle/>
          <a:p>
            <a:pPr algn="ctr"/>
            <a:r>
              <a:rPr lang="es-BO" sz="2800" b="1" dirty="0">
                <a:solidFill>
                  <a:schemeClr val="bg1"/>
                </a:solidFill>
                <a:effectLst>
                  <a:outerShdw blurRad="38100" dist="38100" dir="2700000" algn="tl">
                    <a:srgbClr val="000000">
                      <a:alpha val="43137"/>
                    </a:srgbClr>
                  </a:outerShdw>
                </a:effectLst>
              </a:rPr>
              <a:t>Análisis de resultados</a:t>
            </a:r>
          </a:p>
        </p:txBody>
      </p:sp>
      <p:cxnSp>
        <p:nvCxnSpPr>
          <p:cNvPr id="6" name="Conector recto 5">
            <a:extLst>
              <a:ext uri="{FF2B5EF4-FFF2-40B4-BE49-F238E27FC236}">
                <a16:creationId xmlns:a16="http://schemas.microsoft.com/office/drawing/2014/main" id="{8F6AAD09-0ED3-41E4-97AC-49DC200A9E9B}"/>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8F7F4353-9848-462A-B328-2F50B54EC47D}"/>
              </a:ext>
            </a:extLst>
          </p:cNvPr>
          <p:cNvSpPr txBox="1"/>
          <p:nvPr/>
        </p:nvSpPr>
        <p:spPr>
          <a:xfrm>
            <a:off x="337704" y="1615825"/>
            <a:ext cx="60960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ES" b="1" dirty="0"/>
              <a:t>Pregunta 10 </a:t>
            </a:r>
            <a:endParaRPr lang="es-EC" dirty="0"/>
          </a:p>
          <a:p>
            <a:pPr algn="just"/>
            <a:r>
              <a:rPr lang="es-ES" dirty="0"/>
              <a:t>¿Considera que la creación de un ente dedicado y específico a las operaciones de Contrainteligencia, favorecería a la planificación y efectividad de la Inteligencia Militar?</a:t>
            </a:r>
            <a:endParaRPr lang="es-EC" dirty="0"/>
          </a:p>
        </p:txBody>
      </p:sp>
      <p:sp>
        <p:nvSpPr>
          <p:cNvPr id="25" name="CuadroTexto 24">
            <a:extLst>
              <a:ext uri="{FF2B5EF4-FFF2-40B4-BE49-F238E27FC236}">
                <a16:creationId xmlns:a16="http://schemas.microsoft.com/office/drawing/2014/main" id="{4A5EFD24-5C1F-40CC-9509-BA84D25B7CFA}"/>
              </a:ext>
            </a:extLst>
          </p:cNvPr>
          <p:cNvSpPr txBox="1"/>
          <p:nvPr/>
        </p:nvSpPr>
        <p:spPr>
          <a:xfrm>
            <a:off x="607868" y="3559550"/>
            <a:ext cx="6096000"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285750" indent="-285750" algn="just">
              <a:buFont typeface="Arial" panose="020B0604020202020204" pitchFamily="34" charset="0"/>
              <a:buChar char="•"/>
            </a:pPr>
            <a:r>
              <a:rPr lang="es-ES" dirty="0"/>
              <a:t>La mayoría casi absoluta se encuentra de acuerdo a la creación de dicho ente, ya que podría generar beneficios al desarrollo de la capacidad completa de la Inteligencia Militar.</a:t>
            </a:r>
            <a:endParaRPr lang="es-EC" dirty="0"/>
          </a:p>
        </p:txBody>
      </p:sp>
      <p:graphicFrame>
        <p:nvGraphicFramePr>
          <p:cNvPr id="3" name="Tabla 2">
            <a:extLst>
              <a:ext uri="{FF2B5EF4-FFF2-40B4-BE49-F238E27FC236}">
                <a16:creationId xmlns:a16="http://schemas.microsoft.com/office/drawing/2014/main" id="{5199EB9D-0E7E-45E5-98AA-63881F7409F1}"/>
              </a:ext>
            </a:extLst>
          </p:cNvPr>
          <p:cNvGraphicFramePr>
            <a:graphicFrameLocks noGrp="1"/>
          </p:cNvGraphicFramePr>
          <p:nvPr>
            <p:extLst>
              <p:ext uri="{D42A27DB-BD31-4B8C-83A1-F6EECF244321}">
                <p14:modId xmlns:p14="http://schemas.microsoft.com/office/powerpoint/2010/main" val="1840113934"/>
              </p:ext>
            </p:extLst>
          </p:nvPr>
        </p:nvGraphicFramePr>
        <p:xfrm>
          <a:off x="7056146" y="1328828"/>
          <a:ext cx="4070890" cy="959485"/>
        </p:xfrm>
        <a:graphic>
          <a:graphicData uri="http://schemas.openxmlformats.org/drawingml/2006/table">
            <a:tbl>
              <a:tblPr firstRow="1" firstCol="1" bandRow="1">
                <a:tableStyleId>{5C22544A-7EE6-4342-B048-85BDC9FD1C3A}</a:tableStyleId>
              </a:tblPr>
              <a:tblGrid>
                <a:gridCol w="1316673">
                  <a:extLst>
                    <a:ext uri="{9D8B030D-6E8A-4147-A177-3AD203B41FA5}">
                      <a16:colId xmlns:a16="http://schemas.microsoft.com/office/drawing/2014/main" val="2160738022"/>
                    </a:ext>
                  </a:extLst>
                </a:gridCol>
                <a:gridCol w="1266940">
                  <a:extLst>
                    <a:ext uri="{9D8B030D-6E8A-4147-A177-3AD203B41FA5}">
                      <a16:colId xmlns:a16="http://schemas.microsoft.com/office/drawing/2014/main" val="3636218288"/>
                    </a:ext>
                  </a:extLst>
                </a:gridCol>
                <a:gridCol w="1487277">
                  <a:extLst>
                    <a:ext uri="{9D8B030D-6E8A-4147-A177-3AD203B41FA5}">
                      <a16:colId xmlns:a16="http://schemas.microsoft.com/office/drawing/2014/main" val="3390413631"/>
                    </a:ext>
                  </a:extLst>
                </a:gridCol>
              </a:tblGrid>
              <a:tr h="180340">
                <a:tc>
                  <a:txBody>
                    <a:bodyPr/>
                    <a:lstStyle/>
                    <a:p>
                      <a:pPr indent="23495" algn="just">
                        <a:lnSpc>
                          <a:spcPct val="100000"/>
                        </a:lnSpc>
                      </a:pPr>
                      <a:r>
                        <a:rPr lang="es-ES" sz="1200" dirty="0">
                          <a:effectLst/>
                        </a:rPr>
                        <a:t>Opciones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just">
                        <a:lnSpc>
                          <a:spcPct val="100000"/>
                        </a:lnSpc>
                      </a:pPr>
                      <a:r>
                        <a:rPr lang="es-ES" sz="1200">
                          <a:effectLst/>
                        </a:rPr>
                        <a:t>f</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just">
                        <a:lnSpc>
                          <a:spcPct val="100000"/>
                        </a:lnSpc>
                      </a:pPr>
                      <a:r>
                        <a:rPr lang="es-ES" sz="1200">
                          <a:effectLst/>
                        </a:rPr>
                        <a:t>%</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11298295"/>
                  </a:ext>
                </a:extLst>
              </a:tr>
              <a:tr h="255270">
                <a:tc>
                  <a:txBody>
                    <a:bodyPr/>
                    <a:lstStyle/>
                    <a:p>
                      <a:pPr marL="23495" algn="l">
                        <a:lnSpc>
                          <a:spcPct val="100000"/>
                        </a:lnSpc>
                      </a:pPr>
                      <a:r>
                        <a:rPr lang="es-ES" sz="1200">
                          <a:effectLst/>
                        </a:rPr>
                        <a:t>Sí</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just">
                        <a:lnSpc>
                          <a:spcPct val="100000"/>
                        </a:lnSpc>
                      </a:pPr>
                      <a:r>
                        <a:rPr lang="es-ES" sz="1200" dirty="0">
                          <a:effectLst/>
                        </a:rPr>
                        <a:t>58</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just">
                        <a:lnSpc>
                          <a:spcPct val="100000"/>
                        </a:lnSpc>
                      </a:pPr>
                      <a:r>
                        <a:rPr lang="es-ES" sz="1200" dirty="0">
                          <a:effectLst/>
                        </a:rPr>
                        <a:t>89%</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27320368"/>
                  </a:ext>
                </a:extLst>
              </a:tr>
              <a:tr h="255270">
                <a:tc>
                  <a:txBody>
                    <a:bodyPr/>
                    <a:lstStyle/>
                    <a:p>
                      <a:pPr marL="23495" algn="l">
                        <a:lnSpc>
                          <a:spcPct val="100000"/>
                        </a:lnSpc>
                      </a:pPr>
                      <a:r>
                        <a:rPr lang="es-ES" sz="1200">
                          <a:effectLst/>
                        </a:rPr>
                        <a:t>No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just">
                        <a:lnSpc>
                          <a:spcPct val="100000"/>
                        </a:lnSpc>
                      </a:pPr>
                      <a:r>
                        <a:rPr lang="es-ES" sz="1200" dirty="0">
                          <a:effectLst/>
                        </a:rPr>
                        <a:t>7</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just">
                        <a:lnSpc>
                          <a:spcPct val="100000"/>
                        </a:lnSpc>
                      </a:pPr>
                      <a:r>
                        <a:rPr lang="es-ES" sz="1200" dirty="0">
                          <a:effectLst/>
                        </a:rPr>
                        <a:t>11%</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0752918"/>
                  </a:ext>
                </a:extLst>
              </a:tr>
              <a:tr h="266065">
                <a:tc>
                  <a:txBody>
                    <a:bodyPr/>
                    <a:lstStyle/>
                    <a:p>
                      <a:pPr marL="23495" algn="l">
                        <a:lnSpc>
                          <a:spcPct val="100000"/>
                        </a:lnSpc>
                      </a:pPr>
                      <a:r>
                        <a:rPr lang="es-ES" sz="1200">
                          <a:effectLst/>
                        </a:rPr>
                        <a:t>Total</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just">
                        <a:lnSpc>
                          <a:spcPct val="100000"/>
                        </a:lnSpc>
                      </a:pPr>
                      <a:r>
                        <a:rPr lang="es-ES" sz="1200" dirty="0">
                          <a:effectLst/>
                        </a:rPr>
                        <a:t>65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just">
                        <a:lnSpc>
                          <a:spcPct val="100000"/>
                        </a:lnSpc>
                      </a:pPr>
                      <a:r>
                        <a:rPr lang="es-ES" sz="1200" dirty="0">
                          <a:effectLst/>
                        </a:rPr>
                        <a:t>100%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72063170"/>
                  </a:ext>
                </a:extLst>
              </a:tr>
            </a:tbl>
          </a:graphicData>
        </a:graphic>
      </p:graphicFrame>
      <p:graphicFrame>
        <p:nvGraphicFramePr>
          <p:cNvPr id="9" name="Gráfico 8">
            <a:extLst>
              <a:ext uri="{FF2B5EF4-FFF2-40B4-BE49-F238E27FC236}">
                <a16:creationId xmlns:a16="http://schemas.microsoft.com/office/drawing/2014/main" id="{7C11DD67-F24C-488F-81CB-E9880662F4D3}"/>
              </a:ext>
            </a:extLst>
          </p:cNvPr>
          <p:cNvGraphicFramePr>
            <a:graphicFrameLocks/>
          </p:cNvGraphicFramePr>
          <p:nvPr>
            <p:extLst>
              <p:ext uri="{D42A27DB-BD31-4B8C-83A1-F6EECF244321}">
                <p14:modId xmlns:p14="http://schemas.microsoft.com/office/powerpoint/2010/main" val="2464358752"/>
              </p:ext>
            </p:extLst>
          </p:nvPr>
        </p:nvGraphicFramePr>
        <p:xfrm>
          <a:off x="7056146" y="3560999"/>
          <a:ext cx="3933825" cy="23977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7303530"/>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laca">
            <a:extLst>
              <a:ext uri="{FF2B5EF4-FFF2-40B4-BE49-F238E27FC236}">
                <a16:creationId xmlns:a16="http://schemas.microsoft.com/office/drawing/2014/main" id="{6EDB3A0A-1B7A-4612-B07F-EBCB0DBDF844}"/>
              </a:ext>
            </a:extLst>
          </p:cNvPr>
          <p:cNvSpPr/>
          <p:nvPr/>
        </p:nvSpPr>
        <p:spPr>
          <a:xfrm>
            <a:off x="1769225" y="361572"/>
            <a:ext cx="4252752" cy="571504"/>
          </a:xfrm>
          <a:prstGeom prst="snip1Rect">
            <a:avLst/>
          </a:prstGeom>
          <a:ln/>
        </p:spPr>
        <p:style>
          <a:lnRef idx="0">
            <a:schemeClr val="accent1"/>
          </a:lnRef>
          <a:fillRef idx="3">
            <a:schemeClr val="accent1"/>
          </a:fillRef>
          <a:effectRef idx="3">
            <a:schemeClr val="accent1"/>
          </a:effectRef>
          <a:fontRef idx="minor">
            <a:schemeClr val="lt1"/>
          </a:fontRef>
        </p:style>
        <p:txBody>
          <a:bodyPr anchor="ctr"/>
          <a:lstStyle/>
          <a:p>
            <a:pPr algn="ctr"/>
            <a:r>
              <a:rPr lang="es-BO" sz="2800" b="1" dirty="0">
                <a:solidFill>
                  <a:schemeClr val="bg1"/>
                </a:solidFill>
                <a:effectLst>
                  <a:outerShdw blurRad="38100" dist="38100" dir="2700000" algn="tl">
                    <a:srgbClr val="000000">
                      <a:alpha val="43137"/>
                    </a:srgbClr>
                  </a:outerShdw>
                </a:effectLst>
              </a:rPr>
              <a:t>Desarrollo de los objetivos</a:t>
            </a:r>
          </a:p>
        </p:txBody>
      </p:sp>
      <p:cxnSp>
        <p:nvCxnSpPr>
          <p:cNvPr id="6" name="Conector recto 5">
            <a:extLst>
              <a:ext uri="{FF2B5EF4-FFF2-40B4-BE49-F238E27FC236}">
                <a16:creationId xmlns:a16="http://schemas.microsoft.com/office/drawing/2014/main" id="{8F6AAD09-0ED3-41E4-97AC-49DC200A9E9B}"/>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2" name="Diagrama 1">
            <a:extLst>
              <a:ext uri="{FF2B5EF4-FFF2-40B4-BE49-F238E27FC236}">
                <a16:creationId xmlns:a16="http://schemas.microsoft.com/office/drawing/2014/main" id="{F270F980-9862-491E-B2E2-900EDCB181E8}"/>
              </a:ext>
            </a:extLst>
          </p:cNvPr>
          <p:cNvGraphicFramePr/>
          <p:nvPr>
            <p:extLst>
              <p:ext uri="{D42A27DB-BD31-4B8C-83A1-F6EECF244321}">
                <p14:modId xmlns:p14="http://schemas.microsoft.com/office/powerpoint/2010/main" val="989962422"/>
              </p:ext>
            </p:extLst>
          </p:nvPr>
        </p:nvGraphicFramePr>
        <p:xfrm>
          <a:off x="425330" y="1481735"/>
          <a:ext cx="11638140" cy="4633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4691410"/>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laca">
            <a:extLst>
              <a:ext uri="{FF2B5EF4-FFF2-40B4-BE49-F238E27FC236}">
                <a16:creationId xmlns:a16="http://schemas.microsoft.com/office/drawing/2014/main" id="{6EDB3A0A-1B7A-4612-B07F-EBCB0DBDF844}"/>
              </a:ext>
            </a:extLst>
          </p:cNvPr>
          <p:cNvSpPr/>
          <p:nvPr/>
        </p:nvSpPr>
        <p:spPr>
          <a:xfrm>
            <a:off x="4532341" y="2263889"/>
            <a:ext cx="3714057" cy="913652"/>
          </a:xfrm>
          <a:prstGeom prst="round2SameRect">
            <a:avLst/>
          </a:prstGeom>
          <a:ln/>
        </p:spPr>
        <p:style>
          <a:lnRef idx="0">
            <a:schemeClr val="accent4"/>
          </a:lnRef>
          <a:fillRef idx="3">
            <a:schemeClr val="accent4"/>
          </a:fillRef>
          <a:effectRef idx="3">
            <a:schemeClr val="accent4"/>
          </a:effectRef>
          <a:fontRef idx="minor">
            <a:schemeClr val="lt1"/>
          </a:fontRef>
        </p:style>
        <p:txBody>
          <a:bodyPr anchor="ctr"/>
          <a:lstStyle/>
          <a:p>
            <a:pPr algn="ctr"/>
            <a:r>
              <a:rPr lang="es-BO" sz="4000" b="1" dirty="0">
                <a:solidFill>
                  <a:schemeClr val="bg1"/>
                </a:solidFill>
                <a:effectLst>
                  <a:outerShdw blurRad="38100" dist="38100" dir="2700000" algn="tl">
                    <a:srgbClr val="000000">
                      <a:alpha val="43137"/>
                    </a:srgbClr>
                  </a:outerShdw>
                </a:effectLst>
              </a:rPr>
              <a:t>Propuesta</a:t>
            </a:r>
          </a:p>
        </p:txBody>
      </p:sp>
    </p:spTree>
    <p:extLst>
      <p:ext uri="{BB962C8B-B14F-4D97-AF65-F5344CB8AC3E}">
        <p14:creationId xmlns:p14="http://schemas.microsoft.com/office/powerpoint/2010/main" val="2962704766"/>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1D68CA2-423E-49BB-844D-5DE4248BA9DC}"/>
              </a:ext>
            </a:extLst>
          </p:cNvPr>
          <p:cNvSpPr txBox="1"/>
          <p:nvPr/>
        </p:nvSpPr>
        <p:spPr>
          <a:xfrm>
            <a:off x="1382050" y="2536262"/>
            <a:ext cx="9381744" cy="1200329"/>
          </a:xfrm>
          <a:prstGeom prst="rect">
            <a:avLst/>
          </a:prstGeom>
          <a:noFill/>
        </p:spPr>
        <p:txBody>
          <a:bodyPr wrap="square">
            <a:spAutoFit/>
          </a:bodyPr>
          <a:lstStyle/>
          <a:p>
            <a:pPr algn="ctr"/>
            <a:r>
              <a:rPr lang="es-ES" sz="3600" b="1" i="1" dirty="0">
                <a:solidFill>
                  <a:schemeClr val="accent6"/>
                </a:solidFill>
                <a:effectLst>
                  <a:outerShdw blurRad="38100" dist="38100" dir="2700000" algn="tl">
                    <a:srgbClr val="000000">
                      <a:alpha val="43137"/>
                    </a:srgbClr>
                  </a:outerShdw>
                </a:effectLst>
              </a:rPr>
              <a:t>“Propuesta de la creación de un Destacamento tipo de Contrainteligencia”</a:t>
            </a:r>
          </a:p>
        </p:txBody>
      </p:sp>
    </p:spTree>
    <p:extLst>
      <p:ext uri="{BB962C8B-B14F-4D97-AF65-F5344CB8AC3E}">
        <p14:creationId xmlns:p14="http://schemas.microsoft.com/office/powerpoint/2010/main" val="389557161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laca">
            <a:extLst>
              <a:ext uri="{FF2B5EF4-FFF2-40B4-BE49-F238E27FC236}">
                <a16:creationId xmlns:a16="http://schemas.microsoft.com/office/drawing/2014/main" id="{6EDB3A0A-1B7A-4612-B07F-EBCB0DBDF844}"/>
              </a:ext>
            </a:extLst>
          </p:cNvPr>
          <p:cNvSpPr/>
          <p:nvPr/>
        </p:nvSpPr>
        <p:spPr>
          <a:xfrm>
            <a:off x="3049386" y="271759"/>
            <a:ext cx="5883600" cy="571504"/>
          </a:xfrm>
          <a:prstGeom prst="snip1Rect">
            <a:avLst/>
          </a:prstGeom>
          <a:ln/>
        </p:spPr>
        <p:style>
          <a:lnRef idx="0">
            <a:schemeClr val="accent1"/>
          </a:lnRef>
          <a:fillRef idx="3">
            <a:schemeClr val="accent1"/>
          </a:fillRef>
          <a:effectRef idx="3">
            <a:schemeClr val="accent1"/>
          </a:effectRef>
          <a:fontRef idx="minor">
            <a:schemeClr val="lt1"/>
          </a:fontRef>
        </p:style>
        <p:txBody>
          <a:bodyPr anchor="ctr"/>
          <a:lstStyle/>
          <a:p>
            <a:pPr algn="ctr"/>
            <a:r>
              <a:rPr lang="es-EC" sz="2800" dirty="0"/>
              <a:t>Estructura organizacional de un GIM</a:t>
            </a:r>
            <a:endParaRPr lang="es-BO" sz="4000" b="1" dirty="0">
              <a:solidFill>
                <a:schemeClr val="bg1"/>
              </a:solidFill>
              <a:effectLst>
                <a:outerShdw blurRad="38100" dist="38100" dir="2700000" algn="tl">
                  <a:srgbClr val="000000">
                    <a:alpha val="43137"/>
                  </a:srgbClr>
                </a:outerShdw>
              </a:effectLst>
            </a:endParaRPr>
          </a:p>
        </p:txBody>
      </p:sp>
      <p:cxnSp>
        <p:nvCxnSpPr>
          <p:cNvPr id="6" name="Conector recto 5">
            <a:extLst>
              <a:ext uri="{FF2B5EF4-FFF2-40B4-BE49-F238E27FC236}">
                <a16:creationId xmlns:a16="http://schemas.microsoft.com/office/drawing/2014/main" id="{8F6AAD09-0ED3-41E4-97AC-49DC200A9E9B}"/>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 name="Rectangle 2">
            <a:extLst>
              <a:ext uri="{FF2B5EF4-FFF2-40B4-BE49-F238E27FC236}">
                <a16:creationId xmlns:a16="http://schemas.microsoft.com/office/drawing/2014/main" id="{0F5C3D0B-DCC1-4883-91AE-6257611C1AB0}"/>
              </a:ext>
            </a:extLst>
          </p:cNvPr>
          <p:cNvSpPr>
            <a:spLocks noChangeArrowheads="1"/>
          </p:cNvSpPr>
          <p:nvPr/>
        </p:nvSpPr>
        <p:spPr bwMode="auto">
          <a:xfrm>
            <a:off x="1399142" y="11127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Objeto 6">
            <a:extLst>
              <a:ext uri="{FF2B5EF4-FFF2-40B4-BE49-F238E27FC236}">
                <a16:creationId xmlns:a16="http://schemas.microsoft.com/office/drawing/2014/main" id="{1E10B538-6520-4A82-815D-887998638F4F}"/>
              </a:ext>
            </a:extLst>
          </p:cNvPr>
          <p:cNvGraphicFramePr>
            <a:graphicFrameLocks noChangeAspect="1"/>
          </p:cNvGraphicFramePr>
          <p:nvPr>
            <p:extLst>
              <p:ext uri="{D42A27DB-BD31-4B8C-83A1-F6EECF244321}">
                <p14:modId xmlns:p14="http://schemas.microsoft.com/office/powerpoint/2010/main" val="1528239933"/>
              </p:ext>
            </p:extLst>
          </p:nvPr>
        </p:nvGraphicFramePr>
        <p:xfrm>
          <a:off x="1587735" y="1504580"/>
          <a:ext cx="8593516" cy="4675884"/>
        </p:xfrm>
        <a:graphic>
          <a:graphicData uri="http://schemas.openxmlformats.org/presentationml/2006/ole">
            <mc:AlternateContent xmlns:mc="http://schemas.openxmlformats.org/markup-compatibility/2006">
              <mc:Choice xmlns:v="urn:schemas-microsoft-com:vml" Requires="v">
                <p:oleObj spid="_x0000_s1055" name="Visio" r:id="rId3" imgW="5892800" imgH="3207007" progId="Visio.Drawing.15">
                  <p:embed/>
                </p:oleObj>
              </mc:Choice>
              <mc:Fallback>
                <p:oleObj name="Visio" r:id="rId3" imgW="5892800" imgH="3207007"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735" y="1504580"/>
                        <a:ext cx="8593516" cy="4675884"/>
                      </a:xfrm>
                      <a:prstGeom prst="rect">
                        <a:avLst/>
                      </a:prstGeom>
                      <a:solidFill>
                        <a:schemeClr val="accent3">
                          <a:lumMod val="20000"/>
                          <a:lumOff val="80000"/>
                        </a:schemeClr>
                      </a:solidFill>
                    </p:spPr>
                  </p:pic>
                </p:oleObj>
              </mc:Fallback>
            </mc:AlternateContent>
          </a:graphicData>
        </a:graphic>
      </p:graphicFrame>
    </p:spTree>
    <p:extLst>
      <p:ext uri="{BB962C8B-B14F-4D97-AF65-F5344CB8AC3E}">
        <p14:creationId xmlns:p14="http://schemas.microsoft.com/office/powerpoint/2010/main" val="37386132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25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4 Placa">
            <a:extLst>
              <a:ext uri="{FF2B5EF4-FFF2-40B4-BE49-F238E27FC236}">
                <a16:creationId xmlns:a16="http://schemas.microsoft.com/office/drawing/2014/main" id="{4572EB22-209D-4463-B7C4-6D89DF071B81}"/>
              </a:ext>
            </a:extLst>
          </p:cNvPr>
          <p:cNvSpPr/>
          <p:nvPr/>
        </p:nvSpPr>
        <p:spPr>
          <a:xfrm>
            <a:off x="1769225" y="361572"/>
            <a:ext cx="4581699" cy="571504"/>
          </a:xfrm>
          <a:prstGeom prst="snip1Rect">
            <a:avLst/>
          </a:prstGeom>
          <a:ln/>
        </p:spPr>
        <p:style>
          <a:lnRef idx="0">
            <a:schemeClr val="accent1"/>
          </a:lnRef>
          <a:fillRef idx="3">
            <a:schemeClr val="accent1"/>
          </a:fillRef>
          <a:effectRef idx="3">
            <a:schemeClr val="accent1"/>
          </a:effectRef>
          <a:fontRef idx="minor">
            <a:schemeClr val="lt1"/>
          </a:fontRef>
        </p:style>
        <p:txBody>
          <a:bodyPr anchor="ctr"/>
          <a:lstStyle/>
          <a:p>
            <a:pPr algn="ctr"/>
            <a:r>
              <a:rPr lang="es-BO" sz="2800" b="1" dirty="0">
                <a:solidFill>
                  <a:schemeClr val="bg1"/>
                </a:solidFill>
                <a:effectLst>
                  <a:outerShdw blurRad="38100" dist="38100" dir="2700000" algn="tl">
                    <a:srgbClr val="000000">
                      <a:alpha val="43137"/>
                    </a:srgbClr>
                  </a:outerShdw>
                </a:effectLst>
              </a:rPr>
              <a:t>Planteamiento del problema</a:t>
            </a:r>
          </a:p>
        </p:txBody>
      </p:sp>
      <p:cxnSp>
        <p:nvCxnSpPr>
          <p:cNvPr id="27" name="Conector recto 26">
            <a:extLst>
              <a:ext uri="{FF2B5EF4-FFF2-40B4-BE49-F238E27FC236}">
                <a16:creationId xmlns:a16="http://schemas.microsoft.com/office/drawing/2014/main" id="{CFDDF52D-D33C-4235-9E42-30623CBE3980}"/>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8" name="CuadroTexto 27">
            <a:extLst>
              <a:ext uri="{FF2B5EF4-FFF2-40B4-BE49-F238E27FC236}">
                <a16:creationId xmlns:a16="http://schemas.microsoft.com/office/drawing/2014/main" id="{7BC77934-4729-4490-BC2B-42EEE255C8B0}"/>
              </a:ext>
            </a:extLst>
          </p:cNvPr>
          <p:cNvSpPr txBox="1"/>
          <p:nvPr/>
        </p:nvSpPr>
        <p:spPr>
          <a:xfrm>
            <a:off x="978519" y="2488076"/>
            <a:ext cx="6390713" cy="2118529"/>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Se ha podido evidenciar algunas deficiencias en la planificación de la Inteligencia Militar, la cual por distintos factores ha desestimado la importancia de la Contrainteligencia como herramienta para fortalecer la defensa y seguridad del Estado. </a:t>
            </a:r>
          </a:p>
        </p:txBody>
      </p:sp>
      <p:sp>
        <p:nvSpPr>
          <p:cNvPr id="6" name="object 79"/>
          <p:cNvSpPr/>
          <p:nvPr/>
        </p:nvSpPr>
        <p:spPr>
          <a:xfrm>
            <a:off x="4468495" y="6290869"/>
            <a:ext cx="193547" cy="193547"/>
          </a:xfrm>
          <a:prstGeom prst="rect">
            <a:avLst/>
          </a:prstGeom>
          <a:blipFill>
            <a:blip r:embed="rId2" cstate="print"/>
            <a:stretch>
              <a:fillRect/>
            </a:stretch>
          </a:blipFill>
        </p:spPr>
        <p:txBody>
          <a:bodyPr wrap="square" lIns="0" tIns="0" rIns="0" bIns="0" rtlCol="0"/>
          <a:lstStyle/>
          <a:p>
            <a:endParaRPr/>
          </a:p>
        </p:txBody>
      </p:sp>
      <p:sp>
        <p:nvSpPr>
          <p:cNvPr id="7" name="object 80"/>
          <p:cNvSpPr/>
          <p:nvPr/>
        </p:nvSpPr>
        <p:spPr>
          <a:xfrm>
            <a:off x="4463922" y="6286296"/>
            <a:ext cx="202691" cy="202691"/>
          </a:xfrm>
          <a:prstGeom prst="rect">
            <a:avLst/>
          </a:prstGeom>
          <a:blipFill>
            <a:blip r:embed="rId3" cstate="print"/>
            <a:stretch>
              <a:fillRect/>
            </a:stretch>
          </a:blipFill>
        </p:spPr>
        <p:txBody>
          <a:bodyPr wrap="square" lIns="0" tIns="0" rIns="0" bIns="0" rtlCol="0"/>
          <a:lstStyle/>
          <a:p>
            <a:endParaRPr/>
          </a:p>
        </p:txBody>
      </p:sp>
      <p:sp>
        <p:nvSpPr>
          <p:cNvPr id="8" name="object 81"/>
          <p:cNvSpPr/>
          <p:nvPr/>
        </p:nvSpPr>
        <p:spPr>
          <a:xfrm>
            <a:off x="8307976" y="2018441"/>
            <a:ext cx="2791007" cy="1881910"/>
          </a:xfrm>
          <a:prstGeom prst="rect">
            <a:avLst/>
          </a:prstGeom>
          <a:blipFill>
            <a:blip r:embed="rId4" cstate="print"/>
            <a:stretch>
              <a:fillRect/>
            </a:stretch>
          </a:blipFill>
        </p:spPr>
        <p:txBody>
          <a:bodyPr wrap="square" lIns="0" tIns="0" rIns="0" bIns="0" rtlCol="0"/>
          <a:lstStyle/>
          <a:p>
            <a:endParaRPr/>
          </a:p>
        </p:txBody>
      </p:sp>
      <p:sp>
        <p:nvSpPr>
          <p:cNvPr id="11" name="object 46"/>
          <p:cNvSpPr/>
          <p:nvPr/>
        </p:nvSpPr>
        <p:spPr>
          <a:xfrm>
            <a:off x="8307976" y="3900351"/>
            <a:ext cx="2791007" cy="1750423"/>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08524913"/>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laca">
            <a:extLst>
              <a:ext uri="{FF2B5EF4-FFF2-40B4-BE49-F238E27FC236}">
                <a16:creationId xmlns:a16="http://schemas.microsoft.com/office/drawing/2014/main" id="{6EDB3A0A-1B7A-4612-B07F-EBCB0DBDF844}"/>
              </a:ext>
            </a:extLst>
          </p:cNvPr>
          <p:cNvSpPr/>
          <p:nvPr/>
        </p:nvSpPr>
        <p:spPr>
          <a:xfrm>
            <a:off x="3317550" y="361572"/>
            <a:ext cx="5883600" cy="571504"/>
          </a:xfrm>
          <a:prstGeom prst="snip1Rect">
            <a:avLst/>
          </a:prstGeom>
          <a:ln/>
        </p:spPr>
        <p:style>
          <a:lnRef idx="0">
            <a:schemeClr val="accent1"/>
          </a:lnRef>
          <a:fillRef idx="3">
            <a:schemeClr val="accent1"/>
          </a:fillRef>
          <a:effectRef idx="3">
            <a:schemeClr val="accent1"/>
          </a:effectRef>
          <a:fontRef idx="minor">
            <a:schemeClr val="lt1"/>
          </a:fontRef>
        </p:style>
        <p:txBody>
          <a:bodyPr anchor="ctr"/>
          <a:lstStyle/>
          <a:p>
            <a:pPr algn="ctr"/>
            <a:r>
              <a:rPr lang="es-ES" sz="2400" dirty="0"/>
              <a:t>Estructura orgánica del DTCI</a:t>
            </a:r>
            <a:endParaRPr lang="es-BO" sz="4800" b="1" dirty="0">
              <a:solidFill>
                <a:schemeClr val="bg1"/>
              </a:solidFill>
              <a:effectLst>
                <a:outerShdw blurRad="38100" dist="38100" dir="2700000" algn="tl">
                  <a:srgbClr val="000000">
                    <a:alpha val="43137"/>
                  </a:srgbClr>
                </a:outerShdw>
              </a:effectLst>
            </a:endParaRPr>
          </a:p>
        </p:txBody>
      </p:sp>
      <p:cxnSp>
        <p:nvCxnSpPr>
          <p:cNvPr id="6" name="Conector recto 5">
            <a:extLst>
              <a:ext uri="{FF2B5EF4-FFF2-40B4-BE49-F238E27FC236}">
                <a16:creationId xmlns:a16="http://schemas.microsoft.com/office/drawing/2014/main" id="{8F6AAD09-0ED3-41E4-97AC-49DC200A9E9B}"/>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 name="Rectangle 2">
            <a:extLst>
              <a:ext uri="{FF2B5EF4-FFF2-40B4-BE49-F238E27FC236}">
                <a16:creationId xmlns:a16="http://schemas.microsoft.com/office/drawing/2014/main" id="{0F5C3D0B-DCC1-4883-91AE-6257611C1AB0}"/>
              </a:ext>
            </a:extLst>
          </p:cNvPr>
          <p:cNvSpPr>
            <a:spLocks noChangeArrowheads="1"/>
          </p:cNvSpPr>
          <p:nvPr/>
        </p:nvSpPr>
        <p:spPr bwMode="auto">
          <a:xfrm>
            <a:off x="1399142" y="11127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2">
            <a:extLst>
              <a:ext uri="{FF2B5EF4-FFF2-40B4-BE49-F238E27FC236}">
                <a16:creationId xmlns:a16="http://schemas.microsoft.com/office/drawing/2014/main" id="{2FE04B36-6CBE-4F90-AABE-BE091B6541E8}"/>
              </a:ext>
            </a:extLst>
          </p:cNvPr>
          <p:cNvSpPr>
            <a:spLocks noChangeArrowheads="1"/>
          </p:cNvSpPr>
          <p:nvPr/>
        </p:nvSpPr>
        <p:spPr bwMode="auto">
          <a:xfrm>
            <a:off x="196617" y="1743592"/>
            <a:ext cx="172150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3" name="Rectangle 2">
            <a:extLst>
              <a:ext uri="{FF2B5EF4-FFF2-40B4-BE49-F238E27FC236}">
                <a16:creationId xmlns:a16="http://schemas.microsoft.com/office/drawing/2014/main" id="{A734DEE8-A1DF-4657-A002-080D9301B717}"/>
              </a:ext>
            </a:extLst>
          </p:cNvPr>
          <p:cNvSpPr>
            <a:spLocks noChangeArrowheads="1"/>
          </p:cNvSpPr>
          <p:nvPr/>
        </p:nvSpPr>
        <p:spPr bwMode="auto">
          <a:xfrm>
            <a:off x="2082188" y="1504580"/>
            <a:ext cx="198192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11" name="Objeto 10">
            <a:extLst>
              <a:ext uri="{FF2B5EF4-FFF2-40B4-BE49-F238E27FC236}">
                <a16:creationId xmlns:a16="http://schemas.microsoft.com/office/drawing/2014/main" id="{BB7945C0-3BE3-4F0D-921C-2DBF6432F8B2}"/>
              </a:ext>
            </a:extLst>
          </p:cNvPr>
          <p:cNvGraphicFramePr>
            <a:graphicFrameLocks noChangeAspect="1"/>
          </p:cNvGraphicFramePr>
          <p:nvPr>
            <p:extLst>
              <p:ext uri="{D42A27DB-BD31-4B8C-83A1-F6EECF244321}">
                <p14:modId xmlns:p14="http://schemas.microsoft.com/office/powerpoint/2010/main" val="1537343452"/>
              </p:ext>
            </p:extLst>
          </p:nvPr>
        </p:nvGraphicFramePr>
        <p:xfrm>
          <a:off x="3317550" y="1504580"/>
          <a:ext cx="6681470" cy="4266596"/>
        </p:xfrm>
        <a:graphic>
          <a:graphicData uri="http://schemas.openxmlformats.org/presentationml/2006/ole">
            <mc:AlternateContent xmlns:mc="http://schemas.openxmlformats.org/markup-compatibility/2006">
              <mc:Choice xmlns:v="urn:schemas-microsoft-com:vml" Requires="v">
                <p:oleObj spid="_x0000_s2082" name="Visio" r:id="rId3" imgW="4445148" imgH="2838736" progId="Visio.Drawing.15">
                  <p:embed/>
                </p:oleObj>
              </mc:Choice>
              <mc:Fallback>
                <p:oleObj name="Visio" r:id="rId3" imgW="4445148" imgH="2838736" progId="Visio.Drawing.15">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7550" y="1504580"/>
                        <a:ext cx="6681470" cy="4266596"/>
                      </a:xfrm>
                      <a:prstGeom prst="rect">
                        <a:avLst/>
                      </a:prstGeom>
                      <a:solidFill>
                        <a:schemeClr val="bg2"/>
                      </a:solidFill>
                    </p:spPr>
                  </p:pic>
                </p:oleObj>
              </mc:Fallback>
            </mc:AlternateContent>
          </a:graphicData>
        </a:graphic>
      </p:graphicFrame>
    </p:spTree>
    <p:extLst>
      <p:ext uri="{BB962C8B-B14F-4D97-AF65-F5344CB8AC3E}">
        <p14:creationId xmlns:p14="http://schemas.microsoft.com/office/powerpoint/2010/main" val="26207981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22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laca">
            <a:extLst>
              <a:ext uri="{FF2B5EF4-FFF2-40B4-BE49-F238E27FC236}">
                <a16:creationId xmlns:a16="http://schemas.microsoft.com/office/drawing/2014/main" id="{6EDB3A0A-1B7A-4612-B07F-EBCB0DBDF844}"/>
              </a:ext>
            </a:extLst>
          </p:cNvPr>
          <p:cNvSpPr/>
          <p:nvPr/>
        </p:nvSpPr>
        <p:spPr>
          <a:xfrm>
            <a:off x="1769226" y="361572"/>
            <a:ext cx="5883600" cy="571504"/>
          </a:xfrm>
          <a:prstGeom prst="snip1Rect">
            <a:avLst/>
          </a:prstGeom>
          <a:ln/>
        </p:spPr>
        <p:style>
          <a:lnRef idx="0">
            <a:schemeClr val="accent1"/>
          </a:lnRef>
          <a:fillRef idx="3">
            <a:schemeClr val="accent1"/>
          </a:fillRef>
          <a:effectRef idx="3">
            <a:schemeClr val="accent1"/>
          </a:effectRef>
          <a:fontRef idx="minor">
            <a:schemeClr val="lt1"/>
          </a:fontRef>
        </p:style>
        <p:txBody>
          <a:bodyPr anchor="ctr"/>
          <a:lstStyle/>
          <a:p>
            <a:pPr algn="ctr"/>
            <a:r>
              <a:rPr lang="es-ES" sz="2400" dirty="0"/>
              <a:t>Estructura orgánica funcional</a:t>
            </a:r>
            <a:endParaRPr lang="es-BO" sz="4800" b="1" dirty="0">
              <a:solidFill>
                <a:schemeClr val="bg1"/>
              </a:solidFill>
              <a:effectLst>
                <a:outerShdw blurRad="38100" dist="38100" dir="2700000" algn="tl">
                  <a:srgbClr val="000000">
                    <a:alpha val="43137"/>
                  </a:srgbClr>
                </a:outerShdw>
              </a:effectLst>
            </a:endParaRPr>
          </a:p>
        </p:txBody>
      </p:sp>
      <p:cxnSp>
        <p:nvCxnSpPr>
          <p:cNvPr id="6" name="Conector recto 5">
            <a:extLst>
              <a:ext uri="{FF2B5EF4-FFF2-40B4-BE49-F238E27FC236}">
                <a16:creationId xmlns:a16="http://schemas.microsoft.com/office/drawing/2014/main" id="{8F6AAD09-0ED3-41E4-97AC-49DC200A9E9B}"/>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 name="Rectangle 2">
            <a:extLst>
              <a:ext uri="{FF2B5EF4-FFF2-40B4-BE49-F238E27FC236}">
                <a16:creationId xmlns:a16="http://schemas.microsoft.com/office/drawing/2014/main" id="{0F5C3D0B-DCC1-4883-91AE-6257611C1AB0}"/>
              </a:ext>
            </a:extLst>
          </p:cNvPr>
          <p:cNvSpPr>
            <a:spLocks noChangeArrowheads="1"/>
          </p:cNvSpPr>
          <p:nvPr/>
        </p:nvSpPr>
        <p:spPr bwMode="auto">
          <a:xfrm>
            <a:off x="1399142" y="11127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9" name="Tabla 8">
            <a:extLst>
              <a:ext uri="{FF2B5EF4-FFF2-40B4-BE49-F238E27FC236}">
                <a16:creationId xmlns:a16="http://schemas.microsoft.com/office/drawing/2014/main" id="{9EF1F246-6D09-49F1-BD21-D7D15F92D30E}"/>
              </a:ext>
            </a:extLst>
          </p:cNvPr>
          <p:cNvGraphicFramePr>
            <a:graphicFrameLocks noGrp="1"/>
          </p:cNvGraphicFramePr>
          <p:nvPr>
            <p:extLst>
              <p:ext uri="{D42A27DB-BD31-4B8C-83A1-F6EECF244321}">
                <p14:modId xmlns:p14="http://schemas.microsoft.com/office/powerpoint/2010/main" val="2800974177"/>
              </p:ext>
            </p:extLst>
          </p:nvPr>
        </p:nvGraphicFramePr>
        <p:xfrm>
          <a:off x="1703070" y="1533886"/>
          <a:ext cx="9029699" cy="4507204"/>
        </p:xfrm>
        <a:graphic>
          <a:graphicData uri="http://schemas.openxmlformats.org/drawingml/2006/table">
            <a:tbl>
              <a:tblPr firstRow="1" firstCol="1" bandRow="1">
                <a:tableStyleId>{D27102A9-8310-4765-A935-A1911B00CA55}</a:tableStyleId>
              </a:tblPr>
              <a:tblGrid>
                <a:gridCol w="4598888">
                  <a:extLst>
                    <a:ext uri="{9D8B030D-6E8A-4147-A177-3AD203B41FA5}">
                      <a16:colId xmlns:a16="http://schemas.microsoft.com/office/drawing/2014/main" val="4095335025"/>
                    </a:ext>
                  </a:extLst>
                </a:gridCol>
                <a:gridCol w="1196815">
                  <a:extLst>
                    <a:ext uri="{9D8B030D-6E8A-4147-A177-3AD203B41FA5}">
                      <a16:colId xmlns:a16="http://schemas.microsoft.com/office/drawing/2014/main" val="236319498"/>
                    </a:ext>
                  </a:extLst>
                </a:gridCol>
                <a:gridCol w="1102062">
                  <a:extLst>
                    <a:ext uri="{9D8B030D-6E8A-4147-A177-3AD203B41FA5}">
                      <a16:colId xmlns:a16="http://schemas.microsoft.com/office/drawing/2014/main" val="2448147919"/>
                    </a:ext>
                  </a:extLst>
                </a:gridCol>
                <a:gridCol w="2131934">
                  <a:extLst>
                    <a:ext uri="{9D8B030D-6E8A-4147-A177-3AD203B41FA5}">
                      <a16:colId xmlns:a16="http://schemas.microsoft.com/office/drawing/2014/main" val="660915849"/>
                    </a:ext>
                  </a:extLst>
                </a:gridCol>
              </a:tblGrid>
              <a:tr h="193653">
                <a:tc gridSpan="4">
                  <a:txBody>
                    <a:bodyPr/>
                    <a:lstStyle/>
                    <a:p>
                      <a:pPr algn="l">
                        <a:lnSpc>
                          <a:spcPct val="100000"/>
                        </a:lnSpc>
                      </a:pPr>
                      <a:r>
                        <a:rPr lang="es-ES" sz="1600" b="1" dirty="0">
                          <a:solidFill>
                            <a:srgbClr val="000000"/>
                          </a:solidFill>
                          <a:effectLst/>
                        </a:rPr>
                        <a:t>Destacamento Tipo de Contrainteligencia </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801637762"/>
                  </a:ext>
                </a:extLst>
              </a:tr>
              <a:tr h="193653">
                <a:tc>
                  <a:txBody>
                    <a:bodyPr/>
                    <a:lstStyle/>
                    <a:p>
                      <a:pPr algn="l">
                        <a:lnSpc>
                          <a:spcPct val="100000"/>
                        </a:lnSpc>
                      </a:pPr>
                      <a:r>
                        <a:rPr lang="es-ES" sz="1400" b="1">
                          <a:solidFill>
                            <a:srgbClr val="000000"/>
                          </a:solidFill>
                          <a:effectLst/>
                        </a:rPr>
                        <a:t>Cargo</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tc>
                  <a:txBody>
                    <a:bodyPr/>
                    <a:lstStyle/>
                    <a:p>
                      <a:pPr algn="l">
                        <a:lnSpc>
                          <a:spcPct val="100000"/>
                        </a:lnSpc>
                      </a:pPr>
                      <a:r>
                        <a:rPr lang="es-ES" sz="1400" b="1">
                          <a:solidFill>
                            <a:srgbClr val="000000"/>
                          </a:solidFill>
                          <a:effectLst/>
                        </a:rPr>
                        <a:t>orgánico</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tc>
                  <a:txBody>
                    <a:bodyPr/>
                    <a:lstStyle/>
                    <a:p>
                      <a:pPr algn="l">
                        <a:lnSpc>
                          <a:spcPct val="100000"/>
                        </a:lnSpc>
                      </a:pPr>
                      <a:r>
                        <a:rPr lang="es-ES" sz="1400" b="1">
                          <a:solidFill>
                            <a:srgbClr val="000000"/>
                          </a:solidFill>
                          <a:effectLst/>
                        </a:rPr>
                        <a:t>grado</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tc>
                  <a:txBody>
                    <a:bodyPr/>
                    <a:lstStyle/>
                    <a:p>
                      <a:pPr algn="l">
                        <a:lnSpc>
                          <a:spcPct val="100000"/>
                        </a:lnSpc>
                      </a:pPr>
                      <a:r>
                        <a:rPr lang="es-ES" sz="1400" b="1">
                          <a:solidFill>
                            <a:srgbClr val="000000"/>
                          </a:solidFill>
                          <a:effectLst/>
                        </a:rPr>
                        <a:t>especialidad</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extLst>
                  <a:ext uri="{0D108BD9-81ED-4DB2-BD59-A6C34878D82A}">
                    <a16:rowId xmlns:a16="http://schemas.microsoft.com/office/drawing/2014/main" val="1132194747"/>
                  </a:ext>
                </a:extLst>
              </a:tr>
              <a:tr h="193653">
                <a:tc>
                  <a:txBody>
                    <a:bodyPr/>
                    <a:lstStyle/>
                    <a:p>
                      <a:pPr algn="l">
                        <a:lnSpc>
                          <a:spcPct val="100000"/>
                        </a:lnSpc>
                      </a:pPr>
                      <a:r>
                        <a:rPr lang="es-ES" sz="1400" b="0" dirty="0">
                          <a:solidFill>
                            <a:srgbClr val="000000"/>
                          </a:solidFill>
                          <a:effectLst/>
                        </a:rPr>
                        <a:t>Jefe del destacamento</a:t>
                      </a:r>
                      <a:endParaRPr lang="es-EC" sz="1400" b="0" dirty="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tc>
                  <a:txBody>
                    <a:bodyPr/>
                    <a:lstStyle/>
                    <a:p>
                      <a:pPr algn="r">
                        <a:lnSpc>
                          <a:spcPct val="100000"/>
                        </a:lnSpc>
                      </a:pPr>
                      <a:r>
                        <a:rPr lang="es-ES" sz="1400">
                          <a:solidFill>
                            <a:srgbClr val="000000"/>
                          </a:solidFill>
                          <a:effectLst/>
                        </a:rPr>
                        <a:t>1</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tc>
                  <a:txBody>
                    <a:bodyPr/>
                    <a:lstStyle/>
                    <a:p>
                      <a:pPr algn="l">
                        <a:lnSpc>
                          <a:spcPct val="100000"/>
                        </a:lnSpc>
                      </a:pPr>
                      <a:r>
                        <a:rPr lang="es-ES" sz="1400">
                          <a:solidFill>
                            <a:srgbClr val="000000"/>
                          </a:solidFill>
                          <a:effectLst/>
                        </a:rPr>
                        <a:t>Mayo</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tc>
                  <a:txBody>
                    <a:bodyPr/>
                    <a:lstStyle/>
                    <a:p>
                      <a:pPr algn="l">
                        <a:lnSpc>
                          <a:spcPct val="100000"/>
                        </a:lnSpc>
                      </a:pPr>
                      <a:r>
                        <a:rPr lang="es-ES" sz="1400">
                          <a:solidFill>
                            <a:srgbClr val="000000"/>
                          </a:solidFill>
                          <a:effectLst/>
                        </a:rPr>
                        <a:t>Inteligencia Militar</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extLst>
                  <a:ext uri="{0D108BD9-81ED-4DB2-BD59-A6C34878D82A}">
                    <a16:rowId xmlns:a16="http://schemas.microsoft.com/office/drawing/2014/main" val="680087838"/>
                  </a:ext>
                </a:extLst>
              </a:tr>
              <a:tr h="193653">
                <a:tc>
                  <a:txBody>
                    <a:bodyPr/>
                    <a:lstStyle/>
                    <a:p>
                      <a:pPr algn="l">
                        <a:lnSpc>
                          <a:spcPct val="100000"/>
                        </a:lnSpc>
                      </a:pPr>
                      <a:r>
                        <a:rPr lang="es-ES" sz="1400" b="0" dirty="0">
                          <a:solidFill>
                            <a:srgbClr val="000000"/>
                          </a:solidFill>
                          <a:effectLst/>
                        </a:rPr>
                        <a:t>Jefe de la sección administrativa</a:t>
                      </a:r>
                      <a:endParaRPr lang="es-EC" sz="1400" b="0" dirty="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tc>
                  <a:txBody>
                    <a:bodyPr/>
                    <a:lstStyle/>
                    <a:p>
                      <a:pPr algn="r">
                        <a:lnSpc>
                          <a:spcPct val="100000"/>
                        </a:lnSpc>
                      </a:pPr>
                      <a:r>
                        <a:rPr lang="es-ES" sz="1400">
                          <a:solidFill>
                            <a:srgbClr val="000000"/>
                          </a:solidFill>
                          <a:effectLst/>
                        </a:rPr>
                        <a:t>1</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tc>
                  <a:txBody>
                    <a:bodyPr/>
                    <a:lstStyle/>
                    <a:p>
                      <a:pPr algn="l">
                        <a:lnSpc>
                          <a:spcPct val="100000"/>
                        </a:lnSpc>
                      </a:pPr>
                      <a:r>
                        <a:rPr lang="es-ES" sz="1400">
                          <a:solidFill>
                            <a:srgbClr val="000000"/>
                          </a:solidFill>
                          <a:effectLst/>
                        </a:rPr>
                        <a:t>Tnte</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tc>
                  <a:txBody>
                    <a:bodyPr/>
                    <a:lstStyle/>
                    <a:p>
                      <a:pPr algn="l">
                        <a:lnSpc>
                          <a:spcPct val="100000"/>
                        </a:lnSpc>
                      </a:pPr>
                      <a:r>
                        <a:rPr lang="es-ES" sz="1400">
                          <a:solidFill>
                            <a:srgbClr val="000000"/>
                          </a:solidFill>
                          <a:effectLst/>
                        </a:rPr>
                        <a:t>Inteligencia Militar</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extLst>
                  <a:ext uri="{0D108BD9-81ED-4DB2-BD59-A6C34878D82A}">
                    <a16:rowId xmlns:a16="http://schemas.microsoft.com/office/drawing/2014/main" val="4146915517"/>
                  </a:ext>
                </a:extLst>
              </a:tr>
              <a:tr h="193653">
                <a:tc>
                  <a:txBody>
                    <a:bodyPr/>
                    <a:lstStyle/>
                    <a:p>
                      <a:pPr algn="l">
                        <a:lnSpc>
                          <a:spcPct val="100000"/>
                        </a:lnSpc>
                      </a:pPr>
                      <a:r>
                        <a:rPr lang="es-ES" sz="1400" b="0" dirty="0">
                          <a:solidFill>
                            <a:srgbClr val="000000"/>
                          </a:solidFill>
                          <a:effectLst/>
                        </a:rPr>
                        <a:t>Encargado de la sección administrativa</a:t>
                      </a:r>
                      <a:endParaRPr lang="es-EC" sz="1400" b="0" dirty="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tc>
                  <a:txBody>
                    <a:bodyPr/>
                    <a:lstStyle/>
                    <a:p>
                      <a:pPr algn="r">
                        <a:lnSpc>
                          <a:spcPct val="100000"/>
                        </a:lnSpc>
                      </a:pPr>
                      <a:r>
                        <a:rPr lang="es-ES" sz="1400">
                          <a:solidFill>
                            <a:srgbClr val="000000"/>
                          </a:solidFill>
                          <a:effectLst/>
                        </a:rPr>
                        <a:t>1</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tc>
                  <a:txBody>
                    <a:bodyPr/>
                    <a:lstStyle/>
                    <a:p>
                      <a:pPr algn="l">
                        <a:lnSpc>
                          <a:spcPct val="100000"/>
                        </a:lnSpc>
                      </a:pPr>
                      <a:r>
                        <a:rPr lang="es-ES" sz="1400">
                          <a:solidFill>
                            <a:srgbClr val="000000"/>
                          </a:solidFill>
                          <a:effectLst/>
                        </a:rPr>
                        <a:t>Cbop</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tc>
                  <a:txBody>
                    <a:bodyPr/>
                    <a:lstStyle/>
                    <a:p>
                      <a:pPr algn="l">
                        <a:lnSpc>
                          <a:spcPct val="100000"/>
                        </a:lnSpc>
                      </a:pPr>
                      <a:r>
                        <a:rPr lang="es-ES" sz="1400">
                          <a:solidFill>
                            <a:srgbClr val="000000"/>
                          </a:solidFill>
                          <a:effectLst/>
                        </a:rPr>
                        <a:t>Gestión documental</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extLst>
                  <a:ext uri="{0D108BD9-81ED-4DB2-BD59-A6C34878D82A}">
                    <a16:rowId xmlns:a16="http://schemas.microsoft.com/office/drawing/2014/main" val="3113014706"/>
                  </a:ext>
                </a:extLst>
              </a:tr>
              <a:tr h="422884">
                <a:tc>
                  <a:txBody>
                    <a:bodyPr/>
                    <a:lstStyle/>
                    <a:p>
                      <a:pPr algn="l">
                        <a:lnSpc>
                          <a:spcPct val="100000"/>
                        </a:lnSpc>
                      </a:pPr>
                      <a:r>
                        <a:rPr lang="es-ES" sz="1400" b="0" dirty="0">
                          <a:solidFill>
                            <a:srgbClr val="000000"/>
                          </a:solidFill>
                          <a:effectLst/>
                        </a:rPr>
                        <a:t>Jefe de la sección tecnológica e informática</a:t>
                      </a:r>
                      <a:endParaRPr lang="es-EC" sz="1400" b="0" dirty="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tc>
                  <a:txBody>
                    <a:bodyPr/>
                    <a:lstStyle/>
                    <a:p>
                      <a:pPr algn="r">
                        <a:lnSpc>
                          <a:spcPct val="100000"/>
                        </a:lnSpc>
                      </a:pPr>
                      <a:r>
                        <a:rPr lang="es-ES" sz="1400">
                          <a:solidFill>
                            <a:srgbClr val="000000"/>
                          </a:solidFill>
                          <a:effectLst/>
                        </a:rPr>
                        <a:t>1</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tc>
                  <a:txBody>
                    <a:bodyPr/>
                    <a:lstStyle/>
                    <a:p>
                      <a:pPr algn="l">
                        <a:lnSpc>
                          <a:spcPct val="100000"/>
                        </a:lnSpc>
                      </a:pPr>
                      <a:r>
                        <a:rPr lang="es-ES" sz="1400">
                          <a:solidFill>
                            <a:srgbClr val="000000"/>
                          </a:solidFill>
                          <a:effectLst/>
                        </a:rPr>
                        <a:t>Capt</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tc>
                  <a:txBody>
                    <a:bodyPr/>
                    <a:lstStyle/>
                    <a:p>
                      <a:pPr algn="l">
                        <a:lnSpc>
                          <a:spcPct val="100000"/>
                        </a:lnSpc>
                      </a:pPr>
                      <a:r>
                        <a:rPr lang="es-ES" sz="1400">
                          <a:solidFill>
                            <a:srgbClr val="000000"/>
                          </a:solidFill>
                          <a:effectLst/>
                        </a:rPr>
                        <a:t>Analista - Inteligencia Militar</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extLst>
                  <a:ext uri="{0D108BD9-81ED-4DB2-BD59-A6C34878D82A}">
                    <a16:rowId xmlns:a16="http://schemas.microsoft.com/office/drawing/2014/main" val="412754549"/>
                  </a:ext>
                </a:extLst>
              </a:tr>
              <a:tr h="422884">
                <a:tc>
                  <a:txBody>
                    <a:bodyPr/>
                    <a:lstStyle/>
                    <a:p>
                      <a:pPr algn="l">
                        <a:lnSpc>
                          <a:spcPct val="100000"/>
                        </a:lnSpc>
                      </a:pPr>
                      <a:r>
                        <a:rPr lang="es-ES" sz="1400" b="0" dirty="0">
                          <a:solidFill>
                            <a:srgbClr val="000000"/>
                          </a:solidFill>
                          <a:effectLst/>
                        </a:rPr>
                        <a:t>Administrador de seguridad informática</a:t>
                      </a:r>
                      <a:endParaRPr lang="es-EC" sz="1400" b="0" dirty="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tc>
                  <a:txBody>
                    <a:bodyPr/>
                    <a:lstStyle/>
                    <a:p>
                      <a:pPr algn="r">
                        <a:lnSpc>
                          <a:spcPct val="100000"/>
                        </a:lnSpc>
                      </a:pPr>
                      <a:r>
                        <a:rPr lang="es-ES" sz="1400">
                          <a:solidFill>
                            <a:srgbClr val="000000"/>
                          </a:solidFill>
                          <a:effectLst/>
                        </a:rPr>
                        <a:t>1</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tc>
                  <a:txBody>
                    <a:bodyPr/>
                    <a:lstStyle/>
                    <a:p>
                      <a:pPr algn="l">
                        <a:lnSpc>
                          <a:spcPct val="100000"/>
                        </a:lnSpc>
                      </a:pPr>
                      <a:r>
                        <a:rPr lang="es-ES" sz="1400">
                          <a:solidFill>
                            <a:srgbClr val="000000"/>
                          </a:solidFill>
                          <a:effectLst/>
                        </a:rPr>
                        <a:t>Sgop</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tc>
                  <a:txBody>
                    <a:bodyPr/>
                    <a:lstStyle/>
                    <a:p>
                      <a:pPr algn="l">
                        <a:lnSpc>
                          <a:spcPct val="100000"/>
                        </a:lnSpc>
                      </a:pPr>
                      <a:r>
                        <a:rPr lang="es-ES" sz="1400">
                          <a:solidFill>
                            <a:srgbClr val="000000"/>
                          </a:solidFill>
                          <a:effectLst/>
                        </a:rPr>
                        <a:t>Analista - Inteligencia Militar</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extLst>
                  <a:ext uri="{0D108BD9-81ED-4DB2-BD59-A6C34878D82A}">
                    <a16:rowId xmlns:a16="http://schemas.microsoft.com/office/drawing/2014/main" val="2714235728"/>
                  </a:ext>
                </a:extLst>
              </a:tr>
              <a:tr h="422884">
                <a:tc>
                  <a:txBody>
                    <a:bodyPr/>
                    <a:lstStyle/>
                    <a:p>
                      <a:pPr algn="l">
                        <a:lnSpc>
                          <a:spcPct val="100000"/>
                        </a:lnSpc>
                      </a:pPr>
                      <a:r>
                        <a:rPr lang="es-ES" sz="1400" b="0" dirty="0">
                          <a:solidFill>
                            <a:srgbClr val="000000"/>
                          </a:solidFill>
                          <a:effectLst/>
                        </a:rPr>
                        <a:t>Administrador de redes y sistemas de información</a:t>
                      </a:r>
                      <a:endParaRPr lang="es-EC" sz="1400" b="0" dirty="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tc>
                  <a:txBody>
                    <a:bodyPr/>
                    <a:lstStyle/>
                    <a:p>
                      <a:pPr algn="r">
                        <a:lnSpc>
                          <a:spcPct val="100000"/>
                        </a:lnSpc>
                      </a:pPr>
                      <a:r>
                        <a:rPr lang="es-ES" sz="1400">
                          <a:solidFill>
                            <a:srgbClr val="000000"/>
                          </a:solidFill>
                          <a:effectLst/>
                        </a:rPr>
                        <a:t>1</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tc>
                  <a:txBody>
                    <a:bodyPr/>
                    <a:lstStyle/>
                    <a:p>
                      <a:pPr algn="l">
                        <a:lnSpc>
                          <a:spcPct val="100000"/>
                        </a:lnSpc>
                      </a:pPr>
                      <a:r>
                        <a:rPr lang="es-ES" sz="1400">
                          <a:solidFill>
                            <a:srgbClr val="000000"/>
                          </a:solidFill>
                          <a:effectLst/>
                        </a:rPr>
                        <a:t>Sgos</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tc>
                  <a:txBody>
                    <a:bodyPr/>
                    <a:lstStyle/>
                    <a:p>
                      <a:pPr algn="l">
                        <a:lnSpc>
                          <a:spcPct val="100000"/>
                        </a:lnSpc>
                      </a:pPr>
                      <a:r>
                        <a:rPr lang="es-ES" sz="1400" dirty="0">
                          <a:solidFill>
                            <a:srgbClr val="000000"/>
                          </a:solidFill>
                          <a:effectLst/>
                        </a:rPr>
                        <a:t>Analista - Inteligencia Militar</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extLst>
                  <a:ext uri="{0D108BD9-81ED-4DB2-BD59-A6C34878D82A}">
                    <a16:rowId xmlns:a16="http://schemas.microsoft.com/office/drawing/2014/main" val="1406560631"/>
                  </a:ext>
                </a:extLst>
              </a:tr>
              <a:tr h="422884">
                <a:tc>
                  <a:txBody>
                    <a:bodyPr/>
                    <a:lstStyle/>
                    <a:p>
                      <a:pPr algn="l">
                        <a:lnSpc>
                          <a:spcPct val="100000"/>
                        </a:lnSpc>
                      </a:pPr>
                      <a:r>
                        <a:rPr lang="es-ES" sz="1400" b="0" dirty="0">
                          <a:solidFill>
                            <a:srgbClr val="000000"/>
                          </a:solidFill>
                          <a:effectLst/>
                        </a:rPr>
                        <a:t>Técnico en gestión de base de datos</a:t>
                      </a:r>
                      <a:endParaRPr lang="es-EC" sz="1400" b="0" dirty="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tc>
                  <a:txBody>
                    <a:bodyPr/>
                    <a:lstStyle/>
                    <a:p>
                      <a:pPr algn="r">
                        <a:lnSpc>
                          <a:spcPct val="100000"/>
                        </a:lnSpc>
                      </a:pPr>
                      <a:r>
                        <a:rPr lang="es-ES" sz="1400">
                          <a:solidFill>
                            <a:srgbClr val="000000"/>
                          </a:solidFill>
                          <a:effectLst/>
                        </a:rPr>
                        <a:t>1</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tc>
                  <a:txBody>
                    <a:bodyPr/>
                    <a:lstStyle/>
                    <a:p>
                      <a:pPr algn="l">
                        <a:lnSpc>
                          <a:spcPct val="100000"/>
                        </a:lnSpc>
                      </a:pPr>
                      <a:r>
                        <a:rPr lang="es-ES" sz="1400">
                          <a:solidFill>
                            <a:srgbClr val="000000"/>
                          </a:solidFill>
                          <a:effectLst/>
                        </a:rPr>
                        <a:t>Cbop</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tc>
                  <a:txBody>
                    <a:bodyPr/>
                    <a:lstStyle/>
                    <a:p>
                      <a:pPr algn="l">
                        <a:lnSpc>
                          <a:spcPct val="100000"/>
                        </a:lnSpc>
                      </a:pPr>
                      <a:r>
                        <a:rPr lang="es-ES" sz="1400">
                          <a:solidFill>
                            <a:srgbClr val="000000"/>
                          </a:solidFill>
                          <a:effectLst/>
                        </a:rPr>
                        <a:t>Analista - Inteligencia Militar</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extLst>
                  <a:ext uri="{0D108BD9-81ED-4DB2-BD59-A6C34878D82A}">
                    <a16:rowId xmlns:a16="http://schemas.microsoft.com/office/drawing/2014/main" val="2705204123"/>
                  </a:ext>
                </a:extLst>
              </a:tr>
              <a:tr h="422884">
                <a:tc>
                  <a:txBody>
                    <a:bodyPr/>
                    <a:lstStyle/>
                    <a:p>
                      <a:pPr algn="l">
                        <a:lnSpc>
                          <a:spcPct val="100000"/>
                        </a:lnSpc>
                      </a:pPr>
                      <a:r>
                        <a:rPr lang="es-ES" sz="1400" b="0">
                          <a:solidFill>
                            <a:srgbClr val="000000"/>
                          </a:solidFill>
                          <a:effectLst/>
                        </a:rPr>
                        <a:t>Jefe de la sección operaciones especiales y análisis </a:t>
                      </a:r>
                      <a:endParaRPr lang="es-EC" sz="1400" b="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tc>
                  <a:txBody>
                    <a:bodyPr/>
                    <a:lstStyle/>
                    <a:p>
                      <a:pPr algn="r">
                        <a:lnSpc>
                          <a:spcPct val="100000"/>
                        </a:lnSpc>
                      </a:pPr>
                      <a:r>
                        <a:rPr lang="es-ES" sz="1400" dirty="0">
                          <a:solidFill>
                            <a:srgbClr val="000000"/>
                          </a:solidFill>
                          <a:effectLst/>
                        </a:rPr>
                        <a:t>1</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tc>
                  <a:txBody>
                    <a:bodyPr/>
                    <a:lstStyle/>
                    <a:p>
                      <a:pPr algn="l">
                        <a:lnSpc>
                          <a:spcPct val="100000"/>
                        </a:lnSpc>
                      </a:pPr>
                      <a:r>
                        <a:rPr lang="es-ES" sz="1400">
                          <a:solidFill>
                            <a:srgbClr val="000000"/>
                          </a:solidFill>
                          <a:effectLst/>
                        </a:rPr>
                        <a:t>Capt</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tc>
                  <a:txBody>
                    <a:bodyPr/>
                    <a:lstStyle/>
                    <a:p>
                      <a:pPr algn="l">
                        <a:lnSpc>
                          <a:spcPct val="100000"/>
                        </a:lnSpc>
                      </a:pPr>
                      <a:r>
                        <a:rPr lang="es-ES" sz="1400">
                          <a:solidFill>
                            <a:srgbClr val="000000"/>
                          </a:solidFill>
                          <a:effectLst/>
                        </a:rPr>
                        <a:t>Inteligencia Militar</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extLst>
                  <a:ext uri="{0D108BD9-81ED-4DB2-BD59-A6C34878D82A}">
                    <a16:rowId xmlns:a16="http://schemas.microsoft.com/office/drawing/2014/main" val="4236769667"/>
                  </a:ext>
                </a:extLst>
              </a:tr>
              <a:tr h="422884">
                <a:tc>
                  <a:txBody>
                    <a:bodyPr/>
                    <a:lstStyle/>
                    <a:p>
                      <a:pPr algn="l">
                        <a:lnSpc>
                          <a:spcPct val="100000"/>
                        </a:lnSpc>
                      </a:pPr>
                      <a:r>
                        <a:rPr lang="es-ES" sz="1400" b="0">
                          <a:solidFill>
                            <a:srgbClr val="000000"/>
                          </a:solidFill>
                          <a:effectLst/>
                        </a:rPr>
                        <a:t>Analista de contrainteligencia </a:t>
                      </a:r>
                      <a:endParaRPr lang="es-EC" sz="1400" b="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tc>
                  <a:txBody>
                    <a:bodyPr/>
                    <a:lstStyle/>
                    <a:p>
                      <a:pPr algn="r">
                        <a:lnSpc>
                          <a:spcPct val="100000"/>
                        </a:lnSpc>
                      </a:pPr>
                      <a:r>
                        <a:rPr lang="es-ES" sz="1400" dirty="0">
                          <a:solidFill>
                            <a:srgbClr val="000000"/>
                          </a:solidFill>
                          <a:effectLst/>
                        </a:rPr>
                        <a:t>1</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tc>
                  <a:txBody>
                    <a:bodyPr/>
                    <a:lstStyle/>
                    <a:p>
                      <a:pPr algn="l">
                        <a:lnSpc>
                          <a:spcPct val="100000"/>
                        </a:lnSpc>
                      </a:pPr>
                      <a:r>
                        <a:rPr lang="es-ES" sz="1400">
                          <a:solidFill>
                            <a:srgbClr val="000000"/>
                          </a:solidFill>
                          <a:effectLst/>
                        </a:rPr>
                        <a:t>Sgop</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tc>
                  <a:txBody>
                    <a:bodyPr/>
                    <a:lstStyle/>
                    <a:p>
                      <a:pPr algn="l">
                        <a:lnSpc>
                          <a:spcPct val="100000"/>
                        </a:lnSpc>
                      </a:pPr>
                      <a:r>
                        <a:rPr lang="es-ES" sz="1400">
                          <a:solidFill>
                            <a:srgbClr val="000000"/>
                          </a:solidFill>
                          <a:effectLst/>
                        </a:rPr>
                        <a:t>Analista - Inteligencia Militar</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extLst>
                  <a:ext uri="{0D108BD9-81ED-4DB2-BD59-A6C34878D82A}">
                    <a16:rowId xmlns:a16="http://schemas.microsoft.com/office/drawing/2014/main" val="1173880247"/>
                  </a:ext>
                </a:extLst>
              </a:tr>
              <a:tr h="422884">
                <a:tc>
                  <a:txBody>
                    <a:bodyPr/>
                    <a:lstStyle/>
                    <a:p>
                      <a:pPr algn="l">
                        <a:lnSpc>
                          <a:spcPct val="100000"/>
                        </a:lnSpc>
                      </a:pPr>
                      <a:r>
                        <a:rPr lang="es-ES" sz="1400" b="0">
                          <a:solidFill>
                            <a:srgbClr val="000000"/>
                          </a:solidFill>
                          <a:effectLst/>
                        </a:rPr>
                        <a:t>Analista financiero</a:t>
                      </a:r>
                      <a:endParaRPr lang="es-EC" sz="1400" b="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tc>
                  <a:txBody>
                    <a:bodyPr/>
                    <a:lstStyle/>
                    <a:p>
                      <a:pPr algn="r">
                        <a:lnSpc>
                          <a:spcPct val="100000"/>
                        </a:lnSpc>
                      </a:pPr>
                      <a:r>
                        <a:rPr lang="es-ES" sz="1400" dirty="0">
                          <a:solidFill>
                            <a:srgbClr val="000000"/>
                          </a:solidFill>
                          <a:effectLst/>
                        </a:rPr>
                        <a:t>1</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tc>
                  <a:txBody>
                    <a:bodyPr/>
                    <a:lstStyle/>
                    <a:p>
                      <a:pPr algn="l">
                        <a:lnSpc>
                          <a:spcPct val="100000"/>
                        </a:lnSpc>
                      </a:pPr>
                      <a:r>
                        <a:rPr lang="es-ES" sz="1400" dirty="0" err="1">
                          <a:solidFill>
                            <a:srgbClr val="000000"/>
                          </a:solidFill>
                          <a:effectLst/>
                        </a:rPr>
                        <a:t>Sgos</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tc>
                  <a:txBody>
                    <a:bodyPr/>
                    <a:lstStyle/>
                    <a:p>
                      <a:pPr algn="l">
                        <a:lnSpc>
                          <a:spcPct val="100000"/>
                        </a:lnSpc>
                      </a:pPr>
                      <a:r>
                        <a:rPr lang="es-ES" sz="1400">
                          <a:solidFill>
                            <a:srgbClr val="000000"/>
                          </a:solidFill>
                          <a:effectLst/>
                        </a:rPr>
                        <a:t>Analista - Inteligencia Militar</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extLst>
                  <a:ext uri="{0D108BD9-81ED-4DB2-BD59-A6C34878D82A}">
                    <a16:rowId xmlns:a16="http://schemas.microsoft.com/office/drawing/2014/main" val="542271234"/>
                  </a:ext>
                </a:extLst>
              </a:tr>
              <a:tr h="422884">
                <a:tc>
                  <a:txBody>
                    <a:bodyPr/>
                    <a:lstStyle/>
                    <a:p>
                      <a:pPr algn="l">
                        <a:lnSpc>
                          <a:spcPct val="100000"/>
                        </a:lnSpc>
                      </a:pPr>
                      <a:r>
                        <a:rPr lang="es-ES" sz="1400" b="0" dirty="0">
                          <a:solidFill>
                            <a:srgbClr val="000000"/>
                          </a:solidFill>
                          <a:effectLst/>
                        </a:rPr>
                        <a:t>Agentes analistas de riesgos y amenazas </a:t>
                      </a:r>
                      <a:endParaRPr lang="es-EC" sz="1400" b="0" dirty="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tc>
                  <a:txBody>
                    <a:bodyPr/>
                    <a:lstStyle/>
                    <a:p>
                      <a:pPr algn="r">
                        <a:lnSpc>
                          <a:spcPct val="100000"/>
                        </a:lnSpc>
                      </a:pPr>
                      <a:r>
                        <a:rPr lang="es-ES" sz="1400" dirty="0">
                          <a:solidFill>
                            <a:srgbClr val="000000"/>
                          </a:solidFill>
                          <a:effectLst/>
                        </a:rPr>
                        <a:t>2</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tc>
                  <a:txBody>
                    <a:bodyPr/>
                    <a:lstStyle/>
                    <a:p>
                      <a:pPr algn="l">
                        <a:lnSpc>
                          <a:spcPct val="100000"/>
                        </a:lnSpc>
                      </a:pPr>
                      <a:r>
                        <a:rPr lang="es-ES" sz="1400" dirty="0" err="1">
                          <a:solidFill>
                            <a:srgbClr val="000000"/>
                          </a:solidFill>
                          <a:effectLst/>
                        </a:rPr>
                        <a:t>Sgos</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tc>
                  <a:txBody>
                    <a:bodyPr/>
                    <a:lstStyle/>
                    <a:p>
                      <a:pPr algn="l">
                        <a:lnSpc>
                          <a:spcPct val="100000"/>
                        </a:lnSpc>
                      </a:pPr>
                      <a:r>
                        <a:rPr lang="es-ES" sz="1400" dirty="0">
                          <a:solidFill>
                            <a:srgbClr val="000000"/>
                          </a:solidFill>
                          <a:effectLst/>
                        </a:rPr>
                        <a:t>Analista - Inteligencia Militar</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51577" marR="51577" marT="0" marB="0"/>
                </a:tc>
                <a:extLst>
                  <a:ext uri="{0D108BD9-81ED-4DB2-BD59-A6C34878D82A}">
                    <a16:rowId xmlns:a16="http://schemas.microsoft.com/office/drawing/2014/main" val="751063711"/>
                  </a:ext>
                </a:extLst>
              </a:tr>
            </a:tbl>
          </a:graphicData>
        </a:graphic>
      </p:graphicFrame>
    </p:spTree>
    <p:extLst>
      <p:ext uri="{BB962C8B-B14F-4D97-AF65-F5344CB8AC3E}">
        <p14:creationId xmlns:p14="http://schemas.microsoft.com/office/powerpoint/2010/main" val="14164122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23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laca">
            <a:extLst>
              <a:ext uri="{FF2B5EF4-FFF2-40B4-BE49-F238E27FC236}">
                <a16:creationId xmlns:a16="http://schemas.microsoft.com/office/drawing/2014/main" id="{6EDB3A0A-1B7A-4612-B07F-EBCB0DBDF844}"/>
              </a:ext>
            </a:extLst>
          </p:cNvPr>
          <p:cNvSpPr/>
          <p:nvPr/>
        </p:nvSpPr>
        <p:spPr>
          <a:xfrm>
            <a:off x="1769226" y="361572"/>
            <a:ext cx="5883600" cy="571504"/>
          </a:xfrm>
          <a:prstGeom prst="snip1Rect">
            <a:avLst/>
          </a:prstGeom>
          <a:ln/>
        </p:spPr>
        <p:style>
          <a:lnRef idx="0">
            <a:schemeClr val="accent1"/>
          </a:lnRef>
          <a:fillRef idx="3">
            <a:schemeClr val="accent1"/>
          </a:fillRef>
          <a:effectRef idx="3">
            <a:schemeClr val="accent1"/>
          </a:effectRef>
          <a:fontRef idx="minor">
            <a:schemeClr val="lt1"/>
          </a:fontRef>
        </p:style>
        <p:txBody>
          <a:bodyPr anchor="ctr"/>
          <a:lstStyle/>
          <a:p>
            <a:pPr algn="ctr"/>
            <a:r>
              <a:rPr lang="es-ES" sz="2400" dirty="0"/>
              <a:t>Estructura orgánica funcional</a:t>
            </a:r>
            <a:endParaRPr lang="es-BO" sz="4800" b="1" dirty="0">
              <a:solidFill>
                <a:schemeClr val="bg1"/>
              </a:solidFill>
              <a:effectLst>
                <a:outerShdw blurRad="38100" dist="38100" dir="2700000" algn="tl">
                  <a:srgbClr val="000000">
                    <a:alpha val="43137"/>
                  </a:srgbClr>
                </a:outerShdw>
              </a:effectLst>
            </a:endParaRPr>
          </a:p>
        </p:txBody>
      </p:sp>
      <p:cxnSp>
        <p:nvCxnSpPr>
          <p:cNvPr id="6" name="Conector recto 5">
            <a:extLst>
              <a:ext uri="{FF2B5EF4-FFF2-40B4-BE49-F238E27FC236}">
                <a16:creationId xmlns:a16="http://schemas.microsoft.com/office/drawing/2014/main" id="{8F6AAD09-0ED3-41E4-97AC-49DC200A9E9B}"/>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 name="Rectangle 2">
            <a:extLst>
              <a:ext uri="{FF2B5EF4-FFF2-40B4-BE49-F238E27FC236}">
                <a16:creationId xmlns:a16="http://schemas.microsoft.com/office/drawing/2014/main" id="{0F5C3D0B-DCC1-4883-91AE-6257611C1AB0}"/>
              </a:ext>
            </a:extLst>
          </p:cNvPr>
          <p:cNvSpPr>
            <a:spLocks noChangeArrowheads="1"/>
          </p:cNvSpPr>
          <p:nvPr/>
        </p:nvSpPr>
        <p:spPr bwMode="auto">
          <a:xfrm>
            <a:off x="1399142" y="11127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2">
            <a:extLst>
              <a:ext uri="{FF2B5EF4-FFF2-40B4-BE49-F238E27FC236}">
                <a16:creationId xmlns:a16="http://schemas.microsoft.com/office/drawing/2014/main" id="{2FE04B36-6CBE-4F90-AABE-BE091B6541E8}"/>
              </a:ext>
            </a:extLst>
          </p:cNvPr>
          <p:cNvSpPr>
            <a:spLocks noChangeArrowheads="1"/>
          </p:cNvSpPr>
          <p:nvPr/>
        </p:nvSpPr>
        <p:spPr bwMode="auto">
          <a:xfrm>
            <a:off x="196617" y="1743592"/>
            <a:ext cx="172150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7" name="Tabla 6">
            <a:extLst>
              <a:ext uri="{FF2B5EF4-FFF2-40B4-BE49-F238E27FC236}">
                <a16:creationId xmlns:a16="http://schemas.microsoft.com/office/drawing/2014/main" id="{950EE707-F728-4C9E-9876-2DC7855513BC}"/>
              </a:ext>
            </a:extLst>
          </p:cNvPr>
          <p:cNvGraphicFramePr>
            <a:graphicFrameLocks noGrp="1"/>
          </p:cNvGraphicFramePr>
          <p:nvPr>
            <p:extLst>
              <p:ext uri="{D42A27DB-BD31-4B8C-83A1-F6EECF244321}">
                <p14:modId xmlns:p14="http://schemas.microsoft.com/office/powerpoint/2010/main" val="704797423"/>
              </p:ext>
            </p:extLst>
          </p:nvPr>
        </p:nvGraphicFramePr>
        <p:xfrm>
          <a:off x="1769226" y="1717990"/>
          <a:ext cx="8914014" cy="4575904"/>
        </p:xfrm>
        <a:graphic>
          <a:graphicData uri="http://schemas.openxmlformats.org/drawingml/2006/table">
            <a:tbl>
              <a:tblPr firstRow="1" firstCol="1" bandRow="1">
                <a:tableStyleId>{D27102A9-8310-4765-A935-A1911B00CA55}</a:tableStyleId>
              </a:tblPr>
              <a:tblGrid>
                <a:gridCol w="4539968">
                  <a:extLst>
                    <a:ext uri="{9D8B030D-6E8A-4147-A177-3AD203B41FA5}">
                      <a16:colId xmlns:a16="http://schemas.microsoft.com/office/drawing/2014/main" val="2297771492"/>
                    </a:ext>
                  </a:extLst>
                </a:gridCol>
                <a:gridCol w="1181483">
                  <a:extLst>
                    <a:ext uri="{9D8B030D-6E8A-4147-A177-3AD203B41FA5}">
                      <a16:colId xmlns:a16="http://schemas.microsoft.com/office/drawing/2014/main" val="865551368"/>
                    </a:ext>
                  </a:extLst>
                </a:gridCol>
                <a:gridCol w="1087943">
                  <a:extLst>
                    <a:ext uri="{9D8B030D-6E8A-4147-A177-3AD203B41FA5}">
                      <a16:colId xmlns:a16="http://schemas.microsoft.com/office/drawing/2014/main" val="1268158764"/>
                    </a:ext>
                  </a:extLst>
                </a:gridCol>
                <a:gridCol w="2104620">
                  <a:extLst>
                    <a:ext uri="{9D8B030D-6E8A-4147-A177-3AD203B41FA5}">
                      <a16:colId xmlns:a16="http://schemas.microsoft.com/office/drawing/2014/main" val="1833043175"/>
                    </a:ext>
                  </a:extLst>
                </a:gridCol>
              </a:tblGrid>
              <a:tr h="257043">
                <a:tc gridSpan="4">
                  <a:txBody>
                    <a:bodyPr/>
                    <a:lstStyle/>
                    <a:p>
                      <a:pPr algn="l">
                        <a:lnSpc>
                          <a:spcPct val="100000"/>
                        </a:lnSpc>
                      </a:pPr>
                      <a:r>
                        <a:rPr lang="es-ES" sz="1800" b="1" dirty="0">
                          <a:solidFill>
                            <a:srgbClr val="000000"/>
                          </a:solidFill>
                          <a:effectLst/>
                        </a:rPr>
                        <a:t>Destacamento Tipo de Contrainteligencia </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65347" marR="65347"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209267389"/>
                  </a:ext>
                </a:extLst>
              </a:tr>
              <a:tr h="257043">
                <a:tc>
                  <a:txBody>
                    <a:bodyPr/>
                    <a:lstStyle/>
                    <a:p>
                      <a:pPr algn="l">
                        <a:lnSpc>
                          <a:spcPct val="100000"/>
                        </a:lnSpc>
                      </a:pPr>
                      <a:r>
                        <a:rPr lang="es-ES" sz="1600" b="1" dirty="0">
                          <a:solidFill>
                            <a:srgbClr val="000000"/>
                          </a:solidFill>
                          <a:effectLst/>
                        </a:rPr>
                        <a:t>Cargo</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5347" marR="65347" marT="0" marB="0"/>
                </a:tc>
                <a:tc>
                  <a:txBody>
                    <a:bodyPr/>
                    <a:lstStyle/>
                    <a:p>
                      <a:pPr algn="l">
                        <a:lnSpc>
                          <a:spcPct val="100000"/>
                        </a:lnSpc>
                      </a:pPr>
                      <a:r>
                        <a:rPr lang="es-ES" sz="1600" b="1">
                          <a:solidFill>
                            <a:srgbClr val="000000"/>
                          </a:solidFill>
                          <a:effectLst/>
                        </a:rPr>
                        <a:t>orgánico</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5347" marR="65347" marT="0" marB="0"/>
                </a:tc>
                <a:tc>
                  <a:txBody>
                    <a:bodyPr/>
                    <a:lstStyle/>
                    <a:p>
                      <a:pPr algn="l">
                        <a:lnSpc>
                          <a:spcPct val="100000"/>
                        </a:lnSpc>
                      </a:pPr>
                      <a:r>
                        <a:rPr lang="es-ES" sz="1600" b="1">
                          <a:solidFill>
                            <a:srgbClr val="000000"/>
                          </a:solidFill>
                          <a:effectLst/>
                        </a:rPr>
                        <a:t>grado</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5347" marR="65347" marT="0" marB="0"/>
                </a:tc>
                <a:tc>
                  <a:txBody>
                    <a:bodyPr/>
                    <a:lstStyle/>
                    <a:p>
                      <a:pPr algn="l">
                        <a:lnSpc>
                          <a:spcPct val="100000"/>
                        </a:lnSpc>
                      </a:pPr>
                      <a:r>
                        <a:rPr lang="es-ES" sz="1600" b="1">
                          <a:solidFill>
                            <a:srgbClr val="000000"/>
                          </a:solidFill>
                          <a:effectLst/>
                        </a:rPr>
                        <a:t>especialidad</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5347" marR="65347" marT="0" marB="0"/>
                </a:tc>
                <a:extLst>
                  <a:ext uri="{0D108BD9-81ED-4DB2-BD59-A6C34878D82A}">
                    <a16:rowId xmlns:a16="http://schemas.microsoft.com/office/drawing/2014/main" val="17247396"/>
                  </a:ext>
                </a:extLst>
              </a:tr>
              <a:tr h="561310">
                <a:tc>
                  <a:txBody>
                    <a:bodyPr/>
                    <a:lstStyle/>
                    <a:p>
                      <a:pPr algn="l">
                        <a:lnSpc>
                          <a:spcPct val="100000"/>
                        </a:lnSpc>
                      </a:pPr>
                      <a:r>
                        <a:rPr lang="es-ES" sz="1600" b="0" dirty="0">
                          <a:solidFill>
                            <a:srgbClr val="000000"/>
                          </a:solidFill>
                          <a:effectLst/>
                        </a:rPr>
                        <a:t>Jefe de agencia, coordinación e interoperabilidad (riesgos y amenazas)</a:t>
                      </a:r>
                      <a:endParaRPr lang="es-EC" sz="1600" b="0" dirty="0">
                        <a:effectLst/>
                        <a:latin typeface="Arial" panose="020B0604020202020204" pitchFamily="34" charset="0"/>
                        <a:ea typeface="Calibri" panose="020F0502020204030204" pitchFamily="34" charset="0"/>
                        <a:cs typeface="Times New Roman" panose="02020603050405020304" pitchFamily="18" charset="0"/>
                      </a:endParaRPr>
                    </a:p>
                  </a:txBody>
                  <a:tcPr marL="65347" marR="65347" marT="0" marB="0"/>
                </a:tc>
                <a:tc>
                  <a:txBody>
                    <a:bodyPr/>
                    <a:lstStyle/>
                    <a:p>
                      <a:pPr algn="l">
                        <a:lnSpc>
                          <a:spcPct val="100000"/>
                        </a:lnSpc>
                      </a:pPr>
                      <a:r>
                        <a:rPr lang="es-ES" sz="1600">
                          <a:solidFill>
                            <a:srgbClr val="000000"/>
                          </a:solidFill>
                          <a:effectLst/>
                        </a:rPr>
                        <a:t>1</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5347" marR="65347" marT="0" marB="0"/>
                </a:tc>
                <a:tc>
                  <a:txBody>
                    <a:bodyPr/>
                    <a:lstStyle/>
                    <a:p>
                      <a:pPr algn="l">
                        <a:lnSpc>
                          <a:spcPct val="100000"/>
                        </a:lnSpc>
                      </a:pPr>
                      <a:r>
                        <a:rPr lang="es-ES" sz="1600">
                          <a:solidFill>
                            <a:srgbClr val="000000"/>
                          </a:solidFill>
                          <a:effectLst/>
                        </a:rPr>
                        <a:t>Capt</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5347" marR="65347" marT="0" marB="0"/>
                </a:tc>
                <a:tc>
                  <a:txBody>
                    <a:bodyPr/>
                    <a:lstStyle/>
                    <a:p>
                      <a:pPr algn="l">
                        <a:lnSpc>
                          <a:spcPct val="100000"/>
                        </a:lnSpc>
                      </a:pPr>
                      <a:r>
                        <a:rPr lang="es-ES" sz="1600">
                          <a:solidFill>
                            <a:srgbClr val="000000"/>
                          </a:solidFill>
                          <a:effectLst/>
                        </a:rPr>
                        <a:t>Inteligencia Militar</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5347" marR="65347" marT="0" marB="0"/>
                </a:tc>
                <a:extLst>
                  <a:ext uri="{0D108BD9-81ED-4DB2-BD59-A6C34878D82A}">
                    <a16:rowId xmlns:a16="http://schemas.microsoft.com/office/drawing/2014/main" val="4110833068"/>
                  </a:ext>
                </a:extLst>
              </a:tr>
              <a:tr h="257043">
                <a:tc>
                  <a:txBody>
                    <a:bodyPr/>
                    <a:lstStyle/>
                    <a:p>
                      <a:pPr algn="l">
                        <a:lnSpc>
                          <a:spcPct val="100000"/>
                        </a:lnSpc>
                      </a:pPr>
                      <a:r>
                        <a:rPr lang="es-ES" sz="1600" b="0" dirty="0">
                          <a:solidFill>
                            <a:srgbClr val="000000"/>
                          </a:solidFill>
                          <a:effectLst/>
                        </a:rPr>
                        <a:t>Encargado administrativo</a:t>
                      </a:r>
                      <a:endParaRPr lang="es-EC" sz="1600" b="0" dirty="0">
                        <a:effectLst/>
                        <a:latin typeface="Arial" panose="020B0604020202020204" pitchFamily="34" charset="0"/>
                        <a:ea typeface="Calibri" panose="020F0502020204030204" pitchFamily="34" charset="0"/>
                        <a:cs typeface="Times New Roman" panose="02020603050405020304" pitchFamily="18" charset="0"/>
                      </a:endParaRPr>
                    </a:p>
                  </a:txBody>
                  <a:tcPr marL="65347" marR="65347" marT="0" marB="0"/>
                </a:tc>
                <a:tc>
                  <a:txBody>
                    <a:bodyPr/>
                    <a:lstStyle/>
                    <a:p>
                      <a:pPr algn="l">
                        <a:lnSpc>
                          <a:spcPct val="100000"/>
                        </a:lnSpc>
                      </a:pPr>
                      <a:r>
                        <a:rPr lang="es-ES" sz="1600">
                          <a:solidFill>
                            <a:srgbClr val="000000"/>
                          </a:solidFill>
                          <a:effectLst/>
                        </a:rPr>
                        <a:t>1</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5347" marR="65347" marT="0" marB="0"/>
                </a:tc>
                <a:tc>
                  <a:txBody>
                    <a:bodyPr/>
                    <a:lstStyle/>
                    <a:p>
                      <a:pPr algn="l">
                        <a:lnSpc>
                          <a:spcPct val="100000"/>
                        </a:lnSpc>
                      </a:pPr>
                      <a:r>
                        <a:rPr lang="es-ES" sz="1600">
                          <a:solidFill>
                            <a:srgbClr val="000000"/>
                          </a:solidFill>
                          <a:effectLst/>
                        </a:rPr>
                        <a:t>Cbop</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5347" marR="65347" marT="0" marB="0"/>
                </a:tc>
                <a:tc>
                  <a:txBody>
                    <a:bodyPr/>
                    <a:lstStyle/>
                    <a:p>
                      <a:pPr algn="l">
                        <a:lnSpc>
                          <a:spcPct val="100000"/>
                        </a:lnSpc>
                      </a:pPr>
                      <a:r>
                        <a:rPr lang="es-ES" sz="1600">
                          <a:solidFill>
                            <a:srgbClr val="000000"/>
                          </a:solidFill>
                          <a:effectLst/>
                        </a:rPr>
                        <a:t>Gestión documental</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5347" marR="65347" marT="0" marB="0"/>
                </a:tc>
                <a:extLst>
                  <a:ext uri="{0D108BD9-81ED-4DB2-BD59-A6C34878D82A}">
                    <a16:rowId xmlns:a16="http://schemas.microsoft.com/office/drawing/2014/main" val="1204189518"/>
                  </a:ext>
                </a:extLst>
              </a:tr>
              <a:tr h="561310">
                <a:tc>
                  <a:txBody>
                    <a:bodyPr/>
                    <a:lstStyle/>
                    <a:p>
                      <a:pPr algn="l">
                        <a:lnSpc>
                          <a:spcPct val="100000"/>
                        </a:lnSpc>
                      </a:pPr>
                      <a:r>
                        <a:rPr lang="es-ES" sz="1600" b="0" dirty="0">
                          <a:solidFill>
                            <a:srgbClr val="000000"/>
                          </a:solidFill>
                          <a:effectLst/>
                        </a:rPr>
                        <a:t>Analista de Contrainteligencia</a:t>
                      </a:r>
                      <a:endParaRPr lang="es-EC" sz="1600" b="0" dirty="0">
                        <a:effectLst/>
                        <a:latin typeface="Arial" panose="020B0604020202020204" pitchFamily="34" charset="0"/>
                        <a:ea typeface="Calibri" panose="020F0502020204030204" pitchFamily="34" charset="0"/>
                        <a:cs typeface="Times New Roman" panose="02020603050405020304" pitchFamily="18" charset="0"/>
                      </a:endParaRPr>
                    </a:p>
                  </a:txBody>
                  <a:tcPr marL="65347" marR="65347" marT="0" marB="0"/>
                </a:tc>
                <a:tc>
                  <a:txBody>
                    <a:bodyPr/>
                    <a:lstStyle/>
                    <a:p>
                      <a:pPr algn="l">
                        <a:lnSpc>
                          <a:spcPct val="100000"/>
                        </a:lnSpc>
                      </a:pPr>
                      <a:r>
                        <a:rPr lang="es-ES" sz="1600">
                          <a:solidFill>
                            <a:srgbClr val="000000"/>
                          </a:solidFill>
                          <a:effectLst/>
                        </a:rPr>
                        <a:t>1</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5347" marR="65347" marT="0" marB="0"/>
                </a:tc>
                <a:tc>
                  <a:txBody>
                    <a:bodyPr/>
                    <a:lstStyle/>
                    <a:p>
                      <a:pPr algn="l">
                        <a:lnSpc>
                          <a:spcPct val="100000"/>
                        </a:lnSpc>
                      </a:pPr>
                      <a:r>
                        <a:rPr lang="es-ES" sz="1600">
                          <a:solidFill>
                            <a:srgbClr val="000000"/>
                          </a:solidFill>
                          <a:effectLst/>
                        </a:rPr>
                        <a:t>Cbop</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5347" marR="65347" marT="0" marB="0"/>
                </a:tc>
                <a:tc>
                  <a:txBody>
                    <a:bodyPr/>
                    <a:lstStyle/>
                    <a:p>
                      <a:pPr algn="l">
                        <a:lnSpc>
                          <a:spcPct val="100000"/>
                        </a:lnSpc>
                      </a:pPr>
                      <a:r>
                        <a:rPr lang="es-ES" sz="1600">
                          <a:solidFill>
                            <a:srgbClr val="000000"/>
                          </a:solidFill>
                          <a:effectLst/>
                        </a:rPr>
                        <a:t>Analista - Inteligencia Militar</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5347" marR="65347" marT="0" marB="0"/>
                </a:tc>
                <a:extLst>
                  <a:ext uri="{0D108BD9-81ED-4DB2-BD59-A6C34878D82A}">
                    <a16:rowId xmlns:a16="http://schemas.microsoft.com/office/drawing/2014/main" val="1235619900"/>
                  </a:ext>
                </a:extLst>
              </a:tr>
              <a:tr h="257043">
                <a:tc>
                  <a:txBody>
                    <a:bodyPr/>
                    <a:lstStyle/>
                    <a:p>
                      <a:pPr algn="l">
                        <a:lnSpc>
                          <a:spcPct val="100000"/>
                        </a:lnSpc>
                      </a:pPr>
                      <a:r>
                        <a:rPr lang="es-ES" sz="1600" b="0" dirty="0">
                          <a:solidFill>
                            <a:srgbClr val="000000"/>
                          </a:solidFill>
                          <a:effectLst/>
                        </a:rPr>
                        <a:t>Técnico operador de equipos especiales</a:t>
                      </a:r>
                      <a:endParaRPr lang="es-EC" sz="1600" b="0" dirty="0">
                        <a:effectLst/>
                        <a:latin typeface="Arial" panose="020B0604020202020204" pitchFamily="34" charset="0"/>
                        <a:ea typeface="Calibri" panose="020F0502020204030204" pitchFamily="34" charset="0"/>
                        <a:cs typeface="Times New Roman" panose="02020603050405020304" pitchFamily="18" charset="0"/>
                      </a:endParaRPr>
                    </a:p>
                  </a:txBody>
                  <a:tcPr marL="65347" marR="65347" marT="0" marB="0"/>
                </a:tc>
                <a:tc>
                  <a:txBody>
                    <a:bodyPr/>
                    <a:lstStyle/>
                    <a:p>
                      <a:pPr algn="l">
                        <a:lnSpc>
                          <a:spcPct val="100000"/>
                        </a:lnSpc>
                      </a:pPr>
                      <a:r>
                        <a:rPr lang="es-ES" sz="1600">
                          <a:solidFill>
                            <a:srgbClr val="000000"/>
                          </a:solidFill>
                          <a:effectLst/>
                        </a:rPr>
                        <a:t>2</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5347" marR="65347" marT="0" marB="0"/>
                </a:tc>
                <a:tc>
                  <a:txBody>
                    <a:bodyPr/>
                    <a:lstStyle/>
                    <a:p>
                      <a:pPr algn="l">
                        <a:lnSpc>
                          <a:spcPct val="100000"/>
                        </a:lnSpc>
                      </a:pPr>
                      <a:r>
                        <a:rPr lang="es-ES" sz="1600">
                          <a:solidFill>
                            <a:srgbClr val="000000"/>
                          </a:solidFill>
                          <a:effectLst/>
                        </a:rPr>
                        <a:t>Sgos</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5347" marR="65347" marT="0" marB="0"/>
                </a:tc>
                <a:tc>
                  <a:txBody>
                    <a:bodyPr/>
                    <a:lstStyle/>
                    <a:p>
                      <a:pPr algn="l">
                        <a:lnSpc>
                          <a:spcPct val="100000"/>
                        </a:lnSpc>
                      </a:pPr>
                      <a:r>
                        <a:rPr lang="es-ES" sz="1600">
                          <a:solidFill>
                            <a:srgbClr val="000000"/>
                          </a:solidFill>
                          <a:effectLst/>
                        </a:rPr>
                        <a:t>Técnico</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5347" marR="65347" marT="0" marB="0"/>
                </a:tc>
                <a:extLst>
                  <a:ext uri="{0D108BD9-81ED-4DB2-BD59-A6C34878D82A}">
                    <a16:rowId xmlns:a16="http://schemas.microsoft.com/office/drawing/2014/main" val="1281242203"/>
                  </a:ext>
                </a:extLst>
              </a:tr>
              <a:tr h="257043">
                <a:tc>
                  <a:txBody>
                    <a:bodyPr/>
                    <a:lstStyle/>
                    <a:p>
                      <a:pPr algn="l">
                        <a:lnSpc>
                          <a:spcPct val="100000"/>
                        </a:lnSpc>
                      </a:pPr>
                      <a:r>
                        <a:rPr lang="es-ES" sz="1600" b="0" dirty="0">
                          <a:solidFill>
                            <a:srgbClr val="000000"/>
                          </a:solidFill>
                          <a:effectLst/>
                        </a:rPr>
                        <a:t>Agentes Operativos </a:t>
                      </a:r>
                      <a:endParaRPr lang="es-EC" sz="1600" b="0" dirty="0">
                        <a:effectLst/>
                        <a:latin typeface="Arial" panose="020B0604020202020204" pitchFamily="34" charset="0"/>
                        <a:ea typeface="Calibri" panose="020F0502020204030204" pitchFamily="34" charset="0"/>
                        <a:cs typeface="Times New Roman" panose="02020603050405020304" pitchFamily="18" charset="0"/>
                      </a:endParaRPr>
                    </a:p>
                  </a:txBody>
                  <a:tcPr marL="65347" marR="65347" marT="0" marB="0"/>
                </a:tc>
                <a:tc>
                  <a:txBody>
                    <a:bodyPr/>
                    <a:lstStyle/>
                    <a:p>
                      <a:pPr algn="l">
                        <a:lnSpc>
                          <a:spcPct val="100000"/>
                        </a:lnSpc>
                      </a:pPr>
                      <a:r>
                        <a:rPr lang="es-ES" sz="1600" dirty="0">
                          <a:solidFill>
                            <a:srgbClr val="000000"/>
                          </a:solidFill>
                          <a:effectLst/>
                        </a:rPr>
                        <a:t>4</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5347" marR="65347" marT="0" marB="0"/>
                </a:tc>
                <a:tc>
                  <a:txBody>
                    <a:bodyPr/>
                    <a:lstStyle/>
                    <a:p>
                      <a:pPr algn="l">
                        <a:lnSpc>
                          <a:spcPct val="100000"/>
                        </a:lnSpc>
                      </a:pPr>
                      <a:r>
                        <a:rPr lang="es-ES" sz="1600" dirty="0" err="1">
                          <a:solidFill>
                            <a:srgbClr val="000000"/>
                          </a:solidFill>
                          <a:effectLst/>
                        </a:rPr>
                        <a:t>Cbop</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5347" marR="65347" marT="0" marB="0"/>
                </a:tc>
                <a:tc>
                  <a:txBody>
                    <a:bodyPr/>
                    <a:lstStyle/>
                    <a:p>
                      <a:pPr algn="l">
                        <a:lnSpc>
                          <a:spcPct val="100000"/>
                        </a:lnSpc>
                      </a:pPr>
                      <a:r>
                        <a:rPr lang="es-ES" sz="1600" dirty="0">
                          <a:solidFill>
                            <a:srgbClr val="000000"/>
                          </a:solidFill>
                          <a:effectLst/>
                        </a:rPr>
                        <a:t>Inteligencia Militar</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5347" marR="65347" marT="0" marB="0"/>
                </a:tc>
                <a:extLst>
                  <a:ext uri="{0D108BD9-81ED-4DB2-BD59-A6C34878D82A}">
                    <a16:rowId xmlns:a16="http://schemas.microsoft.com/office/drawing/2014/main" val="753450809"/>
                  </a:ext>
                </a:extLst>
              </a:tr>
              <a:tr h="561310">
                <a:tc>
                  <a:txBody>
                    <a:bodyPr/>
                    <a:lstStyle/>
                    <a:p>
                      <a:pPr algn="l">
                        <a:lnSpc>
                          <a:spcPct val="100000"/>
                        </a:lnSpc>
                      </a:pPr>
                      <a:r>
                        <a:rPr lang="es-ES" sz="1600" b="0" dirty="0">
                          <a:solidFill>
                            <a:srgbClr val="000000"/>
                          </a:solidFill>
                          <a:effectLst/>
                        </a:rPr>
                        <a:t>Jefe de agencia, coordinación e interoperabilidad (investigación interna)</a:t>
                      </a:r>
                      <a:endParaRPr lang="es-EC" sz="1600" b="0" dirty="0">
                        <a:effectLst/>
                        <a:latin typeface="Arial" panose="020B0604020202020204" pitchFamily="34" charset="0"/>
                        <a:ea typeface="Calibri" panose="020F0502020204030204" pitchFamily="34" charset="0"/>
                        <a:cs typeface="Times New Roman" panose="02020603050405020304" pitchFamily="18" charset="0"/>
                      </a:endParaRPr>
                    </a:p>
                  </a:txBody>
                  <a:tcPr marL="65347" marR="65347" marT="0" marB="0"/>
                </a:tc>
                <a:tc>
                  <a:txBody>
                    <a:bodyPr/>
                    <a:lstStyle/>
                    <a:p>
                      <a:pPr algn="l">
                        <a:lnSpc>
                          <a:spcPct val="100000"/>
                        </a:lnSpc>
                      </a:pPr>
                      <a:r>
                        <a:rPr lang="es-ES" sz="1600" dirty="0">
                          <a:solidFill>
                            <a:srgbClr val="000000"/>
                          </a:solidFill>
                          <a:effectLst/>
                        </a:rPr>
                        <a:t>1</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5347" marR="65347" marT="0" marB="0"/>
                </a:tc>
                <a:tc>
                  <a:txBody>
                    <a:bodyPr/>
                    <a:lstStyle/>
                    <a:p>
                      <a:pPr algn="l">
                        <a:lnSpc>
                          <a:spcPct val="100000"/>
                        </a:lnSpc>
                      </a:pPr>
                      <a:r>
                        <a:rPr lang="es-ES" sz="1600" dirty="0" err="1">
                          <a:solidFill>
                            <a:srgbClr val="000000"/>
                          </a:solidFill>
                          <a:effectLst/>
                        </a:rPr>
                        <a:t>Capt</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5347" marR="65347" marT="0" marB="0"/>
                </a:tc>
                <a:tc>
                  <a:txBody>
                    <a:bodyPr/>
                    <a:lstStyle/>
                    <a:p>
                      <a:pPr algn="l">
                        <a:lnSpc>
                          <a:spcPct val="100000"/>
                        </a:lnSpc>
                      </a:pPr>
                      <a:r>
                        <a:rPr lang="es-ES" sz="1600" dirty="0">
                          <a:solidFill>
                            <a:srgbClr val="000000"/>
                          </a:solidFill>
                          <a:effectLst/>
                        </a:rPr>
                        <a:t>Inteligencia Militar</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5347" marR="65347" marT="0" marB="0"/>
                </a:tc>
                <a:extLst>
                  <a:ext uri="{0D108BD9-81ED-4DB2-BD59-A6C34878D82A}">
                    <a16:rowId xmlns:a16="http://schemas.microsoft.com/office/drawing/2014/main" val="4171881337"/>
                  </a:ext>
                </a:extLst>
              </a:tr>
              <a:tr h="257043">
                <a:tc>
                  <a:txBody>
                    <a:bodyPr/>
                    <a:lstStyle/>
                    <a:p>
                      <a:pPr algn="l">
                        <a:lnSpc>
                          <a:spcPct val="100000"/>
                        </a:lnSpc>
                      </a:pPr>
                      <a:r>
                        <a:rPr lang="es-ES" sz="1600" b="0" dirty="0">
                          <a:solidFill>
                            <a:srgbClr val="000000"/>
                          </a:solidFill>
                          <a:effectLst/>
                        </a:rPr>
                        <a:t>Encargado administrativo</a:t>
                      </a:r>
                      <a:endParaRPr lang="es-EC" sz="1600" b="0" dirty="0">
                        <a:effectLst/>
                        <a:latin typeface="Arial" panose="020B0604020202020204" pitchFamily="34" charset="0"/>
                        <a:ea typeface="Calibri" panose="020F0502020204030204" pitchFamily="34" charset="0"/>
                        <a:cs typeface="Times New Roman" panose="02020603050405020304" pitchFamily="18" charset="0"/>
                      </a:endParaRPr>
                    </a:p>
                  </a:txBody>
                  <a:tcPr marL="65347" marR="65347" marT="0" marB="0"/>
                </a:tc>
                <a:tc>
                  <a:txBody>
                    <a:bodyPr/>
                    <a:lstStyle/>
                    <a:p>
                      <a:pPr algn="l">
                        <a:lnSpc>
                          <a:spcPct val="100000"/>
                        </a:lnSpc>
                      </a:pPr>
                      <a:r>
                        <a:rPr lang="es-ES" sz="1600">
                          <a:solidFill>
                            <a:srgbClr val="000000"/>
                          </a:solidFill>
                          <a:effectLst/>
                        </a:rPr>
                        <a:t>1</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5347" marR="65347" marT="0" marB="0"/>
                </a:tc>
                <a:tc>
                  <a:txBody>
                    <a:bodyPr/>
                    <a:lstStyle/>
                    <a:p>
                      <a:pPr algn="l">
                        <a:lnSpc>
                          <a:spcPct val="100000"/>
                        </a:lnSpc>
                      </a:pPr>
                      <a:r>
                        <a:rPr lang="es-ES" sz="1600">
                          <a:solidFill>
                            <a:srgbClr val="000000"/>
                          </a:solidFill>
                          <a:effectLst/>
                        </a:rPr>
                        <a:t>Cbop</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5347" marR="65347" marT="0" marB="0"/>
                </a:tc>
                <a:tc>
                  <a:txBody>
                    <a:bodyPr/>
                    <a:lstStyle/>
                    <a:p>
                      <a:pPr algn="l">
                        <a:lnSpc>
                          <a:spcPct val="100000"/>
                        </a:lnSpc>
                      </a:pPr>
                      <a:r>
                        <a:rPr lang="es-ES" sz="1600">
                          <a:solidFill>
                            <a:srgbClr val="000000"/>
                          </a:solidFill>
                          <a:effectLst/>
                        </a:rPr>
                        <a:t>Gestión documental</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5347" marR="65347" marT="0" marB="0"/>
                </a:tc>
                <a:extLst>
                  <a:ext uri="{0D108BD9-81ED-4DB2-BD59-A6C34878D82A}">
                    <a16:rowId xmlns:a16="http://schemas.microsoft.com/office/drawing/2014/main" val="622773165"/>
                  </a:ext>
                </a:extLst>
              </a:tr>
              <a:tr h="561310">
                <a:tc>
                  <a:txBody>
                    <a:bodyPr/>
                    <a:lstStyle/>
                    <a:p>
                      <a:pPr algn="l">
                        <a:lnSpc>
                          <a:spcPct val="100000"/>
                        </a:lnSpc>
                      </a:pPr>
                      <a:r>
                        <a:rPr lang="es-ES" sz="1600" b="0" dirty="0">
                          <a:solidFill>
                            <a:srgbClr val="000000"/>
                          </a:solidFill>
                          <a:effectLst/>
                        </a:rPr>
                        <a:t>Analista de Contrainteligencia</a:t>
                      </a:r>
                      <a:endParaRPr lang="es-EC" sz="1600" b="0" dirty="0">
                        <a:effectLst/>
                        <a:latin typeface="Arial" panose="020B0604020202020204" pitchFamily="34" charset="0"/>
                        <a:ea typeface="Calibri" panose="020F0502020204030204" pitchFamily="34" charset="0"/>
                        <a:cs typeface="Times New Roman" panose="02020603050405020304" pitchFamily="18" charset="0"/>
                      </a:endParaRPr>
                    </a:p>
                  </a:txBody>
                  <a:tcPr marL="65347" marR="65347" marT="0" marB="0"/>
                </a:tc>
                <a:tc>
                  <a:txBody>
                    <a:bodyPr/>
                    <a:lstStyle/>
                    <a:p>
                      <a:pPr algn="l">
                        <a:lnSpc>
                          <a:spcPct val="100000"/>
                        </a:lnSpc>
                      </a:pPr>
                      <a:r>
                        <a:rPr lang="es-ES" sz="1600">
                          <a:solidFill>
                            <a:srgbClr val="000000"/>
                          </a:solidFill>
                          <a:effectLst/>
                        </a:rPr>
                        <a:t>1</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5347" marR="65347" marT="0" marB="0"/>
                </a:tc>
                <a:tc>
                  <a:txBody>
                    <a:bodyPr/>
                    <a:lstStyle/>
                    <a:p>
                      <a:pPr algn="l">
                        <a:lnSpc>
                          <a:spcPct val="100000"/>
                        </a:lnSpc>
                      </a:pPr>
                      <a:r>
                        <a:rPr lang="es-ES" sz="1600">
                          <a:solidFill>
                            <a:srgbClr val="000000"/>
                          </a:solidFill>
                          <a:effectLst/>
                        </a:rPr>
                        <a:t>Cbop</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5347" marR="65347" marT="0" marB="0"/>
                </a:tc>
                <a:tc>
                  <a:txBody>
                    <a:bodyPr/>
                    <a:lstStyle/>
                    <a:p>
                      <a:pPr algn="l">
                        <a:lnSpc>
                          <a:spcPct val="100000"/>
                        </a:lnSpc>
                      </a:pPr>
                      <a:r>
                        <a:rPr lang="es-ES" sz="1600">
                          <a:solidFill>
                            <a:srgbClr val="000000"/>
                          </a:solidFill>
                          <a:effectLst/>
                        </a:rPr>
                        <a:t>Analista - Inteligencia Militar</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5347" marR="65347" marT="0" marB="0"/>
                </a:tc>
                <a:extLst>
                  <a:ext uri="{0D108BD9-81ED-4DB2-BD59-A6C34878D82A}">
                    <a16:rowId xmlns:a16="http://schemas.microsoft.com/office/drawing/2014/main" val="583068280"/>
                  </a:ext>
                </a:extLst>
              </a:tr>
              <a:tr h="257043">
                <a:tc>
                  <a:txBody>
                    <a:bodyPr/>
                    <a:lstStyle/>
                    <a:p>
                      <a:pPr algn="l">
                        <a:lnSpc>
                          <a:spcPct val="100000"/>
                        </a:lnSpc>
                      </a:pPr>
                      <a:r>
                        <a:rPr lang="es-ES" sz="1600" b="0" dirty="0">
                          <a:solidFill>
                            <a:srgbClr val="000000"/>
                          </a:solidFill>
                          <a:effectLst/>
                        </a:rPr>
                        <a:t>Técnico operador de equipos especiales</a:t>
                      </a:r>
                      <a:endParaRPr lang="es-EC" sz="1600" b="0" dirty="0">
                        <a:effectLst/>
                        <a:latin typeface="Arial" panose="020B0604020202020204" pitchFamily="34" charset="0"/>
                        <a:ea typeface="Calibri" panose="020F0502020204030204" pitchFamily="34" charset="0"/>
                        <a:cs typeface="Times New Roman" panose="02020603050405020304" pitchFamily="18" charset="0"/>
                      </a:endParaRPr>
                    </a:p>
                  </a:txBody>
                  <a:tcPr marL="65347" marR="65347" marT="0" marB="0"/>
                </a:tc>
                <a:tc>
                  <a:txBody>
                    <a:bodyPr/>
                    <a:lstStyle/>
                    <a:p>
                      <a:pPr algn="l">
                        <a:lnSpc>
                          <a:spcPct val="100000"/>
                        </a:lnSpc>
                      </a:pPr>
                      <a:r>
                        <a:rPr lang="es-ES" sz="1600">
                          <a:solidFill>
                            <a:srgbClr val="000000"/>
                          </a:solidFill>
                          <a:effectLst/>
                        </a:rPr>
                        <a:t>1</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5347" marR="65347" marT="0" marB="0"/>
                </a:tc>
                <a:tc>
                  <a:txBody>
                    <a:bodyPr/>
                    <a:lstStyle/>
                    <a:p>
                      <a:pPr algn="l">
                        <a:lnSpc>
                          <a:spcPct val="100000"/>
                        </a:lnSpc>
                      </a:pPr>
                      <a:r>
                        <a:rPr lang="es-ES" sz="1600">
                          <a:solidFill>
                            <a:srgbClr val="000000"/>
                          </a:solidFill>
                          <a:effectLst/>
                        </a:rPr>
                        <a:t>Sgos</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5347" marR="65347" marT="0" marB="0"/>
                </a:tc>
                <a:tc>
                  <a:txBody>
                    <a:bodyPr/>
                    <a:lstStyle/>
                    <a:p>
                      <a:pPr algn="l">
                        <a:lnSpc>
                          <a:spcPct val="100000"/>
                        </a:lnSpc>
                      </a:pPr>
                      <a:r>
                        <a:rPr lang="es-ES" sz="1600">
                          <a:solidFill>
                            <a:srgbClr val="000000"/>
                          </a:solidFill>
                          <a:effectLst/>
                        </a:rPr>
                        <a:t>Técnico</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5347" marR="65347" marT="0" marB="0"/>
                </a:tc>
                <a:extLst>
                  <a:ext uri="{0D108BD9-81ED-4DB2-BD59-A6C34878D82A}">
                    <a16:rowId xmlns:a16="http://schemas.microsoft.com/office/drawing/2014/main" val="1373736189"/>
                  </a:ext>
                </a:extLst>
              </a:tr>
              <a:tr h="257043">
                <a:tc>
                  <a:txBody>
                    <a:bodyPr/>
                    <a:lstStyle/>
                    <a:p>
                      <a:pPr algn="l">
                        <a:lnSpc>
                          <a:spcPct val="100000"/>
                        </a:lnSpc>
                      </a:pPr>
                      <a:r>
                        <a:rPr lang="es-ES" sz="1600" b="0" dirty="0">
                          <a:solidFill>
                            <a:srgbClr val="000000"/>
                          </a:solidFill>
                          <a:effectLst/>
                        </a:rPr>
                        <a:t>Agentes Operativos </a:t>
                      </a:r>
                      <a:endParaRPr lang="es-EC" sz="1600" b="0" dirty="0">
                        <a:effectLst/>
                        <a:latin typeface="Arial" panose="020B0604020202020204" pitchFamily="34" charset="0"/>
                        <a:ea typeface="Calibri" panose="020F0502020204030204" pitchFamily="34" charset="0"/>
                        <a:cs typeface="Times New Roman" panose="02020603050405020304" pitchFamily="18" charset="0"/>
                      </a:endParaRPr>
                    </a:p>
                  </a:txBody>
                  <a:tcPr marL="65347" marR="65347" marT="0" marB="0"/>
                </a:tc>
                <a:tc>
                  <a:txBody>
                    <a:bodyPr/>
                    <a:lstStyle/>
                    <a:p>
                      <a:pPr algn="l">
                        <a:lnSpc>
                          <a:spcPct val="100000"/>
                        </a:lnSpc>
                      </a:pPr>
                      <a:r>
                        <a:rPr lang="es-ES" sz="1600">
                          <a:solidFill>
                            <a:srgbClr val="000000"/>
                          </a:solidFill>
                          <a:effectLst/>
                        </a:rPr>
                        <a:t>3</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5347" marR="65347" marT="0" marB="0"/>
                </a:tc>
                <a:tc>
                  <a:txBody>
                    <a:bodyPr/>
                    <a:lstStyle/>
                    <a:p>
                      <a:pPr algn="l">
                        <a:lnSpc>
                          <a:spcPct val="100000"/>
                        </a:lnSpc>
                      </a:pPr>
                      <a:r>
                        <a:rPr lang="es-ES" sz="1600">
                          <a:solidFill>
                            <a:srgbClr val="000000"/>
                          </a:solidFill>
                          <a:effectLst/>
                        </a:rPr>
                        <a:t>Cbop</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5347" marR="65347" marT="0" marB="0"/>
                </a:tc>
                <a:tc>
                  <a:txBody>
                    <a:bodyPr/>
                    <a:lstStyle/>
                    <a:p>
                      <a:pPr algn="l">
                        <a:lnSpc>
                          <a:spcPct val="100000"/>
                        </a:lnSpc>
                      </a:pPr>
                      <a:r>
                        <a:rPr lang="es-ES" sz="1600">
                          <a:solidFill>
                            <a:srgbClr val="000000"/>
                          </a:solidFill>
                          <a:effectLst/>
                        </a:rPr>
                        <a:t>Inteligencia Militar</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5347" marR="65347" marT="0" marB="0"/>
                </a:tc>
                <a:extLst>
                  <a:ext uri="{0D108BD9-81ED-4DB2-BD59-A6C34878D82A}">
                    <a16:rowId xmlns:a16="http://schemas.microsoft.com/office/drawing/2014/main" val="2928402967"/>
                  </a:ext>
                </a:extLst>
              </a:tr>
              <a:tr h="257043">
                <a:tc>
                  <a:txBody>
                    <a:bodyPr/>
                    <a:lstStyle/>
                    <a:p>
                      <a:pPr algn="l">
                        <a:lnSpc>
                          <a:spcPct val="100000"/>
                        </a:lnSpc>
                      </a:pPr>
                      <a:r>
                        <a:rPr lang="es-ES" sz="1600">
                          <a:solidFill>
                            <a:srgbClr val="000000"/>
                          </a:solidFill>
                          <a:effectLst/>
                        </a:rPr>
                        <a:t>Total </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5347" marR="65347" marT="0" marB="0"/>
                </a:tc>
                <a:tc gridSpan="3">
                  <a:txBody>
                    <a:bodyPr/>
                    <a:lstStyle/>
                    <a:p>
                      <a:pPr algn="l">
                        <a:lnSpc>
                          <a:spcPct val="100000"/>
                        </a:lnSpc>
                      </a:pPr>
                      <a:r>
                        <a:rPr lang="es-ES" sz="1600" dirty="0">
                          <a:solidFill>
                            <a:srgbClr val="000000"/>
                          </a:solidFill>
                          <a:effectLst/>
                        </a:rPr>
                        <a:t>6 Oficiales y 22 Voluntarios (28 personas)</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5347" marR="65347"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878913100"/>
                  </a:ext>
                </a:extLst>
              </a:tr>
            </a:tbl>
          </a:graphicData>
        </a:graphic>
      </p:graphicFrame>
    </p:spTree>
    <p:extLst>
      <p:ext uri="{BB962C8B-B14F-4D97-AF65-F5344CB8AC3E}">
        <p14:creationId xmlns:p14="http://schemas.microsoft.com/office/powerpoint/2010/main" val="204996991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23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laca">
            <a:extLst>
              <a:ext uri="{FF2B5EF4-FFF2-40B4-BE49-F238E27FC236}">
                <a16:creationId xmlns:a16="http://schemas.microsoft.com/office/drawing/2014/main" id="{6EDB3A0A-1B7A-4612-B07F-EBCB0DBDF844}"/>
              </a:ext>
            </a:extLst>
          </p:cNvPr>
          <p:cNvSpPr/>
          <p:nvPr/>
        </p:nvSpPr>
        <p:spPr>
          <a:xfrm>
            <a:off x="3276120" y="331880"/>
            <a:ext cx="5883600" cy="571504"/>
          </a:xfrm>
          <a:prstGeom prst="snip1Rect">
            <a:avLst/>
          </a:prstGeom>
          <a:ln/>
        </p:spPr>
        <p:style>
          <a:lnRef idx="0">
            <a:schemeClr val="accent1"/>
          </a:lnRef>
          <a:fillRef idx="3">
            <a:schemeClr val="accent1"/>
          </a:fillRef>
          <a:effectRef idx="3">
            <a:schemeClr val="accent1"/>
          </a:effectRef>
          <a:fontRef idx="minor">
            <a:schemeClr val="lt1"/>
          </a:fontRef>
        </p:style>
        <p:txBody>
          <a:bodyPr anchor="ctr"/>
          <a:lstStyle/>
          <a:p>
            <a:pPr algn="ctr"/>
            <a:r>
              <a:rPr lang="es-ES" sz="2400" dirty="0"/>
              <a:t>Subprocesos de Contrainteligencia</a:t>
            </a:r>
            <a:endParaRPr lang="es-BO" sz="4800" b="1" dirty="0">
              <a:solidFill>
                <a:schemeClr val="bg1"/>
              </a:solidFill>
              <a:effectLst>
                <a:outerShdw blurRad="38100" dist="38100" dir="2700000" algn="tl">
                  <a:srgbClr val="000000">
                    <a:alpha val="43137"/>
                  </a:srgbClr>
                </a:outerShdw>
              </a:effectLst>
            </a:endParaRPr>
          </a:p>
        </p:txBody>
      </p:sp>
      <p:cxnSp>
        <p:nvCxnSpPr>
          <p:cNvPr id="6" name="Conector recto 5">
            <a:extLst>
              <a:ext uri="{FF2B5EF4-FFF2-40B4-BE49-F238E27FC236}">
                <a16:creationId xmlns:a16="http://schemas.microsoft.com/office/drawing/2014/main" id="{8F6AAD09-0ED3-41E4-97AC-49DC200A9E9B}"/>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 name="Rectangle 2">
            <a:extLst>
              <a:ext uri="{FF2B5EF4-FFF2-40B4-BE49-F238E27FC236}">
                <a16:creationId xmlns:a16="http://schemas.microsoft.com/office/drawing/2014/main" id="{0F5C3D0B-DCC1-4883-91AE-6257611C1AB0}"/>
              </a:ext>
            </a:extLst>
          </p:cNvPr>
          <p:cNvSpPr>
            <a:spLocks noChangeArrowheads="1"/>
          </p:cNvSpPr>
          <p:nvPr/>
        </p:nvSpPr>
        <p:spPr bwMode="auto">
          <a:xfrm>
            <a:off x="1399142" y="11127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2">
            <a:extLst>
              <a:ext uri="{FF2B5EF4-FFF2-40B4-BE49-F238E27FC236}">
                <a16:creationId xmlns:a16="http://schemas.microsoft.com/office/drawing/2014/main" id="{2FE04B36-6CBE-4F90-AABE-BE091B6541E8}"/>
              </a:ext>
            </a:extLst>
          </p:cNvPr>
          <p:cNvSpPr>
            <a:spLocks noChangeArrowheads="1"/>
          </p:cNvSpPr>
          <p:nvPr/>
        </p:nvSpPr>
        <p:spPr bwMode="auto">
          <a:xfrm>
            <a:off x="196617" y="1743592"/>
            <a:ext cx="172150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3" name="Tabla 2">
            <a:extLst>
              <a:ext uri="{FF2B5EF4-FFF2-40B4-BE49-F238E27FC236}">
                <a16:creationId xmlns:a16="http://schemas.microsoft.com/office/drawing/2014/main" id="{9882846E-21E8-4CC6-B7F2-B7F4378229A1}"/>
              </a:ext>
            </a:extLst>
          </p:cNvPr>
          <p:cNvGraphicFramePr>
            <a:graphicFrameLocks noGrp="1"/>
          </p:cNvGraphicFramePr>
          <p:nvPr>
            <p:extLst>
              <p:ext uri="{D42A27DB-BD31-4B8C-83A1-F6EECF244321}">
                <p14:modId xmlns:p14="http://schemas.microsoft.com/office/powerpoint/2010/main" val="595674232"/>
              </p:ext>
            </p:extLst>
          </p:nvPr>
        </p:nvGraphicFramePr>
        <p:xfrm>
          <a:off x="1539557" y="1913571"/>
          <a:ext cx="8953183" cy="2560320"/>
        </p:xfrm>
        <a:graphic>
          <a:graphicData uri="http://schemas.openxmlformats.org/drawingml/2006/table">
            <a:tbl>
              <a:tblPr firstRow="1" firstCol="1" bandRow="1">
                <a:tableStyleId>{D27102A9-8310-4765-A935-A1911B00CA55}</a:tableStyleId>
              </a:tblPr>
              <a:tblGrid>
                <a:gridCol w="1626991">
                  <a:extLst>
                    <a:ext uri="{9D8B030D-6E8A-4147-A177-3AD203B41FA5}">
                      <a16:colId xmlns:a16="http://schemas.microsoft.com/office/drawing/2014/main" val="2248523648"/>
                    </a:ext>
                  </a:extLst>
                </a:gridCol>
                <a:gridCol w="7326192">
                  <a:extLst>
                    <a:ext uri="{9D8B030D-6E8A-4147-A177-3AD203B41FA5}">
                      <a16:colId xmlns:a16="http://schemas.microsoft.com/office/drawing/2014/main" val="1770123822"/>
                    </a:ext>
                  </a:extLst>
                </a:gridCol>
              </a:tblGrid>
              <a:tr h="0">
                <a:tc>
                  <a:txBody>
                    <a:bodyPr/>
                    <a:lstStyle/>
                    <a:p>
                      <a:pPr algn="just">
                        <a:lnSpc>
                          <a:spcPct val="100000"/>
                        </a:lnSpc>
                      </a:pPr>
                      <a:r>
                        <a:rPr lang="es-ES" sz="1400" b="1">
                          <a:effectLst/>
                        </a:rPr>
                        <a:t>Subprocesos</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pPr>
                      <a:r>
                        <a:rPr lang="es-ES" sz="1400" b="1">
                          <a:effectLst/>
                        </a:rPr>
                        <a:t>Contrainteligencia</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7965863"/>
                  </a:ext>
                </a:extLst>
              </a:tr>
              <a:tr h="0">
                <a:tc>
                  <a:txBody>
                    <a:bodyPr/>
                    <a:lstStyle/>
                    <a:p>
                      <a:pPr algn="just">
                        <a:lnSpc>
                          <a:spcPct val="100000"/>
                        </a:lnSpc>
                      </a:pPr>
                      <a:r>
                        <a:rPr lang="es-ES" sz="1400" b="1">
                          <a:effectLst/>
                        </a:rPr>
                        <a:t>Cod.</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pPr>
                      <a:r>
                        <a:rPr lang="es-ES" sz="1400" b="1">
                          <a:effectLst/>
                        </a:rPr>
                        <a:t>DTCI</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7682591"/>
                  </a:ext>
                </a:extLst>
              </a:tr>
              <a:tr h="0">
                <a:tc>
                  <a:txBody>
                    <a:bodyPr/>
                    <a:lstStyle/>
                    <a:p>
                      <a:pPr algn="just">
                        <a:lnSpc>
                          <a:spcPct val="100000"/>
                        </a:lnSpc>
                      </a:pPr>
                      <a:r>
                        <a:rPr lang="es-ES" sz="1400" b="1">
                          <a:effectLst/>
                        </a:rPr>
                        <a:t>Descripción </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pPr>
                      <a:r>
                        <a:rPr lang="es-ES" sz="1400" dirty="0">
                          <a:effectLst/>
                        </a:rPr>
                        <a:t>Propósito.</a:t>
                      </a:r>
                      <a:endParaRPr lang="es-EC" sz="1400" dirty="0">
                        <a:effectLst/>
                      </a:endParaRPr>
                    </a:p>
                    <a:p>
                      <a:pPr algn="just">
                        <a:lnSpc>
                          <a:spcPct val="100000"/>
                        </a:lnSpc>
                      </a:pPr>
                      <a:r>
                        <a:rPr lang="es-ES" sz="1400" dirty="0">
                          <a:effectLst/>
                        </a:rPr>
                        <a:t>Proporcionar recomendaciones basadas en información generada en las distintas áreas del Destacamento con el propósito de evitar actividades de inteligencia de los riesgos y amenazas a la seguridad institucional y del Estado en el sector de responsabilidad.</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6201995"/>
                  </a:ext>
                </a:extLst>
              </a:tr>
              <a:tr h="0">
                <a:tc>
                  <a:txBody>
                    <a:bodyPr/>
                    <a:lstStyle/>
                    <a:p>
                      <a:pPr algn="just">
                        <a:lnSpc>
                          <a:spcPct val="100000"/>
                        </a:lnSpc>
                      </a:pPr>
                      <a:r>
                        <a:rPr lang="es-ES" sz="1400" b="1">
                          <a:effectLst/>
                        </a:rPr>
                        <a:t>Responsable</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pPr>
                      <a:r>
                        <a:rPr lang="es-ES" sz="1400" dirty="0">
                          <a:effectLst/>
                        </a:rPr>
                        <a:t>Jefe de Agencia Coordinación e interoperabilidad</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7640936"/>
                  </a:ext>
                </a:extLst>
              </a:tr>
              <a:tr h="0">
                <a:tc>
                  <a:txBody>
                    <a:bodyPr/>
                    <a:lstStyle/>
                    <a:p>
                      <a:pPr algn="just">
                        <a:lnSpc>
                          <a:spcPct val="100000"/>
                        </a:lnSpc>
                      </a:pPr>
                      <a:r>
                        <a:rPr lang="es-ES" sz="1400" b="1" dirty="0">
                          <a:effectLst/>
                        </a:rPr>
                        <a:t>Controles del subproceso</a:t>
                      </a:r>
                      <a:endParaRPr lang="es-EC" sz="1400" dirty="0">
                        <a:effectLst/>
                      </a:endParaRPr>
                    </a:p>
                    <a:p>
                      <a:pPr algn="just">
                        <a:lnSpc>
                          <a:spcPct val="100000"/>
                        </a:lnSpc>
                      </a:pPr>
                      <a:r>
                        <a:rPr lang="es-ES" sz="1400" b="1" dirty="0">
                          <a:effectLst/>
                        </a:rPr>
                        <a:t> </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00000"/>
                        </a:lnSpc>
                        <a:buFont typeface="Arial" panose="020B0604020202020204" pitchFamily="34" charset="0"/>
                        <a:buChar char="•"/>
                      </a:pPr>
                      <a:r>
                        <a:rPr lang="es-ES" sz="1400" dirty="0">
                          <a:effectLst/>
                        </a:rPr>
                        <a:t>Constitución de la República del Ecuador (2008).</a:t>
                      </a:r>
                      <a:endParaRPr lang="es-EC" sz="1400" dirty="0">
                        <a:effectLst/>
                      </a:endParaRPr>
                    </a:p>
                    <a:p>
                      <a:pPr marL="342900" lvl="0" indent="-342900" algn="just">
                        <a:lnSpc>
                          <a:spcPct val="100000"/>
                        </a:lnSpc>
                        <a:buFont typeface="Arial" panose="020B0604020202020204" pitchFamily="34" charset="0"/>
                        <a:buChar char="•"/>
                      </a:pPr>
                      <a:r>
                        <a:rPr lang="es-ES" sz="1400" dirty="0">
                          <a:effectLst/>
                        </a:rPr>
                        <a:t>Ley de Seguridad Pública del Estado (2009).</a:t>
                      </a:r>
                      <a:endParaRPr lang="es-EC" sz="1400" dirty="0">
                        <a:effectLst/>
                      </a:endParaRPr>
                    </a:p>
                    <a:p>
                      <a:pPr marL="342900" lvl="0" indent="-342900" algn="just">
                        <a:lnSpc>
                          <a:spcPct val="100000"/>
                        </a:lnSpc>
                        <a:buFont typeface="Arial" panose="020B0604020202020204" pitchFamily="34" charset="0"/>
                        <a:buChar char="•"/>
                      </a:pPr>
                      <a:r>
                        <a:rPr lang="es-ES" sz="1400" dirty="0">
                          <a:effectLst/>
                        </a:rPr>
                        <a:t>Plan de Gestión Institucional del Ejército.</a:t>
                      </a:r>
                      <a:endParaRPr lang="es-EC" sz="1400" dirty="0">
                        <a:effectLst/>
                      </a:endParaRPr>
                    </a:p>
                    <a:p>
                      <a:pPr marL="342900" lvl="0" indent="-342900" algn="just">
                        <a:lnSpc>
                          <a:spcPct val="100000"/>
                        </a:lnSpc>
                        <a:buFont typeface="Arial" panose="020B0604020202020204" pitchFamily="34" charset="0"/>
                        <a:buChar char="•"/>
                      </a:pPr>
                      <a:r>
                        <a:rPr lang="es-ES" sz="1400" dirty="0">
                          <a:effectLst/>
                        </a:rPr>
                        <a:t>Directiva del Comando Conjunto para el empleo del Sistema de Inteligencia Militar.</a:t>
                      </a:r>
                      <a:endParaRPr lang="es-EC" sz="1400" dirty="0">
                        <a:effectLst/>
                      </a:endParaRPr>
                    </a:p>
                    <a:p>
                      <a:pPr algn="just">
                        <a:lnSpc>
                          <a:spcPct val="100000"/>
                        </a:lnSpc>
                      </a:pPr>
                      <a:r>
                        <a:rPr lang="es-ES" sz="1400" dirty="0">
                          <a:effectLst/>
                        </a:rPr>
                        <a:t> </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0790885"/>
                  </a:ext>
                </a:extLst>
              </a:tr>
            </a:tbl>
          </a:graphicData>
        </a:graphic>
      </p:graphicFrame>
    </p:spTree>
    <p:extLst>
      <p:ext uri="{BB962C8B-B14F-4D97-AF65-F5344CB8AC3E}">
        <p14:creationId xmlns:p14="http://schemas.microsoft.com/office/powerpoint/2010/main" val="31432922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25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laca">
            <a:extLst>
              <a:ext uri="{FF2B5EF4-FFF2-40B4-BE49-F238E27FC236}">
                <a16:creationId xmlns:a16="http://schemas.microsoft.com/office/drawing/2014/main" id="{6EDB3A0A-1B7A-4612-B07F-EBCB0DBDF844}"/>
              </a:ext>
            </a:extLst>
          </p:cNvPr>
          <p:cNvSpPr/>
          <p:nvPr/>
        </p:nvSpPr>
        <p:spPr>
          <a:xfrm>
            <a:off x="3036089" y="302188"/>
            <a:ext cx="5883600" cy="571504"/>
          </a:xfrm>
          <a:prstGeom prst="snip1Rect">
            <a:avLst/>
          </a:prstGeom>
          <a:ln/>
        </p:spPr>
        <p:style>
          <a:lnRef idx="0">
            <a:schemeClr val="accent1"/>
          </a:lnRef>
          <a:fillRef idx="3">
            <a:schemeClr val="accent1"/>
          </a:fillRef>
          <a:effectRef idx="3">
            <a:schemeClr val="accent1"/>
          </a:effectRef>
          <a:fontRef idx="minor">
            <a:schemeClr val="lt1"/>
          </a:fontRef>
        </p:style>
        <p:txBody>
          <a:bodyPr anchor="ctr"/>
          <a:lstStyle/>
          <a:p>
            <a:pPr algn="ctr"/>
            <a:r>
              <a:rPr lang="es-ES" sz="2400" dirty="0"/>
              <a:t>Subprocesos de Contrainteligencia</a:t>
            </a:r>
            <a:endParaRPr lang="es-BO" sz="4800" b="1" dirty="0">
              <a:solidFill>
                <a:schemeClr val="bg1"/>
              </a:solidFill>
              <a:effectLst>
                <a:outerShdw blurRad="38100" dist="38100" dir="2700000" algn="tl">
                  <a:srgbClr val="000000">
                    <a:alpha val="43137"/>
                  </a:srgbClr>
                </a:outerShdw>
              </a:effectLst>
            </a:endParaRPr>
          </a:p>
        </p:txBody>
      </p:sp>
      <p:cxnSp>
        <p:nvCxnSpPr>
          <p:cNvPr id="6" name="Conector recto 5">
            <a:extLst>
              <a:ext uri="{FF2B5EF4-FFF2-40B4-BE49-F238E27FC236}">
                <a16:creationId xmlns:a16="http://schemas.microsoft.com/office/drawing/2014/main" id="{8F6AAD09-0ED3-41E4-97AC-49DC200A9E9B}"/>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 name="Rectangle 2">
            <a:extLst>
              <a:ext uri="{FF2B5EF4-FFF2-40B4-BE49-F238E27FC236}">
                <a16:creationId xmlns:a16="http://schemas.microsoft.com/office/drawing/2014/main" id="{0F5C3D0B-DCC1-4883-91AE-6257611C1AB0}"/>
              </a:ext>
            </a:extLst>
          </p:cNvPr>
          <p:cNvSpPr>
            <a:spLocks noChangeArrowheads="1"/>
          </p:cNvSpPr>
          <p:nvPr/>
        </p:nvSpPr>
        <p:spPr bwMode="auto">
          <a:xfrm>
            <a:off x="1399142" y="11127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2">
            <a:extLst>
              <a:ext uri="{FF2B5EF4-FFF2-40B4-BE49-F238E27FC236}">
                <a16:creationId xmlns:a16="http://schemas.microsoft.com/office/drawing/2014/main" id="{2FE04B36-6CBE-4F90-AABE-BE091B6541E8}"/>
              </a:ext>
            </a:extLst>
          </p:cNvPr>
          <p:cNvSpPr>
            <a:spLocks noChangeArrowheads="1"/>
          </p:cNvSpPr>
          <p:nvPr/>
        </p:nvSpPr>
        <p:spPr bwMode="auto">
          <a:xfrm>
            <a:off x="196617" y="1743592"/>
            <a:ext cx="172150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9" name="Tabla 8">
            <a:extLst>
              <a:ext uri="{FF2B5EF4-FFF2-40B4-BE49-F238E27FC236}">
                <a16:creationId xmlns:a16="http://schemas.microsoft.com/office/drawing/2014/main" id="{73F57DC8-D299-4159-AB74-DA87ED465DEF}"/>
              </a:ext>
            </a:extLst>
          </p:cNvPr>
          <p:cNvGraphicFramePr>
            <a:graphicFrameLocks noGrp="1"/>
          </p:cNvGraphicFramePr>
          <p:nvPr>
            <p:extLst>
              <p:ext uri="{D42A27DB-BD31-4B8C-83A1-F6EECF244321}">
                <p14:modId xmlns:p14="http://schemas.microsoft.com/office/powerpoint/2010/main" val="1236139140"/>
              </p:ext>
            </p:extLst>
          </p:nvPr>
        </p:nvGraphicFramePr>
        <p:xfrm>
          <a:off x="697230" y="1118975"/>
          <a:ext cx="10561319" cy="5466059"/>
        </p:xfrm>
        <a:graphic>
          <a:graphicData uri="http://schemas.openxmlformats.org/drawingml/2006/table">
            <a:tbl>
              <a:tblPr firstRow="1" firstCol="1" bandRow="1">
                <a:tableStyleId>{D27102A9-8310-4765-A935-A1911B00CA55}</a:tableStyleId>
              </a:tblPr>
              <a:tblGrid>
                <a:gridCol w="1954917">
                  <a:extLst>
                    <a:ext uri="{9D8B030D-6E8A-4147-A177-3AD203B41FA5}">
                      <a16:colId xmlns:a16="http://schemas.microsoft.com/office/drawing/2014/main" val="3806137759"/>
                    </a:ext>
                  </a:extLst>
                </a:gridCol>
                <a:gridCol w="2621288">
                  <a:extLst>
                    <a:ext uri="{9D8B030D-6E8A-4147-A177-3AD203B41FA5}">
                      <a16:colId xmlns:a16="http://schemas.microsoft.com/office/drawing/2014/main" val="4184873046"/>
                    </a:ext>
                  </a:extLst>
                </a:gridCol>
                <a:gridCol w="2498965">
                  <a:extLst>
                    <a:ext uri="{9D8B030D-6E8A-4147-A177-3AD203B41FA5}">
                      <a16:colId xmlns:a16="http://schemas.microsoft.com/office/drawing/2014/main" val="3253068154"/>
                    </a:ext>
                  </a:extLst>
                </a:gridCol>
                <a:gridCol w="2479916">
                  <a:extLst>
                    <a:ext uri="{9D8B030D-6E8A-4147-A177-3AD203B41FA5}">
                      <a16:colId xmlns:a16="http://schemas.microsoft.com/office/drawing/2014/main" val="2900991732"/>
                    </a:ext>
                  </a:extLst>
                </a:gridCol>
                <a:gridCol w="1006233">
                  <a:extLst>
                    <a:ext uri="{9D8B030D-6E8A-4147-A177-3AD203B41FA5}">
                      <a16:colId xmlns:a16="http://schemas.microsoft.com/office/drawing/2014/main" val="886163861"/>
                    </a:ext>
                  </a:extLst>
                </a:gridCol>
              </a:tblGrid>
              <a:tr h="174969">
                <a:tc>
                  <a:txBody>
                    <a:bodyPr/>
                    <a:lstStyle/>
                    <a:p>
                      <a:pPr algn="l">
                        <a:lnSpc>
                          <a:spcPct val="100000"/>
                        </a:lnSpc>
                      </a:pPr>
                      <a:r>
                        <a:rPr lang="es-ES" sz="1600" b="1" kern="1400" spc="-50" dirty="0">
                          <a:effectLst/>
                        </a:rPr>
                        <a:t>Proveedor</a:t>
                      </a:r>
                      <a:endParaRPr lang="es-EC" sz="1600" b="1" kern="1400" spc="-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094" marR="33094" marT="0" marB="0" anchor="ctr"/>
                </a:tc>
                <a:tc>
                  <a:txBody>
                    <a:bodyPr/>
                    <a:lstStyle/>
                    <a:p>
                      <a:pPr algn="l">
                        <a:lnSpc>
                          <a:spcPct val="100000"/>
                        </a:lnSpc>
                      </a:pPr>
                      <a:r>
                        <a:rPr lang="es-ES" sz="1600" b="1" kern="1400" spc="-50" dirty="0">
                          <a:effectLst/>
                        </a:rPr>
                        <a:t>Entrada</a:t>
                      </a:r>
                      <a:endParaRPr lang="es-EC" sz="1600" b="1" kern="1400" spc="-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094" marR="33094" marT="0" marB="0" anchor="ctr"/>
                </a:tc>
                <a:tc>
                  <a:txBody>
                    <a:bodyPr/>
                    <a:lstStyle/>
                    <a:p>
                      <a:pPr algn="l">
                        <a:lnSpc>
                          <a:spcPct val="100000"/>
                        </a:lnSpc>
                      </a:pPr>
                      <a:r>
                        <a:rPr lang="es-ES" sz="1600" b="1" kern="1400" spc="-50" dirty="0">
                          <a:effectLst/>
                        </a:rPr>
                        <a:t>Actividades</a:t>
                      </a:r>
                      <a:endParaRPr lang="es-EC" sz="1600" b="1" kern="1400" spc="-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094" marR="33094" marT="0" marB="0" anchor="ctr"/>
                </a:tc>
                <a:tc>
                  <a:txBody>
                    <a:bodyPr/>
                    <a:lstStyle/>
                    <a:p>
                      <a:pPr algn="l">
                        <a:lnSpc>
                          <a:spcPct val="100000"/>
                        </a:lnSpc>
                      </a:pPr>
                      <a:r>
                        <a:rPr lang="es-ES" sz="1600" b="1" kern="1400" spc="-50" dirty="0">
                          <a:effectLst/>
                        </a:rPr>
                        <a:t>Productos</a:t>
                      </a:r>
                      <a:endParaRPr lang="es-EC" sz="1600" b="1" kern="1400" spc="-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094" marR="33094" marT="0" marB="0" anchor="ctr"/>
                </a:tc>
                <a:tc>
                  <a:txBody>
                    <a:bodyPr/>
                    <a:lstStyle/>
                    <a:p>
                      <a:pPr algn="l">
                        <a:lnSpc>
                          <a:spcPct val="100000"/>
                        </a:lnSpc>
                      </a:pPr>
                      <a:r>
                        <a:rPr lang="es-ES" sz="1600" b="1" kern="1400" spc="-50" dirty="0">
                          <a:effectLst/>
                        </a:rPr>
                        <a:t>Cliente</a:t>
                      </a:r>
                      <a:endParaRPr lang="es-EC" sz="1600" b="1" kern="1400" spc="-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094" marR="33094" marT="0" marB="0" anchor="ctr"/>
                </a:tc>
                <a:extLst>
                  <a:ext uri="{0D108BD9-81ED-4DB2-BD59-A6C34878D82A}">
                    <a16:rowId xmlns:a16="http://schemas.microsoft.com/office/drawing/2014/main" val="236002414"/>
                  </a:ext>
                </a:extLst>
              </a:tr>
              <a:tr h="567746">
                <a:tc>
                  <a:txBody>
                    <a:bodyPr/>
                    <a:lstStyle/>
                    <a:p>
                      <a:pPr algn="l">
                        <a:lnSpc>
                          <a:spcPct val="100000"/>
                        </a:lnSpc>
                      </a:pPr>
                      <a:r>
                        <a:rPr lang="es-ES" sz="1400" b="0" kern="1400" spc="-50" dirty="0">
                          <a:effectLst/>
                        </a:rPr>
                        <a:t>Jefe del DTCI</a:t>
                      </a:r>
                      <a:endParaRPr lang="es-EC" sz="1400" b="0" kern="1400" spc="-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094" marR="33094" marT="0" marB="0" anchor="ctr"/>
                </a:tc>
                <a:tc>
                  <a:txBody>
                    <a:bodyPr/>
                    <a:lstStyle/>
                    <a:p>
                      <a:pPr algn="l">
                        <a:lnSpc>
                          <a:spcPct val="100000"/>
                        </a:lnSpc>
                      </a:pPr>
                      <a:r>
                        <a:rPr lang="es-ES" sz="1400" b="0" kern="1400" spc="-50">
                          <a:effectLst/>
                        </a:rPr>
                        <a:t>Planificar y direccionar el EBI para el DTCI.</a:t>
                      </a:r>
                      <a:endParaRPr lang="es-EC" sz="1400" b="1" kern="1400" spc="-50">
                        <a:effectLst/>
                        <a:latin typeface="Calibri" panose="020F0502020204030204" pitchFamily="34" charset="0"/>
                        <a:ea typeface="Times New Roman" panose="02020603050405020304" pitchFamily="18" charset="0"/>
                        <a:cs typeface="Times New Roman" panose="02020603050405020304" pitchFamily="18" charset="0"/>
                      </a:endParaRPr>
                    </a:p>
                  </a:txBody>
                  <a:tcPr marL="33094" marR="33094" marT="0" marB="0" anchor="ctr"/>
                </a:tc>
                <a:tc>
                  <a:txBody>
                    <a:bodyPr/>
                    <a:lstStyle/>
                    <a:p>
                      <a:pPr algn="l">
                        <a:lnSpc>
                          <a:spcPct val="100000"/>
                        </a:lnSpc>
                      </a:pPr>
                      <a:r>
                        <a:rPr lang="es-ES" sz="1400" b="0" kern="1400" spc="-50">
                          <a:effectLst/>
                        </a:rPr>
                        <a:t>El jefe del DTCI analiza, direcciona y orienta la unidad para cada una de sus áreas.</a:t>
                      </a:r>
                      <a:endParaRPr lang="es-EC" sz="1400" b="1" kern="1400" spc="-50">
                        <a:effectLst/>
                        <a:latin typeface="Calibri" panose="020F0502020204030204" pitchFamily="34" charset="0"/>
                        <a:ea typeface="Times New Roman" panose="02020603050405020304" pitchFamily="18" charset="0"/>
                        <a:cs typeface="Times New Roman" panose="02020603050405020304" pitchFamily="18" charset="0"/>
                      </a:endParaRPr>
                    </a:p>
                  </a:txBody>
                  <a:tcPr marL="33094" marR="33094" marT="0" marB="0" anchor="ctr"/>
                </a:tc>
                <a:tc>
                  <a:txBody>
                    <a:bodyPr/>
                    <a:lstStyle/>
                    <a:p>
                      <a:pPr algn="l">
                        <a:lnSpc>
                          <a:spcPct val="100000"/>
                        </a:lnSpc>
                      </a:pPr>
                      <a:r>
                        <a:rPr lang="es-ES" sz="1400" b="0" kern="1400" spc="-50">
                          <a:effectLst/>
                        </a:rPr>
                        <a:t>Ordenes de Trabajo.</a:t>
                      </a:r>
                      <a:endParaRPr lang="es-EC" sz="1400" b="1" kern="1400" spc="-50">
                        <a:effectLst/>
                      </a:endParaRPr>
                    </a:p>
                    <a:p>
                      <a:pPr algn="l">
                        <a:lnSpc>
                          <a:spcPct val="100000"/>
                        </a:lnSpc>
                      </a:pPr>
                      <a:r>
                        <a:rPr lang="es-ES" sz="1400" b="0" kern="1400" spc="-50">
                          <a:effectLst/>
                        </a:rPr>
                        <a:t>Requerimiento de búsqueda de información (PBI).</a:t>
                      </a:r>
                      <a:endParaRPr lang="es-EC" sz="1400" b="1" kern="1400" spc="-50">
                        <a:effectLst/>
                      </a:endParaRPr>
                    </a:p>
                    <a:p>
                      <a:pPr algn="l">
                        <a:lnSpc>
                          <a:spcPct val="100000"/>
                        </a:lnSpc>
                      </a:pPr>
                      <a:r>
                        <a:rPr lang="es-ES" sz="1400">
                          <a:effectLst/>
                        </a:rPr>
                        <a:t>Informes.</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33094" marR="33094" marT="0" marB="0" anchor="ctr"/>
                </a:tc>
                <a:tc>
                  <a:txBody>
                    <a:bodyPr/>
                    <a:lstStyle/>
                    <a:p>
                      <a:pPr algn="l">
                        <a:lnSpc>
                          <a:spcPct val="100000"/>
                        </a:lnSpc>
                      </a:pPr>
                      <a:r>
                        <a:rPr lang="es-ES" sz="1400" b="0" kern="1400" spc="-50" dirty="0">
                          <a:effectLst/>
                        </a:rPr>
                        <a:t>29 BIM</a:t>
                      </a:r>
                      <a:endParaRPr lang="es-EC" sz="1400" b="1" kern="1400" spc="-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094" marR="33094" marT="0" marB="0" anchor="ctr"/>
                </a:tc>
                <a:extLst>
                  <a:ext uri="{0D108BD9-81ED-4DB2-BD59-A6C34878D82A}">
                    <a16:rowId xmlns:a16="http://schemas.microsoft.com/office/drawing/2014/main" val="993594851"/>
                  </a:ext>
                </a:extLst>
              </a:tr>
              <a:tr h="1006762">
                <a:tc>
                  <a:txBody>
                    <a:bodyPr/>
                    <a:lstStyle/>
                    <a:p>
                      <a:pPr marL="60960" marR="525780">
                        <a:lnSpc>
                          <a:spcPct val="100000"/>
                        </a:lnSpc>
                        <a:spcAft>
                          <a:spcPts val="0"/>
                        </a:spcAft>
                      </a:pPr>
                      <a:r>
                        <a:rPr lang="es-ES" sz="1400" b="0" dirty="0">
                          <a:effectLst/>
                        </a:rPr>
                        <a:t>Jefe de Agencia Coordinación e Interoperabilidad</a:t>
                      </a:r>
                      <a:endParaRPr lang="es-EC" sz="1400" b="0" dirty="0">
                        <a:effectLst/>
                        <a:latin typeface="Arial" panose="020B0604020202020204" pitchFamily="34" charset="0"/>
                        <a:ea typeface="Arial" panose="020B0604020202020204" pitchFamily="34" charset="0"/>
                        <a:cs typeface="Times New Roman" panose="02020603050405020304" pitchFamily="18" charset="0"/>
                      </a:endParaRPr>
                    </a:p>
                  </a:txBody>
                  <a:tcPr marL="33094" marR="33094" marT="0" marB="0" anchor="ctr"/>
                </a:tc>
                <a:tc>
                  <a:txBody>
                    <a:bodyPr/>
                    <a:lstStyle/>
                    <a:p>
                      <a:pPr algn="l">
                        <a:lnSpc>
                          <a:spcPct val="100000"/>
                        </a:lnSpc>
                      </a:pPr>
                      <a:r>
                        <a:rPr lang="es-ES" sz="1400" dirty="0">
                          <a:effectLst/>
                        </a:rPr>
                        <a:t>Recepta los requerimientos. Direcciona el EBI. </a:t>
                      </a:r>
                    </a:p>
                    <a:p>
                      <a:pPr algn="l">
                        <a:lnSpc>
                          <a:spcPct val="100000"/>
                        </a:lnSpc>
                      </a:pPr>
                      <a:r>
                        <a:rPr lang="es-ES" sz="1400" dirty="0">
                          <a:effectLst/>
                        </a:rPr>
                        <a:t>Coordina acciones. </a:t>
                      </a:r>
                      <a:endParaRPr lang="es-EC" sz="1400" dirty="0">
                        <a:effectLst/>
                      </a:endParaRPr>
                    </a:p>
                    <a:p>
                      <a:pPr algn="l">
                        <a:lnSpc>
                          <a:spcPct val="100000"/>
                        </a:lnSpc>
                      </a:pPr>
                      <a:r>
                        <a:rPr lang="es-ES" sz="1400" dirty="0">
                          <a:effectLst/>
                        </a:rPr>
                        <a:t>Revisa condiciones de interoperabilidad.</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33094" marR="33094" marT="0" marB="0" anchor="ctr"/>
                </a:tc>
                <a:tc>
                  <a:txBody>
                    <a:bodyPr/>
                    <a:lstStyle/>
                    <a:p>
                      <a:pPr algn="l">
                        <a:lnSpc>
                          <a:spcPct val="100000"/>
                        </a:lnSpc>
                      </a:pPr>
                      <a:r>
                        <a:rPr lang="es-ES" sz="1400">
                          <a:effectLst/>
                        </a:rPr>
                        <a:t>Analiza los pedidos, direcciona el EBI, coordina acciones a ejecutar y dispone se ejecute las Operaciones dentro de su competencia.</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33094" marR="33094" marT="0" marB="0" anchor="ctr"/>
                </a:tc>
                <a:tc>
                  <a:txBody>
                    <a:bodyPr/>
                    <a:lstStyle/>
                    <a:p>
                      <a:pPr marL="62230" marR="71755">
                        <a:lnSpc>
                          <a:spcPct val="100000"/>
                        </a:lnSpc>
                        <a:spcAft>
                          <a:spcPts val="0"/>
                        </a:spcAft>
                      </a:pPr>
                      <a:r>
                        <a:rPr lang="es-ES" sz="1400">
                          <a:effectLst/>
                        </a:rPr>
                        <a:t>Plan de acción para operacionalizar las medidas de CI.</a:t>
                      </a:r>
                      <a:endParaRPr lang="es-EC" sz="1400">
                        <a:effectLst/>
                      </a:endParaRPr>
                    </a:p>
                    <a:p>
                      <a:pPr marL="62230" marR="52705">
                        <a:lnSpc>
                          <a:spcPct val="100000"/>
                        </a:lnSpc>
                        <a:spcAft>
                          <a:spcPts val="0"/>
                        </a:spcAft>
                      </a:pPr>
                      <a:r>
                        <a:rPr lang="es-ES" sz="1400">
                          <a:effectLst/>
                        </a:rPr>
                        <a:t>Ordenes de Trabajo. Requerimiento de búsqueda de información (PBI).</a:t>
                      </a:r>
                      <a:endParaRPr lang="es-EC" sz="1400">
                        <a:effectLst/>
                      </a:endParaRPr>
                    </a:p>
                    <a:p>
                      <a:pPr marL="62230">
                        <a:lnSpc>
                          <a:spcPct val="100000"/>
                        </a:lnSpc>
                      </a:pPr>
                      <a:r>
                        <a:rPr lang="es-ES" sz="1400">
                          <a:effectLst/>
                        </a:rPr>
                        <a:t>Informes.</a:t>
                      </a:r>
                      <a:endParaRPr lang="es-EC" sz="1400">
                        <a:effectLst/>
                        <a:latin typeface="Arial" panose="020B0604020202020204" pitchFamily="34" charset="0"/>
                        <a:ea typeface="Arial" panose="020B0604020202020204" pitchFamily="34" charset="0"/>
                        <a:cs typeface="Times New Roman" panose="02020603050405020304" pitchFamily="18" charset="0"/>
                      </a:endParaRPr>
                    </a:p>
                  </a:txBody>
                  <a:tcPr marL="33094" marR="33094" marT="0" marB="0" anchor="ctr"/>
                </a:tc>
                <a:tc>
                  <a:txBody>
                    <a:bodyPr/>
                    <a:lstStyle/>
                    <a:p>
                      <a:pPr algn="l">
                        <a:lnSpc>
                          <a:spcPct val="100000"/>
                        </a:lnSpc>
                      </a:pPr>
                      <a:r>
                        <a:rPr lang="es-ES" sz="1400">
                          <a:effectLst/>
                        </a:rPr>
                        <a:t>DTCI</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33094" marR="33094" marT="0" marB="0" anchor="ctr"/>
                </a:tc>
                <a:extLst>
                  <a:ext uri="{0D108BD9-81ED-4DB2-BD59-A6C34878D82A}">
                    <a16:rowId xmlns:a16="http://schemas.microsoft.com/office/drawing/2014/main" val="4018827462"/>
                  </a:ext>
                </a:extLst>
              </a:tr>
              <a:tr h="1006762">
                <a:tc>
                  <a:txBody>
                    <a:bodyPr/>
                    <a:lstStyle/>
                    <a:p>
                      <a:pPr marL="60960" marR="525780">
                        <a:lnSpc>
                          <a:spcPct val="100000"/>
                        </a:lnSpc>
                        <a:spcAft>
                          <a:spcPts val="0"/>
                        </a:spcAft>
                      </a:pPr>
                      <a:r>
                        <a:rPr lang="es-ES" sz="1400" b="0" dirty="0">
                          <a:effectLst/>
                        </a:rPr>
                        <a:t>Jefe de la sección tecnológica e informática</a:t>
                      </a:r>
                      <a:endParaRPr lang="es-EC" sz="1400" b="0" dirty="0">
                        <a:effectLst/>
                        <a:latin typeface="Arial" panose="020B0604020202020204" pitchFamily="34" charset="0"/>
                        <a:ea typeface="Arial" panose="020B0604020202020204" pitchFamily="34" charset="0"/>
                        <a:cs typeface="Times New Roman" panose="02020603050405020304" pitchFamily="18" charset="0"/>
                      </a:endParaRPr>
                    </a:p>
                  </a:txBody>
                  <a:tcPr marL="33094" marR="33094" marT="0" marB="0" anchor="ctr"/>
                </a:tc>
                <a:tc>
                  <a:txBody>
                    <a:bodyPr/>
                    <a:lstStyle/>
                    <a:p>
                      <a:pPr algn="l">
                        <a:lnSpc>
                          <a:spcPct val="100000"/>
                        </a:lnSpc>
                      </a:pPr>
                      <a:r>
                        <a:rPr lang="es-ES" sz="1400" dirty="0">
                          <a:effectLst/>
                        </a:rPr>
                        <a:t>Define herramientas o medios tecnológicos a utilizarse, así como políticas de gestión de la información.</a:t>
                      </a:r>
                      <a:endParaRPr lang="es-EC" sz="1400" dirty="0">
                        <a:effectLst/>
                      </a:endParaRPr>
                    </a:p>
                    <a:p>
                      <a:pPr algn="l">
                        <a:lnSpc>
                          <a:spcPct val="100000"/>
                        </a:lnSpc>
                      </a:pPr>
                      <a:r>
                        <a:rPr lang="es-ES" sz="1400" dirty="0">
                          <a:effectLst/>
                        </a:rPr>
                        <a:t>Revisa la seguridad de la información.</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33094" marR="33094" marT="0" marB="0" anchor="ctr"/>
                </a:tc>
                <a:tc>
                  <a:txBody>
                    <a:bodyPr/>
                    <a:lstStyle/>
                    <a:p>
                      <a:pPr algn="l">
                        <a:lnSpc>
                          <a:spcPct val="100000"/>
                        </a:lnSpc>
                      </a:pPr>
                      <a:r>
                        <a:rPr lang="es-ES" sz="1400" dirty="0">
                          <a:effectLst/>
                        </a:rPr>
                        <a:t>Gestiona la seguridad de la información.</a:t>
                      </a:r>
                      <a:endParaRPr lang="es-EC" sz="1400" dirty="0">
                        <a:effectLst/>
                      </a:endParaRPr>
                    </a:p>
                    <a:p>
                      <a:pPr algn="l">
                        <a:lnSpc>
                          <a:spcPct val="100000"/>
                        </a:lnSpc>
                      </a:pPr>
                      <a:r>
                        <a:rPr lang="es-ES" sz="1400" dirty="0">
                          <a:effectLst/>
                        </a:rPr>
                        <a:t>Los jefes de área son los responsables de generar y distribuir la información (compartimentación).</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33094" marR="33094" marT="0" marB="0" anchor="ctr"/>
                </a:tc>
                <a:tc>
                  <a:txBody>
                    <a:bodyPr/>
                    <a:lstStyle/>
                    <a:p>
                      <a:pPr algn="l">
                        <a:lnSpc>
                          <a:spcPct val="100000"/>
                        </a:lnSpc>
                      </a:pPr>
                      <a:r>
                        <a:rPr lang="es-ES" sz="1400">
                          <a:effectLst/>
                        </a:rPr>
                        <a:t>Informes respecto a requerimiento de búsqueda de información. </a:t>
                      </a:r>
                      <a:endParaRPr lang="es-EC" sz="1400">
                        <a:effectLst/>
                      </a:endParaRPr>
                    </a:p>
                    <a:p>
                      <a:pPr algn="l">
                        <a:lnSpc>
                          <a:spcPct val="100000"/>
                        </a:lnSpc>
                      </a:pPr>
                      <a:r>
                        <a:rPr lang="es-ES" sz="1400">
                          <a:effectLst/>
                        </a:rPr>
                        <a:t>Seguridad de la información.</a:t>
                      </a:r>
                      <a:endParaRPr lang="es-EC" sz="1400">
                        <a:effectLst/>
                      </a:endParaRPr>
                    </a:p>
                    <a:p>
                      <a:pPr marL="62230" marR="71755">
                        <a:lnSpc>
                          <a:spcPct val="100000"/>
                        </a:lnSpc>
                        <a:spcAft>
                          <a:spcPts val="0"/>
                        </a:spcAft>
                      </a:pPr>
                      <a:r>
                        <a:rPr lang="es-ES" sz="1400">
                          <a:effectLst/>
                        </a:rPr>
                        <a:t> </a:t>
                      </a:r>
                      <a:endParaRPr lang="es-EC" sz="1400">
                        <a:effectLst/>
                        <a:latin typeface="Arial" panose="020B0604020202020204" pitchFamily="34" charset="0"/>
                        <a:ea typeface="Arial" panose="020B0604020202020204" pitchFamily="34" charset="0"/>
                        <a:cs typeface="Times New Roman" panose="02020603050405020304" pitchFamily="18" charset="0"/>
                      </a:endParaRPr>
                    </a:p>
                  </a:txBody>
                  <a:tcPr marL="33094" marR="33094" marT="0" marB="0" anchor="ctr"/>
                </a:tc>
                <a:tc>
                  <a:txBody>
                    <a:bodyPr/>
                    <a:lstStyle/>
                    <a:p>
                      <a:pPr algn="l">
                        <a:lnSpc>
                          <a:spcPct val="100000"/>
                        </a:lnSpc>
                      </a:pPr>
                      <a:r>
                        <a:rPr lang="es-ES" sz="1400">
                          <a:effectLst/>
                        </a:rPr>
                        <a:t>DTCI</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33094" marR="33094" marT="0" marB="0" anchor="ctr"/>
                </a:tc>
                <a:extLst>
                  <a:ext uri="{0D108BD9-81ED-4DB2-BD59-A6C34878D82A}">
                    <a16:rowId xmlns:a16="http://schemas.microsoft.com/office/drawing/2014/main" val="304391149"/>
                  </a:ext>
                </a:extLst>
              </a:tr>
              <a:tr h="1595099">
                <a:tc>
                  <a:txBody>
                    <a:bodyPr/>
                    <a:lstStyle/>
                    <a:p>
                      <a:pPr algn="l">
                        <a:lnSpc>
                          <a:spcPct val="100000"/>
                        </a:lnSpc>
                      </a:pPr>
                      <a:r>
                        <a:rPr lang="es-ES" sz="1400" b="0" dirty="0">
                          <a:solidFill>
                            <a:srgbClr val="000000"/>
                          </a:solidFill>
                          <a:effectLst/>
                        </a:rPr>
                        <a:t>Jefe de la sección análisis</a:t>
                      </a:r>
                      <a:endParaRPr lang="es-EC" sz="1400" b="0" dirty="0">
                        <a:effectLst/>
                        <a:latin typeface="Arial" panose="020B0604020202020204" pitchFamily="34" charset="0"/>
                        <a:ea typeface="Calibri" panose="020F0502020204030204" pitchFamily="34" charset="0"/>
                        <a:cs typeface="Times New Roman" panose="02020603050405020304" pitchFamily="18" charset="0"/>
                      </a:endParaRPr>
                    </a:p>
                  </a:txBody>
                  <a:tcPr marL="33094" marR="33094" marT="0" marB="0" anchor="ctr"/>
                </a:tc>
                <a:tc>
                  <a:txBody>
                    <a:bodyPr/>
                    <a:lstStyle/>
                    <a:p>
                      <a:pPr algn="l">
                        <a:lnSpc>
                          <a:spcPct val="100000"/>
                        </a:lnSpc>
                      </a:pPr>
                      <a:r>
                        <a:rPr lang="es-ES" sz="1400">
                          <a:effectLst/>
                        </a:rPr>
                        <a:t>Ejecutan el análisis de la información.</a:t>
                      </a:r>
                      <a:endParaRPr lang="es-EC" sz="1400">
                        <a:effectLst/>
                      </a:endParaRPr>
                    </a:p>
                    <a:p>
                      <a:pPr algn="l">
                        <a:lnSpc>
                          <a:spcPct val="100000"/>
                        </a:lnSpc>
                      </a:pPr>
                      <a:r>
                        <a:rPr lang="es-ES" sz="1400">
                          <a:effectLst/>
                        </a:rPr>
                        <a:t> </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33094" marR="33094" marT="0" marB="0" anchor="ctr"/>
                </a:tc>
                <a:tc>
                  <a:txBody>
                    <a:bodyPr/>
                    <a:lstStyle/>
                    <a:p>
                      <a:pPr algn="l">
                        <a:lnSpc>
                          <a:spcPct val="100000"/>
                        </a:lnSpc>
                      </a:pPr>
                      <a:r>
                        <a:rPr lang="es-ES" sz="1400" dirty="0">
                          <a:effectLst/>
                        </a:rPr>
                        <a:t>Los Analistas de Inteligencia y el personal técnico ejecutan los análisis en cada una de sus áreas de competencia.</a:t>
                      </a:r>
                      <a:endParaRPr lang="es-EC" sz="1400" dirty="0">
                        <a:effectLst/>
                      </a:endParaRPr>
                    </a:p>
                    <a:p>
                      <a:pPr algn="l">
                        <a:lnSpc>
                          <a:spcPct val="100000"/>
                        </a:lnSpc>
                      </a:pPr>
                      <a:r>
                        <a:rPr lang="es-ES" sz="1400" dirty="0">
                          <a:effectLst/>
                        </a:rPr>
                        <a:t>Registran, analizan y procesan la información.</a:t>
                      </a:r>
                      <a:endParaRPr lang="es-EC" sz="1400" dirty="0">
                        <a:effectLst/>
                      </a:endParaRPr>
                    </a:p>
                    <a:p>
                      <a:pPr algn="l">
                        <a:lnSpc>
                          <a:spcPct val="100000"/>
                        </a:lnSpc>
                      </a:pPr>
                      <a:r>
                        <a:rPr lang="es-ES" sz="1400" dirty="0">
                          <a:effectLst/>
                        </a:rPr>
                        <a:t>Generan inteligencia básica.</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33094" marR="33094" marT="0" marB="0" anchor="ctr"/>
                </a:tc>
                <a:tc>
                  <a:txBody>
                    <a:bodyPr/>
                    <a:lstStyle/>
                    <a:p>
                      <a:pPr algn="l">
                        <a:lnSpc>
                          <a:spcPct val="100000"/>
                        </a:lnSpc>
                      </a:pPr>
                      <a:r>
                        <a:rPr lang="es-ES" sz="1400" dirty="0">
                          <a:effectLst/>
                        </a:rPr>
                        <a:t>Informes.</a:t>
                      </a:r>
                      <a:endParaRPr lang="es-EC" sz="1400" dirty="0">
                        <a:effectLst/>
                      </a:endParaRPr>
                    </a:p>
                    <a:p>
                      <a:pPr algn="l">
                        <a:lnSpc>
                          <a:spcPct val="100000"/>
                        </a:lnSpc>
                      </a:pPr>
                      <a:r>
                        <a:rPr lang="es-ES" sz="1400" dirty="0">
                          <a:effectLst/>
                        </a:rPr>
                        <a:t>Informes parciales.</a:t>
                      </a:r>
                      <a:endParaRPr lang="es-EC" sz="1400" dirty="0">
                        <a:effectLst/>
                      </a:endParaRPr>
                    </a:p>
                    <a:p>
                      <a:pPr algn="l">
                        <a:lnSpc>
                          <a:spcPct val="100000"/>
                        </a:lnSpc>
                      </a:pPr>
                      <a:r>
                        <a:rPr lang="es-ES" sz="1400" dirty="0">
                          <a:effectLst/>
                        </a:rPr>
                        <a:t>Registro diario de información.</a:t>
                      </a:r>
                      <a:endParaRPr lang="es-EC" sz="1400" dirty="0">
                        <a:effectLst/>
                      </a:endParaRPr>
                    </a:p>
                    <a:p>
                      <a:pPr algn="l">
                        <a:lnSpc>
                          <a:spcPct val="100000"/>
                        </a:lnSpc>
                      </a:pPr>
                      <a:r>
                        <a:rPr lang="es-ES" sz="1400" dirty="0">
                          <a:effectLst/>
                        </a:rPr>
                        <a:t>Archivo tecnológico.</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33094" marR="33094" marT="0" marB="0" anchor="ctr"/>
                </a:tc>
                <a:tc>
                  <a:txBody>
                    <a:bodyPr/>
                    <a:lstStyle/>
                    <a:p>
                      <a:pPr algn="l">
                        <a:lnSpc>
                          <a:spcPct val="100000"/>
                        </a:lnSpc>
                      </a:pPr>
                      <a:r>
                        <a:rPr lang="es-ES" sz="1400" dirty="0">
                          <a:effectLst/>
                        </a:rPr>
                        <a:t>DTCI</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33094" marR="33094" marT="0" marB="0" anchor="ctr"/>
                </a:tc>
                <a:extLst>
                  <a:ext uri="{0D108BD9-81ED-4DB2-BD59-A6C34878D82A}">
                    <a16:rowId xmlns:a16="http://schemas.microsoft.com/office/drawing/2014/main" val="2466195159"/>
                  </a:ext>
                </a:extLst>
              </a:tr>
            </a:tbl>
          </a:graphicData>
        </a:graphic>
      </p:graphicFrame>
    </p:spTree>
    <p:extLst>
      <p:ext uri="{BB962C8B-B14F-4D97-AF65-F5344CB8AC3E}">
        <p14:creationId xmlns:p14="http://schemas.microsoft.com/office/powerpoint/2010/main" val="5243360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25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laca">
            <a:extLst>
              <a:ext uri="{FF2B5EF4-FFF2-40B4-BE49-F238E27FC236}">
                <a16:creationId xmlns:a16="http://schemas.microsoft.com/office/drawing/2014/main" id="{6EDB3A0A-1B7A-4612-B07F-EBCB0DBDF844}"/>
              </a:ext>
            </a:extLst>
          </p:cNvPr>
          <p:cNvSpPr/>
          <p:nvPr/>
        </p:nvSpPr>
        <p:spPr>
          <a:xfrm>
            <a:off x="1769225" y="361572"/>
            <a:ext cx="2901249" cy="571504"/>
          </a:xfrm>
          <a:prstGeom prst="snip1Rect">
            <a:avLst/>
          </a:prstGeom>
          <a:ln/>
        </p:spPr>
        <p:style>
          <a:lnRef idx="0">
            <a:schemeClr val="accent1"/>
          </a:lnRef>
          <a:fillRef idx="3">
            <a:schemeClr val="accent1"/>
          </a:fillRef>
          <a:effectRef idx="3">
            <a:schemeClr val="accent1"/>
          </a:effectRef>
          <a:fontRef idx="minor">
            <a:schemeClr val="lt1"/>
          </a:fontRef>
        </p:style>
        <p:txBody>
          <a:bodyPr anchor="ctr"/>
          <a:lstStyle/>
          <a:p>
            <a:pPr algn="ctr"/>
            <a:r>
              <a:rPr lang="es-EC" sz="2800" b="1" dirty="0"/>
              <a:t>Conclusiones</a:t>
            </a:r>
            <a:endParaRPr lang="es-BO" sz="4000" b="1" dirty="0">
              <a:solidFill>
                <a:schemeClr val="bg1"/>
              </a:solidFill>
              <a:effectLst>
                <a:outerShdw blurRad="38100" dist="38100" dir="2700000" algn="tl">
                  <a:srgbClr val="000000">
                    <a:alpha val="43137"/>
                  </a:srgbClr>
                </a:outerShdw>
              </a:effectLst>
            </a:endParaRPr>
          </a:p>
        </p:txBody>
      </p:sp>
      <p:cxnSp>
        <p:nvCxnSpPr>
          <p:cNvPr id="6" name="Conector recto 5">
            <a:extLst>
              <a:ext uri="{FF2B5EF4-FFF2-40B4-BE49-F238E27FC236}">
                <a16:creationId xmlns:a16="http://schemas.microsoft.com/office/drawing/2014/main" id="{8F6AAD09-0ED3-41E4-97AC-49DC200A9E9B}"/>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3" name="Diagrama 2">
            <a:extLst>
              <a:ext uri="{FF2B5EF4-FFF2-40B4-BE49-F238E27FC236}">
                <a16:creationId xmlns:a16="http://schemas.microsoft.com/office/drawing/2014/main" id="{90A82E48-C20E-4B38-B2A5-B1F4A74000D3}"/>
              </a:ext>
            </a:extLst>
          </p:cNvPr>
          <p:cNvGraphicFramePr/>
          <p:nvPr>
            <p:extLst>
              <p:ext uri="{D42A27DB-BD31-4B8C-83A1-F6EECF244321}">
                <p14:modId xmlns:p14="http://schemas.microsoft.com/office/powerpoint/2010/main" val="955828127"/>
              </p:ext>
            </p:extLst>
          </p:nvPr>
        </p:nvGraphicFramePr>
        <p:xfrm>
          <a:off x="914400" y="1289538"/>
          <a:ext cx="10386646" cy="5206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843938"/>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5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14:presetBounceEnd="48000">
                                      <p:stCondLst>
                                        <p:cond delay="0"/>
                                      </p:stCondLst>
                                      <p:childTnLst>
                                        <p:set>
                                          <p:cBhvr>
                                            <p:cTn id="19" dur="1" fill="hold">
                                              <p:stCondLst>
                                                <p:cond delay="0"/>
                                              </p:stCondLst>
                                            </p:cTn>
                                            <p:tgtEl>
                                              <p:spTgt spid="3">
                                                <p:graphicEl>
                                                  <a:dgm id="{9F446262-874E-4926-88B1-BB31584A6A92}"/>
                                                </p:graphicEl>
                                              </p:spTgt>
                                            </p:tgtEl>
                                            <p:attrNameLst>
                                              <p:attrName>style.visibility</p:attrName>
                                            </p:attrNameLst>
                                          </p:cBhvr>
                                          <p:to>
                                            <p:strVal val="visible"/>
                                          </p:to>
                                        </p:set>
                                        <p:anim calcmode="lin" valueType="num" p14:bounceEnd="48000">
                                          <p:cBhvr additive="base">
                                            <p:cTn id="20" dur="500" fill="hold"/>
                                            <p:tgtEl>
                                              <p:spTgt spid="3">
                                                <p:graphicEl>
                                                  <a:dgm id="{9F446262-874E-4926-88B1-BB31584A6A92}"/>
                                                </p:graphicEl>
                                              </p:spTgt>
                                            </p:tgtEl>
                                            <p:attrNameLst>
                                              <p:attrName>ppt_x</p:attrName>
                                            </p:attrNameLst>
                                          </p:cBhvr>
                                          <p:tavLst>
                                            <p:tav tm="0">
                                              <p:val>
                                                <p:strVal val="1+#ppt_w/2"/>
                                              </p:val>
                                            </p:tav>
                                            <p:tav tm="100000">
                                              <p:val>
                                                <p:strVal val="#ppt_x"/>
                                              </p:val>
                                            </p:tav>
                                          </p:tavLst>
                                        </p:anim>
                                        <p:anim calcmode="lin" valueType="num" p14:bounceEnd="48000">
                                          <p:cBhvr additive="base">
                                            <p:cTn id="21" dur="500" fill="hold"/>
                                            <p:tgtEl>
                                              <p:spTgt spid="3">
                                                <p:graphicEl>
                                                  <a:dgm id="{9F446262-874E-4926-88B1-BB31584A6A92}"/>
                                                </p:graphic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14:presetBounceEnd="48000">
                                      <p:stCondLst>
                                        <p:cond delay="0"/>
                                      </p:stCondLst>
                                      <p:childTnLst>
                                        <p:set>
                                          <p:cBhvr>
                                            <p:cTn id="25" dur="1" fill="hold">
                                              <p:stCondLst>
                                                <p:cond delay="0"/>
                                              </p:stCondLst>
                                            </p:cTn>
                                            <p:tgtEl>
                                              <p:spTgt spid="3">
                                                <p:graphicEl>
                                                  <a:dgm id="{157FFF64-CF46-4531-834C-B16347A87EAB}"/>
                                                </p:graphicEl>
                                              </p:spTgt>
                                            </p:tgtEl>
                                            <p:attrNameLst>
                                              <p:attrName>style.visibility</p:attrName>
                                            </p:attrNameLst>
                                          </p:cBhvr>
                                          <p:to>
                                            <p:strVal val="visible"/>
                                          </p:to>
                                        </p:set>
                                        <p:anim calcmode="lin" valueType="num" p14:bounceEnd="48000">
                                          <p:cBhvr additive="base">
                                            <p:cTn id="26" dur="500" fill="hold"/>
                                            <p:tgtEl>
                                              <p:spTgt spid="3">
                                                <p:graphicEl>
                                                  <a:dgm id="{157FFF64-CF46-4531-834C-B16347A87EAB}"/>
                                                </p:graphicEl>
                                              </p:spTgt>
                                            </p:tgtEl>
                                            <p:attrNameLst>
                                              <p:attrName>ppt_x</p:attrName>
                                            </p:attrNameLst>
                                          </p:cBhvr>
                                          <p:tavLst>
                                            <p:tav tm="0">
                                              <p:val>
                                                <p:strVal val="1+#ppt_w/2"/>
                                              </p:val>
                                            </p:tav>
                                            <p:tav tm="100000">
                                              <p:val>
                                                <p:strVal val="#ppt_x"/>
                                              </p:val>
                                            </p:tav>
                                          </p:tavLst>
                                        </p:anim>
                                        <p:anim calcmode="lin" valueType="num" p14:bounceEnd="48000">
                                          <p:cBhvr additive="base">
                                            <p:cTn id="27" dur="500" fill="hold"/>
                                            <p:tgtEl>
                                              <p:spTgt spid="3">
                                                <p:graphicEl>
                                                  <a:dgm id="{157FFF64-CF46-4531-834C-B16347A87EAB}"/>
                                                </p:graphic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14:presetBounceEnd="48000">
                                      <p:stCondLst>
                                        <p:cond delay="0"/>
                                      </p:stCondLst>
                                      <p:childTnLst>
                                        <p:set>
                                          <p:cBhvr>
                                            <p:cTn id="31" dur="1" fill="hold">
                                              <p:stCondLst>
                                                <p:cond delay="0"/>
                                              </p:stCondLst>
                                            </p:cTn>
                                            <p:tgtEl>
                                              <p:spTgt spid="3">
                                                <p:graphicEl>
                                                  <a:dgm id="{3E6910D7-8A7F-4021-AE29-33A19225AFB3}"/>
                                                </p:graphicEl>
                                              </p:spTgt>
                                            </p:tgtEl>
                                            <p:attrNameLst>
                                              <p:attrName>style.visibility</p:attrName>
                                            </p:attrNameLst>
                                          </p:cBhvr>
                                          <p:to>
                                            <p:strVal val="visible"/>
                                          </p:to>
                                        </p:set>
                                        <p:anim calcmode="lin" valueType="num" p14:bounceEnd="48000">
                                          <p:cBhvr additive="base">
                                            <p:cTn id="32" dur="500" fill="hold"/>
                                            <p:tgtEl>
                                              <p:spTgt spid="3">
                                                <p:graphicEl>
                                                  <a:dgm id="{3E6910D7-8A7F-4021-AE29-33A19225AFB3}"/>
                                                </p:graphicEl>
                                              </p:spTgt>
                                            </p:tgtEl>
                                            <p:attrNameLst>
                                              <p:attrName>ppt_x</p:attrName>
                                            </p:attrNameLst>
                                          </p:cBhvr>
                                          <p:tavLst>
                                            <p:tav tm="0">
                                              <p:val>
                                                <p:strVal val="1+#ppt_w/2"/>
                                              </p:val>
                                            </p:tav>
                                            <p:tav tm="100000">
                                              <p:val>
                                                <p:strVal val="#ppt_x"/>
                                              </p:val>
                                            </p:tav>
                                          </p:tavLst>
                                        </p:anim>
                                        <p:anim calcmode="lin" valueType="num" p14:bounceEnd="48000">
                                          <p:cBhvr additive="base">
                                            <p:cTn id="33" dur="500" fill="hold"/>
                                            <p:tgtEl>
                                              <p:spTgt spid="3">
                                                <p:graphicEl>
                                                  <a:dgm id="{3E6910D7-8A7F-4021-AE29-33A19225AFB3}"/>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Graphic spid="3" grpId="0">
            <p:bldSub>
              <a:bldDgm bld="one"/>
            </p:bldSub>
          </p:bldGraphic>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5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3">
                                                <p:graphicEl>
                                                  <a:dgm id="{9F446262-874E-4926-88B1-BB31584A6A92}"/>
                                                </p:graphicEl>
                                              </p:spTgt>
                                            </p:tgtEl>
                                            <p:attrNameLst>
                                              <p:attrName>style.visibility</p:attrName>
                                            </p:attrNameLst>
                                          </p:cBhvr>
                                          <p:to>
                                            <p:strVal val="visible"/>
                                          </p:to>
                                        </p:set>
                                        <p:anim calcmode="lin" valueType="num">
                                          <p:cBhvr additive="base">
                                            <p:cTn id="20" dur="500" fill="hold"/>
                                            <p:tgtEl>
                                              <p:spTgt spid="3">
                                                <p:graphicEl>
                                                  <a:dgm id="{9F446262-874E-4926-88B1-BB31584A6A92}"/>
                                                </p:graphic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3">
                                                <p:graphicEl>
                                                  <a:dgm id="{9F446262-874E-4926-88B1-BB31584A6A92}"/>
                                                </p:graphic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3">
                                                <p:graphicEl>
                                                  <a:dgm id="{157FFF64-CF46-4531-834C-B16347A87EAB}"/>
                                                </p:graphicEl>
                                              </p:spTgt>
                                            </p:tgtEl>
                                            <p:attrNameLst>
                                              <p:attrName>style.visibility</p:attrName>
                                            </p:attrNameLst>
                                          </p:cBhvr>
                                          <p:to>
                                            <p:strVal val="visible"/>
                                          </p:to>
                                        </p:set>
                                        <p:anim calcmode="lin" valueType="num">
                                          <p:cBhvr additive="base">
                                            <p:cTn id="26" dur="500" fill="hold"/>
                                            <p:tgtEl>
                                              <p:spTgt spid="3">
                                                <p:graphicEl>
                                                  <a:dgm id="{157FFF64-CF46-4531-834C-B16347A87EAB}"/>
                                                </p:graphic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3">
                                                <p:graphicEl>
                                                  <a:dgm id="{157FFF64-CF46-4531-834C-B16347A87EAB}"/>
                                                </p:graphic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3">
                                                <p:graphicEl>
                                                  <a:dgm id="{3E6910D7-8A7F-4021-AE29-33A19225AFB3}"/>
                                                </p:graphicEl>
                                              </p:spTgt>
                                            </p:tgtEl>
                                            <p:attrNameLst>
                                              <p:attrName>style.visibility</p:attrName>
                                            </p:attrNameLst>
                                          </p:cBhvr>
                                          <p:to>
                                            <p:strVal val="visible"/>
                                          </p:to>
                                        </p:set>
                                        <p:anim calcmode="lin" valueType="num">
                                          <p:cBhvr additive="base">
                                            <p:cTn id="32" dur="500" fill="hold"/>
                                            <p:tgtEl>
                                              <p:spTgt spid="3">
                                                <p:graphicEl>
                                                  <a:dgm id="{3E6910D7-8A7F-4021-AE29-33A19225AFB3}"/>
                                                </p:graphic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3">
                                                <p:graphicEl>
                                                  <a:dgm id="{3E6910D7-8A7F-4021-AE29-33A19225AFB3}"/>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Graphic spid="3" grpId="0">
            <p:bldSub>
              <a:bldDgm bld="one"/>
            </p:bldSub>
          </p:bldGraphic>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laca">
            <a:extLst>
              <a:ext uri="{FF2B5EF4-FFF2-40B4-BE49-F238E27FC236}">
                <a16:creationId xmlns:a16="http://schemas.microsoft.com/office/drawing/2014/main" id="{6EDB3A0A-1B7A-4612-B07F-EBCB0DBDF844}"/>
              </a:ext>
            </a:extLst>
          </p:cNvPr>
          <p:cNvSpPr/>
          <p:nvPr/>
        </p:nvSpPr>
        <p:spPr>
          <a:xfrm>
            <a:off x="1769225" y="361572"/>
            <a:ext cx="3576498" cy="571504"/>
          </a:xfrm>
          <a:prstGeom prst="snip1Rect">
            <a:avLst/>
          </a:prstGeom>
          <a:ln/>
        </p:spPr>
        <p:style>
          <a:lnRef idx="0">
            <a:schemeClr val="accent1"/>
          </a:lnRef>
          <a:fillRef idx="3">
            <a:schemeClr val="accent1"/>
          </a:fillRef>
          <a:effectRef idx="3">
            <a:schemeClr val="accent1"/>
          </a:effectRef>
          <a:fontRef idx="minor">
            <a:schemeClr val="lt1"/>
          </a:fontRef>
        </p:style>
        <p:txBody>
          <a:bodyPr anchor="ctr"/>
          <a:lstStyle/>
          <a:p>
            <a:pPr algn="ctr"/>
            <a:r>
              <a:rPr lang="es-EC" sz="2800" b="1" dirty="0"/>
              <a:t>Recomendaciones</a:t>
            </a:r>
            <a:endParaRPr lang="es-BO" sz="4000" b="1" dirty="0">
              <a:solidFill>
                <a:schemeClr val="bg1"/>
              </a:solidFill>
              <a:effectLst>
                <a:outerShdw blurRad="38100" dist="38100" dir="2700000" algn="tl">
                  <a:srgbClr val="000000">
                    <a:alpha val="43137"/>
                  </a:srgbClr>
                </a:outerShdw>
              </a:effectLst>
            </a:endParaRPr>
          </a:p>
        </p:txBody>
      </p:sp>
      <p:cxnSp>
        <p:nvCxnSpPr>
          <p:cNvPr id="6" name="Conector recto 5">
            <a:extLst>
              <a:ext uri="{FF2B5EF4-FFF2-40B4-BE49-F238E27FC236}">
                <a16:creationId xmlns:a16="http://schemas.microsoft.com/office/drawing/2014/main" id="{8F6AAD09-0ED3-41E4-97AC-49DC200A9E9B}"/>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3" name="Diagrama 2">
            <a:extLst>
              <a:ext uri="{FF2B5EF4-FFF2-40B4-BE49-F238E27FC236}">
                <a16:creationId xmlns:a16="http://schemas.microsoft.com/office/drawing/2014/main" id="{90A82E48-C20E-4B38-B2A5-B1F4A74000D3}"/>
              </a:ext>
            </a:extLst>
          </p:cNvPr>
          <p:cNvGraphicFramePr/>
          <p:nvPr>
            <p:extLst>
              <p:ext uri="{D42A27DB-BD31-4B8C-83A1-F6EECF244321}">
                <p14:modId xmlns:p14="http://schemas.microsoft.com/office/powerpoint/2010/main" val="597621634"/>
              </p:ext>
            </p:extLst>
          </p:nvPr>
        </p:nvGraphicFramePr>
        <p:xfrm>
          <a:off x="914400" y="1289538"/>
          <a:ext cx="10386646" cy="5206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0581592"/>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7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14:presetBounceEnd="48000">
                                      <p:stCondLst>
                                        <p:cond delay="0"/>
                                      </p:stCondLst>
                                      <p:childTnLst>
                                        <p:set>
                                          <p:cBhvr>
                                            <p:cTn id="19" dur="1" fill="hold">
                                              <p:stCondLst>
                                                <p:cond delay="0"/>
                                              </p:stCondLst>
                                            </p:cTn>
                                            <p:tgtEl>
                                              <p:spTgt spid="3">
                                                <p:graphicEl>
                                                  <a:dgm id="{9EEAC77A-9EE6-4D40-846C-D0D9FBD715F4}"/>
                                                </p:graphicEl>
                                              </p:spTgt>
                                            </p:tgtEl>
                                            <p:attrNameLst>
                                              <p:attrName>style.visibility</p:attrName>
                                            </p:attrNameLst>
                                          </p:cBhvr>
                                          <p:to>
                                            <p:strVal val="visible"/>
                                          </p:to>
                                        </p:set>
                                        <p:anim calcmode="lin" valueType="num" p14:bounceEnd="48000">
                                          <p:cBhvr additive="base">
                                            <p:cTn id="20" dur="500" fill="hold"/>
                                            <p:tgtEl>
                                              <p:spTgt spid="3">
                                                <p:graphicEl>
                                                  <a:dgm id="{9EEAC77A-9EE6-4D40-846C-D0D9FBD715F4}"/>
                                                </p:graphicEl>
                                              </p:spTgt>
                                            </p:tgtEl>
                                            <p:attrNameLst>
                                              <p:attrName>ppt_x</p:attrName>
                                            </p:attrNameLst>
                                          </p:cBhvr>
                                          <p:tavLst>
                                            <p:tav tm="0">
                                              <p:val>
                                                <p:strVal val="1+#ppt_w/2"/>
                                              </p:val>
                                            </p:tav>
                                            <p:tav tm="100000">
                                              <p:val>
                                                <p:strVal val="#ppt_x"/>
                                              </p:val>
                                            </p:tav>
                                          </p:tavLst>
                                        </p:anim>
                                        <p:anim calcmode="lin" valueType="num" p14:bounceEnd="48000">
                                          <p:cBhvr additive="base">
                                            <p:cTn id="21" dur="500" fill="hold"/>
                                            <p:tgtEl>
                                              <p:spTgt spid="3">
                                                <p:graphicEl>
                                                  <a:dgm id="{9EEAC77A-9EE6-4D40-846C-D0D9FBD715F4}"/>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Graphic spid="3" grpId="0">
            <p:bldSub>
              <a:bldDgm bld="one"/>
            </p:bldSub>
          </p:bldGraphic>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7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3">
                                                <p:graphicEl>
                                                  <a:dgm id="{9EEAC77A-9EE6-4D40-846C-D0D9FBD715F4}"/>
                                                </p:graphicEl>
                                              </p:spTgt>
                                            </p:tgtEl>
                                            <p:attrNameLst>
                                              <p:attrName>style.visibility</p:attrName>
                                            </p:attrNameLst>
                                          </p:cBhvr>
                                          <p:to>
                                            <p:strVal val="visible"/>
                                          </p:to>
                                        </p:set>
                                        <p:anim calcmode="lin" valueType="num">
                                          <p:cBhvr additive="base">
                                            <p:cTn id="20" dur="500" fill="hold"/>
                                            <p:tgtEl>
                                              <p:spTgt spid="3">
                                                <p:graphicEl>
                                                  <a:dgm id="{9EEAC77A-9EE6-4D40-846C-D0D9FBD715F4}"/>
                                                </p:graphic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3">
                                                <p:graphicEl>
                                                  <a:dgm id="{9EEAC77A-9EE6-4D40-846C-D0D9FBD715F4}"/>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Graphic spid="3" grpId="0">
            <p:bldSub>
              <a:bldDgm bld="one"/>
            </p:bldSub>
          </p:bldGraphic>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74083" y="2875002"/>
            <a:ext cx="10443833" cy="11079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threePt" dir="t"/>
            </a:scene3d>
            <a:sp3d extrusionH="57150">
              <a:bevelT w="38100" h="38100"/>
            </a:sp3d>
          </a:bodyPr>
          <a:lstStyle/>
          <a:p>
            <a:pPr algn="ctr"/>
            <a:r>
              <a:rPr lang="es-ES" sz="6600" b="1" dirty="0">
                <a:ln w="17780" cmpd="sng">
                  <a:solidFill>
                    <a:srgbClr val="FFFFFF"/>
                  </a:solidFill>
                  <a:prstDash val="solid"/>
                  <a:miter lim="800000"/>
                </a:ln>
                <a:solidFill>
                  <a:schemeClr val="accent6">
                    <a:lumMod val="75000"/>
                  </a:schemeClr>
                </a:solidFill>
                <a:effectLst>
                  <a:glow rad="228600">
                    <a:schemeClr val="accent6">
                      <a:satMod val="175000"/>
                      <a:alpha val="40000"/>
                    </a:schemeClr>
                  </a:glow>
                </a:effectLst>
              </a:rPr>
              <a:t>MUCHAS GRACIAS</a:t>
            </a:r>
          </a:p>
        </p:txBody>
      </p:sp>
    </p:spTree>
    <p:extLst>
      <p:ext uri="{BB962C8B-B14F-4D97-AF65-F5344CB8AC3E}">
        <p14:creationId xmlns:p14="http://schemas.microsoft.com/office/powerpoint/2010/main" val="3037173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14:presetBounceEnd="54000">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14:bounceEnd="54000">
                                          <p:cBhvr additive="base">
                                            <p:cTn id="7" dur="500" fill="hold"/>
                                            <p:tgtEl>
                                              <p:spTgt spid="2"/>
                                            </p:tgtEl>
                                            <p:attrNameLst>
                                              <p:attrName>ppt_x</p:attrName>
                                            </p:attrNameLst>
                                          </p:cBhvr>
                                          <p:tavLst>
                                            <p:tav tm="0">
                                              <p:val>
                                                <p:strVal val="1+#ppt_w/2"/>
                                              </p:val>
                                            </p:tav>
                                            <p:tav tm="100000">
                                              <p:val>
                                                <p:strVal val="#ppt_x"/>
                                              </p:val>
                                            </p:tav>
                                          </p:tavLst>
                                        </p:anim>
                                        <p:anim calcmode="lin" valueType="num" p14:bounceEnd="54000">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32856" y="1697802"/>
            <a:ext cx="10474035" cy="1114408"/>
          </a:xfrm>
          <a:prstGeom prst="rect">
            <a:avLst/>
          </a:prstGeom>
          <a:ln>
            <a:solidFill>
              <a:schemeClr val="accent6"/>
            </a:solidFill>
          </a:ln>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200000"/>
              </a:lnSpc>
            </a:pPr>
            <a:r>
              <a:rPr lang="es-ES" dirty="0">
                <a:latin typeface="Arial" panose="020B0604020202020204" pitchFamily="34" charset="0"/>
                <a:ea typeface="Calibri" panose="020F0502020204030204" pitchFamily="34" charset="0"/>
                <a:cs typeface="Times New Roman" panose="02020603050405020304" pitchFamily="18" charset="0"/>
              </a:rPr>
              <a:t>¿Las deficiencias respecto a la Contrainteligencia en la Planificación de la Inteligencia Militar, inciden en la efectividad de las operaciones de ámbito interno?</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4 Placa">
            <a:extLst>
              <a:ext uri="{FF2B5EF4-FFF2-40B4-BE49-F238E27FC236}">
                <a16:creationId xmlns:a16="http://schemas.microsoft.com/office/drawing/2014/main" id="{0679D39F-2978-4718-A8AD-E9498E8FF576}"/>
              </a:ext>
            </a:extLst>
          </p:cNvPr>
          <p:cNvSpPr/>
          <p:nvPr/>
        </p:nvSpPr>
        <p:spPr>
          <a:xfrm>
            <a:off x="1769225" y="361572"/>
            <a:ext cx="3949931" cy="571504"/>
          </a:xfrm>
          <a:prstGeom prst="snip1Rect">
            <a:avLst/>
          </a:prstGeom>
          <a:ln/>
        </p:spPr>
        <p:style>
          <a:lnRef idx="0">
            <a:schemeClr val="accent1"/>
          </a:lnRef>
          <a:fillRef idx="3">
            <a:schemeClr val="accent1"/>
          </a:fillRef>
          <a:effectRef idx="3">
            <a:schemeClr val="accent1"/>
          </a:effectRef>
          <a:fontRef idx="minor">
            <a:schemeClr val="lt1"/>
          </a:fontRef>
        </p:style>
        <p:txBody>
          <a:bodyPr anchor="ctr"/>
          <a:lstStyle/>
          <a:p>
            <a:pPr algn="ctr"/>
            <a:r>
              <a:rPr lang="es-BO" sz="2800" b="1" dirty="0">
                <a:solidFill>
                  <a:schemeClr val="bg1"/>
                </a:solidFill>
                <a:effectLst>
                  <a:outerShdw blurRad="38100" dist="38100" dir="2700000" algn="tl">
                    <a:srgbClr val="000000">
                      <a:alpha val="43137"/>
                    </a:srgbClr>
                  </a:outerShdw>
                </a:effectLst>
              </a:rPr>
              <a:t>Enunciado del problema</a:t>
            </a:r>
          </a:p>
        </p:txBody>
      </p:sp>
      <p:cxnSp>
        <p:nvCxnSpPr>
          <p:cNvPr id="5" name="Conector recto 4">
            <a:extLst>
              <a:ext uri="{FF2B5EF4-FFF2-40B4-BE49-F238E27FC236}">
                <a16:creationId xmlns:a16="http://schemas.microsoft.com/office/drawing/2014/main" id="{DF309935-7A77-4C81-B482-166A4DF494C1}"/>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599" y="3576935"/>
            <a:ext cx="3757983" cy="2534040"/>
          </a:xfrm>
          <a:prstGeom prst="rect">
            <a:avLst/>
          </a:prstGeom>
          <a:ln>
            <a:noFill/>
          </a:ln>
          <a:effectLst>
            <a:softEdge rad="112500"/>
          </a:effectLst>
          <a:scene3d>
            <a:camera prst="orthographicFront"/>
            <a:lightRig rig="threePt" dir="t"/>
          </a:scene3d>
          <a:sp3d>
            <a:bevelT/>
          </a:sp3d>
        </p:spPr>
      </p:pic>
      <p:sp>
        <p:nvSpPr>
          <p:cNvPr id="7" name="object 17"/>
          <p:cNvSpPr/>
          <p:nvPr/>
        </p:nvSpPr>
        <p:spPr>
          <a:xfrm>
            <a:off x="6583680" y="3576935"/>
            <a:ext cx="3775166" cy="2534039"/>
          </a:xfrm>
          <a:prstGeom prst="rect">
            <a:avLst/>
          </a:prstGeom>
          <a:blipFill>
            <a:blip r:embed="rId3" cstate="print"/>
            <a:stretch>
              <a:fillRect/>
            </a:stretch>
          </a:blipFill>
          <a:effectLst/>
          <a:scene3d>
            <a:camera prst="orthographicFront"/>
            <a:lightRig rig="threePt" dir="t"/>
          </a:scene3d>
          <a:sp3d>
            <a:bevelT/>
          </a:sp3d>
        </p:spPr>
        <p:txBody>
          <a:bodyPr wrap="square" lIns="0" tIns="0" rIns="0" bIns="0" rtlCol="0"/>
          <a:lstStyle/>
          <a:p>
            <a:endParaRPr/>
          </a:p>
        </p:txBody>
      </p:sp>
    </p:spTree>
    <p:extLst>
      <p:ext uri="{BB962C8B-B14F-4D97-AF65-F5344CB8AC3E}">
        <p14:creationId xmlns:p14="http://schemas.microsoft.com/office/powerpoint/2010/main" val="551258414"/>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4 Placa">
            <a:extLst>
              <a:ext uri="{FF2B5EF4-FFF2-40B4-BE49-F238E27FC236}">
                <a16:creationId xmlns:a16="http://schemas.microsoft.com/office/drawing/2014/main" id="{2DEAAF9B-E51E-4AB5-8E1E-8B5FA5DC63A9}"/>
              </a:ext>
            </a:extLst>
          </p:cNvPr>
          <p:cNvSpPr/>
          <p:nvPr/>
        </p:nvSpPr>
        <p:spPr>
          <a:xfrm>
            <a:off x="1769225" y="361572"/>
            <a:ext cx="4581699" cy="571504"/>
          </a:xfrm>
          <a:prstGeom prst="snip1Rect">
            <a:avLst/>
          </a:prstGeom>
          <a:ln/>
        </p:spPr>
        <p:style>
          <a:lnRef idx="0">
            <a:schemeClr val="accent1"/>
          </a:lnRef>
          <a:fillRef idx="3">
            <a:schemeClr val="accent1"/>
          </a:fillRef>
          <a:effectRef idx="3">
            <a:schemeClr val="accent1"/>
          </a:effectRef>
          <a:fontRef idx="minor">
            <a:schemeClr val="lt1"/>
          </a:fontRef>
        </p:style>
        <p:txBody>
          <a:bodyPr anchor="ctr"/>
          <a:lstStyle/>
          <a:p>
            <a:pPr algn="ctr"/>
            <a:r>
              <a:rPr lang="es-BO" sz="2800" b="1" dirty="0">
                <a:solidFill>
                  <a:schemeClr val="bg1"/>
                </a:solidFill>
                <a:effectLst>
                  <a:outerShdw blurRad="38100" dist="38100" dir="2700000" algn="tl">
                    <a:srgbClr val="000000">
                      <a:alpha val="43137"/>
                    </a:srgbClr>
                  </a:outerShdw>
                </a:effectLst>
              </a:rPr>
              <a:t>Planteamiento del problema</a:t>
            </a:r>
          </a:p>
        </p:txBody>
      </p:sp>
      <p:cxnSp>
        <p:nvCxnSpPr>
          <p:cNvPr id="54" name="Conector recto 53">
            <a:extLst>
              <a:ext uri="{FF2B5EF4-FFF2-40B4-BE49-F238E27FC236}">
                <a16:creationId xmlns:a16="http://schemas.microsoft.com/office/drawing/2014/main" id="{78F29D54-8610-430E-8897-E8535F142331}"/>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2" name="Diagrama 1">
            <a:extLst>
              <a:ext uri="{FF2B5EF4-FFF2-40B4-BE49-F238E27FC236}">
                <a16:creationId xmlns:a16="http://schemas.microsoft.com/office/drawing/2014/main" id="{A19141C1-C679-442D-8EBC-2CB2C2E28DD9}"/>
              </a:ext>
            </a:extLst>
          </p:cNvPr>
          <p:cNvGraphicFramePr/>
          <p:nvPr>
            <p:extLst>
              <p:ext uri="{D42A27DB-BD31-4B8C-83A1-F6EECF244321}">
                <p14:modId xmlns:p14="http://schemas.microsoft.com/office/powerpoint/2010/main" val="423365053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id="{03B09510-3D92-4A9E-B09C-5E9317F72EE5}"/>
              </a:ext>
            </a:extLst>
          </p:cNvPr>
          <p:cNvPicPr>
            <a:picLocks noChangeAspect="1"/>
          </p:cNvPicPr>
          <p:nvPr/>
        </p:nvPicPr>
        <p:blipFill>
          <a:blip r:embed="rId7"/>
          <a:stretch>
            <a:fillRect/>
          </a:stretch>
        </p:blipFill>
        <p:spPr>
          <a:xfrm>
            <a:off x="9034720" y="4447308"/>
            <a:ext cx="1386900" cy="1125116"/>
          </a:xfrm>
          <a:prstGeom prst="rect">
            <a:avLst/>
          </a:prstGeom>
        </p:spPr>
      </p:pic>
      <p:pic>
        <p:nvPicPr>
          <p:cNvPr id="4" name="Imagen 3">
            <a:extLst>
              <a:ext uri="{FF2B5EF4-FFF2-40B4-BE49-F238E27FC236}">
                <a16:creationId xmlns:a16="http://schemas.microsoft.com/office/drawing/2014/main" id="{DC27DA99-BD30-42D5-AD27-FB56C317087F}"/>
              </a:ext>
            </a:extLst>
          </p:cNvPr>
          <p:cNvPicPr>
            <a:picLocks noChangeAspect="1"/>
          </p:cNvPicPr>
          <p:nvPr/>
        </p:nvPicPr>
        <p:blipFill>
          <a:blip r:embed="rId8"/>
          <a:stretch>
            <a:fillRect/>
          </a:stretch>
        </p:blipFill>
        <p:spPr>
          <a:xfrm>
            <a:off x="5741367" y="4413719"/>
            <a:ext cx="1364587" cy="1265025"/>
          </a:xfrm>
          <a:prstGeom prst="rect">
            <a:avLst/>
          </a:prstGeom>
        </p:spPr>
      </p:pic>
      <p:pic>
        <p:nvPicPr>
          <p:cNvPr id="5" name="Imagen 4">
            <a:extLst>
              <a:ext uri="{FF2B5EF4-FFF2-40B4-BE49-F238E27FC236}">
                <a16:creationId xmlns:a16="http://schemas.microsoft.com/office/drawing/2014/main" id="{8BDC9DA8-7D75-4BD7-AF49-0039055B38C0}"/>
              </a:ext>
            </a:extLst>
          </p:cNvPr>
          <p:cNvPicPr>
            <a:picLocks noChangeAspect="1"/>
          </p:cNvPicPr>
          <p:nvPr/>
        </p:nvPicPr>
        <p:blipFill>
          <a:blip r:embed="rId9"/>
          <a:stretch>
            <a:fillRect/>
          </a:stretch>
        </p:blipFill>
        <p:spPr>
          <a:xfrm>
            <a:off x="2796021" y="4457698"/>
            <a:ext cx="1464016" cy="1177069"/>
          </a:xfrm>
          <a:prstGeom prst="rect">
            <a:avLst/>
          </a:prstGeom>
        </p:spPr>
      </p:pic>
      <p:pic>
        <p:nvPicPr>
          <p:cNvPr id="3074" name="Picture 2" descr="Personaje De Dibujos Animados De Entrenamiento Militar | imágenes de  gráficos png gratis - Lovepik">
            <a:extLst>
              <a:ext uri="{FF2B5EF4-FFF2-40B4-BE49-F238E27FC236}">
                <a16:creationId xmlns:a16="http://schemas.microsoft.com/office/drawing/2014/main" id="{7CD12AEA-7A4F-4AF4-A00E-4150ED69E4C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34231" y="385047"/>
            <a:ext cx="1124369" cy="1124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497984"/>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9D68D08-7DB6-4C75-A327-834D903DD101}"/>
              </a:ext>
            </a:extLst>
          </p:cNvPr>
          <p:cNvSpPr/>
          <p:nvPr/>
        </p:nvSpPr>
        <p:spPr>
          <a:xfrm>
            <a:off x="3783478" y="1481472"/>
            <a:ext cx="7209509" cy="1881990"/>
          </a:xfrm>
          <a:prstGeom prst="rect">
            <a:avLst/>
          </a:prstGeom>
          <a:ln>
            <a:solidFill>
              <a:schemeClr val="accent1">
                <a:lumMod val="75000"/>
              </a:schemeClr>
            </a:solidFill>
          </a:ln>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just">
              <a:lnSpc>
                <a:spcPct val="150000"/>
              </a:lnSpc>
              <a:buFont typeface="Arial" panose="020B0604020202020204" pitchFamily="34" charset="0"/>
              <a:buChar char="•"/>
            </a:pPr>
            <a:r>
              <a:rPr lang="es-ES" sz="2000" dirty="0">
                <a:latin typeface="Arial" panose="020B0604020202020204" pitchFamily="34" charset="0"/>
                <a:ea typeface="Calibri" panose="020F0502020204030204" pitchFamily="34" charset="0"/>
                <a:cs typeface="Times New Roman" panose="02020603050405020304" pitchFamily="18" charset="0"/>
              </a:rPr>
              <a:t>Se justifica un análisis de las causas probables por las que la efectividad y eficiencia de las operaciones militares de ámbito interno no han sido las esperadas, en el marco del proceso de transformación de Fuerzas Armadas</a:t>
            </a:r>
          </a:p>
        </p:txBody>
      </p:sp>
      <p:sp>
        <p:nvSpPr>
          <p:cNvPr id="5" name="4 Placa">
            <a:extLst>
              <a:ext uri="{FF2B5EF4-FFF2-40B4-BE49-F238E27FC236}">
                <a16:creationId xmlns:a16="http://schemas.microsoft.com/office/drawing/2014/main" id="{A4C34307-AB85-49F6-BFB1-59EAC99FAC18}"/>
              </a:ext>
            </a:extLst>
          </p:cNvPr>
          <p:cNvSpPr/>
          <p:nvPr/>
        </p:nvSpPr>
        <p:spPr>
          <a:xfrm>
            <a:off x="1769226" y="361572"/>
            <a:ext cx="2337262" cy="571504"/>
          </a:xfrm>
          <a:prstGeom prst="snip1Rect">
            <a:avLst/>
          </a:prstGeom>
          <a:ln/>
        </p:spPr>
        <p:style>
          <a:lnRef idx="0">
            <a:schemeClr val="accent1"/>
          </a:lnRef>
          <a:fillRef idx="3">
            <a:schemeClr val="accent1"/>
          </a:fillRef>
          <a:effectRef idx="3">
            <a:schemeClr val="accent1"/>
          </a:effectRef>
          <a:fontRef idx="minor">
            <a:schemeClr val="lt1"/>
          </a:fontRef>
        </p:style>
        <p:txBody>
          <a:bodyPr anchor="ctr"/>
          <a:lstStyle/>
          <a:p>
            <a:pPr algn="ctr"/>
            <a:r>
              <a:rPr lang="es-BO" sz="2800" b="1" dirty="0">
                <a:solidFill>
                  <a:schemeClr val="bg1"/>
                </a:solidFill>
                <a:effectLst>
                  <a:outerShdw blurRad="38100" dist="38100" dir="2700000" algn="tl">
                    <a:srgbClr val="000000">
                      <a:alpha val="43137"/>
                    </a:srgbClr>
                  </a:outerShdw>
                </a:effectLst>
              </a:rPr>
              <a:t>Justificación</a:t>
            </a:r>
          </a:p>
        </p:txBody>
      </p:sp>
      <p:cxnSp>
        <p:nvCxnSpPr>
          <p:cNvPr id="6" name="Conector recto 5">
            <a:extLst>
              <a:ext uri="{FF2B5EF4-FFF2-40B4-BE49-F238E27FC236}">
                <a16:creationId xmlns:a16="http://schemas.microsoft.com/office/drawing/2014/main" id="{19DE39F0-56DF-4519-961C-54E9CBA233FF}"/>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 name="object 5"/>
          <p:cNvSpPr/>
          <p:nvPr/>
        </p:nvSpPr>
        <p:spPr>
          <a:xfrm>
            <a:off x="658685" y="2605905"/>
            <a:ext cx="2521131" cy="2198393"/>
          </a:xfrm>
          <a:prstGeom prst="rect">
            <a:avLst/>
          </a:prstGeom>
          <a:blipFill>
            <a:blip r:embed="rId2" cstate="print"/>
            <a:stretch>
              <a:fillRect/>
            </a:stretch>
          </a:blipFill>
        </p:spPr>
        <p:txBody>
          <a:bodyPr wrap="square" lIns="0" tIns="0" rIns="0" bIns="0" rtlCol="0"/>
          <a:lstStyle/>
          <a:p>
            <a:endParaRPr/>
          </a:p>
        </p:txBody>
      </p:sp>
      <p:sp>
        <p:nvSpPr>
          <p:cNvPr id="8" name="object 15"/>
          <p:cNvSpPr/>
          <p:nvPr/>
        </p:nvSpPr>
        <p:spPr>
          <a:xfrm>
            <a:off x="8471856" y="4555262"/>
            <a:ext cx="2521131" cy="2084529"/>
          </a:xfrm>
          <a:prstGeom prst="rect">
            <a:avLst/>
          </a:prstGeom>
          <a:blipFill>
            <a:blip r:embed="rId3" cstate="print"/>
            <a:stretch>
              <a:fillRect/>
            </a:stretch>
          </a:blipFill>
        </p:spPr>
        <p:txBody>
          <a:bodyPr wrap="square" lIns="0" tIns="0" rIns="0" bIns="0" rtlCol="0"/>
          <a:lstStyle/>
          <a:p>
            <a:endParaRPr/>
          </a:p>
        </p:txBody>
      </p:sp>
      <p:pic>
        <p:nvPicPr>
          <p:cNvPr id="2" name="Imagen 1">
            <a:extLst>
              <a:ext uri="{FF2B5EF4-FFF2-40B4-BE49-F238E27FC236}">
                <a16:creationId xmlns:a16="http://schemas.microsoft.com/office/drawing/2014/main" id="{C487E9C5-6909-4F6F-9FCD-DBCE3BBCAF63}"/>
              </a:ext>
            </a:extLst>
          </p:cNvPr>
          <p:cNvPicPr>
            <a:picLocks noChangeAspect="1"/>
          </p:cNvPicPr>
          <p:nvPr/>
        </p:nvPicPr>
        <p:blipFill>
          <a:blip r:embed="rId4"/>
          <a:stretch>
            <a:fillRect/>
          </a:stretch>
        </p:blipFill>
        <p:spPr>
          <a:xfrm>
            <a:off x="4106488" y="4210424"/>
            <a:ext cx="2657475" cy="1714500"/>
          </a:xfrm>
          <a:prstGeom prst="rect">
            <a:avLst/>
          </a:prstGeom>
        </p:spPr>
      </p:pic>
    </p:spTree>
    <p:extLst>
      <p:ext uri="{BB962C8B-B14F-4D97-AF65-F5344CB8AC3E}">
        <p14:creationId xmlns:p14="http://schemas.microsoft.com/office/powerpoint/2010/main" val="3636302906"/>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24148FD-876B-45A1-A763-6F5D68AB057B}"/>
              </a:ext>
            </a:extLst>
          </p:cNvPr>
          <p:cNvSpPr/>
          <p:nvPr/>
        </p:nvSpPr>
        <p:spPr>
          <a:xfrm>
            <a:off x="413559" y="1408960"/>
            <a:ext cx="8059188" cy="5009833"/>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50000"/>
              </a:lnSpc>
            </a:pPr>
            <a:r>
              <a:rPr lang="es-ES" sz="2400" dirty="0">
                <a:latin typeface="Arial" panose="020B0604020202020204" pitchFamily="34" charset="0"/>
                <a:ea typeface="Calibri" panose="020F0502020204030204" pitchFamily="34" charset="0"/>
                <a:cs typeface="Times New Roman" panose="02020603050405020304" pitchFamily="18" charset="0"/>
              </a:rPr>
              <a:t>Analizar la incidencia de las deficiencias relacionadas a la Contrainteligencia en la Planificación de la Inteligencia Militar, referente a la efectividad de las operaciones de ámbito interno, proponiendo la creación de un Destacamento Tipo de Contrainteligencia, dentro del orgánico estructural y funcional, en cada Grupo de Inteligencia Militar a nivel nacional, con accionar regional-jurisdiccional, para mejorar la planificación basada en las capacidades de Contrainteligencia Activa.</a:t>
            </a:r>
          </a:p>
        </p:txBody>
      </p:sp>
      <p:sp>
        <p:nvSpPr>
          <p:cNvPr id="5" name="4 Placa">
            <a:extLst>
              <a:ext uri="{FF2B5EF4-FFF2-40B4-BE49-F238E27FC236}">
                <a16:creationId xmlns:a16="http://schemas.microsoft.com/office/drawing/2014/main" id="{6EDB3A0A-1B7A-4612-B07F-EBCB0DBDF844}"/>
              </a:ext>
            </a:extLst>
          </p:cNvPr>
          <p:cNvSpPr/>
          <p:nvPr/>
        </p:nvSpPr>
        <p:spPr>
          <a:xfrm>
            <a:off x="1769226" y="361572"/>
            <a:ext cx="3351414" cy="571504"/>
          </a:xfrm>
          <a:prstGeom prst="snip1Rect">
            <a:avLst/>
          </a:prstGeom>
          <a:ln/>
        </p:spPr>
        <p:style>
          <a:lnRef idx="0">
            <a:schemeClr val="accent1"/>
          </a:lnRef>
          <a:fillRef idx="3">
            <a:schemeClr val="accent1"/>
          </a:fillRef>
          <a:effectRef idx="3">
            <a:schemeClr val="accent1"/>
          </a:effectRef>
          <a:fontRef idx="minor">
            <a:schemeClr val="lt1"/>
          </a:fontRef>
        </p:style>
        <p:txBody>
          <a:bodyPr anchor="ctr"/>
          <a:lstStyle/>
          <a:p>
            <a:pPr algn="ctr"/>
            <a:r>
              <a:rPr lang="es-BO" sz="2800" b="1" dirty="0">
                <a:solidFill>
                  <a:schemeClr val="bg1"/>
                </a:solidFill>
                <a:effectLst>
                  <a:outerShdw blurRad="38100" dist="38100" dir="2700000" algn="tl">
                    <a:srgbClr val="000000">
                      <a:alpha val="43137"/>
                    </a:srgbClr>
                  </a:outerShdw>
                </a:effectLst>
              </a:rPr>
              <a:t>Objetivo General</a:t>
            </a:r>
          </a:p>
        </p:txBody>
      </p:sp>
      <p:cxnSp>
        <p:nvCxnSpPr>
          <p:cNvPr id="6" name="Conector recto 5">
            <a:extLst>
              <a:ext uri="{FF2B5EF4-FFF2-40B4-BE49-F238E27FC236}">
                <a16:creationId xmlns:a16="http://schemas.microsoft.com/office/drawing/2014/main" id="{8F6AAD09-0ED3-41E4-97AC-49DC200A9E9B}"/>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2" name="Imagen 1">
            <a:extLst>
              <a:ext uri="{FF2B5EF4-FFF2-40B4-BE49-F238E27FC236}">
                <a16:creationId xmlns:a16="http://schemas.microsoft.com/office/drawing/2014/main" id="{7F5DCE57-DA30-4F25-883F-7C5737DD632C}"/>
              </a:ext>
            </a:extLst>
          </p:cNvPr>
          <p:cNvPicPr>
            <a:picLocks noChangeAspect="1"/>
          </p:cNvPicPr>
          <p:nvPr/>
        </p:nvPicPr>
        <p:blipFill>
          <a:blip r:embed="rId2"/>
          <a:stretch>
            <a:fillRect/>
          </a:stretch>
        </p:blipFill>
        <p:spPr>
          <a:xfrm>
            <a:off x="8727238" y="2961632"/>
            <a:ext cx="2733241" cy="2351859"/>
          </a:xfrm>
          <a:prstGeom prst="rect">
            <a:avLst/>
          </a:prstGeom>
        </p:spPr>
      </p:pic>
    </p:spTree>
    <p:extLst>
      <p:ext uri="{BB962C8B-B14F-4D97-AF65-F5344CB8AC3E}">
        <p14:creationId xmlns:p14="http://schemas.microsoft.com/office/powerpoint/2010/main" val="1022539418"/>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09059B42-9E28-4186-92C8-E2BB5AF7C619}"/>
              </a:ext>
            </a:extLst>
          </p:cNvPr>
          <p:cNvGraphicFramePr/>
          <p:nvPr>
            <p:extLst>
              <p:ext uri="{D42A27DB-BD31-4B8C-83A1-F6EECF244321}">
                <p14:modId xmlns:p14="http://schemas.microsoft.com/office/powerpoint/2010/main" val="1320923909"/>
              </p:ext>
            </p:extLst>
          </p:nvPr>
        </p:nvGraphicFramePr>
        <p:xfrm>
          <a:off x="0" y="1645920"/>
          <a:ext cx="11853949" cy="4444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4 Placa">
            <a:extLst>
              <a:ext uri="{FF2B5EF4-FFF2-40B4-BE49-F238E27FC236}">
                <a16:creationId xmlns:a16="http://schemas.microsoft.com/office/drawing/2014/main" id="{106EF52E-462A-4ED7-BCD4-0D0A4A4B3B11}"/>
              </a:ext>
            </a:extLst>
          </p:cNvPr>
          <p:cNvSpPr/>
          <p:nvPr/>
        </p:nvSpPr>
        <p:spPr>
          <a:xfrm>
            <a:off x="1769226" y="361572"/>
            <a:ext cx="3351414" cy="571504"/>
          </a:xfrm>
          <a:prstGeom prst="snip1Rect">
            <a:avLst/>
          </a:prstGeom>
          <a:ln/>
        </p:spPr>
        <p:style>
          <a:lnRef idx="0">
            <a:schemeClr val="accent1"/>
          </a:lnRef>
          <a:fillRef idx="3">
            <a:schemeClr val="accent1"/>
          </a:fillRef>
          <a:effectRef idx="3">
            <a:schemeClr val="accent1"/>
          </a:effectRef>
          <a:fontRef idx="minor">
            <a:schemeClr val="lt1"/>
          </a:fontRef>
        </p:style>
        <p:txBody>
          <a:bodyPr anchor="ctr"/>
          <a:lstStyle/>
          <a:p>
            <a:pPr algn="ctr"/>
            <a:r>
              <a:rPr lang="es-BO" sz="2800" b="1" dirty="0">
                <a:solidFill>
                  <a:schemeClr val="bg1"/>
                </a:solidFill>
                <a:effectLst>
                  <a:outerShdw blurRad="38100" dist="38100" dir="2700000" algn="tl">
                    <a:srgbClr val="000000">
                      <a:alpha val="43137"/>
                    </a:srgbClr>
                  </a:outerShdw>
                </a:effectLst>
              </a:rPr>
              <a:t>Objetivo Específicos</a:t>
            </a:r>
          </a:p>
        </p:txBody>
      </p:sp>
      <p:cxnSp>
        <p:nvCxnSpPr>
          <p:cNvPr id="6" name="Conector recto 5">
            <a:extLst>
              <a:ext uri="{FF2B5EF4-FFF2-40B4-BE49-F238E27FC236}">
                <a16:creationId xmlns:a16="http://schemas.microsoft.com/office/drawing/2014/main" id="{440F6B41-BCAE-455D-B71A-100B7D3B4096}"/>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8461146"/>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24148FD-876B-45A1-A763-6F5D68AB057B}"/>
              </a:ext>
            </a:extLst>
          </p:cNvPr>
          <p:cNvSpPr/>
          <p:nvPr/>
        </p:nvSpPr>
        <p:spPr>
          <a:xfrm>
            <a:off x="784959" y="1699980"/>
            <a:ext cx="10474035" cy="2062103"/>
          </a:xfrm>
          <a:prstGeom prst="rect">
            <a:avLst/>
          </a:prstGeom>
          <a:ln>
            <a:solidFill>
              <a:schemeClr val="accent3"/>
            </a:solidFill>
          </a:ln>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sz="3200" dirty="0"/>
              <a:t>La carencia de un Destacamento Tipo de Contra Inteligencia en los Grupos de Inteligencia Militar, incide en la eficiencia de la planificación de inteligencia militar, para el logro de resultados efectivos en las operaciones de ámbito interno. </a:t>
            </a:r>
          </a:p>
        </p:txBody>
      </p:sp>
      <p:sp>
        <p:nvSpPr>
          <p:cNvPr id="5" name="4 Placa">
            <a:extLst>
              <a:ext uri="{FF2B5EF4-FFF2-40B4-BE49-F238E27FC236}">
                <a16:creationId xmlns:a16="http://schemas.microsoft.com/office/drawing/2014/main" id="{6EDB3A0A-1B7A-4612-B07F-EBCB0DBDF844}"/>
              </a:ext>
            </a:extLst>
          </p:cNvPr>
          <p:cNvSpPr/>
          <p:nvPr/>
        </p:nvSpPr>
        <p:spPr>
          <a:xfrm>
            <a:off x="1769226" y="361572"/>
            <a:ext cx="2171007" cy="571504"/>
          </a:xfrm>
          <a:prstGeom prst="snip1Rect">
            <a:avLst/>
          </a:prstGeom>
          <a:ln/>
        </p:spPr>
        <p:style>
          <a:lnRef idx="0">
            <a:schemeClr val="accent1"/>
          </a:lnRef>
          <a:fillRef idx="3">
            <a:schemeClr val="accent1"/>
          </a:fillRef>
          <a:effectRef idx="3">
            <a:schemeClr val="accent1"/>
          </a:effectRef>
          <a:fontRef idx="minor">
            <a:schemeClr val="lt1"/>
          </a:fontRef>
        </p:style>
        <p:txBody>
          <a:bodyPr anchor="ctr"/>
          <a:lstStyle/>
          <a:p>
            <a:pPr algn="ctr"/>
            <a:r>
              <a:rPr lang="es-BO" sz="2800" b="1" dirty="0">
                <a:solidFill>
                  <a:schemeClr val="bg1"/>
                </a:solidFill>
                <a:effectLst>
                  <a:outerShdw blurRad="38100" dist="38100" dir="2700000" algn="tl">
                    <a:srgbClr val="000000">
                      <a:alpha val="43137"/>
                    </a:srgbClr>
                  </a:outerShdw>
                </a:effectLst>
              </a:rPr>
              <a:t>Hipótesis</a:t>
            </a:r>
          </a:p>
        </p:txBody>
      </p:sp>
      <p:cxnSp>
        <p:nvCxnSpPr>
          <p:cNvPr id="6" name="Conector recto 5">
            <a:extLst>
              <a:ext uri="{FF2B5EF4-FFF2-40B4-BE49-F238E27FC236}">
                <a16:creationId xmlns:a16="http://schemas.microsoft.com/office/drawing/2014/main" id="{8F6AAD09-0ED3-41E4-97AC-49DC200A9E9B}"/>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8" name="Imagen 7"/>
          <p:cNvPicPr>
            <a:picLocks noChangeAspect="1"/>
          </p:cNvPicPr>
          <p:nvPr/>
        </p:nvPicPr>
        <p:blipFill>
          <a:blip r:embed="rId2"/>
          <a:stretch>
            <a:fillRect/>
          </a:stretch>
        </p:blipFill>
        <p:spPr>
          <a:xfrm>
            <a:off x="2299062" y="4146643"/>
            <a:ext cx="3722913" cy="2052491"/>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1976" y="4146644"/>
            <a:ext cx="3644538" cy="2052492"/>
          </a:xfrm>
          <a:prstGeom prst="rect">
            <a:avLst/>
          </a:prstGeom>
        </p:spPr>
      </p:pic>
    </p:spTree>
    <p:extLst>
      <p:ext uri="{BB962C8B-B14F-4D97-AF65-F5344CB8AC3E}">
        <p14:creationId xmlns:p14="http://schemas.microsoft.com/office/powerpoint/2010/main" val="2544021989"/>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laca">
            <a:extLst>
              <a:ext uri="{FF2B5EF4-FFF2-40B4-BE49-F238E27FC236}">
                <a16:creationId xmlns:a16="http://schemas.microsoft.com/office/drawing/2014/main" id="{6EDB3A0A-1B7A-4612-B07F-EBCB0DBDF844}"/>
              </a:ext>
            </a:extLst>
          </p:cNvPr>
          <p:cNvSpPr/>
          <p:nvPr/>
        </p:nvSpPr>
        <p:spPr>
          <a:xfrm>
            <a:off x="1769226" y="361572"/>
            <a:ext cx="3850524" cy="571504"/>
          </a:xfrm>
          <a:prstGeom prst="snip1Rect">
            <a:avLst/>
          </a:prstGeom>
          <a:ln/>
        </p:spPr>
        <p:style>
          <a:lnRef idx="0">
            <a:schemeClr val="accent1"/>
          </a:lnRef>
          <a:fillRef idx="3">
            <a:schemeClr val="accent1"/>
          </a:fillRef>
          <a:effectRef idx="3">
            <a:schemeClr val="accent1"/>
          </a:effectRef>
          <a:fontRef idx="minor">
            <a:schemeClr val="lt1"/>
          </a:fontRef>
        </p:style>
        <p:txBody>
          <a:bodyPr anchor="ctr"/>
          <a:lstStyle/>
          <a:p>
            <a:pPr algn="ctr"/>
            <a:r>
              <a:rPr lang="es-BO" sz="2800" b="1" dirty="0">
                <a:solidFill>
                  <a:schemeClr val="bg1"/>
                </a:solidFill>
                <a:effectLst>
                  <a:outerShdw blurRad="38100" dist="38100" dir="2700000" algn="tl">
                    <a:srgbClr val="000000">
                      <a:alpha val="43137"/>
                    </a:srgbClr>
                  </a:outerShdw>
                </a:effectLst>
              </a:rPr>
              <a:t>Operacionalización</a:t>
            </a:r>
          </a:p>
        </p:txBody>
      </p:sp>
      <p:cxnSp>
        <p:nvCxnSpPr>
          <p:cNvPr id="6" name="Conector recto 5">
            <a:extLst>
              <a:ext uri="{FF2B5EF4-FFF2-40B4-BE49-F238E27FC236}">
                <a16:creationId xmlns:a16="http://schemas.microsoft.com/office/drawing/2014/main" id="{8F6AAD09-0ED3-41E4-97AC-49DC200A9E9B}"/>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8" name="Tabla 7">
            <a:extLst>
              <a:ext uri="{FF2B5EF4-FFF2-40B4-BE49-F238E27FC236}">
                <a16:creationId xmlns:a16="http://schemas.microsoft.com/office/drawing/2014/main" id="{83E68788-C50A-428A-8514-EA05D2B30F31}"/>
              </a:ext>
            </a:extLst>
          </p:cNvPr>
          <p:cNvGraphicFramePr>
            <a:graphicFrameLocks noGrp="1"/>
          </p:cNvGraphicFramePr>
          <p:nvPr>
            <p:extLst>
              <p:ext uri="{D42A27DB-BD31-4B8C-83A1-F6EECF244321}">
                <p14:modId xmlns:p14="http://schemas.microsoft.com/office/powerpoint/2010/main" val="3917964862"/>
              </p:ext>
            </p:extLst>
          </p:nvPr>
        </p:nvGraphicFramePr>
        <p:xfrm>
          <a:off x="311639" y="1412224"/>
          <a:ext cx="11234038" cy="5290696"/>
        </p:xfrm>
        <a:graphic>
          <a:graphicData uri="http://schemas.openxmlformats.org/drawingml/2006/table">
            <a:tbl>
              <a:tblPr firstRow="1" firstCol="1" bandRow="1">
                <a:tableStyleId>{F2DE63D5-997A-4646-A377-4702673A728D}</a:tableStyleId>
              </a:tblPr>
              <a:tblGrid>
                <a:gridCol w="2014708">
                  <a:extLst>
                    <a:ext uri="{9D8B030D-6E8A-4147-A177-3AD203B41FA5}">
                      <a16:colId xmlns:a16="http://schemas.microsoft.com/office/drawing/2014/main" val="3674024411"/>
                    </a:ext>
                  </a:extLst>
                </a:gridCol>
                <a:gridCol w="2684051">
                  <a:extLst>
                    <a:ext uri="{9D8B030D-6E8A-4147-A177-3AD203B41FA5}">
                      <a16:colId xmlns:a16="http://schemas.microsoft.com/office/drawing/2014/main" val="1596452133"/>
                    </a:ext>
                  </a:extLst>
                </a:gridCol>
                <a:gridCol w="2684051">
                  <a:extLst>
                    <a:ext uri="{9D8B030D-6E8A-4147-A177-3AD203B41FA5}">
                      <a16:colId xmlns:a16="http://schemas.microsoft.com/office/drawing/2014/main" val="1743677343"/>
                    </a:ext>
                  </a:extLst>
                </a:gridCol>
                <a:gridCol w="1925614">
                  <a:extLst>
                    <a:ext uri="{9D8B030D-6E8A-4147-A177-3AD203B41FA5}">
                      <a16:colId xmlns:a16="http://schemas.microsoft.com/office/drawing/2014/main" val="3259471436"/>
                    </a:ext>
                  </a:extLst>
                </a:gridCol>
                <a:gridCol w="1925614">
                  <a:extLst>
                    <a:ext uri="{9D8B030D-6E8A-4147-A177-3AD203B41FA5}">
                      <a16:colId xmlns:a16="http://schemas.microsoft.com/office/drawing/2014/main" val="4021289165"/>
                    </a:ext>
                  </a:extLst>
                </a:gridCol>
              </a:tblGrid>
              <a:tr h="348702">
                <a:tc>
                  <a:txBody>
                    <a:bodyPr/>
                    <a:lstStyle/>
                    <a:p>
                      <a:pPr algn="ctr">
                        <a:lnSpc>
                          <a:spcPct val="100000"/>
                        </a:lnSpc>
                      </a:pPr>
                      <a:r>
                        <a:rPr lang="es-ES" sz="1200" b="1" dirty="0">
                          <a:effectLst/>
                        </a:rPr>
                        <a:t>Variable</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24434" marR="24434" marT="0" marB="0" anchor="ctr"/>
                </a:tc>
                <a:tc>
                  <a:txBody>
                    <a:bodyPr/>
                    <a:lstStyle/>
                    <a:p>
                      <a:pPr algn="ctr">
                        <a:lnSpc>
                          <a:spcPct val="100000"/>
                        </a:lnSpc>
                      </a:pPr>
                      <a:r>
                        <a:rPr lang="es-ES" sz="1200" b="1">
                          <a:effectLst/>
                        </a:rPr>
                        <a:t>Dimensiones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4434" marR="24434" marT="0" marB="0" anchor="ctr"/>
                </a:tc>
                <a:tc>
                  <a:txBody>
                    <a:bodyPr/>
                    <a:lstStyle/>
                    <a:p>
                      <a:pPr algn="ctr">
                        <a:lnSpc>
                          <a:spcPct val="100000"/>
                        </a:lnSpc>
                      </a:pPr>
                      <a:r>
                        <a:rPr lang="es-ES" sz="1200" b="1">
                          <a:effectLst/>
                        </a:rPr>
                        <a:t>Indicadores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4434" marR="24434" marT="0" marB="0" anchor="ctr"/>
                </a:tc>
                <a:tc>
                  <a:txBody>
                    <a:bodyPr/>
                    <a:lstStyle/>
                    <a:p>
                      <a:pPr algn="ctr">
                        <a:lnSpc>
                          <a:spcPct val="100000"/>
                        </a:lnSpc>
                      </a:pPr>
                      <a:r>
                        <a:rPr lang="es-ES" sz="1200" b="1">
                          <a:effectLst/>
                        </a:rPr>
                        <a:t>Instrumento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4434" marR="24434" marT="0" marB="0" anchor="ctr"/>
                </a:tc>
                <a:tc>
                  <a:txBody>
                    <a:bodyPr/>
                    <a:lstStyle/>
                    <a:p>
                      <a:pPr algn="ctr">
                        <a:lnSpc>
                          <a:spcPct val="100000"/>
                        </a:lnSpc>
                      </a:pPr>
                      <a:r>
                        <a:rPr lang="es-ES" sz="1200" b="1">
                          <a:effectLst/>
                        </a:rPr>
                        <a:t>Escala valorativa</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24434" marR="24434" marT="0" marB="0" anchor="ctr"/>
                </a:tc>
                <a:extLst>
                  <a:ext uri="{0D108BD9-81ED-4DB2-BD59-A6C34878D82A}">
                    <a16:rowId xmlns:a16="http://schemas.microsoft.com/office/drawing/2014/main" val="2256730089"/>
                  </a:ext>
                </a:extLst>
              </a:tr>
              <a:tr h="1084157">
                <a:tc rowSpan="4">
                  <a:txBody>
                    <a:bodyPr/>
                    <a:lstStyle/>
                    <a:p>
                      <a:pPr algn="ctr">
                        <a:lnSpc>
                          <a:spcPct val="100000"/>
                        </a:lnSpc>
                      </a:pPr>
                      <a:r>
                        <a:rPr lang="es-ES" sz="1400" b="1" dirty="0">
                          <a:solidFill>
                            <a:srgbClr val="FF0000"/>
                          </a:solidFill>
                          <a:effectLst/>
                        </a:rPr>
                        <a:t>Variable Independiente</a:t>
                      </a:r>
                      <a:endParaRPr lang="es-EC" sz="1400" dirty="0">
                        <a:solidFill>
                          <a:srgbClr val="FF0000"/>
                        </a:solidFill>
                        <a:effectLst/>
                      </a:endParaRPr>
                    </a:p>
                    <a:p>
                      <a:pPr algn="ctr">
                        <a:lnSpc>
                          <a:spcPct val="100000"/>
                        </a:lnSpc>
                      </a:pPr>
                      <a:endParaRPr lang="es-ES" sz="1400" dirty="0">
                        <a:effectLst/>
                      </a:endParaRPr>
                    </a:p>
                    <a:p>
                      <a:pPr algn="ctr">
                        <a:lnSpc>
                          <a:spcPct val="100000"/>
                        </a:lnSpc>
                      </a:pPr>
                      <a:r>
                        <a:rPr lang="es-ES" sz="1400" dirty="0">
                          <a:effectLst/>
                        </a:rPr>
                        <a:t>Deficiencias relacionadas a la contrainteligencia en la planificación de la inteligencia militar</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24434" marR="24434" marT="0" marB="0" anchor="ctr"/>
                </a:tc>
                <a:tc>
                  <a:txBody>
                    <a:bodyPr/>
                    <a:lstStyle/>
                    <a:p>
                      <a:pPr algn="ctr">
                        <a:lnSpc>
                          <a:spcPct val="100000"/>
                        </a:lnSpc>
                      </a:pPr>
                      <a:r>
                        <a:rPr lang="es-ES" sz="1400" b="1">
                          <a:effectLst/>
                        </a:rPr>
                        <a:t>POLÍTICO</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24434" marR="24434" marT="0" marB="0" anchor="ctr"/>
                </a:tc>
                <a:tc>
                  <a:txBody>
                    <a:bodyPr/>
                    <a:lstStyle/>
                    <a:p>
                      <a:pPr algn="l">
                        <a:lnSpc>
                          <a:spcPct val="100000"/>
                        </a:lnSpc>
                      </a:pPr>
                      <a:r>
                        <a:rPr lang="es-ES" sz="1400" dirty="0">
                          <a:solidFill>
                            <a:srgbClr val="000000"/>
                          </a:solidFill>
                          <a:effectLst/>
                        </a:rPr>
                        <a:t>Constitución de la República del Ecuador.</a:t>
                      </a:r>
                      <a:endParaRPr lang="es-EC" sz="1400" dirty="0">
                        <a:effectLst/>
                      </a:endParaRPr>
                    </a:p>
                    <a:p>
                      <a:pPr algn="l">
                        <a:lnSpc>
                          <a:spcPct val="100000"/>
                        </a:lnSpc>
                      </a:pPr>
                      <a:r>
                        <a:rPr lang="es-ES" sz="1400" dirty="0">
                          <a:solidFill>
                            <a:srgbClr val="000000"/>
                          </a:solidFill>
                          <a:effectLst/>
                        </a:rPr>
                        <a:t>Ley orgánica de las FFAA.</a:t>
                      </a:r>
                      <a:endParaRPr lang="es-EC" sz="1400" dirty="0">
                        <a:effectLst/>
                      </a:endParaRPr>
                    </a:p>
                    <a:p>
                      <a:pPr algn="l">
                        <a:lnSpc>
                          <a:spcPct val="100000"/>
                        </a:lnSpc>
                      </a:pPr>
                      <a:r>
                        <a:rPr lang="es-ES" sz="1400" dirty="0">
                          <a:solidFill>
                            <a:srgbClr val="000000"/>
                          </a:solidFill>
                          <a:effectLst/>
                        </a:rPr>
                        <a:t>Libro blanco de la defensa.</a:t>
                      </a:r>
                      <a:endParaRPr lang="es-EC" sz="1400" dirty="0">
                        <a:effectLst/>
                      </a:endParaRPr>
                    </a:p>
                    <a:p>
                      <a:pPr algn="l">
                        <a:lnSpc>
                          <a:spcPct val="100000"/>
                        </a:lnSpc>
                      </a:pPr>
                      <a:r>
                        <a:rPr lang="es-ES" sz="1400" dirty="0">
                          <a:effectLst/>
                        </a:rPr>
                        <a:t> </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24434" marR="24434" marT="0" marB="0" anchor="ctr"/>
                </a:tc>
                <a:tc>
                  <a:txBody>
                    <a:bodyPr/>
                    <a:lstStyle/>
                    <a:p>
                      <a:pPr algn="l">
                        <a:lnSpc>
                          <a:spcPct val="100000"/>
                        </a:lnSpc>
                      </a:pPr>
                      <a:r>
                        <a:rPr lang="es-ES" sz="1400">
                          <a:effectLst/>
                        </a:rPr>
                        <a:t>Revisión bibliográfica</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24434" marR="24434" marT="0" marB="0" anchor="ctr"/>
                </a:tc>
                <a:tc>
                  <a:txBody>
                    <a:bodyPr/>
                    <a:lstStyle/>
                    <a:p>
                      <a:pPr algn="l">
                        <a:lnSpc>
                          <a:spcPct val="100000"/>
                        </a:lnSpc>
                      </a:pPr>
                      <a:r>
                        <a:rPr lang="es-ES" sz="1400" dirty="0">
                          <a:effectLst/>
                        </a:rPr>
                        <a:t>Si cumple </a:t>
                      </a:r>
                      <a:endParaRPr lang="es-EC" sz="1400" dirty="0">
                        <a:effectLst/>
                      </a:endParaRPr>
                    </a:p>
                    <a:p>
                      <a:pPr algn="l">
                        <a:lnSpc>
                          <a:spcPct val="100000"/>
                        </a:lnSpc>
                      </a:pPr>
                      <a:r>
                        <a:rPr lang="es-ES" sz="1400" dirty="0">
                          <a:effectLst/>
                        </a:rPr>
                        <a:t>No cumple</a:t>
                      </a:r>
                      <a:endParaRPr lang="es-EC" sz="1400" dirty="0">
                        <a:effectLst/>
                      </a:endParaRPr>
                    </a:p>
                    <a:p>
                      <a:pPr marL="457200" algn="l">
                        <a:lnSpc>
                          <a:spcPct val="100000"/>
                        </a:lnSpc>
                      </a:pPr>
                      <a:r>
                        <a:rPr lang="es-ES" sz="1400" dirty="0">
                          <a:effectLst/>
                        </a:rPr>
                        <a:t> </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24434" marR="24434" marT="0" marB="0" anchor="ctr"/>
                </a:tc>
                <a:extLst>
                  <a:ext uri="{0D108BD9-81ED-4DB2-BD59-A6C34878D82A}">
                    <a16:rowId xmlns:a16="http://schemas.microsoft.com/office/drawing/2014/main" val="1197108815"/>
                  </a:ext>
                </a:extLst>
              </a:tr>
              <a:tr h="593854">
                <a:tc vMerge="1">
                  <a:txBody>
                    <a:bodyPr/>
                    <a:lstStyle/>
                    <a:p>
                      <a:endParaRPr lang="es-EC"/>
                    </a:p>
                  </a:txBody>
                  <a:tcPr/>
                </a:tc>
                <a:tc>
                  <a:txBody>
                    <a:bodyPr/>
                    <a:lstStyle/>
                    <a:p>
                      <a:pPr algn="ctr">
                        <a:lnSpc>
                          <a:spcPct val="100000"/>
                        </a:lnSpc>
                      </a:pPr>
                      <a:r>
                        <a:rPr lang="es-ES" sz="1400" b="1">
                          <a:effectLst/>
                        </a:rPr>
                        <a:t>LINEAMIENTO ESTRATÉGICO</a:t>
                      </a:r>
                      <a:endParaRPr lang="es-EC" sz="1400">
                        <a:effectLst/>
                      </a:endParaRPr>
                    </a:p>
                    <a:p>
                      <a:pPr algn="ctr">
                        <a:lnSpc>
                          <a:spcPct val="100000"/>
                        </a:lnSpc>
                      </a:pPr>
                      <a:r>
                        <a:rPr lang="es-ES" sz="1400">
                          <a:effectLst/>
                        </a:rPr>
                        <a:t>(CONTENIDOS)</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24434" marR="24434" marT="0" marB="0" anchor="ctr"/>
                </a:tc>
                <a:tc>
                  <a:txBody>
                    <a:bodyPr/>
                    <a:lstStyle/>
                    <a:p>
                      <a:pPr algn="l">
                        <a:lnSpc>
                          <a:spcPct val="100000"/>
                        </a:lnSpc>
                      </a:pPr>
                      <a:r>
                        <a:rPr lang="es-ES" sz="1400" dirty="0">
                          <a:solidFill>
                            <a:srgbClr val="000000"/>
                          </a:solidFill>
                          <a:effectLst/>
                        </a:rPr>
                        <a:t>Planificación Estratégica Institucional.</a:t>
                      </a:r>
                      <a:endParaRPr lang="es-EC" sz="1400" dirty="0">
                        <a:effectLst/>
                      </a:endParaRPr>
                    </a:p>
                    <a:p>
                      <a:pPr algn="l">
                        <a:lnSpc>
                          <a:spcPct val="100000"/>
                        </a:lnSpc>
                      </a:pPr>
                      <a:r>
                        <a:rPr lang="es-ES" sz="1400" dirty="0">
                          <a:effectLst/>
                        </a:rPr>
                        <a:t> </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24434" marR="24434" marT="0" marB="0" anchor="ctr"/>
                </a:tc>
                <a:tc>
                  <a:txBody>
                    <a:bodyPr/>
                    <a:lstStyle/>
                    <a:p>
                      <a:pPr algn="l">
                        <a:lnSpc>
                          <a:spcPct val="100000"/>
                        </a:lnSpc>
                      </a:pPr>
                      <a:r>
                        <a:rPr lang="es-ES" sz="1400" dirty="0">
                          <a:effectLst/>
                        </a:rPr>
                        <a:t>Revisión bibliográfica</a:t>
                      </a:r>
                      <a:endParaRPr lang="es-EC" sz="1400" dirty="0">
                        <a:effectLst/>
                      </a:endParaRPr>
                    </a:p>
                    <a:p>
                      <a:pPr algn="l">
                        <a:lnSpc>
                          <a:spcPct val="100000"/>
                        </a:lnSpc>
                      </a:pPr>
                      <a:r>
                        <a:rPr lang="es-ES" sz="1400" dirty="0">
                          <a:effectLst/>
                        </a:rPr>
                        <a:t>Entrevistas</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24434" marR="24434" marT="0" marB="0" anchor="ctr"/>
                </a:tc>
                <a:tc>
                  <a:txBody>
                    <a:bodyPr/>
                    <a:lstStyle/>
                    <a:p>
                      <a:pPr algn="l">
                        <a:lnSpc>
                          <a:spcPct val="100000"/>
                        </a:lnSpc>
                      </a:pPr>
                      <a:r>
                        <a:rPr lang="es-ES" sz="1400">
                          <a:effectLst/>
                        </a:rPr>
                        <a:t>Si cumple </a:t>
                      </a:r>
                      <a:endParaRPr lang="es-EC" sz="1400">
                        <a:effectLst/>
                      </a:endParaRPr>
                    </a:p>
                    <a:p>
                      <a:pPr algn="l">
                        <a:lnSpc>
                          <a:spcPct val="100000"/>
                        </a:lnSpc>
                      </a:pPr>
                      <a:r>
                        <a:rPr lang="es-ES" sz="1400">
                          <a:effectLst/>
                        </a:rPr>
                        <a:t>No cumple</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24434" marR="24434" marT="0" marB="0" anchor="ctr"/>
                </a:tc>
                <a:extLst>
                  <a:ext uri="{0D108BD9-81ED-4DB2-BD59-A6C34878D82A}">
                    <a16:rowId xmlns:a16="http://schemas.microsoft.com/office/drawing/2014/main" val="560879133"/>
                  </a:ext>
                </a:extLst>
              </a:tr>
              <a:tr h="1084157">
                <a:tc vMerge="1">
                  <a:txBody>
                    <a:bodyPr/>
                    <a:lstStyle/>
                    <a:p>
                      <a:endParaRPr lang="es-EC"/>
                    </a:p>
                  </a:txBody>
                  <a:tcPr/>
                </a:tc>
                <a:tc>
                  <a:txBody>
                    <a:bodyPr/>
                    <a:lstStyle/>
                    <a:p>
                      <a:pPr algn="ctr">
                        <a:lnSpc>
                          <a:spcPct val="100000"/>
                        </a:lnSpc>
                      </a:pPr>
                      <a:r>
                        <a:rPr lang="es-ES" sz="1400" b="1">
                          <a:effectLst/>
                        </a:rPr>
                        <a:t>MILITAR</a:t>
                      </a:r>
                      <a:r>
                        <a:rPr lang="es-ES" sz="1400">
                          <a:effectLst/>
                        </a:rPr>
                        <a:t> </a:t>
                      </a:r>
                      <a:endParaRPr lang="es-EC" sz="1400">
                        <a:effectLst/>
                      </a:endParaRPr>
                    </a:p>
                    <a:p>
                      <a:pPr algn="ctr">
                        <a:lnSpc>
                          <a:spcPct val="100000"/>
                        </a:lnSpc>
                      </a:pPr>
                      <a:r>
                        <a:rPr lang="es-ES" sz="1400">
                          <a:effectLst/>
                        </a:rPr>
                        <a:t>(CANALES)</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24434" marR="24434" marT="0" marB="0" anchor="ctr"/>
                </a:tc>
                <a:tc>
                  <a:txBody>
                    <a:bodyPr/>
                    <a:lstStyle/>
                    <a:p>
                      <a:pPr algn="l">
                        <a:lnSpc>
                          <a:spcPct val="100000"/>
                        </a:lnSpc>
                      </a:pPr>
                      <a:r>
                        <a:rPr lang="es-ES" sz="1400" dirty="0">
                          <a:solidFill>
                            <a:srgbClr val="000000"/>
                          </a:solidFill>
                          <a:effectLst/>
                        </a:rPr>
                        <a:t>Planificación Estratégica Institucional.</a:t>
                      </a:r>
                      <a:r>
                        <a:rPr lang="es-ES" sz="1400" dirty="0">
                          <a:effectLst/>
                        </a:rPr>
                        <a:t> </a:t>
                      </a:r>
                    </a:p>
                    <a:p>
                      <a:pPr algn="l">
                        <a:lnSpc>
                          <a:spcPct val="100000"/>
                        </a:lnSpc>
                      </a:pPr>
                      <a:r>
                        <a:rPr lang="es-ES" sz="1400" dirty="0">
                          <a:effectLst/>
                        </a:rPr>
                        <a:t>Órdenes de operaciones e </a:t>
                      </a:r>
                    </a:p>
                    <a:p>
                      <a:pPr algn="l">
                        <a:lnSpc>
                          <a:spcPct val="100000"/>
                        </a:lnSpc>
                      </a:pPr>
                      <a:r>
                        <a:rPr lang="es-ES" sz="1400" dirty="0">
                          <a:effectLst/>
                        </a:rPr>
                        <a:t>informes de operaciones (2019)</a:t>
                      </a:r>
                      <a:endParaRPr lang="es-EC" sz="1400" dirty="0">
                        <a:effectLst/>
                      </a:endParaRPr>
                    </a:p>
                    <a:p>
                      <a:pPr algn="l">
                        <a:lnSpc>
                          <a:spcPct val="100000"/>
                        </a:lnSpc>
                      </a:pPr>
                      <a:r>
                        <a:rPr lang="es-ES" sz="1400" dirty="0">
                          <a:effectLst/>
                        </a:rPr>
                        <a:t> </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24434" marR="24434" marT="0" marB="0" anchor="ctr"/>
                </a:tc>
                <a:tc>
                  <a:txBody>
                    <a:bodyPr/>
                    <a:lstStyle/>
                    <a:p>
                      <a:pPr algn="l">
                        <a:lnSpc>
                          <a:spcPct val="100000"/>
                        </a:lnSpc>
                      </a:pPr>
                      <a:r>
                        <a:rPr lang="es-ES" sz="1400" dirty="0">
                          <a:effectLst/>
                        </a:rPr>
                        <a:t>Encuestas </a:t>
                      </a:r>
                      <a:endParaRPr lang="es-EC" sz="1400" dirty="0">
                        <a:effectLst/>
                      </a:endParaRPr>
                    </a:p>
                    <a:p>
                      <a:pPr algn="l">
                        <a:lnSpc>
                          <a:spcPct val="100000"/>
                        </a:lnSpc>
                      </a:pPr>
                      <a:r>
                        <a:rPr lang="es-ES" sz="1400" dirty="0">
                          <a:effectLst/>
                        </a:rPr>
                        <a:t>Entrevista</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24434" marR="24434" marT="0" marB="0" anchor="ctr"/>
                </a:tc>
                <a:tc>
                  <a:txBody>
                    <a:bodyPr/>
                    <a:lstStyle/>
                    <a:p>
                      <a:pPr algn="l">
                        <a:lnSpc>
                          <a:spcPct val="100000"/>
                        </a:lnSpc>
                      </a:pPr>
                      <a:r>
                        <a:rPr lang="es-ES" sz="1400">
                          <a:effectLst/>
                        </a:rPr>
                        <a:t>Si cumple </a:t>
                      </a:r>
                      <a:endParaRPr lang="es-EC" sz="1400">
                        <a:effectLst/>
                      </a:endParaRPr>
                    </a:p>
                    <a:p>
                      <a:pPr algn="l">
                        <a:lnSpc>
                          <a:spcPct val="100000"/>
                        </a:lnSpc>
                      </a:pPr>
                      <a:r>
                        <a:rPr lang="es-ES" sz="1400">
                          <a:effectLst/>
                        </a:rPr>
                        <a:t>No cumple</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24434" marR="24434" marT="0" marB="0" anchor="ctr"/>
                </a:tc>
                <a:extLst>
                  <a:ext uri="{0D108BD9-81ED-4DB2-BD59-A6C34878D82A}">
                    <a16:rowId xmlns:a16="http://schemas.microsoft.com/office/drawing/2014/main" val="1198723033"/>
                  </a:ext>
                </a:extLst>
              </a:tr>
              <a:tr h="716430">
                <a:tc vMerge="1">
                  <a:txBody>
                    <a:bodyPr/>
                    <a:lstStyle/>
                    <a:p>
                      <a:endParaRPr lang="es-EC"/>
                    </a:p>
                  </a:txBody>
                  <a:tcPr/>
                </a:tc>
                <a:tc>
                  <a:txBody>
                    <a:bodyPr/>
                    <a:lstStyle/>
                    <a:p>
                      <a:pPr algn="ctr">
                        <a:lnSpc>
                          <a:spcPct val="100000"/>
                        </a:lnSpc>
                      </a:pPr>
                      <a:r>
                        <a:rPr lang="es-ES" sz="1400" b="1">
                          <a:effectLst/>
                        </a:rPr>
                        <a:t>FORMACIÓN Y DIFUSIÓN</a:t>
                      </a:r>
                      <a:endParaRPr lang="es-EC" sz="1400">
                        <a:effectLst/>
                      </a:endParaRPr>
                    </a:p>
                    <a:p>
                      <a:pPr algn="ctr">
                        <a:lnSpc>
                          <a:spcPct val="100000"/>
                        </a:lnSpc>
                      </a:pPr>
                      <a:r>
                        <a:rPr lang="es-ES" sz="1400">
                          <a:effectLst/>
                        </a:rPr>
                        <a:t>(APLICACIONES)</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24434" marR="24434" marT="0" marB="0" anchor="ctr"/>
                </a:tc>
                <a:tc>
                  <a:txBody>
                    <a:bodyPr/>
                    <a:lstStyle/>
                    <a:p>
                      <a:pPr algn="l">
                        <a:lnSpc>
                          <a:spcPct val="100000"/>
                        </a:lnSpc>
                      </a:pPr>
                      <a:r>
                        <a:rPr lang="es-ES" sz="1400" dirty="0">
                          <a:solidFill>
                            <a:srgbClr val="000000"/>
                          </a:solidFill>
                          <a:effectLst/>
                        </a:rPr>
                        <a:t>Planificación Estratégica Institucional.</a:t>
                      </a:r>
                      <a:endParaRPr lang="es-EC" sz="1400" dirty="0">
                        <a:effectLst/>
                      </a:endParaRPr>
                    </a:p>
                    <a:p>
                      <a:pPr algn="l">
                        <a:lnSpc>
                          <a:spcPct val="100000"/>
                        </a:lnSpc>
                      </a:pPr>
                      <a:r>
                        <a:rPr lang="es-ES" sz="1400" dirty="0">
                          <a:effectLst/>
                        </a:rPr>
                        <a:t>Informes de operaciones del año 2019</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24434" marR="24434" marT="0" marB="0" anchor="ctr"/>
                </a:tc>
                <a:tc>
                  <a:txBody>
                    <a:bodyPr/>
                    <a:lstStyle/>
                    <a:p>
                      <a:pPr algn="l">
                        <a:lnSpc>
                          <a:spcPct val="100000"/>
                        </a:lnSpc>
                      </a:pPr>
                      <a:r>
                        <a:rPr lang="es-ES" sz="1400">
                          <a:effectLst/>
                        </a:rPr>
                        <a:t>Encuesta</a:t>
                      </a:r>
                      <a:endParaRPr lang="es-EC" sz="1400">
                        <a:effectLst/>
                      </a:endParaRPr>
                    </a:p>
                    <a:p>
                      <a:pPr algn="l">
                        <a:lnSpc>
                          <a:spcPct val="100000"/>
                        </a:lnSpc>
                      </a:pPr>
                      <a:r>
                        <a:rPr lang="es-ES" sz="1400">
                          <a:effectLst/>
                        </a:rPr>
                        <a:t>Revisión bibliográfica</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24434" marR="24434" marT="0" marB="0" anchor="ctr"/>
                </a:tc>
                <a:tc>
                  <a:txBody>
                    <a:bodyPr/>
                    <a:lstStyle/>
                    <a:p>
                      <a:pPr algn="l">
                        <a:lnSpc>
                          <a:spcPct val="100000"/>
                        </a:lnSpc>
                      </a:pPr>
                      <a:r>
                        <a:rPr lang="es-ES" sz="1400" dirty="0">
                          <a:effectLst/>
                        </a:rPr>
                        <a:t>Si cumple </a:t>
                      </a:r>
                      <a:endParaRPr lang="es-EC" sz="1400" dirty="0">
                        <a:effectLst/>
                      </a:endParaRPr>
                    </a:p>
                    <a:p>
                      <a:pPr algn="l">
                        <a:lnSpc>
                          <a:spcPct val="100000"/>
                        </a:lnSpc>
                      </a:pPr>
                      <a:r>
                        <a:rPr lang="es-ES" sz="1400" dirty="0">
                          <a:effectLst/>
                        </a:rPr>
                        <a:t>No cumple</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24434" marR="24434" marT="0" marB="0" anchor="ctr"/>
                </a:tc>
                <a:extLst>
                  <a:ext uri="{0D108BD9-81ED-4DB2-BD59-A6C34878D82A}">
                    <a16:rowId xmlns:a16="http://schemas.microsoft.com/office/drawing/2014/main" val="362594717"/>
                  </a:ext>
                </a:extLst>
              </a:tr>
              <a:tr h="1084157">
                <a:tc>
                  <a:txBody>
                    <a:bodyPr/>
                    <a:lstStyle/>
                    <a:p>
                      <a:pPr algn="ctr">
                        <a:lnSpc>
                          <a:spcPct val="100000"/>
                        </a:lnSpc>
                      </a:pPr>
                      <a:r>
                        <a:rPr lang="es-ES" sz="1400" b="1" dirty="0">
                          <a:solidFill>
                            <a:schemeClr val="accent4">
                              <a:lumMod val="75000"/>
                            </a:schemeClr>
                          </a:solidFill>
                          <a:effectLst/>
                        </a:rPr>
                        <a:t>Variable Dependiente</a:t>
                      </a:r>
                    </a:p>
                    <a:p>
                      <a:pPr algn="ctr">
                        <a:lnSpc>
                          <a:spcPct val="100000"/>
                        </a:lnSpc>
                      </a:pPr>
                      <a:endParaRPr lang="es-ES" sz="1400" b="1" dirty="0">
                        <a:solidFill>
                          <a:schemeClr val="accent4">
                            <a:lumMod val="75000"/>
                          </a:schemeClr>
                        </a:solidFill>
                        <a:effectLst/>
                      </a:endParaRPr>
                    </a:p>
                    <a:p>
                      <a:pPr algn="ctr">
                        <a:lnSpc>
                          <a:spcPct val="100000"/>
                        </a:lnSpc>
                      </a:pPr>
                      <a:endParaRPr lang="es-EC" sz="1400" dirty="0">
                        <a:solidFill>
                          <a:schemeClr val="accent4">
                            <a:lumMod val="75000"/>
                          </a:schemeClr>
                        </a:solidFill>
                        <a:effectLst/>
                      </a:endParaRPr>
                    </a:p>
                    <a:p>
                      <a:pPr algn="l">
                        <a:lnSpc>
                          <a:spcPct val="100000"/>
                        </a:lnSpc>
                      </a:pPr>
                      <a:r>
                        <a:rPr lang="es-ES" sz="1400" dirty="0">
                          <a:effectLst/>
                        </a:rPr>
                        <a:t>Efectividad de las operaciones de ámbito interno</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24434" marR="24434" marT="0" marB="0" anchor="ctr"/>
                </a:tc>
                <a:tc>
                  <a:txBody>
                    <a:bodyPr/>
                    <a:lstStyle/>
                    <a:p>
                      <a:pPr algn="ctr">
                        <a:lnSpc>
                          <a:spcPct val="100000"/>
                        </a:lnSpc>
                      </a:pPr>
                      <a:r>
                        <a:rPr lang="es-ES" sz="1400" b="1">
                          <a:effectLst/>
                        </a:rPr>
                        <a:t>MILITAR</a:t>
                      </a:r>
                      <a:r>
                        <a:rPr lang="es-ES" sz="1400">
                          <a:effectLst/>
                        </a:rPr>
                        <a:t> </a:t>
                      </a:r>
                      <a:endParaRPr lang="es-EC" sz="1400">
                        <a:effectLst/>
                      </a:endParaRPr>
                    </a:p>
                    <a:p>
                      <a:pPr algn="ctr">
                        <a:lnSpc>
                          <a:spcPct val="100000"/>
                        </a:lnSpc>
                      </a:pPr>
                      <a:r>
                        <a:rPr lang="es-ES" sz="1400">
                          <a:effectLst/>
                        </a:rPr>
                        <a:t>(CANALES)</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24434" marR="24434" marT="0" marB="0" anchor="ctr"/>
                </a:tc>
                <a:tc>
                  <a:txBody>
                    <a:bodyPr/>
                    <a:lstStyle/>
                    <a:p>
                      <a:pPr algn="l">
                        <a:lnSpc>
                          <a:spcPct val="100000"/>
                        </a:lnSpc>
                      </a:pPr>
                      <a:r>
                        <a:rPr lang="es-ES" sz="1400" dirty="0">
                          <a:solidFill>
                            <a:srgbClr val="000000"/>
                          </a:solidFill>
                          <a:effectLst/>
                        </a:rPr>
                        <a:t>Planificación Estratégica Institucional.</a:t>
                      </a:r>
                      <a:endParaRPr lang="es-EC" sz="1400" dirty="0">
                        <a:effectLst/>
                      </a:endParaRPr>
                    </a:p>
                    <a:p>
                      <a:pPr algn="l">
                        <a:lnSpc>
                          <a:spcPct val="100000"/>
                        </a:lnSpc>
                      </a:pPr>
                      <a:r>
                        <a:rPr lang="es-ES" sz="1400" dirty="0">
                          <a:effectLst/>
                        </a:rPr>
                        <a:t> </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24434" marR="24434" marT="0" marB="0" anchor="ctr"/>
                </a:tc>
                <a:tc>
                  <a:txBody>
                    <a:bodyPr/>
                    <a:lstStyle/>
                    <a:p>
                      <a:pPr algn="l">
                        <a:lnSpc>
                          <a:spcPct val="100000"/>
                        </a:lnSpc>
                      </a:pPr>
                      <a:r>
                        <a:rPr lang="es-ES" sz="1400">
                          <a:effectLst/>
                        </a:rPr>
                        <a:t>Observación</a:t>
                      </a:r>
                      <a:endParaRPr lang="es-EC" sz="1400">
                        <a:effectLst/>
                      </a:endParaRPr>
                    </a:p>
                    <a:p>
                      <a:pPr algn="l">
                        <a:lnSpc>
                          <a:spcPct val="100000"/>
                        </a:lnSpc>
                      </a:pPr>
                      <a:r>
                        <a:rPr lang="es-ES" sz="1400">
                          <a:effectLst/>
                        </a:rPr>
                        <a:t>Encuestas</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24434" marR="24434" marT="0" marB="0" anchor="ctr"/>
                </a:tc>
                <a:tc>
                  <a:txBody>
                    <a:bodyPr/>
                    <a:lstStyle/>
                    <a:p>
                      <a:pPr algn="l">
                        <a:lnSpc>
                          <a:spcPct val="100000"/>
                        </a:lnSpc>
                      </a:pPr>
                      <a:r>
                        <a:rPr lang="es-ES" sz="1400" dirty="0">
                          <a:effectLst/>
                        </a:rPr>
                        <a:t>Si cumple </a:t>
                      </a:r>
                      <a:endParaRPr lang="es-EC" sz="1400" dirty="0">
                        <a:effectLst/>
                      </a:endParaRPr>
                    </a:p>
                    <a:p>
                      <a:pPr algn="l">
                        <a:lnSpc>
                          <a:spcPct val="100000"/>
                        </a:lnSpc>
                      </a:pPr>
                      <a:r>
                        <a:rPr lang="es-ES" sz="1400" dirty="0">
                          <a:effectLst/>
                        </a:rPr>
                        <a:t>no cumple</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24434" marR="24434" marT="0" marB="0" anchor="ctr"/>
                </a:tc>
                <a:extLst>
                  <a:ext uri="{0D108BD9-81ED-4DB2-BD59-A6C34878D82A}">
                    <a16:rowId xmlns:a16="http://schemas.microsoft.com/office/drawing/2014/main" val="1263575419"/>
                  </a:ext>
                </a:extLst>
              </a:tr>
            </a:tbl>
          </a:graphicData>
        </a:graphic>
      </p:graphicFrame>
      <p:sp>
        <p:nvSpPr>
          <p:cNvPr id="9" name="Rectangle 4">
            <a:extLst>
              <a:ext uri="{FF2B5EF4-FFF2-40B4-BE49-F238E27FC236}">
                <a16:creationId xmlns:a16="http://schemas.microsoft.com/office/drawing/2014/main" id="{0C2D7E31-E7DF-4720-8FEA-FA107C159583}"/>
              </a:ext>
            </a:extLst>
          </p:cNvPr>
          <p:cNvSpPr>
            <a:spLocks noChangeArrowheads="1"/>
          </p:cNvSpPr>
          <p:nvPr/>
        </p:nvSpPr>
        <p:spPr bwMode="auto">
          <a:xfrm>
            <a:off x="4948982" y="840721"/>
            <a:ext cx="4319333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800" b="0" i="0" u="none" strike="noStrike" cap="none" normalizeH="0" baseline="0">
                <a:ln>
                  <a:noFill/>
                </a:ln>
                <a:solidFill>
                  <a:schemeClr val="tx1"/>
                </a:solidFill>
                <a:effectLst/>
                <a:latin typeface="Arial" panose="020B0604020202020204" pitchFamily="34" charset="0"/>
              </a:rPr>
              <a:t/>
            </a:r>
            <a:br>
              <a:rPr kumimoji="0" lang="es-EC" altLang="es-EC" sz="1800" b="0" i="0" u="none" strike="noStrike" cap="none" normalizeH="0" baseline="0">
                <a:ln>
                  <a:noFill/>
                </a:ln>
                <a:solidFill>
                  <a:schemeClr val="tx1"/>
                </a:solidFill>
                <a:effectLst/>
                <a:latin typeface="Arial" panose="020B0604020202020204" pitchFamily="34" charset="0"/>
              </a:rPr>
            </a:br>
            <a:endParaRPr kumimoji="0" lang="es-EC" altLang="es-EC"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87692122"/>
      </p:ext>
    </p:extLst>
  </p:cSld>
  <p:clrMapOvr>
    <a:masterClrMapping/>
  </p:clrMapOvr>
  <p:transition spd="med">
    <p:pull/>
  </p:transition>
</p:sld>
</file>

<file path=ppt/theme/theme1.xml><?xml version="1.0" encoding="utf-8"?>
<a:theme xmlns:a="http://schemas.openxmlformats.org/drawingml/2006/main" name="Office Theme">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Office Theme</Template>
  <TotalTime>2967</TotalTime>
  <Words>1782</Words>
  <Application>Microsoft Office PowerPoint</Application>
  <PresentationFormat>Panorámica</PresentationFormat>
  <Paragraphs>327</Paragraphs>
  <Slides>27</Slides>
  <Notes>0</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27</vt:i4>
      </vt:variant>
    </vt:vector>
  </HeadingPairs>
  <TitlesOfParts>
    <vt:vector size="38" baseType="lpstr">
      <vt:lpstr>Arial</vt:lpstr>
      <vt:lpstr>Arial Black</vt:lpstr>
      <vt:lpstr>Calibri</vt:lpstr>
      <vt:lpstr>Calibri Light</vt:lpstr>
      <vt:lpstr>Cambria Math</vt:lpstr>
      <vt:lpstr>Open Sans</vt:lpstr>
      <vt:lpstr>Symbol</vt:lpstr>
      <vt:lpstr>Times New Roman</vt:lpstr>
      <vt:lpstr>Tw Cen MT</vt:lpstr>
      <vt:lpstr>Office Theme</vt:lpstr>
      <vt:lpstr>Visio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DELL</dc:creator>
  <cp:lastModifiedBy>HP</cp:lastModifiedBy>
  <cp:revision>203</cp:revision>
  <dcterms:created xsi:type="dcterms:W3CDTF">2020-09-15T21:54:46Z</dcterms:created>
  <dcterms:modified xsi:type="dcterms:W3CDTF">2021-10-28T14:52:35Z</dcterms:modified>
</cp:coreProperties>
</file>