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3"/>
  </p:notesMasterIdLst>
  <p:sldIdLst>
    <p:sldId id="258" r:id="rId2"/>
    <p:sldId id="381" r:id="rId3"/>
    <p:sldId id="260" r:id="rId4"/>
    <p:sldId id="312" r:id="rId5"/>
    <p:sldId id="313" r:id="rId6"/>
    <p:sldId id="317" r:id="rId7"/>
    <p:sldId id="353" r:id="rId8"/>
    <p:sldId id="382" r:id="rId9"/>
    <p:sldId id="388" r:id="rId10"/>
    <p:sldId id="415" r:id="rId11"/>
    <p:sldId id="318" r:id="rId12"/>
    <p:sldId id="416" r:id="rId13"/>
    <p:sldId id="383" r:id="rId14"/>
    <p:sldId id="385" r:id="rId15"/>
    <p:sldId id="386" r:id="rId16"/>
    <p:sldId id="387" r:id="rId17"/>
    <p:sldId id="390" r:id="rId18"/>
    <p:sldId id="417" r:id="rId19"/>
    <p:sldId id="445" r:id="rId20"/>
    <p:sldId id="393" r:id="rId21"/>
    <p:sldId id="426" r:id="rId22"/>
    <p:sldId id="439" r:id="rId23"/>
    <p:sldId id="440" r:id="rId24"/>
    <p:sldId id="441" r:id="rId25"/>
    <p:sldId id="442" r:id="rId26"/>
    <p:sldId id="443" r:id="rId27"/>
    <p:sldId id="444" r:id="rId28"/>
    <p:sldId id="401" r:id="rId29"/>
    <p:sldId id="434" r:id="rId30"/>
    <p:sldId id="403" r:id="rId31"/>
    <p:sldId id="419" r:id="rId32"/>
    <p:sldId id="435" r:id="rId33"/>
    <p:sldId id="423" r:id="rId34"/>
    <p:sldId id="446" r:id="rId35"/>
    <p:sldId id="447" r:id="rId36"/>
    <p:sldId id="448" r:id="rId37"/>
    <p:sldId id="437" r:id="rId38"/>
    <p:sldId id="413" r:id="rId39"/>
    <p:sldId id="449" r:id="rId40"/>
    <p:sldId id="450" r:id="rId41"/>
    <p:sldId id="294"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 User" initials="WU" lastIdx="1" clrIdx="0">
    <p:extLst>
      <p:ext uri="{19B8F6BF-5375-455C-9EA6-DF929625EA0E}">
        <p15:presenceInfo xmlns:p15="http://schemas.microsoft.com/office/powerpoint/2012/main" userId="Windows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FFCD"/>
    <a:srgbClr val="CCFFCC"/>
    <a:srgbClr val="FFCC99"/>
    <a:srgbClr val="FFFF99"/>
    <a:srgbClr val="00D000"/>
    <a:srgbClr val="006400"/>
    <a:srgbClr val="99CB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Estilo claro 3 - Acento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8B1032C-EA38-4F05-BA0D-38AFFFC7BED3}" styleName="Estilo claro 3 - Acento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7292A2E-F333-43FB-9621-5CBBE7FDCDCB}" styleName="Estilo claro 2 - Acento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66" autoAdjust="0"/>
    <p:restoredTop sz="94660"/>
  </p:normalViewPr>
  <p:slideViewPr>
    <p:cSldViewPr snapToGrid="0">
      <p:cViewPr varScale="1">
        <p:scale>
          <a:sx n="74" d="100"/>
          <a:sy n="74" d="100"/>
        </p:scale>
        <p:origin x="372" y="54"/>
      </p:cViewPr>
      <p:guideLst>
        <p:guide orient="horz" pos="2160"/>
        <p:guide pos="3863"/>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3" Type="http://schemas.openxmlformats.org/officeDocument/2006/relationships/oleObject" Target="file:///C:\Users\Windows%20User\Documents\Tesis%20Academia%20de%20Guerra%202020\Cuvi\Investigacion%20de%20campo%20Cuvi.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Windows%20User\Documents\Tesis%20Academia%20de%20Guerra%202020\Cuvi\Investigacion%20de%20campo%20Cuvi.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Windows%20User\Documents\Tesis%20Academia%20de%20Guerra%202020\Cuvi\Investigacion%20de%20campo%20Cuvi.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Windows%20User\Documents\Tesis%20Academia%20de%20Guerra%202020\Cuvi\Investigacion%20de%20campo%20Cuvi.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Windows%20User\Documents\Tesis%20Academia%20de%20Guerra%202020\Cuvi\Investigacion%20de%20campo%20Cuvi.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Windows%20User\Documents\Tesis%20Academia%20de%20Guerra%202020\Cuvi\Investigacion%20de%20campo%20Cuvi.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Windows%20User\Documents\Tesis%20Academia%20de%20Guerra%202020\Cuvi\Investigacion%20de%20campo%20Cuvi.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1A14-46C5-894D-E72986352771}"/>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1A14-46C5-894D-E72986352771}"/>
              </c:ext>
            </c:extLst>
          </c:dPt>
          <c:dLbls>
            <c:dLbl>
              <c:idx val="0"/>
              <c:tx>
                <c:rich>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r>
                      <a:rPr lang="en-US" baseline="0" dirty="0"/>
                      <a:t>No
</a:t>
                    </a:r>
                    <a:fld id="{AF15F94B-A474-4322-A89B-16524A0C8C7E}" type="PERCENTAGE">
                      <a:rPr lang="en-US" baseline="0"/>
                      <a:pPr>
                        <a:defRPr/>
                      </a:pPr>
                      <a:t>[PORCENTAJE]</a:t>
                    </a:fld>
                    <a:endParaRPr lang="en-US" baseline="0" dirty="0"/>
                  </a:p>
                </c:rich>
              </c:tx>
              <c:spPr>
                <a:solidFill>
                  <a:prstClr val="white"/>
                </a:solidFill>
                <a:ln>
                  <a:no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s-EC"/>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1-1A14-46C5-894D-E72986352771}"/>
                </c:ext>
              </c:extLst>
            </c:dLbl>
            <c:dLbl>
              <c:idx val="1"/>
              <c:tx>
                <c:rich>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r>
                      <a:rPr lang="en-US" baseline="0" dirty="0"/>
                      <a:t>Si
</a:t>
                    </a:r>
                    <a:fld id="{FC96AEA7-246F-4169-9CEA-8965ADFED50E}" type="PERCENTAGE">
                      <a:rPr lang="en-US" baseline="0"/>
                      <a:pPr>
                        <a:defRPr/>
                      </a:pPr>
                      <a:t>[PORCENTAJE]</a:t>
                    </a:fld>
                    <a:endParaRPr lang="en-US" baseline="0" dirty="0"/>
                  </a:p>
                </c:rich>
              </c:tx>
              <c:spPr>
                <a:solidFill>
                  <a:prstClr val="white"/>
                </a:solidFill>
                <a:ln>
                  <a:no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s-EC"/>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3-1A14-46C5-894D-E72986352771}"/>
                </c:ext>
              </c:extLst>
            </c:dLbl>
            <c:spPr>
              <a:solidFill>
                <a:schemeClr val="lt1"/>
              </a:solidFill>
              <a:ln>
                <a:no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s-EC"/>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'1'!$B$3:$B$4</c:f>
              <c:strCache>
                <c:ptCount val="2"/>
                <c:pt idx="0">
                  <c:v>Sí</c:v>
                </c:pt>
                <c:pt idx="1">
                  <c:v>No</c:v>
                </c:pt>
              </c:strCache>
            </c:strRef>
          </c:cat>
          <c:val>
            <c:numRef>
              <c:f>'1'!$C$3:$C$4</c:f>
              <c:numCache>
                <c:formatCode>General</c:formatCode>
                <c:ptCount val="2"/>
                <c:pt idx="0">
                  <c:v>65</c:v>
                </c:pt>
                <c:pt idx="1">
                  <c:v>27</c:v>
                </c:pt>
              </c:numCache>
            </c:numRef>
          </c:val>
          <c:extLst>
            <c:ext xmlns:c16="http://schemas.microsoft.com/office/drawing/2014/chart" uri="{C3380CC4-5D6E-409C-BE32-E72D297353CC}">
              <c16:uniqueId val="{00000004-1A14-46C5-894D-E72986352771}"/>
            </c:ext>
          </c:extLst>
        </c:ser>
        <c:dLbls>
          <c:showLegendKey val="0"/>
          <c:showVal val="0"/>
          <c:showCatName val="0"/>
          <c:showSerName val="0"/>
          <c:showPercent val="0"/>
          <c:showBubbleSize val="0"/>
          <c:showLeaderLines val="0"/>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s-EC"/>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s-EC"/>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Pt>
            <c:idx val="0"/>
            <c:invertIfNegative val="0"/>
            <c:bubble3D val="0"/>
            <c:extLst>
              <c:ext xmlns:c16="http://schemas.microsoft.com/office/drawing/2014/chart" uri="{C3380CC4-5D6E-409C-BE32-E72D297353CC}">
                <c16:uniqueId val="{00000000-1691-4289-8D12-0FC3625D1275}"/>
              </c:ext>
            </c:extLst>
          </c:dPt>
          <c:dPt>
            <c:idx val="3"/>
            <c:invertIfNegative val="0"/>
            <c:bubble3D val="0"/>
            <c:extLst>
              <c:ext xmlns:c16="http://schemas.microsoft.com/office/drawing/2014/chart" uri="{C3380CC4-5D6E-409C-BE32-E72D297353CC}">
                <c16:uniqueId val="{00000001-1691-4289-8D12-0FC3625D1275}"/>
              </c:ext>
            </c:extLst>
          </c:dPt>
          <c:dLbls>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chemeClr val="dk1">
                        <a:lumMod val="65000"/>
                        <a:lumOff val="35000"/>
                      </a:schemeClr>
                    </a:solidFill>
                    <a:latin typeface="+mn-lt"/>
                    <a:ea typeface="+mn-ea"/>
                    <a:cs typeface="+mn-cs"/>
                  </a:defRPr>
                </a:pPr>
                <a:endParaRPr lang="es-EC"/>
              </a:p>
            </c:txPr>
            <c:dLblPos val="in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'2'!$B$4:$B$9</c:f>
              <c:strCache>
                <c:ptCount val="6"/>
                <c:pt idx="0">
                  <c:v>Falta de compromiso por parte del personal militar</c:v>
                </c:pt>
                <c:pt idx="1">
                  <c:v>Deficiencias en la formación de líderes</c:v>
                </c:pt>
                <c:pt idx="2">
                  <c:v>Deficiencias en los procesos de evaluación</c:v>
                </c:pt>
                <c:pt idx="3">
                  <c:v>Deficiencias en la gestión de la información</c:v>
                </c:pt>
                <c:pt idx="4">
                  <c:v>Transformación de capacidades no orientada a la innovación </c:v>
                </c:pt>
                <c:pt idx="5">
                  <c:v>No existen deficiencias</c:v>
                </c:pt>
              </c:strCache>
            </c:strRef>
          </c:cat>
          <c:val>
            <c:numRef>
              <c:f>'2'!$C$4:$C$9</c:f>
              <c:numCache>
                <c:formatCode>General</c:formatCode>
                <c:ptCount val="6"/>
                <c:pt idx="0">
                  <c:v>78</c:v>
                </c:pt>
                <c:pt idx="1">
                  <c:v>84</c:v>
                </c:pt>
                <c:pt idx="2">
                  <c:v>63</c:v>
                </c:pt>
                <c:pt idx="3">
                  <c:v>62</c:v>
                </c:pt>
                <c:pt idx="4">
                  <c:v>79</c:v>
                </c:pt>
                <c:pt idx="5">
                  <c:v>4</c:v>
                </c:pt>
              </c:numCache>
            </c:numRef>
          </c:val>
          <c:extLst>
            <c:ext xmlns:c16="http://schemas.microsoft.com/office/drawing/2014/chart" uri="{C3380CC4-5D6E-409C-BE32-E72D297353CC}">
              <c16:uniqueId val="{00000002-1691-4289-8D12-0FC3625D1275}"/>
            </c:ext>
          </c:extLst>
        </c:ser>
        <c:dLbls>
          <c:dLblPos val="inEnd"/>
          <c:showLegendKey val="0"/>
          <c:showVal val="1"/>
          <c:showCatName val="0"/>
          <c:showSerName val="0"/>
          <c:showPercent val="0"/>
          <c:showBubbleSize val="0"/>
        </c:dLbls>
        <c:gapWidth val="115"/>
        <c:overlap val="-20"/>
        <c:axId val="498382936"/>
        <c:axId val="498379000"/>
      </c:barChart>
      <c:valAx>
        <c:axId val="498379000"/>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498382936"/>
        <c:crosses val="autoZero"/>
        <c:crossBetween val="between"/>
      </c:valAx>
      <c:catAx>
        <c:axId val="498382936"/>
        <c:scaling>
          <c:orientation val="minMax"/>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s-EC"/>
          </a:p>
        </c:txPr>
        <c:crossAx val="498379000"/>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es-EC"/>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371C-4CEC-85B9-2CC2327179A1}"/>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371C-4CEC-85B9-2CC2327179A1}"/>
              </c:ext>
            </c:extLst>
          </c:dPt>
          <c:dLbls>
            <c:dLbl>
              <c:idx val="0"/>
              <c:spPr>
                <a:solidFill>
                  <a:prstClr val="white"/>
                </a:solidFill>
                <a:ln>
                  <a:no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s-EC"/>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1-371C-4CEC-85B9-2CC2327179A1}"/>
                </c:ext>
              </c:extLst>
            </c:dLbl>
            <c:dLbl>
              <c:idx val="1"/>
              <c:spPr>
                <a:solidFill>
                  <a:prstClr val="white"/>
                </a:solidFill>
                <a:ln>
                  <a:no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s-EC"/>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3-371C-4CEC-85B9-2CC2327179A1}"/>
                </c:ext>
              </c:extLst>
            </c:dLbl>
            <c:spPr>
              <a:solidFill>
                <a:schemeClr val="lt1"/>
              </a:solidFill>
              <a:ln>
                <a:no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s-EC"/>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'3'!$B$3:$B$4</c:f>
              <c:strCache>
                <c:ptCount val="2"/>
                <c:pt idx="0">
                  <c:v>Sí</c:v>
                </c:pt>
                <c:pt idx="1">
                  <c:v>No</c:v>
                </c:pt>
              </c:strCache>
            </c:strRef>
          </c:cat>
          <c:val>
            <c:numRef>
              <c:f>'3'!$C$3:$C$4</c:f>
              <c:numCache>
                <c:formatCode>General</c:formatCode>
                <c:ptCount val="2"/>
                <c:pt idx="0">
                  <c:v>78</c:v>
                </c:pt>
                <c:pt idx="1">
                  <c:v>14</c:v>
                </c:pt>
              </c:numCache>
            </c:numRef>
          </c:val>
          <c:extLst>
            <c:ext xmlns:c16="http://schemas.microsoft.com/office/drawing/2014/chart" uri="{C3380CC4-5D6E-409C-BE32-E72D297353CC}">
              <c16:uniqueId val="{00000004-371C-4CEC-85B9-2CC2327179A1}"/>
            </c:ext>
          </c:extLst>
        </c:ser>
        <c:dLbls>
          <c:showLegendKey val="0"/>
          <c:showVal val="0"/>
          <c:showCatName val="0"/>
          <c:showSerName val="0"/>
          <c:showPercent val="0"/>
          <c:showBubbleSize val="0"/>
          <c:showLeaderLines val="0"/>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s-EC"/>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s-EC"/>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70A0-46E6-A9CD-3C2C2CF29A85}"/>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70A0-46E6-A9CD-3C2C2CF29A85}"/>
              </c:ext>
            </c:extLst>
          </c:dPt>
          <c:dLbls>
            <c:dLbl>
              <c:idx val="0"/>
              <c:spPr>
                <a:solidFill>
                  <a:prstClr val="white"/>
                </a:solidFill>
                <a:ln>
                  <a:no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s-EC"/>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1-70A0-46E6-A9CD-3C2C2CF29A85}"/>
                </c:ext>
              </c:extLst>
            </c:dLbl>
            <c:dLbl>
              <c:idx val="1"/>
              <c:spPr>
                <a:solidFill>
                  <a:prstClr val="white"/>
                </a:solidFill>
                <a:ln>
                  <a:no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s-EC"/>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3-70A0-46E6-A9CD-3C2C2CF29A85}"/>
                </c:ext>
              </c:extLst>
            </c:dLbl>
            <c:spPr>
              <a:solidFill>
                <a:schemeClr val="lt1"/>
              </a:solidFill>
              <a:ln>
                <a:no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s-EC"/>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'4'!$B$3:$B$4</c:f>
              <c:strCache>
                <c:ptCount val="2"/>
                <c:pt idx="0">
                  <c:v>Sí</c:v>
                </c:pt>
                <c:pt idx="1">
                  <c:v>No</c:v>
                </c:pt>
              </c:strCache>
            </c:strRef>
          </c:cat>
          <c:val>
            <c:numRef>
              <c:f>'4'!$C$3:$C$4</c:f>
              <c:numCache>
                <c:formatCode>General</c:formatCode>
                <c:ptCount val="2"/>
                <c:pt idx="0">
                  <c:v>89</c:v>
                </c:pt>
                <c:pt idx="1">
                  <c:v>3</c:v>
                </c:pt>
              </c:numCache>
            </c:numRef>
          </c:val>
          <c:extLst>
            <c:ext xmlns:c16="http://schemas.microsoft.com/office/drawing/2014/chart" uri="{C3380CC4-5D6E-409C-BE32-E72D297353CC}">
              <c16:uniqueId val="{00000004-70A0-46E6-A9CD-3C2C2CF29A85}"/>
            </c:ext>
          </c:extLst>
        </c:ser>
        <c:dLbls>
          <c:showLegendKey val="0"/>
          <c:showVal val="0"/>
          <c:showCatName val="0"/>
          <c:showSerName val="0"/>
          <c:showPercent val="0"/>
          <c:showBubbleSize val="0"/>
          <c:showLeaderLines val="0"/>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s-EC"/>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s-EC"/>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DCCB-4358-9B60-6E4541EFB099}"/>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DCCB-4358-9B60-6E4541EFB099}"/>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s-EC"/>
              </a:p>
            </c:txPr>
            <c:dLblPos val="outEnd"/>
            <c:showLegendKey val="0"/>
            <c:showVal val="1"/>
            <c:showCatName val="0"/>
            <c:showSerName val="0"/>
            <c:showPercent val="0"/>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Hoja1!$B$3:$B$4</c:f>
              <c:strCache>
                <c:ptCount val="2"/>
                <c:pt idx="0">
                  <c:v>Sí</c:v>
                </c:pt>
                <c:pt idx="1">
                  <c:v>No</c:v>
                </c:pt>
              </c:strCache>
            </c:strRef>
          </c:cat>
          <c:val>
            <c:numRef>
              <c:f>Hoja1!$D$3:$D$4</c:f>
              <c:numCache>
                <c:formatCode>0%</c:formatCode>
                <c:ptCount val="2"/>
                <c:pt idx="0">
                  <c:v>0.69</c:v>
                </c:pt>
                <c:pt idx="1">
                  <c:v>0.31</c:v>
                </c:pt>
              </c:numCache>
            </c:numRef>
          </c:val>
          <c:extLst>
            <c:ext xmlns:c16="http://schemas.microsoft.com/office/drawing/2014/chart" uri="{C3380CC4-5D6E-409C-BE32-E72D297353CC}">
              <c16:uniqueId val="{00000004-DCCB-4358-9B60-6E4541EFB099}"/>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s-EC"/>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s-EC"/>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D739-4CA7-BEE2-85A8FA56DEF0}"/>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D739-4CA7-BEE2-85A8FA56DEF0}"/>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D739-4CA7-BEE2-85A8FA56DEF0}"/>
              </c:ext>
            </c:extLst>
          </c:dPt>
          <c:dLbls>
            <c:dLbl>
              <c:idx val="0"/>
              <c:spPr>
                <a:solidFill>
                  <a:prstClr val="white"/>
                </a:solidFill>
                <a:ln>
                  <a:no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s-EC"/>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1-D739-4CA7-BEE2-85A8FA56DEF0}"/>
                </c:ext>
              </c:extLst>
            </c:dLbl>
            <c:dLbl>
              <c:idx val="1"/>
              <c:spPr>
                <a:solidFill>
                  <a:prstClr val="white"/>
                </a:solidFill>
                <a:ln>
                  <a:no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s-EC"/>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3-D739-4CA7-BEE2-85A8FA56DEF0}"/>
                </c:ext>
              </c:extLst>
            </c:dLbl>
            <c:dLbl>
              <c:idx val="2"/>
              <c:spPr>
                <a:solidFill>
                  <a:prstClr val="white"/>
                </a:solidFill>
                <a:ln>
                  <a:no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s-EC"/>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5-D739-4CA7-BEE2-85A8FA56DEF0}"/>
                </c:ext>
              </c:extLst>
            </c:dLbl>
            <c:spPr>
              <a:solidFill>
                <a:schemeClr val="lt1"/>
              </a:solidFill>
              <a:ln>
                <a:no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s-EC"/>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'6'!$B$3:$B$5</c:f>
              <c:strCache>
                <c:ptCount val="3"/>
                <c:pt idx="0">
                  <c:v>totalmente</c:v>
                </c:pt>
                <c:pt idx="1">
                  <c:v>parcialmente</c:v>
                </c:pt>
                <c:pt idx="2">
                  <c:v>no</c:v>
                </c:pt>
              </c:strCache>
            </c:strRef>
          </c:cat>
          <c:val>
            <c:numRef>
              <c:f>'6'!$C$3:$C$5</c:f>
              <c:numCache>
                <c:formatCode>General</c:formatCode>
                <c:ptCount val="3"/>
                <c:pt idx="0">
                  <c:v>5</c:v>
                </c:pt>
                <c:pt idx="1">
                  <c:v>61</c:v>
                </c:pt>
                <c:pt idx="2">
                  <c:v>26</c:v>
                </c:pt>
              </c:numCache>
            </c:numRef>
          </c:val>
          <c:extLst>
            <c:ext xmlns:c16="http://schemas.microsoft.com/office/drawing/2014/chart" uri="{C3380CC4-5D6E-409C-BE32-E72D297353CC}">
              <c16:uniqueId val="{00000006-D739-4CA7-BEE2-85A8FA56DEF0}"/>
            </c:ext>
          </c:extLst>
        </c:ser>
        <c:dLbls>
          <c:showLegendKey val="0"/>
          <c:showVal val="0"/>
          <c:showCatName val="0"/>
          <c:showSerName val="0"/>
          <c:showPercent val="0"/>
          <c:showBubbleSize val="0"/>
          <c:showLeaderLines val="0"/>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s-EC"/>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s-EC"/>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9EDC-4C3B-AFE6-650B242CAD0F}"/>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9EDC-4C3B-AFE6-650B242CAD0F}"/>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9EDC-4C3B-AFE6-650B242CAD0F}"/>
              </c:ext>
            </c:extLst>
          </c:dPt>
          <c:dLbls>
            <c:dLbl>
              <c:idx val="0"/>
              <c:spPr>
                <a:solidFill>
                  <a:prstClr val="white"/>
                </a:solidFill>
                <a:ln>
                  <a:no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s-EC"/>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1-9EDC-4C3B-AFE6-650B242CAD0F}"/>
                </c:ext>
              </c:extLst>
            </c:dLbl>
            <c:dLbl>
              <c:idx val="1"/>
              <c:layout>
                <c:manualLayout>
                  <c:x val="-9.369805047604654E-2"/>
                  <c:y val="0.16217630133403085"/>
                </c:manualLayout>
              </c:layout>
              <c:spPr>
                <a:solidFill>
                  <a:prstClr val="white"/>
                </a:solidFill>
                <a:ln>
                  <a:no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s-EC"/>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3-9EDC-4C3B-AFE6-650B242CAD0F}"/>
                </c:ext>
              </c:extLst>
            </c:dLbl>
            <c:dLbl>
              <c:idx val="2"/>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CE6E9DD3-1A70-4C31-943B-9B16241461FF}" type="CATEGORYNAME">
                      <a:rPr lang="en-US" smtClean="0"/>
                      <a:pPr>
                        <a:defRPr/>
                      </a:pPr>
                      <a:t>[NOMBRE DE CATEGORÍA]</a:t>
                    </a:fld>
                    <a:fld id="{561BB537-9C9C-47E3-8537-B01469135990}" type="PERCENTAGE">
                      <a:rPr lang="en-US" baseline="0" smtClean="0"/>
                      <a:pPr>
                        <a:defRPr/>
                      </a:pPr>
                      <a:t>[PORCENTAJE]</a:t>
                    </a:fld>
                    <a:endParaRPr lang="es-EC"/>
                  </a:p>
                </c:rich>
              </c:tx>
              <c:spPr>
                <a:xfrm>
                  <a:off x="0" y="0"/>
                  <a:ext cx="1763038" cy="600549"/>
                </a:xfrm>
                <a:solidFill>
                  <a:prstClr val="white"/>
                </a:solidFill>
                <a:ln>
                  <a:no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s-EC"/>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46077"/>
                        <a:gd name="adj2" fmla="val 25051"/>
                      </a:avLst>
                    </a:prstGeom>
                    <a:noFill/>
                    <a:ln>
                      <a:noFill/>
                    </a:ln>
                  </c15:spPr>
                  <c15:layout>
                    <c:manualLayout>
                      <c:w val="0.41052407363995624"/>
                      <c:h val="0.13752196094504665"/>
                    </c:manualLayout>
                  </c15:layout>
                  <c15:dlblFieldTable/>
                  <c15:showDataLabelsRange val="0"/>
                </c:ext>
                <c:ext xmlns:c16="http://schemas.microsoft.com/office/drawing/2014/chart" uri="{C3380CC4-5D6E-409C-BE32-E72D297353CC}">
                  <c16:uniqueId val="{00000005-9EDC-4C3B-AFE6-650B242CAD0F}"/>
                </c:ext>
              </c:extLst>
            </c:dLbl>
            <c:spPr>
              <a:solidFill>
                <a:schemeClr val="lt1"/>
              </a:solidFill>
              <a:ln>
                <a:no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s-EC"/>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'7'!$B$3:$B$5</c:f>
              <c:strCache>
                <c:ptCount val="3"/>
                <c:pt idx="0">
                  <c:v>Sí</c:v>
                </c:pt>
                <c:pt idx="1">
                  <c:v>No</c:v>
                </c:pt>
                <c:pt idx="2">
                  <c:v>Parcialmente</c:v>
                </c:pt>
              </c:strCache>
            </c:strRef>
          </c:cat>
          <c:val>
            <c:numRef>
              <c:f>'7'!$C$3:$C$5</c:f>
              <c:numCache>
                <c:formatCode>General</c:formatCode>
                <c:ptCount val="3"/>
                <c:pt idx="0">
                  <c:v>69</c:v>
                </c:pt>
                <c:pt idx="1">
                  <c:v>5</c:v>
                </c:pt>
                <c:pt idx="2">
                  <c:v>18</c:v>
                </c:pt>
              </c:numCache>
            </c:numRef>
          </c:val>
          <c:extLst>
            <c:ext xmlns:c16="http://schemas.microsoft.com/office/drawing/2014/chart" uri="{C3380CC4-5D6E-409C-BE32-E72D297353CC}">
              <c16:uniqueId val="{00000006-9EDC-4C3B-AFE6-650B242CAD0F}"/>
            </c:ext>
          </c:extLst>
        </c:ser>
        <c:dLbls>
          <c:showLegendKey val="0"/>
          <c:showVal val="0"/>
          <c:showCatName val="0"/>
          <c:showSerName val="0"/>
          <c:showPercent val="0"/>
          <c:showBubbleSize val="0"/>
          <c:showLeaderLines val="0"/>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s-EC"/>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s-EC"/>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153D-4804-B89E-9177C9DB142F}"/>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153D-4804-B89E-9177C9DB142F}"/>
              </c:ext>
            </c:extLst>
          </c:dPt>
          <c:dLbls>
            <c:dLbl>
              <c:idx val="0"/>
              <c:spPr>
                <a:solidFill>
                  <a:prstClr val="white"/>
                </a:solidFill>
                <a:ln>
                  <a:no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s-EC"/>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1-153D-4804-B89E-9177C9DB142F}"/>
                </c:ext>
              </c:extLst>
            </c:dLbl>
            <c:dLbl>
              <c:idx val="1"/>
              <c:spPr>
                <a:solidFill>
                  <a:prstClr val="white"/>
                </a:solidFill>
                <a:ln>
                  <a:no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s-EC"/>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3-153D-4804-B89E-9177C9DB142F}"/>
                </c:ext>
              </c:extLst>
            </c:dLbl>
            <c:spPr>
              <a:solidFill>
                <a:schemeClr val="lt1"/>
              </a:solidFill>
              <a:ln>
                <a:no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s-EC"/>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'8'!$B$3:$B$4</c:f>
              <c:strCache>
                <c:ptCount val="2"/>
                <c:pt idx="0">
                  <c:v>Sí</c:v>
                </c:pt>
                <c:pt idx="1">
                  <c:v>No</c:v>
                </c:pt>
              </c:strCache>
            </c:strRef>
          </c:cat>
          <c:val>
            <c:numRef>
              <c:f>'8'!$C$3:$C$4</c:f>
              <c:numCache>
                <c:formatCode>General</c:formatCode>
                <c:ptCount val="2"/>
                <c:pt idx="0">
                  <c:v>89</c:v>
                </c:pt>
                <c:pt idx="1">
                  <c:v>3</c:v>
                </c:pt>
              </c:numCache>
            </c:numRef>
          </c:val>
          <c:extLst>
            <c:ext xmlns:c16="http://schemas.microsoft.com/office/drawing/2014/chart" uri="{C3380CC4-5D6E-409C-BE32-E72D297353CC}">
              <c16:uniqueId val="{00000004-153D-4804-B89E-9177C9DB142F}"/>
            </c:ext>
          </c:extLst>
        </c:ser>
        <c:dLbls>
          <c:showLegendKey val="0"/>
          <c:showVal val="0"/>
          <c:showCatName val="0"/>
          <c:showSerName val="0"/>
          <c:showPercent val="0"/>
          <c:showBubbleSize val="0"/>
          <c:showLeaderLines val="0"/>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s-EC"/>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s-EC"/>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8">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68">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268">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268">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268">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268">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8.xml><?xml version="1.0" encoding="utf-8"?>
<cs:chartStyle xmlns:cs="http://schemas.microsoft.com/office/drawing/2012/chartStyle" xmlns:a="http://schemas.openxmlformats.org/drawingml/2006/main" id="268">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 Id="rId4" Type="http://schemas.openxmlformats.org/officeDocument/2006/relationships/image" Target="../media/image6.png"/></Relationships>
</file>

<file path=ppt/diagrams/_rels/data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s>
</file>

<file path=ppt/diagrams/_rels/data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image" Target="../media/image11.png"/><Relationship Id="rId4" Type="http://schemas.openxmlformats.org/officeDocument/2006/relationships/image" Target="../media/image14.png"/></Relationships>
</file>

<file path=ppt/diagrams/_rels/data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image" Target="../media/image15.pn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 Id="rId4" Type="http://schemas.openxmlformats.org/officeDocument/2006/relationships/image" Target="../media/image6.png"/></Relationships>
</file>

<file path=ppt/diagrams/_rels/drawing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s>
</file>

<file path=ppt/diagrams/_rels/drawing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image" Target="../media/image11.png"/><Relationship Id="rId4" Type="http://schemas.openxmlformats.org/officeDocument/2006/relationships/image" Target="../media/image14.png"/></Relationships>
</file>

<file path=ppt/diagrams/_rels/drawing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image" Target="../media/image15.png"/></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89A2DF-75EA-4D76-A6B6-C29D5B7CAB1C}" type="doc">
      <dgm:prSet loTypeId="urn:microsoft.com/office/officeart/2005/8/layout/hList7" loCatId="list" qsTypeId="urn:microsoft.com/office/officeart/2005/8/quickstyle/simple1" qsCatId="simple" csTypeId="urn:microsoft.com/office/officeart/2005/8/colors/colorful3" csCatId="colorful" phldr="1"/>
      <dgm:spPr/>
      <dgm:t>
        <a:bodyPr/>
        <a:lstStyle/>
        <a:p>
          <a:endParaRPr lang="es-EC"/>
        </a:p>
      </dgm:t>
    </dgm:pt>
    <dgm:pt modelId="{AAF36A9D-C3FA-438D-B315-DB0AC717AFC4}">
      <dgm:prSet phldrT="[Texto]"/>
      <dgm:spPr/>
      <dgm:t>
        <a:bodyPr/>
        <a:lstStyle/>
        <a:p>
          <a:pPr>
            <a:buFont typeface="Symbol" panose="05050102010706020507" pitchFamily="18" charset="2"/>
            <a:buChar char=""/>
          </a:pPr>
          <a:r>
            <a:rPr lang="es-ES" dirty="0"/>
            <a:t>¿Cuál es el estado de la innovación militar en el ejército ecuatoriano en la actualidad?</a:t>
          </a:r>
          <a:endParaRPr lang="es-EC" dirty="0"/>
        </a:p>
      </dgm:t>
    </dgm:pt>
    <dgm:pt modelId="{27EB84BA-2AEA-459C-9829-D999CBA47445}" type="parTrans" cxnId="{CDF51866-2CD4-44CE-98CE-C1F1EC0628FF}">
      <dgm:prSet/>
      <dgm:spPr/>
      <dgm:t>
        <a:bodyPr/>
        <a:lstStyle/>
        <a:p>
          <a:endParaRPr lang="es-EC"/>
        </a:p>
      </dgm:t>
    </dgm:pt>
    <dgm:pt modelId="{EA19A1AC-70A8-413F-ACC8-037E72DB2457}" type="sibTrans" cxnId="{CDF51866-2CD4-44CE-98CE-C1F1EC0628FF}">
      <dgm:prSet/>
      <dgm:spPr/>
      <dgm:t>
        <a:bodyPr/>
        <a:lstStyle/>
        <a:p>
          <a:endParaRPr lang="es-EC"/>
        </a:p>
      </dgm:t>
    </dgm:pt>
    <dgm:pt modelId="{2EA97DA9-30F7-42D9-AE5B-D41EFBA24A45}">
      <dgm:prSet/>
      <dgm:spPr/>
      <dgm:t>
        <a:bodyPr/>
        <a:lstStyle/>
        <a:p>
          <a:pPr>
            <a:buFont typeface="Symbol" panose="05050102010706020507" pitchFamily="18" charset="2"/>
            <a:buChar char=""/>
          </a:pPr>
          <a:r>
            <a:rPr lang="es-ES" dirty="0"/>
            <a:t>¿Cómo puede influir la transformación de capacidades en la innovación militar?</a:t>
          </a:r>
          <a:endParaRPr lang="es-EC" dirty="0"/>
        </a:p>
      </dgm:t>
    </dgm:pt>
    <dgm:pt modelId="{D3BD5D71-A358-4DED-8A0D-F62D0A7D4F8A}" type="parTrans" cxnId="{ED73EBDD-93AD-4D40-BAA2-577FACEB650E}">
      <dgm:prSet/>
      <dgm:spPr/>
      <dgm:t>
        <a:bodyPr/>
        <a:lstStyle/>
        <a:p>
          <a:endParaRPr lang="es-EC"/>
        </a:p>
      </dgm:t>
    </dgm:pt>
    <dgm:pt modelId="{715AFBE4-3CDA-4D10-8A29-F0D4AE12DE50}" type="sibTrans" cxnId="{ED73EBDD-93AD-4D40-BAA2-577FACEB650E}">
      <dgm:prSet/>
      <dgm:spPr/>
      <dgm:t>
        <a:bodyPr/>
        <a:lstStyle/>
        <a:p>
          <a:endParaRPr lang="es-EC"/>
        </a:p>
      </dgm:t>
    </dgm:pt>
    <dgm:pt modelId="{0A89DC10-D2FD-4F3F-8FF6-43CD3A5C0128}">
      <dgm:prSet/>
      <dgm:spPr/>
      <dgm:t>
        <a:bodyPr/>
        <a:lstStyle/>
        <a:p>
          <a:pPr>
            <a:buFont typeface="Symbol" panose="05050102010706020507" pitchFamily="18" charset="2"/>
            <a:buChar char=""/>
            <a:tabLst>
              <a:tab pos="985838" algn="l"/>
            </a:tabLst>
          </a:pPr>
          <a:r>
            <a:rPr lang="es-ES" dirty="0"/>
            <a:t>¿Cuál es la relación existente en el ámbito militar entre liderazgo e innovación</a:t>
          </a:r>
          <a:r>
            <a:rPr lang="es-ES_tradnl" dirty="0"/>
            <a:t>?</a:t>
          </a:r>
          <a:endParaRPr lang="es-EC" dirty="0"/>
        </a:p>
      </dgm:t>
    </dgm:pt>
    <dgm:pt modelId="{AA88D4D7-35A8-4637-A718-FF505FA27422}" type="parTrans" cxnId="{1B5D1B67-53B0-4C06-9615-5C9B04AF6358}">
      <dgm:prSet/>
      <dgm:spPr/>
      <dgm:t>
        <a:bodyPr/>
        <a:lstStyle/>
        <a:p>
          <a:endParaRPr lang="es-EC"/>
        </a:p>
      </dgm:t>
    </dgm:pt>
    <dgm:pt modelId="{0661B72C-BD2F-4726-B840-7A742B603BEF}" type="sibTrans" cxnId="{1B5D1B67-53B0-4C06-9615-5C9B04AF6358}">
      <dgm:prSet/>
      <dgm:spPr/>
      <dgm:t>
        <a:bodyPr/>
        <a:lstStyle/>
        <a:p>
          <a:endParaRPr lang="es-EC"/>
        </a:p>
      </dgm:t>
    </dgm:pt>
    <dgm:pt modelId="{58193250-C7A8-45CE-9947-764732482FE8}">
      <dgm:prSet/>
      <dgm:spPr/>
      <dgm:t>
        <a:bodyPr/>
        <a:lstStyle/>
        <a:p>
          <a:pPr>
            <a:buFont typeface="Symbol" panose="05050102010706020507" pitchFamily="18" charset="2"/>
            <a:buChar char=""/>
          </a:pPr>
          <a:r>
            <a:rPr lang="es-ES" dirty="0"/>
            <a:t>¿Qué tipo de estrategias en el ámbito militar pueden influir en la innovación?</a:t>
          </a:r>
          <a:endParaRPr lang="es-EC" dirty="0"/>
        </a:p>
      </dgm:t>
    </dgm:pt>
    <dgm:pt modelId="{B0F3441A-0D4B-47E0-BBF1-CF3E963ADDD1}" type="parTrans" cxnId="{6597DCC6-DBB3-48BA-89EF-84C3F5292CD1}">
      <dgm:prSet/>
      <dgm:spPr/>
      <dgm:t>
        <a:bodyPr/>
        <a:lstStyle/>
        <a:p>
          <a:endParaRPr lang="es-EC"/>
        </a:p>
      </dgm:t>
    </dgm:pt>
    <dgm:pt modelId="{D2D67871-5A15-4B48-BAC1-3E9E47D8917C}" type="sibTrans" cxnId="{6597DCC6-DBB3-48BA-89EF-84C3F5292CD1}">
      <dgm:prSet/>
      <dgm:spPr/>
      <dgm:t>
        <a:bodyPr/>
        <a:lstStyle/>
        <a:p>
          <a:endParaRPr lang="es-EC"/>
        </a:p>
      </dgm:t>
    </dgm:pt>
    <dgm:pt modelId="{A64E9E2C-2B04-4EC4-90EE-3D8A3B29E93E}" type="pres">
      <dgm:prSet presAssocID="{7A89A2DF-75EA-4D76-A6B6-C29D5B7CAB1C}" presName="Name0" presStyleCnt="0">
        <dgm:presLayoutVars>
          <dgm:dir/>
          <dgm:resizeHandles val="exact"/>
        </dgm:presLayoutVars>
      </dgm:prSet>
      <dgm:spPr/>
    </dgm:pt>
    <dgm:pt modelId="{7F37C32D-09DD-4154-81D3-6384ED8E7393}" type="pres">
      <dgm:prSet presAssocID="{7A89A2DF-75EA-4D76-A6B6-C29D5B7CAB1C}" presName="fgShape" presStyleLbl="fgShp" presStyleIdx="0" presStyleCnt="1"/>
      <dgm:spPr/>
    </dgm:pt>
    <dgm:pt modelId="{4D79C7C8-44CD-41E6-B1C6-0A24E1C9677F}" type="pres">
      <dgm:prSet presAssocID="{7A89A2DF-75EA-4D76-A6B6-C29D5B7CAB1C}" presName="linComp" presStyleCnt="0"/>
      <dgm:spPr/>
    </dgm:pt>
    <dgm:pt modelId="{99CADBE9-1AFB-446A-8B3A-BA21259B27CE}" type="pres">
      <dgm:prSet presAssocID="{AAF36A9D-C3FA-438D-B315-DB0AC717AFC4}" presName="compNode" presStyleCnt="0"/>
      <dgm:spPr/>
    </dgm:pt>
    <dgm:pt modelId="{9F5057E7-1E45-4DF7-B39E-4ED8555D5C67}" type="pres">
      <dgm:prSet presAssocID="{AAF36A9D-C3FA-438D-B315-DB0AC717AFC4}" presName="bkgdShape" presStyleLbl="node1" presStyleIdx="0" presStyleCnt="4"/>
      <dgm:spPr/>
    </dgm:pt>
    <dgm:pt modelId="{2601996D-446E-4A60-91B5-46994D8E818C}" type="pres">
      <dgm:prSet presAssocID="{AAF36A9D-C3FA-438D-B315-DB0AC717AFC4}" presName="nodeTx" presStyleLbl="node1" presStyleIdx="0" presStyleCnt="4">
        <dgm:presLayoutVars>
          <dgm:bulletEnabled val="1"/>
        </dgm:presLayoutVars>
      </dgm:prSet>
      <dgm:spPr/>
    </dgm:pt>
    <dgm:pt modelId="{64E38C25-8658-479B-B023-383E0EA9BCD1}" type="pres">
      <dgm:prSet presAssocID="{AAF36A9D-C3FA-438D-B315-DB0AC717AFC4}" presName="invisiNode" presStyleLbl="node1" presStyleIdx="0" presStyleCnt="4"/>
      <dgm:spPr/>
    </dgm:pt>
    <dgm:pt modelId="{DC8F35EB-13F5-4411-BCB9-9A4BF3B48F2E}" type="pres">
      <dgm:prSet presAssocID="{AAF36A9D-C3FA-438D-B315-DB0AC717AFC4}" presName="imagNode" presStyleLbl="fgImgPlace1" presStyleIdx="0" presStyleCnt="4"/>
      <dgm:spPr>
        <a:blipFill rotWithShape="1">
          <a:blip xmlns:r="http://schemas.openxmlformats.org/officeDocument/2006/relationships" r:embed="rId1"/>
          <a:srcRect/>
          <a:stretch>
            <a:fillRect t="-3000" b="-3000"/>
          </a:stretch>
        </a:blipFill>
      </dgm:spPr>
    </dgm:pt>
    <dgm:pt modelId="{2A9681AE-D776-4E95-8DD4-E9495FE1C3CB}" type="pres">
      <dgm:prSet presAssocID="{EA19A1AC-70A8-413F-ACC8-037E72DB2457}" presName="sibTrans" presStyleLbl="sibTrans2D1" presStyleIdx="0" presStyleCnt="0"/>
      <dgm:spPr/>
    </dgm:pt>
    <dgm:pt modelId="{67D91FD0-23DB-4871-B835-F37ADACB56CC}" type="pres">
      <dgm:prSet presAssocID="{2EA97DA9-30F7-42D9-AE5B-D41EFBA24A45}" presName="compNode" presStyleCnt="0"/>
      <dgm:spPr/>
    </dgm:pt>
    <dgm:pt modelId="{58DEDEDB-9337-4742-AAAF-B09985C1F4B4}" type="pres">
      <dgm:prSet presAssocID="{2EA97DA9-30F7-42D9-AE5B-D41EFBA24A45}" presName="bkgdShape" presStyleLbl="node1" presStyleIdx="1" presStyleCnt="4"/>
      <dgm:spPr/>
    </dgm:pt>
    <dgm:pt modelId="{813A44D7-0F5C-4406-9C47-B09AD52488E8}" type="pres">
      <dgm:prSet presAssocID="{2EA97DA9-30F7-42D9-AE5B-D41EFBA24A45}" presName="nodeTx" presStyleLbl="node1" presStyleIdx="1" presStyleCnt="4">
        <dgm:presLayoutVars>
          <dgm:bulletEnabled val="1"/>
        </dgm:presLayoutVars>
      </dgm:prSet>
      <dgm:spPr/>
    </dgm:pt>
    <dgm:pt modelId="{D10ADF9F-4760-4319-9334-3EBF02F153B6}" type="pres">
      <dgm:prSet presAssocID="{2EA97DA9-30F7-42D9-AE5B-D41EFBA24A45}" presName="invisiNode" presStyleLbl="node1" presStyleIdx="1" presStyleCnt="4"/>
      <dgm:spPr/>
    </dgm:pt>
    <dgm:pt modelId="{262415B9-2253-46DA-B4D1-006EE33F2D88}" type="pres">
      <dgm:prSet presAssocID="{2EA97DA9-30F7-42D9-AE5B-D41EFBA24A45}" presName="imagNode" presStyleLbl="fgImgPlace1" presStyleIdx="1" presStyleCnt="4"/>
      <dgm:spPr>
        <a:blipFill rotWithShape="1">
          <a:blip xmlns:r="http://schemas.openxmlformats.org/officeDocument/2006/relationships" r:embed="rId2"/>
          <a:srcRect/>
          <a:stretch>
            <a:fillRect l="-1000" r="-1000"/>
          </a:stretch>
        </a:blipFill>
      </dgm:spPr>
    </dgm:pt>
    <dgm:pt modelId="{9AF944E1-3AEF-4B47-8958-3DD0F951A0D9}" type="pres">
      <dgm:prSet presAssocID="{715AFBE4-3CDA-4D10-8A29-F0D4AE12DE50}" presName="sibTrans" presStyleLbl="sibTrans2D1" presStyleIdx="0" presStyleCnt="0"/>
      <dgm:spPr/>
    </dgm:pt>
    <dgm:pt modelId="{EF199F5F-83D6-48A7-B8BC-B728456085D7}" type="pres">
      <dgm:prSet presAssocID="{0A89DC10-D2FD-4F3F-8FF6-43CD3A5C0128}" presName="compNode" presStyleCnt="0"/>
      <dgm:spPr/>
    </dgm:pt>
    <dgm:pt modelId="{C7D2AD10-5A50-4130-916E-3E546A726795}" type="pres">
      <dgm:prSet presAssocID="{0A89DC10-D2FD-4F3F-8FF6-43CD3A5C0128}" presName="bkgdShape" presStyleLbl="node1" presStyleIdx="2" presStyleCnt="4"/>
      <dgm:spPr/>
    </dgm:pt>
    <dgm:pt modelId="{40846C7A-ACA7-41FC-90FD-0F83D2D9043C}" type="pres">
      <dgm:prSet presAssocID="{0A89DC10-D2FD-4F3F-8FF6-43CD3A5C0128}" presName="nodeTx" presStyleLbl="node1" presStyleIdx="2" presStyleCnt="4">
        <dgm:presLayoutVars>
          <dgm:bulletEnabled val="1"/>
        </dgm:presLayoutVars>
      </dgm:prSet>
      <dgm:spPr/>
    </dgm:pt>
    <dgm:pt modelId="{3D5DE533-39D3-4AED-BE14-32FE2A07475A}" type="pres">
      <dgm:prSet presAssocID="{0A89DC10-D2FD-4F3F-8FF6-43CD3A5C0128}" presName="invisiNode" presStyleLbl="node1" presStyleIdx="2" presStyleCnt="4"/>
      <dgm:spPr/>
    </dgm:pt>
    <dgm:pt modelId="{766C7F98-A49E-414D-908E-8A4101E7B04A}" type="pres">
      <dgm:prSet presAssocID="{0A89DC10-D2FD-4F3F-8FF6-43CD3A5C0128}" presName="imagNode" presStyleLbl="fgImgPlace1" presStyleIdx="2" presStyleCnt="4"/>
      <dgm:spPr>
        <a:blipFill rotWithShape="1">
          <a:blip xmlns:r="http://schemas.openxmlformats.org/officeDocument/2006/relationships" r:embed="rId3"/>
          <a:srcRect/>
          <a:stretch>
            <a:fillRect l="-1000" r="-1000"/>
          </a:stretch>
        </a:blipFill>
      </dgm:spPr>
    </dgm:pt>
    <dgm:pt modelId="{5CBC0DB3-51C3-4624-AE40-47E518346B2F}" type="pres">
      <dgm:prSet presAssocID="{0661B72C-BD2F-4726-B840-7A742B603BEF}" presName="sibTrans" presStyleLbl="sibTrans2D1" presStyleIdx="0" presStyleCnt="0"/>
      <dgm:spPr/>
    </dgm:pt>
    <dgm:pt modelId="{91AE9C2D-ED20-4BE0-92D4-A7262DEA9A34}" type="pres">
      <dgm:prSet presAssocID="{58193250-C7A8-45CE-9947-764732482FE8}" presName="compNode" presStyleCnt="0"/>
      <dgm:spPr/>
    </dgm:pt>
    <dgm:pt modelId="{CC98EF96-495D-4945-9B49-6FA3739D3228}" type="pres">
      <dgm:prSet presAssocID="{58193250-C7A8-45CE-9947-764732482FE8}" presName="bkgdShape" presStyleLbl="node1" presStyleIdx="3" presStyleCnt="4"/>
      <dgm:spPr/>
    </dgm:pt>
    <dgm:pt modelId="{53FE56CB-61D0-4940-A61A-E3684655D353}" type="pres">
      <dgm:prSet presAssocID="{58193250-C7A8-45CE-9947-764732482FE8}" presName="nodeTx" presStyleLbl="node1" presStyleIdx="3" presStyleCnt="4">
        <dgm:presLayoutVars>
          <dgm:bulletEnabled val="1"/>
        </dgm:presLayoutVars>
      </dgm:prSet>
      <dgm:spPr/>
    </dgm:pt>
    <dgm:pt modelId="{FBDC197C-FFEE-4845-81D6-C652A7ABC2B5}" type="pres">
      <dgm:prSet presAssocID="{58193250-C7A8-45CE-9947-764732482FE8}" presName="invisiNode" presStyleLbl="node1" presStyleIdx="3" presStyleCnt="4"/>
      <dgm:spPr/>
    </dgm:pt>
    <dgm:pt modelId="{132EE8D8-9349-4DDA-93E8-8CC581ADB643}" type="pres">
      <dgm:prSet presAssocID="{58193250-C7A8-45CE-9947-764732482FE8}" presName="imagNode" presStyleLbl="fgImgPlace1" presStyleIdx="3" presStyleCnt="4"/>
      <dgm:spPr>
        <a:blipFill rotWithShape="1">
          <a:blip xmlns:r="http://schemas.openxmlformats.org/officeDocument/2006/relationships" r:embed="rId4"/>
          <a:srcRect/>
          <a:stretch>
            <a:fillRect l="-1000" r="-1000"/>
          </a:stretch>
        </a:blipFill>
      </dgm:spPr>
    </dgm:pt>
  </dgm:ptLst>
  <dgm:cxnLst>
    <dgm:cxn modelId="{C4D03712-DA94-4655-AA42-A75D8DD4138F}" type="presOf" srcId="{0661B72C-BD2F-4726-B840-7A742B603BEF}" destId="{5CBC0DB3-51C3-4624-AE40-47E518346B2F}" srcOrd="0" destOrd="0" presId="urn:microsoft.com/office/officeart/2005/8/layout/hList7"/>
    <dgm:cxn modelId="{39886114-C01E-49E6-8FB5-8D14FDF7BAB6}" type="presOf" srcId="{AAF36A9D-C3FA-438D-B315-DB0AC717AFC4}" destId="{2601996D-446E-4A60-91B5-46994D8E818C}" srcOrd="1" destOrd="0" presId="urn:microsoft.com/office/officeart/2005/8/layout/hList7"/>
    <dgm:cxn modelId="{7F035737-0B8E-4AE7-9113-B74D17B94EE5}" type="presOf" srcId="{58193250-C7A8-45CE-9947-764732482FE8}" destId="{53FE56CB-61D0-4940-A61A-E3684655D353}" srcOrd="1" destOrd="0" presId="urn:microsoft.com/office/officeart/2005/8/layout/hList7"/>
    <dgm:cxn modelId="{EC373238-16EF-44B7-984B-903E652C07CC}" type="presOf" srcId="{AAF36A9D-C3FA-438D-B315-DB0AC717AFC4}" destId="{9F5057E7-1E45-4DF7-B39E-4ED8555D5C67}" srcOrd="0" destOrd="0" presId="urn:microsoft.com/office/officeart/2005/8/layout/hList7"/>
    <dgm:cxn modelId="{403A383A-6CB8-475F-9870-B9C69DB92B3B}" type="presOf" srcId="{58193250-C7A8-45CE-9947-764732482FE8}" destId="{CC98EF96-495D-4945-9B49-6FA3739D3228}" srcOrd="0" destOrd="0" presId="urn:microsoft.com/office/officeart/2005/8/layout/hList7"/>
    <dgm:cxn modelId="{91333C5F-C9BA-46D8-868B-EF5906153570}" type="presOf" srcId="{0A89DC10-D2FD-4F3F-8FF6-43CD3A5C0128}" destId="{C7D2AD10-5A50-4130-916E-3E546A726795}" srcOrd="0" destOrd="0" presId="urn:microsoft.com/office/officeart/2005/8/layout/hList7"/>
    <dgm:cxn modelId="{CDF51866-2CD4-44CE-98CE-C1F1EC0628FF}" srcId="{7A89A2DF-75EA-4D76-A6B6-C29D5B7CAB1C}" destId="{AAF36A9D-C3FA-438D-B315-DB0AC717AFC4}" srcOrd="0" destOrd="0" parTransId="{27EB84BA-2AEA-459C-9829-D999CBA47445}" sibTransId="{EA19A1AC-70A8-413F-ACC8-037E72DB2457}"/>
    <dgm:cxn modelId="{1B5D1B67-53B0-4C06-9615-5C9B04AF6358}" srcId="{7A89A2DF-75EA-4D76-A6B6-C29D5B7CAB1C}" destId="{0A89DC10-D2FD-4F3F-8FF6-43CD3A5C0128}" srcOrd="2" destOrd="0" parTransId="{AA88D4D7-35A8-4637-A718-FF505FA27422}" sibTransId="{0661B72C-BD2F-4726-B840-7A742B603BEF}"/>
    <dgm:cxn modelId="{D446054C-92B3-4F05-851D-642F23345B19}" type="presOf" srcId="{715AFBE4-3CDA-4D10-8A29-F0D4AE12DE50}" destId="{9AF944E1-3AEF-4B47-8958-3DD0F951A0D9}" srcOrd="0" destOrd="0" presId="urn:microsoft.com/office/officeart/2005/8/layout/hList7"/>
    <dgm:cxn modelId="{607BD170-2454-4DCA-A282-0CAFE8D1CBFF}" type="presOf" srcId="{EA19A1AC-70A8-413F-ACC8-037E72DB2457}" destId="{2A9681AE-D776-4E95-8DD4-E9495FE1C3CB}" srcOrd="0" destOrd="0" presId="urn:microsoft.com/office/officeart/2005/8/layout/hList7"/>
    <dgm:cxn modelId="{E46C9672-D510-4B4A-BD3E-67A3B5FEA565}" type="presOf" srcId="{2EA97DA9-30F7-42D9-AE5B-D41EFBA24A45}" destId="{813A44D7-0F5C-4406-9C47-B09AD52488E8}" srcOrd="1" destOrd="0" presId="urn:microsoft.com/office/officeart/2005/8/layout/hList7"/>
    <dgm:cxn modelId="{6EEFAD7F-5C4F-4425-B8E8-042FC4B57D1B}" type="presOf" srcId="{0A89DC10-D2FD-4F3F-8FF6-43CD3A5C0128}" destId="{40846C7A-ACA7-41FC-90FD-0F83D2D9043C}" srcOrd="1" destOrd="0" presId="urn:microsoft.com/office/officeart/2005/8/layout/hList7"/>
    <dgm:cxn modelId="{6597DCC6-DBB3-48BA-89EF-84C3F5292CD1}" srcId="{7A89A2DF-75EA-4D76-A6B6-C29D5B7CAB1C}" destId="{58193250-C7A8-45CE-9947-764732482FE8}" srcOrd="3" destOrd="0" parTransId="{B0F3441A-0D4B-47E0-BBF1-CF3E963ADDD1}" sibTransId="{D2D67871-5A15-4B48-BAC1-3E9E47D8917C}"/>
    <dgm:cxn modelId="{9B25A7C9-5835-4D5A-9C5D-DDC2B7024DF6}" type="presOf" srcId="{2EA97DA9-30F7-42D9-AE5B-D41EFBA24A45}" destId="{58DEDEDB-9337-4742-AAAF-B09985C1F4B4}" srcOrd="0" destOrd="0" presId="urn:microsoft.com/office/officeart/2005/8/layout/hList7"/>
    <dgm:cxn modelId="{ED73EBDD-93AD-4D40-BAA2-577FACEB650E}" srcId="{7A89A2DF-75EA-4D76-A6B6-C29D5B7CAB1C}" destId="{2EA97DA9-30F7-42D9-AE5B-D41EFBA24A45}" srcOrd="1" destOrd="0" parTransId="{D3BD5D71-A358-4DED-8A0D-F62D0A7D4F8A}" sibTransId="{715AFBE4-3CDA-4D10-8A29-F0D4AE12DE50}"/>
    <dgm:cxn modelId="{F46285E5-A9D5-4CF4-A0FE-83C442968748}" type="presOf" srcId="{7A89A2DF-75EA-4D76-A6B6-C29D5B7CAB1C}" destId="{A64E9E2C-2B04-4EC4-90EE-3D8A3B29E93E}" srcOrd="0" destOrd="0" presId="urn:microsoft.com/office/officeart/2005/8/layout/hList7"/>
    <dgm:cxn modelId="{D18B62D4-F2EB-44EE-936F-C670BE17F57F}" type="presParOf" srcId="{A64E9E2C-2B04-4EC4-90EE-3D8A3B29E93E}" destId="{7F37C32D-09DD-4154-81D3-6384ED8E7393}" srcOrd="0" destOrd="0" presId="urn:microsoft.com/office/officeart/2005/8/layout/hList7"/>
    <dgm:cxn modelId="{D4F96334-A458-4B5F-9DCB-BC2919F3401C}" type="presParOf" srcId="{A64E9E2C-2B04-4EC4-90EE-3D8A3B29E93E}" destId="{4D79C7C8-44CD-41E6-B1C6-0A24E1C9677F}" srcOrd="1" destOrd="0" presId="urn:microsoft.com/office/officeart/2005/8/layout/hList7"/>
    <dgm:cxn modelId="{5287AE66-796F-41E2-8B18-956631C28F0A}" type="presParOf" srcId="{4D79C7C8-44CD-41E6-B1C6-0A24E1C9677F}" destId="{99CADBE9-1AFB-446A-8B3A-BA21259B27CE}" srcOrd="0" destOrd="0" presId="urn:microsoft.com/office/officeart/2005/8/layout/hList7"/>
    <dgm:cxn modelId="{31A5FB9D-3BF5-43B3-B207-027470E800DC}" type="presParOf" srcId="{99CADBE9-1AFB-446A-8B3A-BA21259B27CE}" destId="{9F5057E7-1E45-4DF7-B39E-4ED8555D5C67}" srcOrd="0" destOrd="0" presId="urn:microsoft.com/office/officeart/2005/8/layout/hList7"/>
    <dgm:cxn modelId="{7B7FF8BB-C4A5-4644-B6C5-2022A7ABFA15}" type="presParOf" srcId="{99CADBE9-1AFB-446A-8B3A-BA21259B27CE}" destId="{2601996D-446E-4A60-91B5-46994D8E818C}" srcOrd="1" destOrd="0" presId="urn:microsoft.com/office/officeart/2005/8/layout/hList7"/>
    <dgm:cxn modelId="{CDB3814E-92F4-4DC7-A9FC-2FFEBD2EDDF9}" type="presParOf" srcId="{99CADBE9-1AFB-446A-8B3A-BA21259B27CE}" destId="{64E38C25-8658-479B-B023-383E0EA9BCD1}" srcOrd="2" destOrd="0" presId="urn:microsoft.com/office/officeart/2005/8/layout/hList7"/>
    <dgm:cxn modelId="{D9953048-EA82-4EDA-B375-12A3DE8383D1}" type="presParOf" srcId="{99CADBE9-1AFB-446A-8B3A-BA21259B27CE}" destId="{DC8F35EB-13F5-4411-BCB9-9A4BF3B48F2E}" srcOrd="3" destOrd="0" presId="urn:microsoft.com/office/officeart/2005/8/layout/hList7"/>
    <dgm:cxn modelId="{B400E1E0-CA83-4374-9E8C-3AC7E32ACD7E}" type="presParOf" srcId="{4D79C7C8-44CD-41E6-B1C6-0A24E1C9677F}" destId="{2A9681AE-D776-4E95-8DD4-E9495FE1C3CB}" srcOrd="1" destOrd="0" presId="urn:microsoft.com/office/officeart/2005/8/layout/hList7"/>
    <dgm:cxn modelId="{92A5381A-7034-4195-9C3E-7EB3A615EA08}" type="presParOf" srcId="{4D79C7C8-44CD-41E6-B1C6-0A24E1C9677F}" destId="{67D91FD0-23DB-4871-B835-F37ADACB56CC}" srcOrd="2" destOrd="0" presId="urn:microsoft.com/office/officeart/2005/8/layout/hList7"/>
    <dgm:cxn modelId="{29CEFB0E-F996-4E76-8644-35ED8DE699EC}" type="presParOf" srcId="{67D91FD0-23DB-4871-B835-F37ADACB56CC}" destId="{58DEDEDB-9337-4742-AAAF-B09985C1F4B4}" srcOrd="0" destOrd="0" presId="urn:microsoft.com/office/officeart/2005/8/layout/hList7"/>
    <dgm:cxn modelId="{505A8E9E-9828-4495-9E29-625CF2DC090F}" type="presParOf" srcId="{67D91FD0-23DB-4871-B835-F37ADACB56CC}" destId="{813A44D7-0F5C-4406-9C47-B09AD52488E8}" srcOrd="1" destOrd="0" presId="urn:microsoft.com/office/officeart/2005/8/layout/hList7"/>
    <dgm:cxn modelId="{E95127BA-A5FC-4ED4-9250-ADA17DB3DCA5}" type="presParOf" srcId="{67D91FD0-23DB-4871-B835-F37ADACB56CC}" destId="{D10ADF9F-4760-4319-9334-3EBF02F153B6}" srcOrd="2" destOrd="0" presId="urn:microsoft.com/office/officeart/2005/8/layout/hList7"/>
    <dgm:cxn modelId="{99E78756-8495-422D-97AD-F87FA2FF3EE4}" type="presParOf" srcId="{67D91FD0-23DB-4871-B835-F37ADACB56CC}" destId="{262415B9-2253-46DA-B4D1-006EE33F2D88}" srcOrd="3" destOrd="0" presId="urn:microsoft.com/office/officeart/2005/8/layout/hList7"/>
    <dgm:cxn modelId="{B4BA386F-24F1-4726-84CC-1358DAF8A2E8}" type="presParOf" srcId="{4D79C7C8-44CD-41E6-B1C6-0A24E1C9677F}" destId="{9AF944E1-3AEF-4B47-8958-3DD0F951A0D9}" srcOrd="3" destOrd="0" presId="urn:microsoft.com/office/officeart/2005/8/layout/hList7"/>
    <dgm:cxn modelId="{418BAD3C-5B9B-4B96-BECE-541E5A35F497}" type="presParOf" srcId="{4D79C7C8-44CD-41E6-B1C6-0A24E1C9677F}" destId="{EF199F5F-83D6-48A7-B8BC-B728456085D7}" srcOrd="4" destOrd="0" presId="urn:microsoft.com/office/officeart/2005/8/layout/hList7"/>
    <dgm:cxn modelId="{FABE3B14-47CE-40FF-87BF-8CAF733F5545}" type="presParOf" srcId="{EF199F5F-83D6-48A7-B8BC-B728456085D7}" destId="{C7D2AD10-5A50-4130-916E-3E546A726795}" srcOrd="0" destOrd="0" presId="urn:microsoft.com/office/officeart/2005/8/layout/hList7"/>
    <dgm:cxn modelId="{5064967C-70DF-46A9-9DCC-E4BC8D47D3AE}" type="presParOf" srcId="{EF199F5F-83D6-48A7-B8BC-B728456085D7}" destId="{40846C7A-ACA7-41FC-90FD-0F83D2D9043C}" srcOrd="1" destOrd="0" presId="urn:microsoft.com/office/officeart/2005/8/layout/hList7"/>
    <dgm:cxn modelId="{E3F1DB86-C353-4A3C-BC94-39BC2B36378F}" type="presParOf" srcId="{EF199F5F-83D6-48A7-B8BC-B728456085D7}" destId="{3D5DE533-39D3-4AED-BE14-32FE2A07475A}" srcOrd="2" destOrd="0" presId="urn:microsoft.com/office/officeart/2005/8/layout/hList7"/>
    <dgm:cxn modelId="{46683AF6-24D7-4A66-B510-8789DF4BCCAE}" type="presParOf" srcId="{EF199F5F-83D6-48A7-B8BC-B728456085D7}" destId="{766C7F98-A49E-414D-908E-8A4101E7B04A}" srcOrd="3" destOrd="0" presId="urn:microsoft.com/office/officeart/2005/8/layout/hList7"/>
    <dgm:cxn modelId="{4F0D2365-F85B-46D0-B5DE-196DBA7AE640}" type="presParOf" srcId="{4D79C7C8-44CD-41E6-B1C6-0A24E1C9677F}" destId="{5CBC0DB3-51C3-4624-AE40-47E518346B2F}" srcOrd="5" destOrd="0" presId="urn:microsoft.com/office/officeart/2005/8/layout/hList7"/>
    <dgm:cxn modelId="{E179DF88-DDCA-4AE5-99D6-E36EF44589AD}" type="presParOf" srcId="{4D79C7C8-44CD-41E6-B1C6-0A24E1C9677F}" destId="{91AE9C2D-ED20-4BE0-92D4-A7262DEA9A34}" srcOrd="6" destOrd="0" presId="urn:microsoft.com/office/officeart/2005/8/layout/hList7"/>
    <dgm:cxn modelId="{9594B4AA-1182-43EB-973D-3E4BE2378BE4}" type="presParOf" srcId="{91AE9C2D-ED20-4BE0-92D4-A7262DEA9A34}" destId="{CC98EF96-495D-4945-9B49-6FA3739D3228}" srcOrd="0" destOrd="0" presId="urn:microsoft.com/office/officeart/2005/8/layout/hList7"/>
    <dgm:cxn modelId="{26266516-EDD2-4B11-AAD9-AD381C8AC712}" type="presParOf" srcId="{91AE9C2D-ED20-4BE0-92D4-A7262DEA9A34}" destId="{53FE56CB-61D0-4940-A61A-E3684655D353}" srcOrd="1" destOrd="0" presId="urn:microsoft.com/office/officeart/2005/8/layout/hList7"/>
    <dgm:cxn modelId="{71B1126F-D585-4163-83C4-A42997F261B1}" type="presParOf" srcId="{91AE9C2D-ED20-4BE0-92D4-A7262DEA9A34}" destId="{FBDC197C-FFEE-4845-81D6-C652A7ABC2B5}" srcOrd="2" destOrd="0" presId="urn:microsoft.com/office/officeart/2005/8/layout/hList7"/>
    <dgm:cxn modelId="{026B38CA-ED87-4912-9F58-6BB431289A38}" type="presParOf" srcId="{91AE9C2D-ED20-4BE0-92D4-A7262DEA9A34}" destId="{132EE8D8-9349-4DDA-93E8-8CC581ADB643}"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CC57BBA-8F83-4438-97AB-6CC70B0C864B}" type="doc">
      <dgm:prSet loTypeId="urn:microsoft.com/office/officeart/2005/8/layout/list1" loCatId="list" qsTypeId="urn:microsoft.com/office/officeart/2005/8/quickstyle/simple2" qsCatId="simple" csTypeId="urn:microsoft.com/office/officeart/2005/8/colors/colorful2" csCatId="colorful" phldr="1"/>
      <dgm:spPr/>
      <dgm:t>
        <a:bodyPr/>
        <a:lstStyle/>
        <a:p>
          <a:endParaRPr lang="es-EC"/>
        </a:p>
      </dgm:t>
    </dgm:pt>
    <dgm:pt modelId="{55606269-2C9F-453D-8CFD-05568460736F}">
      <dgm:prSet phldrT="[Texto]" custT="1"/>
      <dgm:spPr/>
      <dgm:t>
        <a:bodyPr/>
        <a:lstStyle/>
        <a:p>
          <a:r>
            <a:rPr lang="es-ES" sz="1600" dirty="0"/>
            <a:t>Liderazgo innovador</a:t>
          </a:r>
          <a:endParaRPr lang="es-EC" sz="1600" dirty="0"/>
        </a:p>
      </dgm:t>
    </dgm:pt>
    <dgm:pt modelId="{DFEA9612-ABB0-4612-879E-7039DB1B3F61}" type="parTrans" cxnId="{DA3DB543-C3C5-4CA7-AF1B-598642B0384A}">
      <dgm:prSet/>
      <dgm:spPr/>
      <dgm:t>
        <a:bodyPr/>
        <a:lstStyle/>
        <a:p>
          <a:endParaRPr lang="es-EC" sz="1600"/>
        </a:p>
      </dgm:t>
    </dgm:pt>
    <dgm:pt modelId="{935E58A8-E6AF-433A-99BE-731D3CBAC27F}" type="sibTrans" cxnId="{DA3DB543-C3C5-4CA7-AF1B-598642B0384A}">
      <dgm:prSet/>
      <dgm:spPr/>
      <dgm:t>
        <a:bodyPr/>
        <a:lstStyle/>
        <a:p>
          <a:endParaRPr lang="es-EC" sz="1600"/>
        </a:p>
      </dgm:t>
    </dgm:pt>
    <dgm:pt modelId="{315F4768-3F1D-4BC0-9880-4B6BBA754B89}">
      <dgm:prSet custT="1"/>
      <dgm:spPr/>
      <dgm:t>
        <a:bodyPr/>
        <a:lstStyle/>
        <a:p>
          <a:r>
            <a:rPr lang="es-ES" sz="1600" dirty="0"/>
            <a:t>El liderazgo en innovación es una filosofía y técnica que combina diferentes estilos de liderazgo para influir en los empleados para que produzcan ideas, productos y servicios creativos. El papel clave en la práctica del liderazgo en innovación es el líder en innovación. </a:t>
          </a:r>
        </a:p>
      </dgm:t>
    </dgm:pt>
    <dgm:pt modelId="{689D0FD7-2858-40BF-81AC-A0026E0FB397}" type="parTrans" cxnId="{76F32CB1-A165-48DB-80EF-D4B7002D7079}">
      <dgm:prSet/>
      <dgm:spPr/>
      <dgm:t>
        <a:bodyPr/>
        <a:lstStyle/>
        <a:p>
          <a:endParaRPr lang="es-EC" sz="1600"/>
        </a:p>
      </dgm:t>
    </dgm:pt>
    <dgm:pt modelId="{77AC0F5C-1472-495E-9CFE-CF7DD91F39A7}" type="sibTrans" cxnId="{76F32CB1-A165-48DB-80EF-D4B7002D7079}">
      <dgm:prSet/>
      <dgm:spPr/>
      <dgm:t>
        <a:bodyPr/>
        <a:lstStyle/>
        <a:p>
          <a:endParaRPr lang="es-EC" sz="1600"/>
        </a:p>
      </dgm:t>
    </dgm:pt>
    <dgm:pt modelId="{286E56D6-90B3-42F8-B807-4140E440931A}">
      <dgm:prSet custT="1"/>
      <dgm:spPr/>
      <dgm:t>
        <a:bodyPr/>
        <a:lstStyle/>
        <a:p>
          <a:r>
            <a:rPr lang="es-ES" sz="1600"/>
            <a:t>Importancia del liderazgo innovador el contexto militar</a:t>
          </a:r>
          <a:endParaRPr lang="es-ES" sz="1600" dirty="0"/>
        </a:p>
      </dgm:t>
    </dgm:pt>
    <dgm:pt modelId="{1B25CC5C-372D-4A5F-9C8C-C0D4E78370A9}" type="parTrans" cxnId="{E446F6F1-BAE3-4F41-BA04-0453476931C2}">
      <dgm:prSet/>
      <dgm:spPr/>
      <dgm:t>
        <a:bodyPr/>
        <a:lstStyle/>
        <a:p>
          <a:endParaRPr lang="es-EC" sz="1600"/>
        </a:p>
      </dgm:t>
    </dgm:pt>
    <dgm:pt modelId="{E4FCC180-3892-413F-925F-A54D6A08F84F}" type="sibTrans" cxnId="{E446F6F1-BAE3-4F41-BA04-0453476931C2}">
      <dgm:prSet/>
      <dgm:spPr/>
      <dgm:t>
        <a:bodyPr/>
        <a:lstStyle/>
        <a:p>
          <a:endParaRPr lang="es-EC" sz="1600"/>
        </a:p>
      </dgm:t>
    </dgm:pt>
    <dgm:pt modelId="{778A9FD4-8381-4B29-A72E-648E0D6A300C}">
      <dgm:prSet custT="1"/>
      <dgm:spPr/>
      <dgm:t>
        <a:bodyPr/>
        <a:lstStyle/>
        <a:p>
          <a:r>
            <a:rPr lang="es-ES" sz="1600" dirty="0"/>
            <a:t>Hablar de innovación en el contexto militar no es muy común en el medio, ya que por las características tecnológicas de los insumos o la tecnificación necesaria para producirlos, el pensar en la innovación que promueva una dependencia limitada o favorezca la auto sustentación parece no tener asidero, sin embargo es posible alcanzar el desarrollo de la innovación en beneficio de la institución y del estado como lo han hecho muchos países que no solo producen sus insumos y armamento sino que logran explorarlos, de igual manera el conocimiento, la teoría y la metodología de la planificación.</a:t>
          </a:r>
        </a:p>
      </dgm:t>
    </dgm:pt>
    <dgm:pt modelId="{FD2A921C-1F9F-4A42-95CA-614AC5B7F3D2}" type="parTrans" cxnId="{E8E67411-D0CE-43CE-8180-47F6AE99BBA3}">
      <dgm:prSet/>
      <dgm:spPr/>
      <dgm:t>
        <a:bodyPr/>
        <a:lstStyle/>
        <a:p>
          <a:endParaRPr lang="es-EC" sz="1600"/>
        </a:p>
      </dgm:t>
    </dgm:pt>
    <dgm:pt modelId="{06DE61D7-8F5D-4A6E-AEF5-0130471D081C}" type="sibTrans" cxnId="{E8E67411-D0CE-43CE-8180-47F6AE99BBA3}">
      <dgm:prSet/>
      <dgm:spPr/>
      <dgm:t>
        <a:bodyPr/>
        <a:lstStyle/>
        <a:p>
          <a:endParaRPr lang="es-EC" sz="1600"/>
        </a:p>
      </dgm:t>
    </dgm:pt>
    <dgm:pt modelId="{CD147404-A17F-4D60-83B9-8A987AAC01BA}">
      <dgm:prSet custT="1"/>
      <dgm:spPr/>
      <dgm:t>
        <a:bodyPr/>
        <a:lstStyle/>
        <a:p>
          <a:r>
            <a:rPr lang="es-ES" sz="1600" dirty="0"/>
            <a:t>En este sentido el incentivar y promover el liderazgo innovador es un reto a mediano y largo plazo pero que con una planificación adecuada puede rendir frutos y prospectivamente coadyubar al fortalecimiento optimización y desarrollo de las capacidades.</a:t>
          </a:r>
        </a:p>
      </dgm:t>
    </dgm:pt>
    <dgm:pt modelId="{A998D4D6-A07C-4E14-AE9B-28F8A4B0F198}" type="parTrans" cxnId="{1815BA69-DED9-4E90-86FE-D52799DC79D4}">
      <dgm:prSet/>
      <dgm:spPr/>
      <dgm:t>
        <a:bodyPr/>
        <a:lstStyle/>
        <a:p>
          <a:endParaRPr lang="es-EC" sz="1600"/>
        </a:p>
      </dgm:t>
    </dgm:pt>
    <dgm:pt modelId="{F039366D-4D44-4BD2-B75F-4F4E953A3144}" type="sibTrans" cxnId="{1815BA69-DED9-4E90-86FE-D52799DC79D4}">
      <dgm:prSet/>
      <dgm:spPr/>
      <dgm:t>
        <a:bodyPr/>
        <a:lstStyle/>
        <a:p>
          <a:endParaRPr lang="es-EC" sz="1600"/>
        </a:p>
      </dgm:t>
    </dgm:pt>
    <dgm:pt modelId="{9F93CE74-DAA3-474A-90F5-DEA97EE9533C}" type="pres">
      <dgm:prSet presAssocID="{6CC57BBA-8F83-4438-97AB-6CC70B0C864B}" presName="linear" presStyleCnt="0">
        <dgm:presLayoutVars>
          <dgm:dir/>
          <dgm:animLvl val="lvl"/>
          <dgm:resizeHandles val="exact"/>
        </dgm:presLayoutVars>
      </dgm:prSet>
      <dgm:spPr/>
    </dgm:pt>
    <dgm:pt modelId="{823A5003-D15E-4412-9F69-4E9E1E3D0566}" type="pres">
      <dgm:prSet presAssocID="{55606269-2C9F-453D-8CFD-05568460736F}" presName="parentLin" presStyleCnt="0"/>
      <dgm:spPr/>
    </dgm:pt>
    <dgm:pt modelId="{DF3CD2D0-DDCD-4EA7-B250-D38154156A13}" type="pres">
      <dgm:prSet presAssocID="{55606269-2C9F-453D-8CFD-05568460736F}" presName="parentLeftMargin" presStyleLbl="node1" presStyleIdx="0" presStyleCnt="2"/>
      <dgm:spPr/>
    </dgm:pt>
    <dgm:pt modelId="{2657D3BF-6A38-4421-8505-BCAEE8474AAA}" type="pres">
      <dgm:prSet presAssocID="{55606269-2C9F-453D-8CFD-05568460736F}" presName="parentText" presStyleLbl="node1" presStyleIdx="0" presStyleCnt="2">
        <dgm:presLayoutVars>
          <dgm:chMax val="0"/>
          <dgm:bulletEnabled val="1"/>
        </dgm:presLayoutVars>
      </dgm:prSet>
      <dgm:spPr/>
    </dgm:pt>
    <dgm:pt modelId="{4F6F8F4A-E6B6-4B57-ACBC-A912A8B73E5D}" type="pres">
      <dgm:prSet presAssocID="{55606269-2C9F-453D-8CFD-05568460736F}" presName="negativeSpace" presStyleCnt="0"/>
      <dgm:spPr/>
    </dgm:pt>
    <dgm:pt modelId="{F0759A47-B36F-435F-9AC6-ADB2345E5E1D}" type="pres">
      <dgm:prSet presAssocID="{55606269-2C9F-453D-8CFD-05568460736F}" presName="childText" presStyleLbl="conFgAcc1" presStyleIdx="0" presStyleCnt="2">
        <dgm:presLayoutVars>
          <dgm:bulletEnabled val="1"/>
        </dgm:presLayoutVars>
      </dgm:prSet>
      <dgm:spPr/>
    </dgm:pt>
    <dgm:pt modelId="{896AEE7D-3B7A-4881-BB6C-9E8AB1528683}" type="pres">
      <dgm:prSet presAssocID="{935E58A8-E6AF-433A-99BE-731D3CBAC27F}" presName="spaceBetweenRectangles" presStyleCnt="0"/>
      <dgm:spPr/>
    </dgm:pt>
    <dgm:pt modelId="{089395FB-8062-4574-82E2-AC2819813448}" type="pres">
      <dgm:prSet presAssocID="{286E56D6-90B3-42F8-B807-4140E440931A}" presName="parentLin" presStyleCnt="0"/>
      <dgm:spPr/>
    </dgm:pt>
    <dgm:pt modelId="{1F9D3703-A50E-4165-B537-DCB10639FB31}" type="pres">
      <dgm:prSet presAssocID="{286E56D6-90B3-42F8-B807-4140E440931A}" presName="parentLeftMargin" presStyleLbl="node1" presStyleIdx="0" presStyleCnt="2"/>
      <dgm:spPr/>
    </dgm:pt>
    <dgm:pt modelId="{B9C6AFE0-80F6-4DA2-9E0D-4A9137782DE5}" type="pres">
      <dgm:prSet presAssocID="{286E56D6-90B3-42F8-B807-4140E440931A}" presName="parentText" presStyleLbl="node1" presStyleIdx="1" presStyleCnt="2">
        <dgm:presLayoutVars>
          <dgm:chMax val="0"/>
          <dgm:bulletEnabled val="1"/>
        </dgm:presLayoutVars>
      </dgm:prSet>
      <dgm:spPr/>
    </dgm:pt>
    <dgm:pt modelId="{E2C16FBE-6556-4CE4-A884-F2A5045F3DCF}" type="pres">
      <dgm:prSet presAssocID="{286E56D6-90B3-42F8-B807-4140E440931A}" presName="negativeSpace" presStyleCnt="0"/>
      <dgm:spPr/>
    </dgm:pt>
    <dgm:pt modelId="{7F4E22BB-7B78-4AAF-BADD-5B7943B78D88}" type="pres">
      <dgm:prSet presAssocID="{286E56D6-90B3-42F8-B807-4140E440931A}" presName="childText" presStyleLbl="conFgAcc1" presStyleIdx="1" presStyleCnt="2" custScaleY="99907">
        <dgm:presLayoutVars>
          <dgm:bulletEnabled val="1"/>
        </dgm:presLayoutVars>
      </dgm:prSet>
      <dgm:spPr/>
    </dgm:pt>
  </dgm:ptLst>
  <dgm:cxnLst>
    <dgm:cxn modelId="{8EE3C506-3675-4316-BA38-8150224FD5C6}" type="presOf" srcId="{286E56D6-90B3-42F8-B807-4140E440931A}" destId="{1F9D3703-A50E-4165-B537-DCB10639FB31}" srcOrd="0" destOrd="0" presId="urn:microsoft.com/office/officeart/2005/8/layout/list1"/>
    <dgm:cxn modelId="{E8E67411-D0CE-43CE-8180-47F6AE99BBA3}" srcId="{286E56D6-90B3-42F8-B807-4140E440931A}" destId="{778A9FD4-8381-4B29-A72E-648E0D6A300C}" srcOrd="0" destOrd="0" parTransId="{FD2A921C-1F9F-4A42-95CA-614AC5B7F3D2}" sibTransId="{06DE61D7-8F5D-4A6E-AEF5-0130471D081C}"/>
    <dgm:cxn modelId="{6255B32D-61F9-41D2-A14F-CBE32734717D}" type="presOf" srcId="{55606269-2C9F-453D-8CFD-05568460736F}" destId="{2657D3BF-6A38-4421-8505-BCAEE8474AAA}" srcOrd="1" destOrd="0" presId="urn:microsoft.com/office/officeart/2005/8/layout/list1"/>
    <dgm:cxn modelId="{DA3DB543-C3C5-4CA7-AF1B-598642B0384A}" srcId="{6CC57BBA-8F83-4438-97AB-6CC70B0C864B}" destId="{55606269-2C9F-453D-8CFD-05568460736F}" srcOrd="0" destOrd="0" parTransId="{DFEA9612-ABB0-4612-879E-7039DB1B3F61}" sibTransId="{935E58A8-E6AF-433A-99BE-731D3CBAC27F}"/>
    <dgm:cxn modelId="{1815BA69-DED9-4E90-86FE-D52799DC79D4}" srcId="{286E56D6-90B3-42F8-B807-4140E440931A}" destId="{CD147404-A17F-4D60-83B9-8A987AAC01BA}" srcOrd="1" destOrd="0" parTransId="{A998D4D6-A07C-4E14-AE9B-28F8A4B0F198}" sibTransId="{F039366D-4D44-4BD2-B75F-4F4E953A3144}"/>
    <dgm:cxn modelId="{BCC6EC90-60DA-4C18-830D-EAFAE2AD2FAB}" type="presOf" srcId="{CD147404-A17F-4D60-83B9-8A987AAC01BA}" destId="{7F4E22BB-7B78-4AAF-BADD-5B7943B78D88}" srcOrd="0" destOrd="1" presId="urn:microsoft.com/office/officeart/2005/8/layout/list1"/>
    <dgm:cxn modelId="{408BC39C-B5B8-4C2A-900C-DF3430AFC938}" type="presOf" srcId="{6CC57BBA-8F83-4438-97AB-6CC70B0C864B}" destId="{9F93CE74-DAA3-474A-90F5-DEA97EE9533C}" srcOrd="0" destOrd="0" presId="urn:microsoft.com/office/officeart/2005/8/layout/list1"/>
    <dgm:cxn modelId="{C356A2A1-84B0-498D-9FAF-229696C8120C}" type="presOf" srcId="{778A9FD4-8381-4B29-A72E-648E0D6A300C}" destId="{7F4E22BB-7B78-4AAF-BADD-5B7943B78D88}" srcOrd="0" destOrd="0" presId="urn:microsoft.com/office/officeart/2005/8/layout/list1"/>
    <dgm:cxn modelId="{353824AE-C8BA-47D4-A1FC-AC621CBD89A9}" type="presOf" srcId="{55606269-2C9F-453D-8CFD-05568460736F}" destId="{DF3CD2D0-DDCD-4EA7-B250-D38154156A13}" srcOrd="0" destOrd="0" presId="urn:microsoft.com/office/officeart/2005/8/layout/list1"/>
    <dgm:cxn modelId="{76F32CB1-A165-48DB-80EF-D4B7002D7079}" srcId="{55606269-2C9F-453D-8CFD-05568460736F}" destId="{315F4768-3F1D-4BC0-9880-4B6BBA754B89}" srcOrd="0" destOrd="0" parTransId="{689D0FD7-2858-40BF-81AC-A0026E0FB397}" sibTransId="{77AC0F5C-1472-495E-9CFE-CF7DD91F39A7}"/>
    <dgm:cxn modelId="{BE5225B2-491F-4480-BA1E-A282B92830F7}" type="presOf" srcId="{315F4768-3F1D-4BC0-9880-4B6BBA754B89}" destId="{F0759A47-B36F-435F-9AC6-ADB2345E5E1D}" srcOrd="0" destOrd="0" presId="urn:microsoft.com/office/officeart/2005/8/layout/list1"/>
    <dgm:cxn modelId="{18D4F0D6-E110-4FF0-BE8C-1E5D53B5A197}" type="presOf" srcId="{286E56D6-90B3-42F8-B807-4140E440931A}" destId="{B9C6AFE0-80F6-4DA2-9E0D-4A9137782DE5}" srcOrd="1" destOrd="0" presId="urn:microsoft.com/office/officeart/2005/8/layout/list1"/>
    <dgm:cxn modelId="{E446F6F1-BAE3-4F41-BA04-0453476931C2}" srcId="{6CC57BBA-8F83-4438-97AB-6CC70B0C864B}" destId="{286E56D6-90B3-42F8-B807-4140E440931A}" srcOrd="1" destOrd="0" parTransId="{1B25CC5C-372D-4A5F-9C8C-C0D4E78370A9}" sibTransId="{E4FCC180-3892-413F-925F-A54D6A08F84F}"/>
    <dgm:cxn modelId="{DB6D592C-F81E-434F-BBF9-2BA116932251}" type="presParOf" srcId="{9F93CE74-DAA3-474A-90F5-DEA97EE9533C}" destId="{823A5003-D15E-4412-9F69-4E9E1E3D0566}" srcOrd="0" destOrd="0" presId="urn:microsoft.com/office/officeart/2005/8/layout/list1"/>
    <dgm:cxn modelId="{19FBCECF-FA62-479F-9900-88A7942DE238}" type="presParOf" srcId="{823A5003-D15E-4412-9F69-4E9E1E3D0566}" destId="{DF3CD2D0-DDCD-4EA7-B250-D38154156A13}" srcOrd="0" destOrd="0" presId="urn:microsoft.com/office/officeart/2005/8/layout/list1"/>
    <dgm:cxn modelId="{50E8B6A7-6D90-4081-A90A-6623AD936F84}" type="presParOf" srcId="{823A5003-D15E-4412-9F69-4E9E1E3D0566}" destId="{2657D3BF-6A38-4421-8505-BCAEE8474AAA}" srcOrd="1" destOrd="0" presId="urn:microsoft.com/office/officeart/2005/8/layout/list1"/>
    <dgm:cxn modelId="{EA228977-F2CC-4897-B97F-6D33C8009CC7}" type="presParOf" srcId="{9F93CE74-DAA3-474A-90F5-DEA97EE9533C}" destId="{4F6F8F4A-E6B6-4B57-ACBC-A912A8B73E5D}" srcOrd="1" destOrd="0" presId="urn:microsoft.com/office/officeart/2005/8/layout/list1"/>
    <dgm:cxn modelId="{298D868D-FF0E-4E05-B748-12B4895F0365}" type="presParOf" srcId="{9F93CE74-DAA3-474A-90F5-DEA97EE9533C}" destId="{F0759A47-B36F-435F-9AC6-ADB2345E5E1D}" srcOrd="2" destOrd="0" presId="urn:microsoft.com/office/officeart/2005/8/layout/list1"/>
    <dgm:cxn modelId="{4EF71249-F776-463F-9B91-7E0B782E1E55}" type="presParOf" srcId="{9F93CE74-DAA3-474A-90F5-DEA97EE9533C}" destId="{896AEE7D-3B7A-4881-BB6C-9E8AB1528683}" srcOrd="3" destOrd="0" presId="urn:microsoft.com/office/officeart/2005/8/layout/list1"/>
    <dgm:cxn modelId="{2A33D141-C8D4-4A7D-8E7B-383A6DA6F43E}" type="presParOf" srcId="{9F93CE74-DAA3-474A-90F5-DEA97EE9533C}" destId="{089395FB-8062-4574-82E2-AC2819813448}" srcOrd="4" destOrd="0" presId="urn:microsoft.com/office/officeart/2005/8/layout/list1"/>
    <dgm:cxn modelId="{2B6B6452-8977-41ED-85E7-0251BBA18E6E}" type="presParOf" srcId="{089395FB-8062-4574-82E2-AC2819813448}" destId="{1F9D3703-A50E-4165-B537-DCB10639FB31}" srcOrd="0" destOrd="0" presId="urn:microsoft.com/office/officeart/2005/8/layout/list1"/>
    <dgm:cxn modelId="{87788E36-6100-4F44-ACDA-6ED0FE49DF05}" type="presParOf" srcId="{089395FB-8062-4574-82E2-AC2819813448}" destId="{B9C6AFE0-80F6-4DA2-9E0D-4A9137782DE5}" srcOrd="1" destOrd="0" presId="urn:microsoft.com/office/officeart/2005/8/layout/list1"/>
    <dgm:cxn modelId="{BA43BC5D-8428-430D-8B67-E5BB2D2EA849}" type="presParOf" srcId="{9F93CE74-DAA3-474A-90F5-DEA97EE9533C}" destId="{E2C16FBE-6556-4CE4-A884-F2A5045F3DCF}" srcOrd="5" destOrd="0" presId="urn:microsoft.com/office/officeart/2005/8/layout/list1"/>
    <dgm:cxn modelId="{98A4B74D-9DCA-45D1-9327-EE99BA74B496}" type="presParOf" srcId="{9F93CE74-DAA3-474A-90F5-DEA97EE9533C}" destId="{7F4E22BB-7B78-4AAF-BADD-5B7943B78D88}"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CC57BBA-8F83-4438-97AB-6CC70B0C864B}" type="doc">
      <dgm:prSet loTypeId="urn:microsoft.com/office/officeart/2005/8/layout/list1" loCatId="list" qsTypeId="urn:microsoft.com/office/officeart/2005/8/quickstyle/simple2" qsCatId="simple" csTypeId="urn:microsoft.com/office/officeart/2005/8/colors/colorful2" csCatId="colorful" phldr="1"/>
      <dgm:spPr/>
      <dgm:t>
        <a:bodyPr/>
        <a:lstStyle/>
        <a:p>
          <a:endParaRPr lang="es-EC"/>
        </a:p>
      </dgm:t>
    </dgm:pt>
    <dgm:pt modelId="{DB375E0F-5569-4ABB-A401-69D9DDBF7598}">
      <dgm:prSet/>
      <dgm:spPr/>
      <dgm:t>
        <a:bodyPr/>
        <a:lstStyle/>
        <a:p>
          <a:r>
            <a:rPr lang="es-ES" b="1" dirty="0"/>
            <a:t>Propósitos</a:t>
          </a:r>
          <a:endParaRPr lang="es-EC" b="1" dirty="0"/>
        </a:p>
      </dgm:t>
    </dgm:pt>
    <dgm:pt modelId="{996EE227-7D19-4B0B-A594-F64CD7DE2DA8}" type="parTrans" cxnId="{3E5F4E20-6562-4EC2-B86D-7AAD7C18F9E0}">
      <dgm:prSet/>
      <dgm:spPr/>
      <dgm:t>
        <a:bodyPr/>
        <a:lstStyle/>
        <a:p>
          <a:endParaRPr lang="es-EC"/>
        </a:p>
      </dgm:t>
    </dgm:pt>
    <dgm:pt modelId="{E7873FFC-C433-444A-BC7F-61D0B0B678CE}" type="sibTrans" cxnId="{3E5F4E20-6562-4EC2-B86D-7AAD7C18F9E0}">
      <dgm:prSet/>
      <dgm:spPr/>
      <dgm:t>
        <a:bodyPr/>
        <a:lstStyle/>
        <a:p>
          <a:endParaRPr lang="es-EC"/>
        </a:p>
      </dgm:t>
    </dgm:pt>
    <dgm:pt modelId="{018422AA-EDC7-42F9-BE65-962208FA8049}">
      <dgm:prSet/>
      <dgm:spPr/>
      <dgm:t>
        <a:bodyPr/>
        <a:lstStyle/>
        <a:p>
          <a:pPr>
            <a:buFont typeface="Symbol" panose="05050102010706020507" pitchFamily="18" charset="2"/>
            <a:buChar char=""/>
          </a:pPr>
          <a:r>
            <a:rPr lang="es-ES"/>
            <a:t>Promover el mejoramiento de las capacidades militares mediante el liderazgo innovador.</a:t>
          </a:r>
          <a:endParaRPr lang="es-EC"/>
        </a:p>
      </dgm:t>
    </dgm:pt>
    <dgm:pt modelId="{64B83322-7518-484D-8FF1-C6E0A21CD475}" type="parTrans" cxnId="{B9513AEB-4E20-49C8-924E-2EC7E24C6AD9}">
      <dgm:prSet/>
      <dgm:spPr/>
      <dgm:t>
        <a:bodyPr/>
        <a:lstStyle/>
        <a:p>
          <a:endParaRPr lang="es-EC"/>
        </a:p>
      </dgm:t>
    </dgm:pt>
    <dgm:pt modelId="{C14F699B-525C-472C-9AA1-68FFE6247437}" type="sibTrans" cxnId="{B9513AEB-4E20-49C8-924E-2EC7E24C6AD9}">
      <dgm:prSet/>
      <dgm:spPr/>
      <dgm:t>
        <a:bodyPr/>
        <a:lstStyle/>
        <a:p>
          <a:endParaRPr lang="es-EC"/>
        </a:p>
      </dgm:t>
    </dgm:pt>
    <dgm:pt modelId="{DE2F1A9C-1312-4321-BE8F-34A7728A4E28}">
      <dgm:prSet/>
      <dgm:spPr/>
      <dgm:t>
        <a:bodyPr/>
        <a:lstStyle/>
        <a:p>
          <a:pPr>
            <a:buFont typeface="Symbol" panose="05050102010706020507" pitchFamily="18" charset="2"/>
            <a:buChar char=""/>
          </a:pPr>
          <a:r>
            <a:rPr lang="es-ES" dirty="0"/>
            <a:t>Definir al liderazgo innovador y su importancia en el contexto militar.</a:t>
          </a:r>
          <a:endParaRPr lang="es-EC" dirty="0"/>
        </a:p>
      </dgm:t>
    </dgm:pt>
    <dgm:pt modelId="{E7248FF6-0C1A-4F54-9CF7-9F2E7851888E}" type="parTrans" cxnId="{2BCB9F66-722F-4490-B062-9C34D58F113F}">
      <dgm:prSet/>
      <dgm:spPr/>
      <dgm:t>
        <a:bodyPr/>
        <a:lstStyle/>
        <a:p>
          <a:endParaRPr lang="es-EC"/>
        </a:p>
      </dgm:t>
    </dgm:pt>
    <dgm:pt modelId="{B3890E87-1E6B-470B-8957-77F48BFD2ACE}" type="sibTrans" cxnId="{2BCB9F66-722F-4490-B062-9C34D58F113F}">
      <dgm:prSet/>
      <dgm:spPr/>
      <dgm:t>
        <a:bodyPr/>
        <a:lstStyle/>
        <a:p>
          <a:endParaRPr lang="es-EC"/>
        </a:p>
      </dgm:t>
    </dgm:pt>
    <dgm:pt modelId="{07AB2CC5-C2D7-4D42-ADFD-B36C8B5E41C0}">
      <dgm:prSet/>
      <dgm:spPr/>
      <dgm:t>
        <a:bodyPr/>
        <a:lstStyle/>
        <a:p>
          <a:pPr>
            <a:buFont typeface="Symbol" panose="05050102010706020507" pitchFamily="18" charset="2"/>
            <a:buChar char=""/>
          </a:pPr>
          <a:r>
            <a:rPr lang="es-ES" dirty="0"/>
            <a:t>Socializar la importancia del liderazgo innovador en el campo militar y en el desarrollo de las capacidades militares.</a:t>
          </a:r>
          <a:endParaRPr lang="es-EC" dirty="0"/>
        </a:p>
      </dgm:t>
    </dgm:pt>
    <dgm:pt modelId="{417D2873-7CB2-477A-B104-447E25ACE582}" type="parTrans" cxnId="{5DAFAE34-BD4E-4176-B6F3-C12E40993F5F}">
      <dgm:prSet/>
      <dgm:spPr/>
      <dgm:t>
        <a:bodyPr/>
        <a:lstStyle/>
        <a:p>
          <a:endParaRPr lang="es-EC"/>
        </a:p>
      </dgm:t>
    </dgm:pt>
    <dgm:pt modelId="{F0127EA2-3A3D-47D3-B91D-8D19865DDD43}" type="sibTrans" cxnId="{5DAFAE34-BD4E-4176-B6F3-C12E40993F5F}">
      <dgm:prSet/>
      <dgm:spPr/>
      <dgm:t>
        <a:bodyPr/>
        <a:lstStyle/>
        <a:p>
          <a:endParaRPr lang="es-EC"/>
        </a:p>
      </dgm:t>
    </dgm:pt>
    <dgm:pt modelId="{330B794D-D9F2-4DD1-B33E-91ED0A1F6312}">
      <dgm:prSet/>
      <dgm:spPr/>
      <dgm:t>
        <a:bodyPr/>
        <a:lstStyle/>
        <a:p>
          <a:pPr>
            <a:buFont typeface="Symbol" panose="05050102010706020507" pitchFamily="18" charset="2"/>
            <a:buChar char=""/>
          </a:pPr>
          <a:r>
            <a:rPr lang="es-ES" dirty="0"/>
            <a:t>Responder a las exigencias actuales en la demanda de liderazgo en el ámbito militar.</a:t>
          </a:r>
          <a:endParaRPr lang="es-EC" dirty="0"/>
        </a:p>
      </dgm:t>
    </dgm:pt>
    <dgm:pt modelId="{D425AEDE-92C4-4DFB-BB9F-FC056E1DD60A}" type="parTrans" cxnId="{F20603F7-7BD0-4589-BD95-48B9B98410CF}">
      <dgm:prSet/>
      <dgm:spPr/>
      <dgm:t>
        <a:bodyPr/>
        <a:lstStyle/>
        <a:p>
          <a:endParaRPr lang="es-EC"/>
        </a:p>
      </dgm:t>
    </dgm:pt>
    <dgm:pt modelId="{0BC9DB3E-3729-4AED-96B1-1E9CAD12EB65}" type="sibTrans" cxnId="{F20603F7-7BD0-4589-BD95-48B9B98410CF}">
      <dgm:prSet/>
      <dgm:spPr/>
      <dgm:t>
        <a:bodyPr/>
        <a:lstStyle/>
        <a:p>
          <a:endParaRPr lang="es-EC"/>
        </a:p>
      </dgm:t>
    </dgm:pt>
    <dgm:pt modelId="{BD93F354-6BED-41B6-AFCD-B09639870C65}">
      <dgm:prSet/>
      <dgm:spPr/>
      <dgm:t>
        <a:bodyPr/>
        <a:lstStyle/>
        <a:p>
          <a:pPr>
            <a:buFont typeface="Symbol" panose="05050102010706020507" pitchFamily="18" charset="2"/>
            <a:buChar char=""/>
          </a:pPr>
          <a:r>
            <a:rPr lang="es-ES"/>
            <a:t>Favorecer la reflexión crítica respecto a la formación de líderes. </a:t>
          </a:r>
          <a:endParaRPr lang="es-EC"/>
        </a:p>
      </dgm:t>
    </dgm:pt>
    <dgm:pt modelId="{1AE1549B-FA04-46FF-B5D6-F6A24F590648}" type="parTrans" cxnId="{0DDB55A2-DB1F-46B5-BBFB-146566433D49}">
      <dgm:prSet/>
      <dgm:spPr/>
      <dgm:t>
        <a:bodyPr/>
        <a:lstStyle/>
        <a:p>
          <a:endParaRPr lang="es-EC"/>
        </a:p>
      </dgm:t>
    </dgm:pt>
    <dgm:pt modelId="{FA0D239D-CF86-4A52-BBFA-AB15E21327B8}" type="sibTrans" cxnId="{0DDB55A2-DB1F-46B5-BBFB-146566433D49}">
      <dgm:prSet/>
      <dgm:spPr/>
      <dgm:t>
        <a:bodyPr/>
        <a:lstStyle/>
        <a:p>
          <a:endParaRPr lang="es-EC"/>
        </a:p>
      </dgm:t>
    </dgm:pt>
    <dgm:pt modelId="{0BA4E8DF-E266-4DF0-AFEC-CBEEE7CAC5DB}">
      <dgm:prSet/>
      <dgm:spPr/>
      <dgm:t>
        <a:bodyPr/>
        <a:lstStyle/>
        <a:p>
          <a:pPr>
            <a:buFont typeface="Symbol" panose="05050102010706020507" pitchFamily="18" charset="2"/>
            <a:buChar char=""/>
          </a:pPr>
          <a:r>
            <a:rPr lang="es-ES"/>
            <a:t>Incentivar la detección y la formación de líderes innovadores, para el mejoramiento de las capacidades militares.</a:t>
          </a:r>
          <a:endParaRPr lang="es-EC"/>
        </a:p>
      </dgm:t>
    </dgm:pt>
    <dgm:pt modelId="{23B1CE0E-4949-4AE7-8DD2-4CE2CDA5C54F}" type="parTrans" cxnId="{0DD8F536-8A21-475E-A5DD-F6C7DC025E08}">
      <dgm:prSet/>
      <dgm:spPr/>
      <dgm:t>
        <a:bodyPr/>
        <a:lstStyle/>
        <a:p>
          <a:endParaRPr lang="es-EC"/>
        </a:p>
      </dgm:t>
    </dgm:pt>
    <dgm:pt modelId="{7F96309E-7C7A-4523-8652-31251D84A5C4}" type="sibTrans" cxnId="{0DD8F536-8A21-475E-A5DD-F6C7DC025E08}">
      <dgm:prSet/>
      <dgm:spPr/>
      <dgm:t>
        <a:bodyPr/>
        <a:lstStyle/>
        <a:p>
          <a:endParaRPr lang="es-EC"/>
        </a:p>
      </dgm:t>
    </dgm:pt>
    <dgm:pt modelId="{0BB84009-AE85-43FB-A4C3-5F7C573B7DF1}">
      <dgm:prSet/>
      <dgm:spPr/>
      <dgm:t>
        <a:bodyPr/>
        <a:lstStyle/>
        <a:p>
          <a:pPr>
            <a:buFont typeface="Symbol" panose="05050102010706020507" pitchFamily="18" charset="2"/>
            <a:buChar char=""/>
          </a:pPr>
          <a:r>
            <a:rPr lang="es-ES"/>
            <a:t>Promover un marco normativo y legal que respalde la innovación y el aprovechamiento de recursos generados.</a:t>
          </a:r>
          <a:endParaRPr lang="es-EC"/>
        </a:p>
      </dgm:t>
    </dgm:pt>
    <dgm:pt modelId="{43B21059-9E06-4559-9BC7-7AEDF848E5CC}" type="parTrans" cxnId="{811C5659-BC6E-4B9A-A1A1-CF2762349845}">
      <dgm:prSet/>
      <dgm:spPr/>
      <dgm:t>
        <a:bodyPr/>
        <a:lstStyle/>
        <a:p>
          <a:endParaRPr lang="es-EC"/>
        </a:p>
      </dgm:t>
    </dgm:pt>
    <dgm:pt modelId="{7DB592E5-BA1A-4DBE-BEE2-3600705EB3DA}" type="sibTrans" cxnId="{811C5659-BC6E-4B9A-A1A1-CF2762349845}">
      <dgm:prSet/>
      <dgm:spPr/>
      <dgm:t>
        <a:bodyPr/>
        <a:lstStyle/>
        <a:p>
          <a:endParaRPr lang="es-EC"/>
        </a:p>
      </dgm:t>
    </dgm:pt>
    <dgm:pt modelId="{9F93CE74-DAA3-474A-90F5-DEA97EE9533C}" type="pres">
      <dgm:prSet presAssocID="{6CC57BBA-8F83-4438-97AB-6CC70B0C864B}" presName="linear" presStyleCnt="0">
        <dgm:presLayoutVars>
          <dgm:dir/>
          <dgm:animLvl val="lvl"/>
          <dgm:resizeHandles val="exact"/>
        </dgm:presLayoutVars>
      </dgm:prSet>
      <dgm:spPr/>
    </dgm:pt>
    <dgm:pt modelId="{7744447D-A055-47B0-BBFE-888D7FE09910}" type="pres">
      <dgm:prSet presAssocID="{DB375E0F-5569-4ABB-A401-69D9DDBF7598}" presName="parentLin" presStyleCnt="0"/>
      <dgm:spPr/>
    </dgm:pt>
    <dgm:pt modelId="{258F6A4A-F9D4-4969-B4AC-DF7A2010758A}" type="pres">
      <dgm:prSet presAssocID="{DB375E0F-5569-4ABB-A401-69D9DDBF7598}" presName="parentLeftMargin" presStyleLbl="node1" presStyleIdx="0" presStyleCnt="1"/>
      <dgm:spPr/>
    </dgm:pt>
    <dgm:pt modelId="{3849E5D2-126A-41ED-B419-883085D964BD}" type="pres">
      <dgm:prSet presAssocID="{DB375E0F-5569-4ABB-A401-69D9DDBF7598}" presName="parentText" presStyleLbl="node1" presStyleIdx="0" presStyleCnt="1">
        <dgm:presLayoutVars>
          <dgm:chMax val="0"/>
          <dgm:bulletEnabled val="1"/>
        </dgm:presLayoutVars>
      </dgm:prSet>
      <dgm:spPr/>
    </dgm:pt>
    <dgm:pt modelId="{00DA7990-0671-475D-A544-E7C98F552EDE}" type="pres">
      <dgm:prSet presAssocID="{DB375E0F-5569-4ABB-A401-69D9DDBF7598}" presName="negativeSpace" presStyleCnt="0"/>
      <dgm:spPr/>
    </dgm:pt>
    <dgm:pt modelId="{59E16DB6-6E1C-4170-8FFF-86202B481F45}" type="pres">
      <dgm:prSet presAssocID="{DB375E0F-5569-4ABB-A401-69D9DDBF7598}" presName="childText" presStyleLbl="conFgAcc1" presStyleIdx="0" presStyleCnt="1">
        <dgm:presLayoutVars>
          <dgm:bulletEnabled val="1"/>
        </dgm:presLayoutVars>
      </dgm:prSet>
      <dgm:spPr/>
    </dgm:pt>
  </dgm:ptLst>
  <dgm:cxnLst>
    <dgm:cxn modelId="{7B0CCC0A-6319-472C-B993-739F53A72D62}" type="presOf" srcId="{018422AA-EDC7-42F9-BE65-962208FA8049}" destId="{59E16DB6-6E1C-4170-8FFF-86202B481F45}" srcOrd="0" destOrd="0" presId="urn:microsoft.com/office/officeart/2005/8/layout/list1"/>
    <dgm:cxn modelId="{3E5F4E20-6562-4EC2-B86D-7AAD7C18F9E0}" srcId="{6CC57BBA-8F83-4438-97AB-6CC70B0C864B}" destId="{DB375E0F-5569-4ABB-A401-69D9DDBF7598}" srcOrd="0" destOrd="0" parTransId="{996EE227-7D19-4B0B-A594-F64CD7DE2DA8}" sibTransId="{E7873FFC-C433-444A-BC7F-61D0B0B678CE}"/>
    <dgm:cxn modelId="{44BF7622-8A9E-4013-81F6-20F07B38A38E}" type="presOf" srcId="{07AB2CC5-C2D7-4D42-ADFD-B36C8B5E41C0}" destId="{59E16DB6-6E1C-4170-8FFF-86202B481F45}" srcOrd="0" destOrd="2" presId="urn:microsoft.com/office/officeart/2005/8/layout/list1"/>
    <dgm:cxn modelId="{3E6E9027-B201-4884-8459-A6EAB71F49AF}" type="presOf" srcId="{BD93F354-6BED-41B6-AFCD-B09639870C65}" destId="{59E16DB6-6E1C-4170-8FFF-86202B481F45}" srcOrd="0" destOrd="4" presId="urn:microsoft.com/office/officeart/2005/8/layout/list1"/>
    <dgm:cxn modelId="{5DAFAE34-BD4E-4176-B6F3-C12E40993F5F}" srcId="{DB375E0F-5569-4ABB-A401-69D9DDBF7598}" destId="{07AB2CC5-C2D7-4D42-ADFD-B36C8B5E41C0}" srcOrd="2" destOrd="0" parTransId="{417D2873-7CB2-477A-B104-447E25ACE582}" sibTransId="{F0127EA2-3A3D-47D3-B91D-8D19865DDD43}"/>
    <dgm:cxn modelId="{0DD8F536-8A21-475E-A5DD-F6C7DC025E08}" srcId="{DB375E0F-5569-4ABB-A401-69D9DDBF7598}" destId="{0BA4E8DF-E266-4DF0-AFEC-CBEEE7CAC5DB}" srcOrd="5" destOrd="0" parTransId="{23B1CE0E-4949-4AE7-8DD2-4CE2CDA5C54F}" sibTransId="{7F96309E-7C7A-4523-8652-31251D84A5C4}"/>
    <dgm:cxn modelId="{2BCB9F66-722F-4490-B062-9C34D58F113F}" srcId="{DB375E0F-5569-4ABB-A401-69D9DDBF7598}" destId="{DE2F1A9C-1312-4321-BE8F-34A7728A4E28}" srcOrd="1" destOrd="0" parTransId="{E7248FF6-0C1A-4F54-9CF7-9F2E7851888E}" sibTransId="{B3890E87-1E6B-470B-8957-77F48BFD2ACE}"/>
    <dgm:cxn modelId="{598C0B4A-66E3-4796-8586-A21F9F0E5863}" type="presOf" srcId="{0BB84009-AE85-43FB-A4C3-5F7C573B7DF1}" destId="{59E16DB6-6E1C-4170-8FFF-86202B481F45}" srcOrd="0" destOrd="6" presId="urn:microsoft.com/office/officeart/2005/8/layout/list1"/>
    <dgm:cxn modelId="{5EB60854-3EB8-49A7-8BE4-4DFE0A8160B4}" type="presOf" srcId="{DB375E0F-5569-4ABB-A401-69D9DDBF7598}" destId="{258F6A4A-F9D4-4969-B4AC-DF7A2010758A}" srcOrd="0" destOrd="0" presId="urn:microsoft.com/office/officeart/2005/8/layout/list1"/>
    <dgm:cxn modelId="{811C5659-BC6E-4B9A-A1A1-CF2762349845}" srcId="{DB375E0F-5569-4ABB-A401-69D9DDBF7598}" destId="{0BB84009-AE85-43FB-A4C3-5F7C573B7DF1}" srcOrd="6" destOrd="0" parTransId="{43B21059-9E06-4559-9BC7-7AEDF848E5CC}" sibTransId="{7DB592E5-BA1A-4DBE-BEE2-3600705EB3DA}"/>
    <dgm:cxn modelId="{DF832584-F508-49C9-847B-A624C3B72D10}" type="presOf" srcId="{DE2F1A9C-1312-4321-BE8F-34A7728A4E28}" destId="{59E16DB6-6E1C-4170-8FFF-86202B481F45}" srcOrd="0" destOrd="1" presId="urn:microsoft.com/office/officeart/2005/8/layout/list1"/>
    <dgm:cxn modelId="{5F7FB788-A9EC-4432-B3D2-D51C928CFB70}" type="presOf" srcId="{DB375E0F-5569-4ABB-A401-69D9DDBF7598}" destId="{3849E5D2-126A-41ED-B419-883085D964BD}" srcOrd="1" destOrd="0" presId="urn:microsoft.com/office/officeart/2005/8/layout/list1"/>
    <dgm:cxn modelId="{408BC39C-B5B8-4C2A-900C-DF3430AFC938}" type="presOf" srcId="{6CC57BBA-8F83-4438-97AB-6CC70B0C864B}" destId="{9F93CE74-DAA3-474A-90F5-DEA97EE9533C}" srcOrd="0" destOrd="0" presId="urn:microsoft.com/office/officeart/2005/8/layout/list1"/>
    <dgm:cxn modelId="{0DDB55A2-DB1F-46B5-BBFB-146566433D49}" srcId="{DB375E0F-5569-4ABB-A401-69D9DDBF7598}" destId="{BD93F354-6BED-41B6-AFCD-B09639870C65}" srcOrd="4" destOrd="0" parTransId="{1AE1549B-FA04-46FF-B5D6-F6A24F590648}" sibTransId="{FA0D239D-CF86-4A52-BBFA-AB15E21327B8}"/>
    <dgm:cxn modelId="{E66C08DE-E472-4B12-8E6D-8E20E91E9C22}" type="presOf" srcId="{0BA4E8DF-E266-4DF0-AFEC-CBEEE7CAC5DB}" destId="{59E16DB6-6E1C-4170-8FFF-86202B481F45}" srcOrd="0" destOrd="5" presId="urn:microsoft.com/office/officeart/2005/8/layout/list1"/>
    <dgm:cxn modelId="{4E0B5AE0-AAA7-495A-B391-229BAD18D355}" type="presOf" srcId="{330B794D-D9F2-4DD1-B33E-91ED0A1F6312}" destId="{59E16DB6-6E1C-4170-8FFF-86202B481F45}" srcOrd="0" destOrd="3" presId="urn:microsoft.com/office/officeart/2005/8/layout/list1"/>
    <dgm:cxn modelId="{B9513AEB-4E20-49C8-924E-2EC7E24C6AD9}" srcId="{DB375E0F-5569-4ABB-A401-69D9DDBF7598}" destId="{018422AA-EDC7-42F9-BE65-962208FA8049}" srcOrd="0" destOrd="0" parTransId="{64B83322-7518-484D-8FF1-C6E0A21CD475}" sibTransId="{C14F699B-525C-472C-9AA1-68FFE6247437}"/>
    <dgm:cxn modelId="{F20603F7-7BD0-4589-BD95-48B9B98410CF}" srcId="{DB375E0F-5569-4ABB-A401-69D9DDBF7598}" destId="{330B794D-D9F2-4DD1-B33E-91ED0A1F6312}" srcOrd="3" destOrd="0" parTransId="{D425AEDE-92C4-4DFB-BB9F-FC056E1DD60A}" sibTransId="{0BC9DB3E-3729-4AED-96B1-1E9CAD12EB65}"/>
    <dgm:cxn modelId="{2408B464-F987-41CD-ACD4-72269FB71C61}" type="presParOf" srcId="{9F93CE74-DAA3-474A-90F5-DEA97EE9533C}" destId="{7744447D-A055-47B0-BBFE-888D7FE09910}" srcOrd="0" destOrd="0" presId="urn:microsoft.com/office/officeart/2005/8/layout/list1"/>
    <dgm:cxn modelId="{A7B019F4-D8A8-4607-B023-49F4293D905F}" type="presParOf" srcId="{7744447D-A055-47B0-BBFE-888D7FE09910}" destId="{258F6A4A-F9D4-4969-B4AC-DF7A2010758A}" srcOrd="0" destOrd="0" presId="urn:microsoft.com/office/officeart/2005/8/layout/list1"/>
    <dgm:cxn modelId="{DBDA5209-18BD-4679-8D09-81093A30F89C}" type="presParOf" srcId="{7744447D-A055-47B0-BBFE-888D7FE09910}" destId="{3849E5D2-126A-41ED-B419-883085D964BD}" srcOrd="1" destOrd="0" presId="urn:microsoft.com/office/officeart/2005/8/layout/list1"/>
    <dgm:cxn modelId="{99CAF03C-5E55-4055-B32F-8BAFC9D35276}" type="presParOf" srcId="{9F93CE74-DAA3-474A-90F5-DEA97EE9533C}" destId="{00DA7990-0671-475D-A544-E7C98F552EDE}" srcOrd="1" destOrd="0" presId="urn:microsoft.com/office/officeart/2005/8/layout/list1"/>
    <dgm:cxn modelId="{474061BC-CD94-4356-986A-81EBF6C12B2C}" type="presParOf" srcId="{9F93CE74-DAA3-474A-90F5-DEA97EE9533C}" destId="{59E16DB6-6E1C-4170-8FFF-86202B481F45}"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7611F40-18C2-4A2D-859A-8C306EEFE353}"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s-ES"/>
        </a:p>
      </dgm:t>
    </dgm:pt>
    <dgm:pt modelId="{D5659C81-F14D-4DA3-B0CC-9D504B72D3EE}">
      <dgm:prSet phldrT="[Texto]" custT="1"/>
      <dgm:spPr/>
      <dgm:t>
        <a:bodyPr/>
        <a:lstStyle/>
        <a:p>
          <a:r>
            <a:rPr lang="es-ES" sz="1500" dirty="0"/>
            <a:t>Luego del desarrollo de la presente investigación se pudo determinar que no existen datos referentes a la innovación militar en el contexto bibliográfico documental y como registro de datos a nivel local, sin embargo, en la investigación se pudo recoger apreciaciones de expertos en las cuales se define a la innovación militar como deficiente o gestionada de manera deficiente, sobre todo en el contexto de la investigación ya que la innovación militar en el contexto técnico es casi nula. Es así que las condiciones del ejército ecuatoriano pese a contar con centros de formación y educación propios no cuenta con un aporte significativo de innovación lo que hace una institución que consume productos elaborados en todos los ámbitos y por los cuales invierte una gran cantidad de recursos.</a:t>
          </a:r>
        </a:p>
      </dgm:t>
    </dgm:pt>
    <dgm:pt modelId="{65E6BC78-5318-417E-84A6-315EBC203584}" type="parTrans" cxnId="{4259ADFD-AC33-4197-BB7A-A7E1FAC4EA04}">
      <dgm:prSet/>
      <dgm:spPr/>
      <dgm:t>
        <a:bodyPr/>
        <a:lstStyle/>
        <a:p>
          <a:endParaRPr lang="es-ES" sz="1600"/>
        </a:p>
      </dgm:t>
    </dgm:pt>
    <dgm:pt modelId="{50CE5C82-2B4D-4B4E-B8FB-75D8393A9B57}" type="sibTrans" cxnId="{4259ADFD-AC33-4197-BB7A-A7E1FAC4EA04}">
      <dgm:prSet/>
      <dgm:spPr/>
      <dgm:t>
        <a:bodyPr/>
        <a:lstStyle/>
        <a:p>
          <a:endParaRPr lang="es-ES" sz="1600"/>
        </a:p>
      </dgm:t>
    </dgm:pt>
    <dgm:pt modelId="{AB6011D2-1956-449F-A820-1FC1E846DCF2}">
      <dgm:prSet custT="1"/>
      <dgm:spPr/>
      <dgm:t>
        <a:bodyPr/>
        <a:lstStyle/>
        <a:p>
          <a:r>
            <a:rPr lang="es-ES" sz="1600" dirty="0"/>
            <a:t>El proceso de transformación de capacidades implica un análisis de las líneas de transformación, las cuales contemplan brechas de transformación y evidencian deficiencias que tratan de ser corregidas para reducir las brechas de capacidad, en este contexto la adaptación de modelos tomados de otros ejércitos y entornos no permite, por ejemplo, contar con modelos propios desarrollados para la realidad de las capacidades de las Fuerzas Armadas, de esta manera aunque se plantea la evolución de las mismas , en muchos de los casos la innovación ha sido empírica, por la carencia de indicadores y modelos de evaluación propios. Este es solo un ejemplo de las limitaciones que causa la carencia de innovación en el contexto metodológico y doctrinario. </a:t>
          </a:r>
          <a:endParaRPr lang="es-EC" sz="1600" dirty="0"/>
        </a:p>
      </dgm:t>
    </dgm:pt>
    <dgm:pt modelId="{A4D5C9BF-13E4-4F28-9D5C-83911A7BDF0C}" type="parTrans" cxnId="{36809ABC-42BC-414E-A6E1-4E6EAFCCE43A}">
      <dgm:prSet/>
      <dgm:spPr/>
      <dgm:t>
        <a:bodyPr/>
        <a:lstStyle/>
        <a:p>
          <a:endParaRPr lang="es-EC" sz="1600"/>
        </a:p>
      </dgm:t>
    </dgm:pt>
    <dgm:pt modelId="{580F2F30-6772-425D-B832-DFC3ABCA4BEB}" type="sibTrans" cxnId="{36809ABC-42BC-414E-A6E1-4E6EAFCCE43A}">
      <dgm:prSet/>
      <dgm:spPr/>
      <dgm:t>
        <a:bodyPr/>
        <a:lstStyle/>
        <a:p>
          <a:endParaRPr lang="es-EC" sz="1600"/>
        </a:p>
      </dgm:t>
    </dgm:pt>
    <dgm:pt modelId="{A23C1BC1-6DD6-43F1-9D88-E33055C8C35B}">
      <dgm:prSet custT="1"/>
      <dgm:spPr/>
      <dgm:t>
        <a:bodyPr/>
        <a:lstStyle/>
        <a:p>
          <a:r>
            <a:rPr lang="es-ES" sz="1600" dirty="0"/>
            <a:t>Además la carencia de innovación es más relevante en el contexto tecnológico y en la industria de la defensa, que determina una dependencia de productos elaborados que requieren adaptación, y no por el contrario la creación de productos como herramientas tecnológicas o software que, puede diseñarse específicamente para las capacidades, tomando en cuenta esto la generación de una cultura de innovación puede partir desde la adopción  e interiorización en todas las instancias del liderazgo militar que favorezca la innovación en las capacidades militares.</a:t>
          </a:r>
          <a:endParaRPr lang="es-EC" sz="1600" dirty="0"/>
        </a:p>
      </dgm:t>
    </dgm:pt>
    <dgm:pt modelId="{2F83E72D-7376-456F-8179-27B6EEFF81E3}" type="parTrans" cxnId="{7913223F-3198-4C2F-A0EC-6CDA13D7E1E6}">
      <dgm:prSet/>
      <dgm:spPr/>
      <dgm:t>
        <a:bodyPr/>
        <a:lstStyle/>
        <a:p>
          <a:endParaRPr lang="es-EC"/>
        </a:p>
      </dgm:t>
    </dgm:pt>
    <dgm:pt modelId="{83C1AD1F-3560-4B21-BECF-C0616DE5B0BF}" type="sibTrans" cxnId="{7913223F-3198-4C2F-A0EC-6CDA13D7E1E6}">
      <dgm:prSet/>
      <dgm:spPr/>
      <dgm:t>
        <a:bodyPr/>
        <a:lstStyle/>
        <a:p>
          <a:endParaRPr lang="es-EC"/>
        </a:p>
      </dgm:t>
    </dgm:pt>
    <dgm:pt modelId="{846AEB13-42BE-4989-82F4-47C22D630380}" type="pres">
      <dgm:prSet presAssocID="{E7611F40-18C2-4A2D-859A-8C306EEFE353}" presName="linear" presStyleCnt="0">
        <dgm:presLayoutVars>
          <dgm:animLvl val="lvl"/>
          <dgm:resizeHandles val="exact"/>
        </dgm:presLayoutVars>
      </dgm:prSet>
      <dgm:spPr/>
    </dgm:pt>
    <dgm:pt modelId="{9D757E0E-0F25-4316-A688-AB79F4D27E8B}" type="pres">
      <dgm:prSet presAssocID="{D5659C81-F14D-4DA3-B0CC-9D504B72D3EE}" presName="parentText" presStyleLbl="node1" presStyleIdx="0" presStyleCnt="3" custScaleY="93092">
        <dgm:presLayoutVars>
          <dgm:chMax val="0"/>
          <dgm:bulletEnabled val="1"/>
        </dgm:presLayoutVars>
      </dgm:prSet>
      <dgm:spPr/>
    </dgm:pt>
    <dgm:pt modelId="{71E6B0C1-A97E-4483-817B-495F8E6EA924}" type="pres">
      <dgm:prSet presAssocID="{50CE5C82-2B4D-4B4E-B8FB-75D8393A9B57}" presName="spacer" presStyleCnt="0"/>
      <dgm:spPr/>
    </dgm:pt>
    <dgm:pt modelId="{064D776F-4514-4EF1-B30E-1769FE2D5281}" type="pres">
      <dgm:prSet presAssocID="{AB6011D2-1956-449F-A820-1FC1E846DCF2}" presName="parentText" presStyleLbl="node1" presStyleIdx="1" presStyleCnt="3" custScaleY="86774">
        <dgm:presLayoutVars>
          <dgm:chMax val="0"/>
          <dgm:bulletEnabled val="1"/>
        </dgm:presLayoutVars>
      </dgm:prSet>
      <dgm:spPr/>
    </dgm:pt>
    <dgm:pt modelId="{491C241C-6417-415B-BD94-F66736422A78}" type="pres">
      <dgm:prSet presAssocID="{580F2F30-6772-425D-B832-DFC3ABCA4BEB}" presName="spacer" presStyleCnt="0"/>
      <dgm:spPr/>
    </dgm:pt>
    <dgm:pt modelId="{694AF18D-0999-4F49-A3C1-9DA84CC50D46}" type="pres">
      <dgm:prSet presAssocID="{A23C1BC1-6DD6-43F1-9D88-E33055C8C35B}" presName="parentText" presStyleLbl="node1" presStyleIdx="2" presStyleCnt="3" custScaleY="68500">
        <dgm:presLayoutVars>
          <dgm:chMax val="0"/>
          <dgm:bulletEnabled val="1"/>
        </dgm:presLayoutVars>
      </dgm:prSet>
      <dgm:spPr/>
    </dgm:pt>
  </dgm:ptLst>
  <dgm:cxnLst>
    <dgm:cxn modelId="{39A44922-03D7-418C-97FB-FB04086749E2}" type="presOf" srcId="{E7611F40-18C2-4A2D-859A-8C306EEFE353}" destId="{846AEB13-42BE-4989-82F4-47C22D630380}" srcOrd="0" destOrd="0" presId="urn:microsoft.com/office/officeart/2005/8/layout/vList2"/>
    <dgm:cxn modelId="{7913223F-3198-4C2F-A0EC-6CDA13D7E1E6}" srcId="{E7611F40-18C2-4A2D-859A-8C306EEFE353}" destId="{A23C1BC1-6DD6-43F1-9D88-E33055C8C35B}" srcOrd="2" destOrd="0" parTransId="{2F83E72D-7376-456F-8179-27B6EEFF81E3}" sibTransId="{83C1AD1F-3560-4B21-BECF-C0616DE5B0BF}"/>
    <dgm:cxn modelId="{87EEB551-DC48-4A95-A567-36E327A9EA20}" type="presOf" srcId="{D5659C81-F14D-4DA3-B0CC-9D504B72D3EE}" destId="{9D757E0E-0F25-4316-A688-AB79F4D27E8B}" srcOrd="0" destOrd="0" presId="urn:microsoft.com/office/officeart/2005/8/layout/vList2"/>
    <dgm:cxn modelId="{BF1CF37C-1FE0-4BF0-825A-8471C1EAF83C}" type="presOf" srcId="{AB6011D2-1956-449F-A820-1FC1E846DCF2}" destId="{064D776F-4514-4EF1-B30E-1769FE2D5281}" srcOrd="0" destOrd="0" presId="urn:microsoft.com/office/officeart/2005/8/layout/vList2"/>
    <dgm:cxn modelId="{58AEA184-F891-4F74-A65E-BE36686E9E6D}" type="presOf" srcId="{A23C1BC1-6DD6-43F1-9D88-E33055C8C35B}" destId="{694AF18D-0999-4F49-A3C1-9DA84CC50D46}" srcOrd="0" destOrd="0" presId="urn:microsoft.com/office/officeart/2005/8/layout/vList2"/>
    <dgm:cxn modelId="{36809ABC-42BC-414E-A6E1-4E6EAFCCE43A}" srcId="{E7611F40-18C2-4A2D-859A-8C306EEFE353}" destId="{AB6011D2-1956-449F-A820-1FC1E846DCF2}" srcOrd="1" destOrd="0" parTransId="{A4D5C9BF-13E4-4F28-9D5C-83911A7BDF0C}" sibTransId="{580F2F30-6772-425D-B832-DFC3ABCA4BEB}"/>
    <dgm:cxn modelId="{4259ADFD-AC33-4197-BB7A-A7E1FAC4EA04}" srcId="{E7611F40-18C2-4A2D-859A-8C306EEFE353}" destId="{D5659C81-F14D-4DA3-B0CC-9D504B72D3EE}" srcOrd="0" destOrd="0" parTransId="{65E6BC78-5318-417E-84A6-315EBC203584}" sibTransId="{50CE5C82-2B4D-4B4E-B8FB-75D8393A9B57}"/>
    <dgm:cxn modelId="{7B34D5CC-B69C-4A68-A552-2B1ABCCF7996}" type="presParOf" srcId="{846AEB13-42BE-4989-82F4-47C22D630380}" destId="{9D757E0E-0F25-4316-A688-AB79F4D27E8B}" srcOrd="0" destOrd="0" presId="urn:microsoft.com/office/officeart/2005/8/layout/vList2"/>
    <dgm:cxn modelId="{D654EC8F-3231-4D2D-9EA4-34B5B5FBAB77}" type="presParOf" srcId="{846AEB13-42BE-4989-82F4-47C22D630380}" destId="{71E6B0C1-A97E-4483-817B-495F8E6EA924}" srcOrd="1" destOrd="0" presId="urn:microsoft.com/office/officeart/2005/8/layout/vList2"/>
    <dgm:cxn modelId="{A8F79CB3-5864-4887-891C-5D912A6FABD1}" type="presParOf" srcId="{846AEB13-42BE-4989-82F4-47C22D630380}" destId="{064D776F-4514-4EF1-B30E-1769FE2D5281}" srcOrd="2" destOrd="0" presId="urn:microsoft.com/office/officeart/2005/8/layout/vList2"/>
    <dgm:cxn modelId="{EACAB52D-DE1D-469A-8A8D-E2150DFACA48}" type="presParOf" srcId="{846AEB13-42BE-4989-82F4-47C22D630380}" destId="{491C241C-6417-415B-BD94-F66736422A78}" srcOrd="3" destOrd="0" presId="urn:microsoft.com/office/officeart/2005/8/layout/vList2"/>
    <dgm:cxn modelId="{CCB99B44-905D-4AB3-9A19-EEC0FB350DB2}" type="presParOf" srcId="{846AEB13-42BE-4989-82F4-47C22D630380}" destId="{694AF18D-0999-4F49-A3C1-9DA84CC50D4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7611F40-18C2-4A2D-859A-8C306EEFE353}"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s-ES"/>
        </a:p>
      </dgm:t>
    </dgm:pt>
    <dgm:pt modelId="{D5659C81-F14D-4DA3-B0CC-9D504B72D3EE}">
      <dgm:prSet phldrT="[Texto]" custT="1"/>
      <dgm:spPr/>
      <dgm:t>
        <a:bodyPr/>
        <a:lstStyle/>
        <a:p>
          <a:r>
            <a:rPr lang="es-ES" sz="1800" dirty="0"/>
            <a:t>La propuesta de mejora desarrollada se basa en los hallazgos encontrados en el proceso de la investigación y plantea estrategias en diferentes ámbitos, para que mediante el liderazgo innovador se promueva la innovación en todos los niveles, lo que permitirá tener un contexto de desarrollo de productos, tecnología y servicios, que favorezcan el desarrollo de capacidades y prospectivamente generen recursos para el fortalecimiento institucional y el beneficio del estado.</a:t>
          </a:r>
        </a:p>
      </dgm:t>
    </dgm:pt>
    <dgm:pt modelId="{65E6BC78-5318-417E-84A6-315EBC203584}" type="parTrans" cxnId="{4259ADFD-AC33-4197-BB7A-A7E1FAC4EA04}">
      <dgm:prSet/>
      <dgm:spPr/>
      <dgm:t>
        <a:bodyPr/>
        <a:lstStyle/>
        <a:p>
          <a:endParaRPr lang="es-ES" sz="1600"/>
        </a:p>
      </dgm:t>
    </dgm:pt>
    <dgm:pt modelId="{50CE5C82-2B4D-4B4E-B8FB-75D8393A9B57}" type="sibTrans" cxnId="{4259ADFD-AC33-4197-BB7A-A7E1FAC4EA04}">
      <dgm:prSet/>
      <dgm:spPr/>
      <dgm:t>
        <a:bodyPr/>
        <a:lstStyle/>
        <a:p>
          <a:endParaRPr lang="es-ES" sz="1600"/>
        </a:p>
      </dgm:t>
    </dgm:pt>
    <dgm:pt modelId="{6EA01BDC-C0A8-4F50-9676-6FB312E31D87}">
      <dgm:prSet phldrT="[Texto]" custT="1"/>
      <dgm:spPr/>
      <dgm:t>
        <a:bodyPr/>
        <a:lstStyle/>
        <a:p>
          <a:r>
            <a:rPr lang="es-ES" dirty="0"/>
            <a:t>Como resultados en el proceso de la presente investigación se evidenció que la innovación en la Fuerza Terrestre y por extensión en Fuerzas Armadas es incipiente, desde su concepción y es evidente al no encontrar modelos propios en las diferentes áreas y procesos de la institución, esto ha impedido el desarrollo de metodologías propias, procesos de evaluación y descripción de datos que mejoren el conocimiento e información institucional.</a:t>
          </a:r>
          <a:endParaRPr lang="es-ES" sz="1600" dirty="0"/>
        </a:p>
      </dgm:t>
    </dgm:pt>
    <dgm:pt modelId="{E56C9F5B-885E-469F-8C39-438F3D12E0E4}" type="parTrans" cxnId="{81E94B77-20C7-4E35-BF26-82F91D3CA7CB}">
      <dgm:prSet/>
      <dgm:spPr/>
      <dgm:t>
        <a:bodyPr/>
        <a:lstStyle/>
        <a:p>
          <a:endParaRPr lang="es-EC"/>
        </a:p>
      </dgm:t>
    </dgm:pt>
    <dgm:pt modelId="{EAC22353-580C-4CAC-A0EF-1BCF344091AD}" type="sibTrans" cxnId="{81E94B77-20C7-4E35-BF26-82F91D3CA7CB}">
      <dgm:prSet/>
      <dgm:spPr/>
      <dgm:t>
        <a:bodyPr/>
        <a:lstStyle/>
        <a:p>
          <a:endParaRPr lang="es-EC"/>
        </a:p>
      </dgm:t>
    </dgm:pt>
    <dgm:pt modelId="{9EA0CF69-755D-4DCD-B0B4-A6CFFBCF6976}">
      <dgm:prSet phldrT="[Texto]" custT="1"/>
      <dgm:spPr/>
      <dgm:t>
        <a:bodyPr/>
        <a:lstStyle/>
        <a:p>
          <a:r>
            <a:rPr lang="es-ES" dirty="0"/>
            <a:t> Pese a contar con Institutos de nivel superior y la Universidad de Fuerzas Armadas, los beneficios del desarrollo en el campo tecnológico normativo o de trascendencia política han sido mínimos o no han logrado ser sustentables, es decir, el vínculo con la Academia no ha rendido frutos como en otros ejércitos, que son los impulsores de la economía de la defensa y de la industria militar como respaldo a la economía y desarrollo (Israel, Australia, EE.UU., etc.). </a:t>
          </a:r>
          <a:endParaRPr lang="es-ES" sz="1600" dirty="0"/>
        </a:p>
      </dgm:t>
    </dgm:pt>
    <dgm:pt modelId="{84DFC5A8-68C8-4A70-A86E-9317784B698C}" type="parTrans" cxnId="{C676372B-6BCA-4C9D-81FC-0049D211DDB4}">
      <dgm:prSet/>
      <dgm:spPr/>
      <dgm:t>
        <a:bodyPr/>
        <a:lstStyle/>
        <a:p>
          <a:endParaRPr lang="es-EC"/>
        </a:p>
      </dgm:t>
    </dgm:pt>
    <dgm:pt modelId="{8AD96A44-B93E-4C2B-AA8E-67E71A296D1A}" type="sibTrans" cxnId="{C676372B-6BCA-4C9D-81FC-0049D211DDB4}">
      <dgm:prSet/>
      <dgm:spPr/>
      <dgm:t>
        <a:bodyPr/>
        <a:lstStyle/>
        <a:p>
          <a:endParaRPr lang="es-EC"/>
        </a:p>
      </dgm:t>
    </dgm:pt>
    <dgm:pt modelId="{846AEB13-42BE-4989-82F4-47C22D630380}" type="pres">
      <dgm:prSet presAssocID="{E7611F40-18C2-4A2D-859A-8C306EEFE353}" presName="linear" presStyleCnt="0">
        <dgm:presLayoutVars>
          <dgm:animLvl val="lvl"/>
          <dgm:resizeHandles val="exact"/>
        </dgm:presLayoutVars>
      </dgm:prSet>
      <dgm:spPr/>
    </dgm:pt>
    <dgm:pt modelId="{9D757E0E-0F25-4316-A688-AB79F4D27E8B}" type="pres">
      <dgm:prSet presAssocID="{D5659C81-F14D-4DA3-B0CC-9D504B72D3EE}" presName="parentText" presStyleLbl="node1" presStyleIdx="0" presStyleCnt="3" custScaleY="93092">
        <dgm:presLayoutVars>
          <dgm:chMax val="0"/>
          <dgm:bulletEnabled val="1"/>
        </dgm:presLayoutVars>
      </dgm:prSet>
      <dgm:spPr/>
    </dgm:pt>
    <dgm:pt modelId="{1D9A7B8C-DE22-4360-B769-25AE1B96A24B}" type="pres">
      <dgm:prSet presAssocID="{50CE5C82-2B4D-4B4E-B8FB-75D8393A9B57}" presName="spacer" presStyleCnt="0"/>
      <dgm:spPr/>
    </dgm:pt>
    <dgm:pt modelId="{138177C2-1EA1-4A3E-AC71-6E1278D42AB1}" type="pres">
      <dgm:prSet presAssocID="{6EA01BDC-C0A8-4F50-9676-6FB312E31D87}" presName="parentText" presStyleLbl="node1" presStyleIdx="1" presStyleCnt="3">
        <dgm:presLayoutVars>
          <dgm:chMax val="0"/>
          <dgm:bulletEnabled val="1"/>
        </dgm:presLayoutVars>
      </dgm:prSet>
      <dgm:spPr/>
    </dgm:pt>
    <dgm:pt modelId="{8BE96905-32C7-4E16-9B9D-2479C78B9BE0}" type="pres">
      <dgm:prSet presAssocID="{EAC22353-580C-4CAC-A0EF-1BCF344091AD}" presName="spacer" presStyleCnt="0"/>
      <dgm:spPr/>
    </dgm:pt>
    <dgm:pt modelId="{26D5D63B-6826-4571-885E-FD94E10FEDB3}" type="pres">
      <dgm:prSet presAssocID="{9EA0CF69-755D-4DCD-B0B4-A6CFFBCF6976}" presName="parentText" presStyleLbl="node1" presStyleIdx="2" presStyleCnt="3">
        <dgm:presLayoutVars>
          <dgm:chMax val="0"/>
          <dgm:bulletEnabled val="1"/>
        </dgm:presLayoutVars>
      </dgm:prSet>
      <dgm:spPr/>
    </dgm:pt>
  </dgm:ptLst>
  <dgm:cxnLst>
    <dgm:cxn modelId="{4314441F-6955-4BF4-88CC-0AA6A8282DCB}" type="presOf" srcId="{6EA01BDC-C0A8-4F50-9676-6FB312E31D87}" destId="{138177C2-1EA1-4A3E-AC71-6E1278D42AB1}" srcOrd="0" destOrd="0" presId="urn:microsoft.com/office/officeart/2005/8/layout/vList2"/>
    <dgm:cxn modelId="{39A44922-03D7-418C-97FB-FB04086749E2}" type="presOf" srcId="{E7611F40-18C2-4A2D-859A-8C306EEFE353}" destId="{846AEB13-42BE-4989-82F4-47C22D630380}" srcOrd="0" destOrd="0" presId="urn:microsoft.com/office/officeart/2005/8/layout/vList2"/>
    <dgm:cxn modelId="{C676372B-6BCA-4C9D-81FC-0049D211DDB4}" srcId="{E7611F40-18C2-4A2D-859A-8C306EEFE353}" destId="{9EA0CF69-755D-4DCD-B0B4-A6CFFBCF6976}" srcOrd="2" destOrd="0" parTransId="{84DFC5A8-68C8-4A70-A86E-9317784B698C}" sibTransId="{8AD96A44-B93E-4C2B-AA8E-67E71A296D1A}"/>
    <dgm:cxn modelId="{3ABEE849-C0F8-499D-81EB-D5B3EB8E8B8C}" type="presOf" srcId="{9EA0CF69-755D-4DCD-B0B4-A6CFFBCF6976}" destId="{26D5D63B-6826-4571-885E-FD94E10FEDB3}" srcOrd="0" destOrd="0" presId="urn:microsoft.com/office/officeart/2005/8/layout/vList2"/>
    <dgm:cxn modelId="{87EEB551-DC48-4A95-A567-36E327A9EA20}" type="presOf" srcId="{D5659C81-F14D-4DA3-B0CC-9D504B72D3EE}" destId="{9D757E0E-0F25-4316-A688-AB79F4D27E8B}" srcOrd="0" destOrd="0" presId="urn:microsoft.com/office/officeart/2005/8/layout/vList2"/>
    <dgm:cxn modelId="{81E94B77-20C7-4E35-BF26-82F91D3CA7CB}" srcId="{E7611F40-18C2-4A2D-859A-8C306EEFE353}" destId="{6EA01BDC-C0A8-4F50-9676-6FB312E31D87}" srcOrd="1" destOrd="0" parTransId="{E56C9F5B-885E-469F-8C39-438F3D12E0E4}" sibTransId="{EAC22353-580C-4CAC-A0EF-1BCF344091AD}"/>
    <dgm:cxn modelId="{4259ADFD-AC33-4197-BB7A-A7E1FAC4EA04}" srcId="{E7611F40-18C2-4A2D-859A-8C306EEFE353}" destId="{D5659C81-F14D-4DA3-B0CC-9D504B72D3EE}" srcOrd="0" destOrd="0" parTransId="{65E6BC78-5318-417E-84A6-315EBC203584}" sibTransId="{50CE5C82-2B4D-4B4E-B8FB-75D8393A9B57}"/>
    <dgm:cxn modelId="{7B34D5CC-B69C-4A68-A552-2B1ABCCF7996}" type="presParOf" srcId="{846AEB13-42BE-4989-82F4-47C22D630380}" destId="{9D757E0E-0F25-4316-A688-AB79F4D27E8B}" srcOrd="0" destOrd="0" presId="urn:microsoft.com/office/officeart/2005/8/layout/vList2"/>
    <dgm:cxn modelId="{FD8DB97E-D23B-40D2-9E92-6AA3E4C74844}" type="presParOf" srcId="{846AEB13-42BE-4989-82F4-47C22D630380}" destId="{1D9A7B8C-DE22-4360-B769-25AE1B96A24B}" srcOrd="1" destOrd="0" presId="urn:microsoft.com/office/officeart/2005/8/layout/vList2"/>
    <dgm:cxn modelId="{E8290C9D-DE73-4DDF-AD73-BCA5290F54FE}" type="presParOf" srcId="{846AEB13-42BE-4989-82F4-47C22D630380}" destId="{138177C2-1EA1-4A3E-AC71-6E1278D42AB1}" srcOrd="2" destOrd="0" presId="urn:microsoft.com/office/officeart/2005/8/layout/vList2"/>
    <dgm:cxn modelId="{3A54D76A-F747-4D82-911D-CBE076A9F2B6}" type="presParOf" srcId="{846AEB13-42BE-4989-82F4-47C22D630380}" destId="{8BE96905-32C7-4E16-9B9D-2479C78B9BE0}" srcOrd="3" destOrd="0" presId="urn:microsoft.com/office/officeart/2005/8/layout/vList2"/>
    <dgm:cxn modelId="{B0EBAC43-22CF-4857-AF3D-88CBFCFACC85}" type="presParOf" srcId="{846AEB13-42BE-4989-82F4-47C22D630380}" destId="{26D5D63B-6826-4571-885E-FD94E10FEDB3}"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7611F40-18C2-4A2D-859A-8C306EEFE353}"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s-ES"/>
        </a:p>
      </dgm:t>
    </dgm:pt>
    <dgm:pt modelId="{D5659C81-F14D-4DA3-B0CC-9D504B72D3EE}">
      <dgm:prSet phldrT="[Texto]" custT="1"/>
      <dgm:spPr/>
      <dgm:t>
        <a:bodyPr/>
        <a:lstStyle/>
        <a:p>
          <a:r>
            <a:rPr lang="es-ES" sz="2400" dirty="0"/>
            <a:t>Para alcanzar un desarrollo de liderazgo innovador es necesario el compromiso institucional en diferentes áreas, para esto concebir al liderazgo innovador, promoverlo e incluirlo en los procesos de socialización y en la educación formal, es fundamental para la transformación efectiva de capacidades.</a:t>
          </a:r>
        </a:p>
      </dgm:t>
    </dgm:pt>
    <dgm:pt modelId="{65E6BC78-5318-417E-84A6-315EBC203584}" type="parTrans" cxnId="{4259ADFD-AC33-4197-BB7A-A7E1FAC4EA04}">
      <dgm:prSet/>
      <dgm:spPr/>
      <dgm:t>
        <a:bodyPr/>
        <a:lstStyle/>
        <a:p>
          <a:endParaRPr lang="es-ES" sz="2400"/>
        </a:p>
      </dgm:t>
    </dgm:pt>
    <dgm:pt modelId="{50CE5C82-2B4D-4B4E-B8FB-75D8393A9B57}" type="sibTrans" cxnId="{4259ADFD-AC33-4197-BB7A-A7E1FAC4EA04}">
      <dgm:prSet/>
      <dgm:spPr/>
      <dgm:t>
        <a:bodyPr/>
        <a:lstStyle/>
        <a:p>
          <a:endParaRPr lang="es-ES" sz="2400"/>
        </a:p>
      </dgm:t>
    </dgm:pt>
    <dgm:pt modelId="{1803B7A1-21DA-4292-80BD-35E88836E0E2}">
      <dgm:prSet custT="1"/>
      <dgm:spPr/>
      <dgm:t>
        <a:bodyPr/>
        <a:lstStyle/>
        <a:p>
          <a:r>
            <a:rPr lang="es-ES" sz="2400" dirty="0"/>
            <a:t>Es necesario inferir en la importancia de la innovación para la trascendencia institucional, ya que ésta genera sustentabilidad a largo plazo, en un contexto de ajustes permanentes al presupuesto de la defensa, puede constituir una alternativa viable para alcanzar una sustentabilidad y cierto grado de autosuficiencia en la institución militar.</a:t>
          </a:r>
          <a:endParaRPr lang="es-EC" sz="2400" dirty="0"/>
        </a:p>
      </dgm:t>
    </dgm:pt>
    <dgm:pt modelId="{A3E20A98-BDE8-401E-8D0C-FB86F69616A0}" type="parTrans" cxnId="{26E3A3EA-F976-4EF6-B0C3-444E00404003}">
      <dgm:prSet/>
      <dgm:spPr/>
      <dgm:t>
        <a:bodyPr/>
        <a:lstStyle/>
        <a:p>
          <a:endParaRPr lang="es-EC" sz="2400"/>
        </a:p>
      </dgm:t>
    </dgm:pt>
    <dgm:pt modelId="{BB2319F2-B35B-423C-9B3E-EDB0F953A116}" type="sibTrans" cxnId="{26E3A3EA-F976-4EF6-B0C3-444E00404003}">
      <dgm:prSet/>
      <dgm:spPr/>
      <dgm:t>
        <a:bodyPr/>
        <a:lstStyle/>
        <a:p>
          <a:endParaRPr lang="es-EC" sz="2400"/>
        </a:p>
      </dgm:t>
    </dgm:pt>
    <dgm:pt modelId="{846AEB13-42BE-4989-82F4-47C22D630380}" type="pres">
      <dgm:prSet presAssocID="{E7611F40-18C2-4A2D-859A-8C306EEFE353}" presName="linear" presStyleCnt="0">
        <dgm:presLayoutVars>
          <dgm:animLvl val="lvl"/>
          <dgm:resizeHandles val="exact"/>
        </dgm:presLayoutVars>
      </dgm:prSet>
      <dgm:spPr/>
    </dgm:pt>
    <dgm:pt modelId="{9D757E0E-0F25-4316-A688-AB79F4D27E8B}" type="pres">
      <dgm:prSet presAssocID="{D5659C81-F14D-4DA3-B0CC-9D504B72D3EE}" presName="parentText" presStyleLbl="node1" presStyleIdx="0" presStyleCnt="2" custScaleY="93092">
        <dgm:presLayoutVars>
          <dgm:chMax val="0"/>
          <dgm:bulletEnabled val="1"/>
        </dgm:presLayoutVars>
      </dgm:prSet>
      <dgm:spPr/>
    </dgm:pt>
    <dgm:pt modelId="{1D9A7B8C-DE22-4360-B769-25AE1B96A24B}" type="pres">
      <dgm:prSet presAssocID="{50CE5C82-2B4D-4B4E-B8FB-75D8393A9B57}" presName="spacer" presStyleCnt="0"/>
      <dgm:spPr/>
    </dgm:pt>
    <dgm:pt modelId="{BF67E932-1EA3-4175-8717-7C4246218C44}" type="pres">
      <dgm:prSet presAssocID="{1803B7A1-21DA-4292-80BD-35E88836E0E2}" presName="parentText" presStyleLbl="node1" presStyleIdx="1" presStyleCnt="2" custLinFactNeighborY="91046">
        <dgm:presLayoutVars>
          <dgm:chMax val="0"/>
          <dgm:bulletEnabled val="1"/>
        </dgm:presLayoutVars>
      </dgm:prSet>
      <dgm:spPr/>
    </dgm:pt>
  </dgm:ptLst>
  <dgm:cxnLst>
    <dgm:cxn modelId="{39A44922-03D7-418C-97FB-FB04086749E2}" type="presOf" srcId="{E7611F40-18C2-4A2D-859A-8C306EEFE353}" destId="{846AEB13-42BE-4989-82F4-47C22D630380}" srcOrd="0" destOrd="0" presId="urn:microsoft.com/office/officeart/2005/8/layout/vList2"/>
    <dgm:cxn modelId="{87EEB551-DC48-4A95-A567-36E327A9EA20}" type="presOf" srcId="{D5659C81-F14D-4DA3-B0CC-9D504B72D3EE}" destId="{9D757E0E-0F25-4316-A688-AB79F4D27E8B}" srcOrd="0" destOrd="0" presId="urn:microsoft.com/office/officeart/2005/8/layout/vList2"/>
    <dgm:cxn modelId="{6B446BD8-6F2D-408D-8A9D-6AD42572020E}" type="presOf" srcId="{1803B7A1-21DA-4292-80BD-35E88836E0E2}" destId="{BF67E932-1EA3-4175-8717-7C4246218C44}" srcOrd="0" destOrd="0" presId="urn:microsoft.com/office/officeart/2005/8/layout/vList2"/>
    <dgm:cxn modelId="{26E3A3EA-F976-4EF6-B0C3-444E00404003}" srcId="{E7611F40-18C2-4A2D-859A-8C306EEFE353}" destId="{1803B7A1-21DA-4292-80BD-35E88836E0E2}" srcOrd="1" destOrd="0" parTransId="{A3E20A98-BDE8-401E-8D0C-FB86F69616A0}" sibTransId="{BB2319F2-B35B-423C-9B3E-EDB0F953A116}"/>
    <dgm:cxn modelId="{4259ADFD-AC33-4197-BB7A-A7E1FAC4EA04}" srcId="{E7611F40-18C2-4A2D-859A-8C306EEFE353}" destId="{D5659C81-F14D-4DA3-B0CC-9D504B72D3EE}" srcOrd="0" destOrd="0" parTransId="{65E6BC78-5318-417E-84A6-315EBC203584}" sibTransId="{50CE5C82-2B4D-4B4E-B8FB-75D8393A9B57}"/>
    <dgm:cxn modelId="{7B34D5CC-B69C-4A68-A552-2B1ABCCF7996}" type="presParOf" srcId="{846AEB13-42BE-4989-82F4-47C22D630380}" destId="{9D757E0E-0F25-4316-A688-AB79F4D27E8B}" srcOrd="0" destOrd="0" presId="urn:microsoft.com/office/officeart/2005/8/layout/vList2"/>
    <dgm:cxn modelId="{FD8DB97E-D23B-40D2-9E92-6AA3E4C74844}" type="presParOf" srcId="{846AEB13-42BE-4989-82F4-47C22D630380}" destId="{1D9A7B8C-DE22-4360-B769-25AE1B96A24B}" srcOrd="1" destOrd="0" presId="urn:microsoft.com/office/officeart/2005/8/layout/vList2"/>
    <dgm:cxn modelId="{4F5D9366-C20F-49B6-9BE6-18A7B4AFA2FC}" type="presParOf" srcId="{846AEB13-42BE-4989-82F4-47C22D630380}" destId="{BF67E932-1EA3-4175-8717-7C4246218C44}"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3B0C77-7F94-49FE-8641-AB71782A9B52}" type="doc">
      <dgm:prSet loTypeId="urn:microsoft.com/office/officeart/2005/8/layout/vProcess5" loCatId="process" qsTypeId="urn:microsoft.com/office/officeart/2005/8/quickstyle/simple5" qsCatId="simple" csTypeId="urn:microsoft.com/office/officeart/2005/8/colors/accent2_4" csCatId="accent2" phldr="1"/>
      <dgm:spPr/>
      <dgm:t>
        <a:bodyPr/>
        <a:lstStyle/>
        <a:p>
          <a:endParaRPr lang="es-ES"/>
        </a:p>
      </dgm:t>
    </dgm:pt>
    <dgm:pt modelId="{207C998D-51BB-4242-9F81-596D36FE96EB}">
      <dgm:prSet/>
      <dgm:spPr/>
      <dgm:t>
        <a:bodyPr/>
        <a:lstStyle/>
        <a:p>
          <a:pPr>
            <a:buFont typeface="Symbol" panose="05050102010706020507" pitchFamily="18" charset="2"/>
            <a:buChar char=""/>
          </a:pPr>
          <a:r>
            <a:rPr lang="es-ES" dirty="0"/>
            <a:t>Determinar el estado de la innovación militar mediante un análisis de la situación del ejército actual en el campo de la innovación y liderazgo.</a:t>
          </a:r>
          <a:endParaRPr lang="es-EC" dirty="0"/>
        </a:p>
      </dgm:t>
    </dgm:pt>
    <dgm:pt modelId="{3A586FC1-3BEA-43F9-9C51-D6E8ECFAC994}" type="parTrans" cxnId="{0228AC77-C0F0-406D-8CC6-A0FC13E32664}">
      <dgm:prSet/>
      <dgm:spPr/>
      <dgm:t>
        <a:bodyPr/>
        <a:lstStyle/>
        <a:p>
          <a:endParaRPr lang="es-EC"/>
        </a:p>
      </dgm:t>
    </dgm:pt>
    <dgm:pt modelId="{32927BE0-754A-449C-B443-47D7E3D639CC}" type="sibTrans" cxnId="{0228AC77-C0F0-406D-8CC6-A0FC13E32664}">
      <dgm:prSet/>
      <dgm:spPr/>
      <dgm:t>
        <a:bodyPr/>
        <a:lstStyle/>
        <a:p>
          <a:endParaRPr lang="es-EC"/>
        </a:p>
      </dgm:t>
    </dgm:pt>
    <dgm:pt modelId="{5D8CB105-CE78-4A71-9093-E442203DE596}">
      <dgm:prSet/>
      <dgm:spPr/>
      <dgm:t>
        <a:bodyPr/>
        <a:lstStyle/>
        <a:p>
          <a:pPr>
            <a:buFont typeface="Symbol" panose="05050102010706020507" pitchFamily="18" charset="2"/>
            <a:buChar char=""/>
          </a:pPr>
          <a:r>
            <a:rPr lang="es-ES" dirty="0"/>
            <a:t>Analizar la transformación de capacidades en relación a la innovación militar y el liderazgo.</a:t>
          </a:r>
          <a:endParaRPr lang="es-EC" dirty="0"/>
        </a:p>
      </dgm:t>
    </dgm:pt>
    <dgm:pt modelId="{147E0CF2-9D8A-4A8A-A592-6791A64A6B48}" type="parTrans" cxnId="{414ACCBE-BED1-423F-906F-D741C26F181E}">
      <dgm:prSet/>
      <dgm:spPr/>
      <dgm:t>
        <a:bodyPr/>
        <a:lstStyle/>
        <a:p>
          <a:endParaRPr lang="es-EC"/>
        </a:p>
      </dgm:t>
    </dgm:pt>
    <dgm:pt modelId="{7F8451B1-4364-4595-AE1C-B19643F716DB}" type="sibTrans" cxnId="{414ACCBE-BED1-423F-906F-D741C26F181E}">
      <dgm:prSet/>
      <dgm:spPr/>
      <dgm:t>
        <a:bodyPr/>
        <a:lstStyle/>
        <a:p>
          <a:endParaRPr lang="es-EC"/>
        </a:p>
      </dgm:t>
    </dgm:pt>
    <dgm:pt modelId="{87DEB61B-DBFE-4C45-A29D-E4B35D154167}">
      <dgm:prSet/>
      <dgm:spPr/>
      <dgm:t>
        <a:bodyPr/>
        <a:lstStyle/>
        <a:p>
          <a:pPr>
            <a:buFont typeface="Symbol" panose="05050102010706020507" pitchFamily="18" charset="2"/>
            <a:buChar char=""/>
          </a:pPr>
          <a:r>
            <a:rPr lang="es-ES" dirty="0"/>
            <a:t>Desarrollar una propuesta de mejora para la transformación de capacidades basadas en el liderazgo innovador.</a:t>
          </a:r>
          <a:endParaRPr lang="es-EC" dirty="0"/>
        </a:p>
      </dgm:t>
    </dgm:pt>
    <dgm:pt modelId="{17EEDC2B-C5F1-4743-AD80-E7F9D6962798}" type="parTrans" cxnId="{F4D9F33A-0C7A-49BB-BE01-DA542FB6D61B}">
      <dgm:prSet/>
      <dgm:spPr/>
      <dgm:t>
        <a:bodyPr/>
        <a:lstStyle/>
        <a:p>
          <a:endParaRPr lang="es-EC"/>
        </a:p>
      </dgm:t>
    </dgm:pt>
    <dgm:pt modelId="{5087F0D3-E36C-45F4-9119-A0536FAE566E}" type="sibTrans" cxnId="{F4D9F33A-0C7A-49BB-BE01-DA542FB6D61B}">
      <dgm:prSet/>
      <dgm:spPr/>
      <dgm:t>
        <a:bodyPr/>
        <a:lstStyle/>
        <a:p>
          <a:endParaRPr lang="es-EC"/>
        </a:p>
      </dgm:t>
    </dgm:pt>
    <dgm:pt modelId="{7467B6E9-4679-4D55-93BC-73F01207B281}" type="pres">
      <dgm:prSet presAssocID="{2E3B0C77-7F94-49FE-8641-AB71782A9B52}" presName="outerComposite" presStyleCnt="0">
        <dgm:presLayoutVars>
          <dgm:chMax val="5"/>
          <dgm:dir/>
          <dgm:resizeHandles val="exact"/>
        </dgm:presLayoutVars>
      </dgm:prSet>
      <dgm:spPr/>
    </dgm:pt>
    <dgm:pt modelId="{3781D538-15E9-4596-87D0-DDAB8A9C9B96}" type="pres">
      <dgm:prSet presAssocID="{2E3B0C77-7F94-49FE-8641-AB71782A9B52}" presName="dummyMaxCanvas" presStyleCnt="0">
        <dgm:presLayoutVars/>
      </dgm:prSet>
      <dgm:spPr/>
    </dgm:pt>
    <dgm:pt modelId="{E6F6CDF6-0EDF-4E1F-8F20-E27CA991B099}" type="pres">
      <dgm:prSet presAssocID="{2E3B0C77-7F94-49FE-8641-AB71782A9B52}" presName="ThreeNodes_1" presStyleLbl="node1" presStyleIdx="0" presStyleCnt="3">
        <dgm:presLayoutVars>
          <dgm:bulletEnabled val="1"/>
        </dgm:presLayoutVars>
      </dgm:prSet>
      <dgm:spPr/>
    </dgm:pt>
    <dgm:pt modelId="{9F5DB2AB-526B-4059-9892-E1CA95ADCEB2}" type="pres">
      <dgm:prSet presAssocID="{2E3B0C77-7F94-49FE-8641-AB71782A9B52}" presName="ThreeNodes_2" presStyleLbl="node1" presStyleIdx="1" presStyleCnt="3">
        <dgm:presLayoutVars>
          <dgm:bulletEnabled val="1"/>
        </dgm:presLayoutVars>
      </dgm:prSet>
      <dgm:spPr/>
    </dgm:pt>
    <dgm:pt modelId="{D8A8E8FB-748D-4A84-8D35-56FC8B9B1267}" type="pres">
      <dgm:prSet presAssocID="{2E3B0C77-7F94-49FE-8641-AB71782A9B52}" presName="ThreeNodes_3" presStyleLbl="node1" presStyleIdx="2" presStyleCnt="3">
        <dgm:presLayoutVars>
          <dgm:bulletEnabled val="1"/>
        </dgm:presLayoutVars>
      </dgm:prSet>
      <dgm:spPr/>
    </dgm:pt>
    <dgm:pt modelId="{F010EE8C-575C-43ED-AA30-A4786356FE78}" type="pres">
      <dgm:prSet presAssocID="{2E3B0C77-7F94-49FE-8641-AB71782A9B52}" presName="ThreeConn_1-2" presStyleLbl="fgAccFollowNode1" presStyleIdx="0" presStyleCnt="2">
        <dgm:presLayoutVars>
          <dgm:bulletEnabled val="1"/>
        </dgm:presLayoutVars>
      </dgm:prSet>
      <dgm:spPr/>
    </dgm:pt>
    <dgm:pt modelId="{33A5E773-C2F6-4FE1-9785-D8F02A9DA49A}" type="pres">
      <dgm:prSet presAssocID="{2E3B0C77-7F94-49FE-8641-AB71782A9B52}" presName="ThreeConn_2-3" presStyleLbl="fgAccFollowNode1" presStyleIdx="1" presStyleCnt="2">
        <dgm:presLayoutVars>
          <dgm:bulletEnabled val="1"/>
        </dgm:presLayoutVars>
      </dgm:prSet>
      <dgm:spPr/>
    </dgm:pt>
    <dgm:pt modelId="{871DACF4-8326-424D-BD94-F28399E298D4}" type="pres">
      <dgm:prSet presAssocID="{2E3B0C77-7F94-49FE-8641-AB71782A9B52}" presName="ThreeNodes_1_text" presStyleLbl="node1" presStyleIdx="2" presStyleCnt="3">
        <dgm:presLayoutVars>
          <dgm:bulletEnabled val="1"/>
        </dgm:presLayoutVars>
      </dgm:prSet>
      <dgm:spPr/>
    </dgm:pt>
    <dgm:pt modelId="{193A34D2-9D83-428E-97C4-831CF249853F}" type="pres">
      <dgm:prSet presAssocID="{2E3B0C77-7F94-49FE-8641-AB71782A9B52}" presName="ThreeNodes_2_text" presStyleLbl="node1" presStyleIdx="2" presStyleCnt="3">
        <dgm:presLayoutVars>
          <dgm:bulletEnabled val="1"/>
        </dgm:presLayoutVars>
      </dgm:prSet>
      <dgm:spPr/>
    </dgm:pt>
    <dgm:pt modelId="{40F9B7C1-51F8-4F00-897A-8197C65642DC}" type="pres">
      <dgm:prSet presAssocID="{2E3B0C77-7F94-49FE-8641-AB71782A9B52}" presName="ThreeNodes_3_text" presStyleLbl="node1" presStyleIdx="2" presStyleCnt="3">
        <dgm:presLayoutVars>
          <dgm:bulletEnabled val="1"/>
        </dgm:presLayoutVars>
      </dgm:prSet>
      <dgm:spPr/>
    </dgm:pt>
  </dgm:ptLst>
  <dgm:cxnLst>
    <dgm:cxn modelId="{DF43CD14-1370-43F4-884F-F243C4CDC578}" type="presOf" srcId="{7F8451B1-4364-4595-AE1C-B19643F716DB}" destId="{33A5E773-C2F6-4FE1-9785-D8F02A9DA49A}" srcOrd="0" destOrd="0" presId="urn:microsoft.com/office/officeart/2005/8/layout/vProcess5"/>
    <dgm:cxn modelId="{554ACC16-5992-487A-B6E4-3F816F97C08C}" type="presOf" srcId="{87DEB61B-DBFE-4C45-A29D-E4B35D154167}" destId="{40F9B7C1-51F8-4F00-897A-8197C65642DC}" srcOrd="1" destOrd="0" presId="urn:microsoft.com/office/officeart/2005/8/layout/vProcess5"/>
    <dgm:cxn modelId="{3EBD8519-0552-4148-A398-BD2396C3099F}" type="presOf" srcId="{5D8CB105-CE78-4A71-9093-E442203DE596}" destId="{9F5DB2AB-526B-4059-9892-E1CA95ADCEB2}" srcOrd="0" destOrd="0" presId="urn:microsoft.com/office/officeart/2005/8/layout/vProcess5"/>
    <dgm:cxn modelId="{492F7F1E-6E61-48DC-B4DC-7DAD3DBB7574}" type="presOf" srcId="{87DEB61B-DBFE-4C45-A29D-E4B35D154167}" destId="{D8A8E8FB-748D-4A84-8D35-56FC8B9B1267}" srcOrd="0" destOrd="0" presId="urn:microsoft.com/office/officeart/2005/8/layout/vProcess5"/>
    <dgm:cxn modelId="{CCA1343A-E707-4EE2-8271-A594F395B84C}" type="presOf" srcId="{32927BE0-754A-449C-B443-47D7E3D639CC}" destId="{F010EE8C-575C-43ED-AA30-A4786356FE78}" srcOrd="0" destOrd="0" presId="urn:microsoft.com/office/officeart/2005/8/layout/vProcess5"/>
    <dgm:cxn modelId="{F4D9F33A-0C7A-49BB-BE01-DA542FB6D61B}" srcId="{2E3B0C77-7F94-49FE-8641-AB71782A9B52}" destId="{87DEB61B-DBFE-4C45-A29D-E4B35D154167}" srcOrd="2" destOrd="0" parTransId="{17EEDC2B-C5F1-4743-AD80-E7F9D6962798}" sibTransId="{5087F0D3-E36C-45F4-9119-A0536FAE566E}"/>
    <dgm:cxn modelId="{5ACCBF5B-C6F2-4B69-8983-51222344B7C9}" type="presOf" srcId="{207C998D-51BB-4242-9F81-596D36FE96EB}" destId="{E6F6CDF6-0EDF-4E1F-8F20-E27CA991B099}" srcOrd="0" destOrd="0" presId="urn:microsoft.com/office/officeart/2005/8/layout/vProcess5"/>
    <dgm:cxn modelId="{0228AC77-C0F0-406D-8CC6-A0FC13E32664}" srcId="{2E3B0C77-7F94-49FE-8641-AB71782A9B52}" destId="{207C998D-51BB-4242-9F81-596D36FE96EB}" srcOrd="0" destOrd="0" parTransId="{3A586FC1-3BEA-43F9-9C51-D6E8ECFAC994}" sibTransId="{32927BE0-754A-449C-B443-47D7E3D639CC}"/>
    <dgm:cxn modelId="{8FE84EAD-4C02-4104-A285-3D6FCC55BEBA}" type="presOf" srcId="{5D8CB105-CE78-4A71-9093-E442203DE596}" destId="{193A34D2-9D83-428E-97C4-831CF249853F}" srcOrd="1" destOrd="0" presId="urn:microsoft.com/office/officeart/2005/8/layout/vProcess5"/>
    <dgm:cxn modelId="{414ACCBE-BED1-423F-906F-D741C26F181E}" srcId="{2E3B0C77-7F94-49FE-8641-AB71782A9B52}" destId="{5D8CB105-CE78-4A71-9093-E442203DE596}" srcOrd="1" destOrd="0" parTransId="{147E0CF2-9D8A-4A8A-A592-6791A64A6B48}" sibTransId="{7F8451B1-4364-4595-AE1C-B19643F716DB}"/>
    <dgm:cxn modelId="{C29DA7E2-9E7A-4EA6-87FB-F93DF3A265B2}" type="presOf" srcId="{207C998D-51BB-4242-9F81-596D36FE96EB}" destId="{871DACF4-8326-424D-BD94-F28399E298D4}" srcOrd="1" destOrd="0" presId="urn:microsoft.com/office/officeart/2005/8/layout/vProcess5"/>
    <dgm:cxn modelId="{D5C512ED-54AD-4849-BC3C-C23745B9FEF9}" type="presOf" srcId="{2E3B0C77-7F94-49FE-8641-AB71782A9B52}" destId="{7467B6E9-4679-4D55-93BC-73F01207B281}" srcOrd="0" destOrd="0" presId="urn:microsoft.com/office/officeart/2005/8/layout/vProcess5"/>
    <dgm:cxn modelId="{B4A81C38-2787-4463-ACD8-91CCEE21E7D0}" type="presParOf" srcId="{7467B6E9-4679-4D55-93BC-73F01207B281}" destId="{3781D538-15E9-4596-87D0-DDAB8A9C9B96}" srcOrd="0" destOrd="0" presId="urn:microsoft.com/office/officeart/2005/8/layout/vProcess5"/>
    <dgm:cxn modelId="{9AC12FDE-B1EA-43C7-84D4-DDD018BBEB99}" type="presParOf" srcId="{7467B6E9-4679-4D55-93BC-73F01207B281}" destId="{E6F6CDF6-0EDF-4E1F-8F20-E27CA991B099}" srcOrd="1" destOrd="0" presId="urn:microsoft.com/office/officeart/2005/8/layout/vProcess5"/>
    <dgm:cxn modelId="{95FAEEEA-4834-4F52-9A63-FC5DB77F521F}" type="presParOf" srcId="{7467B6E9-4679-4D55-93BC-73F01207B281}" destId="{9F5DB2AB-526B-4059-9892-E1CA95ADCEB2}" srcOrd="2" destOrd="0" presId="urn:microsoft.com/office/officeart/2005/8/layout/vProcess5"/>
    <dgm:cxn modelId="{5447C68C-53B9-4FD3-962D-A6E546265E9A}" type="presParOf" srcId="{7467B6E9-4679-4D55-93BC-73F01207B281}" destId="{D8A8E8FB-748D-4A84-8D35-56FC8B9B1267}" srcOrd="3" destOrd="0" presId="urn:microsoft.com/office/officeart/2005/8/layout/vProcess5"/>
    <dgm:cxn modelId="{D8CE2FB3-B4D8-44B1-AB24-E448FC08B910}" type="presParOf" srcId="{7467B6E9-4679-4D55-93BC-73F01207B281}" destId="{F010EE8C-575C-43ED-AA30-A4786356FE78}" srcOrd="4" destOrd="0" presId="urn:microsoft.com/office/officeart/2005/8/layout/vProcess5"/>
    <dgm:cxn modelId="{C3AF49DA-6B4A-4AA5-9A5A-2581979B7984}" type="presParOf" srcId="{7467B6E9-4679-4D55-93BC-73F01207B281}" destId="{33A5E773-C2F6-4FE1-9785-D8F02A9DA49A}" srcOrd="5" destOrd="0" presId="urn:microsoft.com/office/officeart/2005/8/layout/vProcess5"/>
    <dgm:cxn modelId="{701A998C-556C-422B-8AAB-276F57D19CAD}" type="presParOf" srcId="{7467B6E9-4679-4D55-93BC-73F01207B281}" destId="{871DACF4-8326-424D-BD94-F28399E298D4}" srcOrd="6" destOrd="0" presId="urn:microsoft.com/office/officeart/2005/8/layout/vProcess5"/>
    <dgm:cxn modelId="{E70EF792-4FC4-48F9-B173-1728797797D2}" type="presParOf" srcId="{7467B6E9-4679-4D55-93BC-73F01207B281}" destId="{193A34D2-9D83-428E-97C4-831CF249853F}" srcOrd="7" destOrd="0" presId="urn:microsoft.com/office/officeart/2005/8/layout/vProcess5"/>
    <dgm:cxn modelId="{02F05376-21F7-4DE3-9921-4B7C23104959}" type="presParOf" srcId="{7467B6E9-4679-4D55-93BC-73F01207B281}" destId="{40F9B7C1-51F8-4F00-897A-8197C65642DC}"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B2AC18F-5BB2-4DC4-A3AC-E817CDF8BAC7}" type="doc">
      <dgm:prSet loTypeId="urn:microsoft.com/office/officeart/2008/layout/HorizontalMultiLevelHierarchy" loCatId="hierarchy" qsTypeId="urn:microsoft.com/office/officeart/2005/8/quickstyle/simple5" qsCatId="simple" csTypeId="urn:microsoft.com/office/officeart/2005/8/colors/colorful1" csCatId="colorful" phldr="1"/>
      <dgm:spPr/>
      <dgm:t>
        <a:bodyPr/>
        <a:lstStyle/>
        <a:p>
          <a:endParaRPr lang="es-ES"/>
        </a:p>
      </dgm:t>
    </dgm:pt>
    <dgm:pt modelId="{2BEFBCAF-A214-4915-A649-8AB15C4D334E}">
      <dgm:prSet phldrT="[Texto]" custT="1">
        <dgm:style>
          <a:lnRef idx="1">
            <a:schemeClr val="accent2"/>
          </a:lnRef>
          <a:fillRef idx="2">
            <a:schemeClr val="accent2"/>
          </a:fillRef>
          <a:effectRef idx="1">
            <a:schemeClr val="accent2"/>
          </a:effectRef>
          <a:fontRef idx="minor">
            <a:schemeClr val="dk1"/>
          </a:fontRef>
        </dgm:style>
      </dgm:prSet>
      <dgm:spPr/>
      <dgm:t>
        <a:bodyPr/>
        <a:lstStyle/>
        <a:p>
          <a:r>
            <a:rPr lang="es-ES" sz="2400" dirty="0"/>
            <a:t>Teoría</a:t>
          </a:r>
        </a:p>
      </dgm:t>
    </dgm:pt>
    <dgm:pt modelId="{25E015B3-2DF7-49CB-985E-8E8E68E547DD}" type="parTrans" cxnId="{B27CA7DC-BCD9-40DC-B7DB-234CBCF3167B}">
      <dgm:prSet/>
      <dgm:spPr/>
      <dgm:t>
        <a:bodyPr/>
        <a:lstStyle/>
        <a:p>
          <a:endParaRPr lang="es-ES" sz="1100"/>
        </a:p>
      </dgm:t>
    </dgm:pt>
    <dgm:pt modelId="{610C697F-8C17-41AB-9B22-66C1675DDE96}" type="sibTrans" cxnId="{B27CA7DC-BCD9-40DC-B7DB-234CBCF3167B}">
      <dgm:prSet/>
      <dgm:spPr/>
      <dgm:t>
        <a:bodyPr/>
        <a:lstStyle/>
        <a:p>
          <a:endParaRPr lang="es-ES" sz="1100"/>
        </a:p>
      </dgm:t>
    </dgm:pt>
    <dgm:pt modelId="{4FAFCC37-DFFA-42F3-8EDD-683B4B31D9F6}">
      <dgm:prSet phldrT="[Texto]" custT="1"/>
      <dgm:spPr/>
      <dgm:t>
        <a:bodyPr/>
        <a:lstStyle/>
        <a:p>
          <a:r>
            <a:rPr lang="es-ES" sz="2000" b="0" dirty="0">
              <a:solidFill>
                <a:schemeClr val="tx1"/>
              </a:solidFill>
              <a:effectLst>
                <a:outerShdw blurRad="38100" dist="38100" dir="2700000" algn="tl">
                  <a:srgbClr val="000000">
                    <a:alpha val="43137"/>
                  </a:srgbClr>
                </a:outerShdw>
              </a:effectLst>
            </a:rPr>
            <a:t>Poder e innovación militar</a:t>
          </a:r>
        </a:p>
      </dgm:t>
    </dgm:pt>
    <dgm:pt modelId="{6ACBEE82-4BD1-4547-8DD2-D2F154C4B089}" type="parTrans" cxnId="{54B4D47D-3B4B-4BE5-B9B4-E4765F9DD43F}">
      <dgm:prSet custT="1"/>
      <dgm:spPr/>
      <dgm:t>
        <a:bodyPr/>
        <a:lstStyle/>
        <a:p>
          <a:endParaRPr lang="es-ES" sz="400"/>
        </a:p>
      </dgm:t>
    </dgm:pt>
    <dgm:pt modelId="{6F4CB75B-144D-4EAB-8AD0-95424DEBFA76}" type="sibTrans" cxnId="{54B4D47D-3B4B-4BE5-B9B4-E4765F9DD43F}">
      <dgm:prSet/>
      <dgm:spPr/>
      <dgm:t>
        <a:bodyPr/>
        <a:lstStyle/>
        <a:p>
          <a:endParaRPr lang="es-ES" sz="1100"/>
        </a:p>
      </dgm:t>
    </dgm:pt>
    <dgm:pt modelId="{B69F14E5-3989-4A5E-B0F1-84AA71D5176C}">
      <dgm:prSet phldrT="[Texto]" custT="1"/>
      <dgm:spPr/>
      <dgm:t>
        <a:bodyPr/>
        <a:lstStyle/>
        <a:p>
          <a:r>
            <a:rPr lang="es-ES" sz="2000" b="0" dirty="0">
              <a:solidFill>
                <a:schemeClr val="tx1"/>
              </a:solidFill>
              <a:effectLst>
                <a:outerShdw blurRad="38100" dist="38100" dir="2700000" algn="tl">
                  <a:srgbClr val="000000">
                    <a:alpha val="43137"/>
                  </a:srgbClr>
                </a:outerShdw>
              </a:effectLst>
            </a:rPr>
            <a:t>Desarrollo y transformación de Capacidades militares</a:t>
          </a:r>
        </a:p>
      </dgm:t>
    </dgm:pt>
    <dgm:pt modelId="{B916B36C-0062-421E-B882-D3C1A3FF7493}" type="parTrans" cxnId="{0FA99A55-65E7-46C4-B8A9-4A139349F500}">
      <dgm:prSet custT="1"/>
      <dgm:spPr/>
      <dgm:t>
        <a:bodyPr/>
        <a:lstStyle/>
        <a:p>
          <a:endParaRPr lang="es-ES" sz="100"/>
        </a:p>
      </dgm:t>
    </dgm:pt>
    <dgm:pt modelId="{25D47254-66B2-484F-A607-FA5A5E2A6936}" type="sibTrans" cxnId="{0FA99A55-65E7-46C4-B8A9-4A139349F500}">
      <dgm:prSet/>
      <dgm:spPr/>
      <dgm:t>
        <a:bodyPr/>
        <a:lstStyle/>
        <a:p>
          <a:endParaRPr lang="es-ES" sz="1100"/>
        </a:p>
      </dgm:t>
    </dgm:pt>
    <dgm:pt modelId="{B018638B-139D-4AED-8BDD-5D63D7A73AF4}">
      <dgm:prSet phldrT="[Texto]" custT="1"/>
      <dgm:spPr/>
      <dgm:t>
        <a:bodyPr/>
        <a:lstStyle/>
        <a:p>
          <a:r>
            <a:rPr lang="es-ES" sz="2000" b="0" dirty="0">
              <a:solidFill>
                <a:schemeClr val="tx1"/>
              </a:solidFill>
              <a:effectLst>
                <a:outerShdw blurRad="38100" dist="38100" dir="2700000" algn="tl">
                  <a:srgbClr val="000000">
                    <a:alpha val="43137"/>
                  </a:srgbClr>
                </a:outerShdw>
              </a:effectLst>
            </a:rPr>
            <a:t>Teorías del liderazgo</a:t>
          </a:r>
        </a:p>
      </dgm:t>
    </dgm:pt>
    <dgm:pt modelId="{BB0EA284-3689-4B78-86F5-2C03B131E3B8}" type="parTrans" cxnId="{5B222D08-5AC6-4738-9969-95A2BDB2BEC2}">
      <dgm:prSet custT="1"/>
      <dgm:spPr/>
      <dgm:t>
        <a:bodyPr/>
        <a:lstStyle/>
        <a:p>
          <a:endParaRPr lang="es-ES" sz="100"/>
        </a:p>
      </dgm:t>
    </dgm:pt>
    <dgm:pt modelId="{EE82D04A-C547-42C5-8121-F330A92DF3AE}" type="sibTrans" cxnId="{5B222D08-5AC6-4738-9969-95A2BDB2BEC2}">
      <dgm:prSet/>
      <dgm:spPr/>
      <dgm:t>
        <a:bodyPr/>
        <a:lstStyle/>
        <a:p>
          <a:endParaRPr lang="es-ES" sz="1100"/>
        </a:p>
      </dgm:t>
    </dgm:pt>
    <dgm:pt modelId="{01CA0694-B237-447D-AFF8-BEF2921F570E}">
      <dgm:prSet phldrT="[Texto]" custT="1"/>
      <dgm:spPr/>
      <dgm:t>
        <a:bodyPr/>
        <a:lstStyle/>
        <a:p>
          <a:r>
            <a:rPr lang="es-ES" sz="2000" b="0" dirty="0">
              <a:solidFill>
                <a:schemeClr val="tx1"/>
              </a:solidFill>
              <a:effectLst>
                <a:outerShdw blurRad="38100" dist="38100" dir="2700000" algn="tl">
                  <a:srgbClr val="000000">
                    <a:alpha val="43137"/>
                  </a:srgbClr>
                </a:outerShdw>
              </a:effectLst>
            </a:rPr>
            <a:t>Preparación prospectiva</a:t>
          </a:r>
        </a:p>
      </dgm:t>
    </dgm:pt>
    <dgm:pt modelId="{EB31C23E-0120-4DFF-A007-32FB5555212E}" type="parTrans" cxnId="{D7FD6D5D-0156-4B42-AEE5-014D796D66C8}">
      <dgm:prSet custT="1"/>
      <dgm:spPr/>
      <dgm:t>
        <a:bodyPr/>
        <a:lstStyle/>
        <a:p>
          <a:endParaRPr lang="es-ES" sz="100"/>
        </a:p>
      </dgm:t>
    </dgm:pt>
    <dgm:pt modelId="{176CD7BF-BC28-49CF-8F2C-BAB4F2CA8C8F}" type="sibTrans" cxnId="{D7FD6D5D-0156-4B42-AEE5-014D796D66C8}">
      <dgm:prSet/>
      <dgm:spPr/>
      <dgm:t>
        <a:bodyPr/>
        <a:lstStyle/>
        <a:p>
          <a:endParaRPr lang="es-ES" sz="1100"/>
        </a:p>
      </dgm:t>
    </dgm:pt>
    <dgm:pt modelId="{C7154576-0F4C-4C24-AE77-255570E2BD52}">
      <dgm:prSet phldrT="[Texto]" custT="1"/>
      <dgm:spPr/>
      <dgm:t>
        <a:bodyPr/>
        <a:lstStyle/>
        <a:p>
          <a:r>
            <a:rPr lang="es-ES" sz="1600" dirty="0"/>
            <a:t>Teoría del liderazgo conductual</a:t>
          </a:r>
        </a:p>
      </dgm:t>
    </dgm:pt>
    <dgm:pt modelId="{38EE4FA5-3E3E-40F9-97FC-9A9893A03ED8}" type="parTrans" cxnId="{7CF893FE-4313-4737-9FB7-6D0A7451796E}">
      <dgm:prSet/>
      <dgm:spPr/>
      <dgm:t>
        <a:bodyPr/>
        <a:lstStyle/>
        <a:p>
          <a:endParaRPr lang="es-EC"/>
        </a:p>
      </dgm:t>
    </dgm:pt>
    <dgm:pt modelId="{67816AEE-0E9D-4A8C-81A9-E832725D1AD2}" type="sibTrans" cxnId="{7CF893FE-4313-4737-9FB7-6D0A7451796E}">
      <dgm:prSet/>
      <dgm:spPr/>
      <dgm:t>
        <a:bodyPr/>
        <a:lstStyle/>
        <a:p>
          <a:endParaRPr lang="es-EC"/>
        </a:p>
      </dgm:t>
    </dgm:pt>
    <dgm:pt modelId="{77E8387F-AAE5-4BB0-9F50-0D9411325A34}">
      <dgm:prSet phldrT="[Texto]" custT="1"/>
      <dgm:spPr/>
      <dgm:t>
        <a:bodyPr/>
        <a:lstStyle/>
        <a:p>
          <a:r>
            <a:rPr lang="es-ES" sz="1600" dirty="0"/>
            <a:t>Teoría del gran hombre</a:t>
          </a:r>
        </a:p>
      </dgm:t>
    </dgm:pt>
    <dgm:pt modelId="{39299595-7B45-4943-B5F5-8B6F90E562F9}" type="parTrans" cxnId="{E6CE34A8-FC6B-414B-BFDE-A896322A57E3}">
      <dgm:prSet/>
      <dgm:spPr/>
      <dgm:t>
        <a:bodyPr/>
        <a:lstStyle/>
        <a:p>
          <a:endParaRPr lang="es-EC"/>
        </a:p>
      </dgm:t>
    </dgm:pt>
    <dgm:pt modelId="{27B63F74-E949-4E76-938F-D1381A4A21AA}" type="sibTrans" cxnId="{E6CE34A8-FC6B-414B-BFDE-A896322A57E3}">
      <dgm:prSet/>
      <dgm:spPr/>
      <dgm:t>
        <a:bodyPr/>
        <a:lstStyle/>
        <a:p>
          <a:endParaRPr lang="es-EC"/>
        </a:p>
      </dgm:t>
    </dgm:pt>
    <dgm:pt modelId="{97C9E279-076A-43BF-A03C-2E13312FCE02}">
      <dgm:prSet phldrT="[Texto]" custT="1"/>
      <dgm:spPr/>
      <dgm:t>
        <a:bodyPr/>
        <a:lstStyle/>
        <a:p>
          <a:r>
            <a:rPr lang="es-ES" sz="1600" dirty="0"/>
            <a:t>Teoría situacional (contingencia)</a:t>
          </a:r>
        </a:p>
      </dgm:t>
    </dgm:pt>
    <dgm:pt modelId="{B32B219D-7A9F-433F-B850-02494B610258}" type="parTrans" cxnId="{0CEB9AEB-88BC-46DA-B0FC-17C37DC7E119}">
      <dgm:prSet/>
      <dgm:spPr/>
      <dgm:t>
        <a:bodyPr/>
        <a:lstStyle/>
        <a:p>
          <a:endParaRPr lang="es-EC"/>
        </a:p>
      </dgm:t>
    </dgm:pt>
    <dgm:pt modelId="{14DF56EC-E0D9-48F9-B13F-FE96DF6CDDBF}" type="sibTrans" cxnId="{0CEB9AEB-88BC-46DA-B0FC-17C37DC7E119}">
      <dgm:prSet/>
      <dgm:spPr/>
      <dgm:t>
        <a:bodyPr/>
        <a:lstStyle/>
        <a:p>
          <a:endParaRPr lang="es-EC"/>
        </a:p>
      </dgm:t>
    </dgm:pt>
    <dgm:pt modelId="{AB663D85-D20A-47FA-BE30-1600B5984A92}">
      <dgm:prSet phldrT="[Texto]" custT="1"/>
      <dgm:spPr/>
      <dgm:t>
        <a:bodyPr/>
        <a:lstStyle/>
        <a:p>
          <a:r>
            <a:rPr lang="es-ES" sz="1600" dirty="0"/>
            <a:t>Teoría de la gestión (Liderazgo transaccional)</a:t>
          </a:r>
        </a:p>
      </dgm:t>
    </dgm:pt>
    <dgm:pt modelId="{27CAA249-FF0C-4242-A531-EDEA295CDE7E}" type="parTrans" cxnId="{67E2C305-4F1C-4E6C-BDFA-A89A69E24679}">
      <dgm:prSet/>
      <dgm:spPr/>
      <dgm:t>
        <a:bodyPr/>
        <a:lstStyle/>
        <a:p>
          <a:endParaRPr lang="es-EC"/>
        </a:p>
      </dgm:t>
    </dgm:pt>
    <dgm:pt modelId="{13E944D8-DDBA-4692-9B4A-B310BAAC386A}" type="sibTrans" cxnId="{67E2C305-4F1C-4E6C-BDFA-A89A69E24679}">
      <dgm:prSet/>
      <dgm:spPr/>
      <dgm:t>
        <a:bodyPr/>
        <a:lstStyle/>
        <a:p>
          <a:endParaRPr lang="es-EC"/>
        </a:p>
      </dgm:t>
    </dgm:pt>
    <dgm:pt modelId="{49C81803-C5B2-4441-8C3B-C9B9388B0D54}">
      <dgm:prSet phldrT="[Texto]" custT="1"/>
      <dgm:spPr/>
      <dgm:t>
        <a:bodyPr/>
        <a:lstStyle/>
        <a:p>
          <a:r>
            <a:rPr lang="es-ES" sz="1600"/>
            <a:t>Teoría participativa. (Liderazgo Participativo)</a:t>
          </a:r>
          <a:endParaRPr lang="es-ES" sz="1600" dirty="0"/>
        </a:p>
      </dgm:t>
    </dgm:pt>
    <dgm:pt modelId="{D5836259-0336-4505-8EE7-E108900B8DEB}" type="parTrans" cxnId="{003E04D4-14EF-4FEC-94DF-DF2F775E365A}">
      <dgm:prSet/>
      <dgm:spPr/>
      <dgm:t>
        <a:bodyPr/>
        <a:lstStyle/>
        <a:p>
          <a:endParaRPr lang="es-EC"/>
        </a:p>
      </dgm:t>
    </dgm:pt>
    <dgm:pt modelId="{E51F24A3-F127-4DF6-BE62-099BD22E426A}" type="sibTrans" cxnId="{003E04D4-14EF-4FEC-94DF-DF2F775E365A}">
      <dgm:prSet/>
      <dgm:spPr/>
      <dgm:t>
        <a:bodyPr/>
        <a:lstStyle/>
        <a:p>
          <a:endParaRPr lang="es-EC"/>
        </a:p>
      </dgm:t>
    </dgm:pt>
    <dgm:pt modelId="{D8D43EE0-066E-46B8-832E-6A0AA6CF4D2B}">
      <dgm:prSet phldrT="[Texto]" custT="1"/>
      <dgm:spPr/>
      <dgm:t>
        <a:bodyPr/>
        <a:lstStyle/>
        <a:p>
          <a:r>
            <a:rPr lang="es-ES" sz="1600"/>
            <a:t>Teoría del poder</a:t>
          </a:r>
          <a:endParaRPr lang="es-ES" sz="1600" dirty="0"/>
        </a:p>
      </dgm:t>
    </dgm:pt>
    <dgm:pt modelId="{CDD3AE9F-FB9C-4840-8167-758836609764}" type="parTrans" cxnId="{7B68545F-3100-4C23-8E1E-7EDB7091D23E}">
      <dgm:prSet/>
      <dgm:spPr/>
      <dgm:t>
        <a:bodyPr/>
        <a:lstStyle/>
        <a:p>
          <a:endParaRPr lang="es-EC"/>
        </a:p>
      </dgm:t>
    </dgm:pt>
    <dgm:pt modelId="{54B56AE4-AAA9-416F-A443-F71D4FB8B9E1}" type="sibTrans" cxnId="{7B68545F-3100-4C23-8E1E-7EDB7091D23E}">
      <dgm:prSet/>
      <dgm:spPr/>
      <dgm:t>
        <a:bodyPr/>
        <a:lstStyle/>
        <a:p>
          <a:endParaRPr lang="es-EC"/>
        </a:p>
      </dgm:t>
    </dgm:pt>
    <dgm:pt modelId="{C4491E82-4BED-4CBA-A186-6403ED40117F}">
      <dgm:prSet phldrT="[Texto]" custT="1"/>
      <dgm:spPr/>
      <dgm:t>
        <a:bodyPr/>
        <a:lstStyle/>
        <a:p>
          <a:r>
            <a:rPr lang="es-ES" sz="1600" dirty="0"/>
            <a:t>Teoría de las relaciones</a:t>
          </a:r>
        </a:p>
      </dgm:t>
    </dgm:pt>
    <dgm:pt modelId="{E1A5C739-CAF6-41AE-8FC3-96CDB31763B7}" type="parTrans" cxnId="{8B945341-B2DC-4CA9-AAEF-6D42E48D5B71}">
      <dgm:prSet/>
      <dgm:spPr/>
      <dgm:t>
        <a:bodyPr/>
        <a:lstStyle/>
        <a:p>
          <a:endParaRPr lang="es-EC"/>
        </a:p>
      </dgm:t>
    </dgm:pt>
    <dgm:pt modelId="{D4D5A9B4-7BD6-486B-B32D-6E8E1948E3B3}" type="sibTrans" cxnId="{8B945341-B2DC-4CA9-AAEF-6D42E48D5B71}">
      <dgm:prSet/>
      <dgm:spPr/>
      <dgm:t>
        <a:bodyPr/>
        <a:lstStyle/>
        <a:p>
          <a:endParaRPr lang="es-EC"/>
        </a:p>
      </dgm:t>
    </dgm:pt>
    <dgm:pt modelId="{806E5D07-971E-4E09-865C-024D29111FEC}" type="pres">
      <dgm:prSet presAssocID="{9B2AC18F-5BB2-4DC4-A3AC-E817CDF8BAC7}" presName="Name0" presStyleCnt="0">
        <dgm:presLayoutVars>
          <dgm:chPref val="1"/>
          <dgm:dir/>
          <dgm:animOne val="branch"/>
          <dgm:animLvl val="lvl"/>
          <dgm:resizeHandles val="exact"/>
        </dgm:presLayoutVars>
      </dgm:prSet>
      <dgm:spPr/>
    </dgm:pt>
    <dgm:pt modelId="{B88A0610-7429-47C9-9CEF-893BE074219A}" type="pres">
      <dgm:prSet presAssocID="{2BEFBCAF-A214-4915-A649-8AB15C4D334E}" presName="root1" presStyleCnt="0"/>
      <dgm:spPr/>
    </dgm:pt>
    <dgm:pt modelId="{02C2A335-B375-4D28-8159-1AEB0938A175}" type="pres">
      <dgm:prSet presAssocID="{2BEFBCAF-A214-4915-A649-8AB15C4D334E}" presName="LevelOneTextNode" presStyleLbl="node0" presStyleIdx="0" presStyleCnt="1">
        <dgm:presLayoutVars>
          <dgm:chPref val="3"/>
        </dgm:presLayoutVars>
      </dgm:prSet>
      <dgm:spPr/>
    </dgm:pt>
    <dgm:pt modelId="{6919EFEC-9F33-40FE-B35C-797986D26734}" type="pres">
      <dgm:prSet presAssocID="{2BEFBCAF-A214-4915-A649-8AB15C4D334E}" presName="level2hierChild" presStyleCnt="0"/>
      <dgm:spPr/>
    </dgm:pt>
    <dgm:pt modelId="{DE713440-3B5C-4CF1-84CC-0E64CE01B645}" type="pres">
      <dgm:prSet presAssocID="{6ACBEE82-4BD1-4547-8DD2-D2F154C4B089}" presName="conn2-1" presStyleLbl="parChTrans1D2" presStyleIdx="0" presStyleCnt="4"/>
      <dgm:spPr/>
    </dgm:pt>
    <dgm:pt modelId="{F36751DA-D4B3-4F2E-AACC-65BEBAFA97BC}" type="pres">
      <dgm:prSet presAssocID="{6ACBEE82-4BD1-4547-8DD2-D2F154C4B089}" presName="connTx" presStyleLbl="parChTrans1D2" presStyleIdx="0" presStyleCnt="4"/>
      <dgm:spPr/>
    </dgm:pt>
    <dgm:pt modelId="{7D9CC02D-675C-4FCD-8B3A-AD3D5C4BAC25}" type="pres">
      <dgm:prSet presAssocID="{4FAFCC37-DFFA-42F3-8EDD-683B4B31D9F6}" presName="root2" presStyleCnt="0"/>
      <dgm:spPr/>
    </dgm:pt>
    <dgm:pt modelId="{BC0B8DCC-C7AF-42EF-9CAB-C9D9571D341C}" type="pres">
      <dgm:prSet presAssocID="{4FAFCC37-DFFA-42F3-8EDD-683B4B31D9F6}" presName="LevelTwoTextNode" presStyleLbl="node2" presStyleIdx="0" presStyleCnt="4" custScaleX="149218">
        <dgm:presLayoutVars>
          <dgm:chPref val="3"/>
        </dgm:presLayoutVars>
      </dgm:prSet>
      <dgm:spPr/>
    </dgm:pt>
    <dgm:pt modelId="{ED046477-3904-426B-90A2-7D98F0C5E508}" type="pres">
      <dgm:prSet presAssocID="{4FAFCC37-DFFA-42F3-8EDD-683B4B31D9F6}" presName="level3hierChild" presStyleCnt="0"/>
      <dgm:spPr/>
    </dgm:pt>
    <dgm:pt modelId="{819564F6-68C1-4852-B1A5-A123BDE5AE6B}" type="pres">
      <dgm:prSet presAssocID="{B916B36C-0062-421E-B882-D3C1A3FF7493}" presName="conn2-1" presStyleLbl="parChTrans1D2" presStyleIdx="1" presStyleCnt="4"/>
      <dgm:spPr/>
    </dgm:pt>
    <dgm:pt modelId="{78C7B216-515E-4884-95AC-770FDF3F19AE}" type="pres">
      <dgm:prSet presAssocID="{B916B36C-0062-421E-B882-D3C1A3FF7493}" presName="connTx" presStyleLbl="parChTrans1D2" presStyleIdx="1" presStyleCnt="4"/>
      <dgm:spPr/>
    </dgm:pt>
    <dgm:pt modelId="{2BCF3AA2-8A9F-438A-A1C0-767E4586DE7E}" type="pres">
      <dgm:prSet presAssocID="{B69F14E5-3989-4A5E-B0F1-84AA71D5176C}" presName="root2" presStyleCnt="0"/>
      <dgm:spPr/>
    </dgm:pt>
    <dgm:pt modelId="{57B28A86-9A50-4B91-97F4-D9A2CC38080D}" type="pres">
      <dgm:prSet presAssocID="{B69F14E5-3989-4A5E-B0F1-84AA71D5176C}" presName="LevelTwoTextNode" presStyleLbl="node2" presStyleIdx="1" presStyleCnt="4" custScaleX="149218">
        <dgm:presLayoutVars>
          <dgm:chPref val="3"/>
        </dgm:presLayoutVars>
      </dgm:prSet>
      <dgm:spPr/>
    </dgm:pt>
    <dgm:pt modelId="{A3129B6C-D30A-4B04-B5F6-A62D18B35217}" type="pres">
      <dgm:prSet presAssocID="{B69F14E5-3989-4A5E-B0F1-84AA71D5176C}" presName="level3hierChild" presStyleCnt="0"/>
      <dgm:spPr/>
    </dgm:pt>
    <dgm:pt modelId="{19FFB2F5-B672-45E6-99CD-B74E981EDFEC}" type="pres">
      <dgm:prSet presAssocID="{BB0EA284-3689-4B78-86F5-2C03B131E3B8}" presName="conn2-1" presStyleLbl="parChTrans1D2" presStyleIdx="2" presStyleCnt="4"/>
      <dgm:spPr/>
    </dgm:pt>
    <dgm:pt modelId="{83EBC58A-2F7A-42F2-B2FA-2C35F3E4DB96}" type="pres">
      <dgm:prSet presAssocID="{BB0EA284-3689-4B78-86F5-2C03B131E3B8}" presName="connTx" presStyleLbl="parChTrans1D2" presStyleIdx="2" presStyleCnt="4"/>
      <dgm:spPr/>
    </dgm:pt>
    <dgm:pt modelId="{79EFDBC3-4C09-4254-98BE-DED263D95A58}" type="pres">
      <dgm:prSet presAssocID="{B018638B-139D-4AED-8BDD-5D63D7A73AF4}" presName="root2" presStyleCnt="0"/>
      <dgm:spPr/>
    </dgm:pt>
    <dgm:pt modelId="{78FB23FB-2C2D-4912-B602-D84B4AF6B587}" type="pres">
      <dgm:prSet presAssocID="{B018638B-139D-4AED-8BDD-5D63D7A73AF4}" presName="LevelTwoTextNode" presStyleLbl="node2" presStyleIdx="2" presStyleCnt="4" custScaleX="149218">
        <dgm:presLayoutVars>
          <dgm:chPref val="3"/>
        </dgm:presLayoutVars>
      </dgm:prSet>
      <dgm:spPr/>
    </dgm:pt>
    <dgm:pt modelId="{381098C2-127F-4153-B7C4-F3F988C499D1}" type="pres">
      <dgm:prSet presAssocID="{B018638B-139D-4AED-8BDD-5D63D7A73AF4}" presName="level3hierChild" presStyleCnt="0"/>
      <dgm:spPr/>
    </dgm:pt>
    <dgm:pt modelId="{48B16DE5-B813-44CE-8978-F252696CFEC0}" type="pres">
      <dgm:prSet presAssocID="{38EE4FA5-3E3E-40F9-97FC-9A9893A03ED8}" presName="conn2-1" presStyleLbl="parChTrans1D3" presStyleIdx="0" presStyleCnt="7"/>
      <dgm:spPr/>
    </dgm:pt>
    <dgm:pt modelId="{12D4E802-8491-48AE-AC2D-5E50CAFF6A9C}" type="pres">
      <dgm:prSet presAssocID="{38EE4FA5-3E3E-40F9-97FC-9A9893A03ED8}" presName="connTx" presStyleLbl="parChTrans1D3" presStyleIdx="0" presStyleCnt="7"/>
      <dgm:spPr/>
    </dgm:pt>
    <dgm:pt modelId="{CD286FF9-246A-4829-A765-48E59A00450D}" type="pres">
      <dgm:prSet presAssocID="{C7154576-0F4C-4C24-AE77-255570E2BD52}" presName="root2" presStyleCnt="0"/>
      <dgm:spPr/>
    </dgm:pt>
    <dgm:pt modelId="{EBC00EC8-C0D2-4D98-9091-12CCC98A78D6}" type="pres">
      <dgm:prSet presAssocID="{C7154576-0F4C-4C24-AE77-255570E2BD52}" presName="LevelTwoTextNode" presStyleLbl="node3" presStyleIdx="0" presStyleCnt="7" custScaleX="151714">
        <dgm:presLayoutVars>
          <dgm:chPref val="3"/>
        </dgm:presLayoutVars>
      </dgm:prSet>
      <dgm:spPr/>
    </dgm:pt>
    <dgm:pt modelId="{CAD46556-6455-4F82-B01E-FC9705685358}" type="pres">
      <dgm:prSet presAssocID="{C7154576-0F4C-4C24-AE77-255570E2BD52}" presName="level3hierChild" presStyleCnt="0"/>
      <dgm:spPr/>
    </dgm:pt>
    <dgm:pt modelId="{A020FA58-F096-4DAC-9088-A39ACC7CAFAB}" type="pres">
      <dgm:prSet presAssocID="{39299595-7B45-4943-B5F5-8B6F90E562F9}" presName="conn2-1" presStyleLbl="parChTrans1D3" presStyleIdx="1" presStyleCnt="7"/>
      <dgm:spPr/>
    </dgm:pt>
    <dgm:pt modelId="{3F1A6B7C-F7D2-4530-89DB-6EC90C8B95B4}" type="pres">
      <dgm:prSet presAssocID="{39299595-7B45-4943-B5F5-8B6F90E562F9}" presName="connTx" presStyleLbl="parChTrans1D3" presStyleIdx="1" presStyleCnt="7"/>
      <dgm:spPr/>
    </dgm:pt>
    <dgm:pt modelId="{D55C0270-4CF5-4DC9-BB24-E6B619BE6A9E}" type="pres">
      <dgm:prSet presAssocID="{77E8387F-AAE5-4BB0-9F50-0D9411325A34}" presName="root2" presStyleCnt="0"/>
      <dgm:spPr/>
    </dgm:pt>
    <dgm:pt modelId="{B5841E63-F38B-4889-932A-C1DDA329CB81}" type="pres">
      <dgm:prSet presAssocID="{77E8387F-AAE5-4BB0-9F50-0D9411325A34}" presName="LevelTwoTextNode" presStyleLbl="node3" presStyleIdx="1" presStyleCnt="7" custScaleX="151714">
        <dgm:presLayoutVars>
          <dgm:chPref val="3"/>
        </dgm:presLayoutVars>
      </dgm:prSet>
      <dgm:spPr/>
    </dgm:pt>
    <dgm:pt modelId="{87B2E89A-B5E4-4176-9A3D-1D91B199610C}" type="pres">
      <dgm:prSet presAssocID="{77E8387F-AAE5-4BB0-9F50-0D9411325A34}" presName="level3hierChild" presStyleCnt="0"/>
      <dgm:spPr/>
    </dgm:pt>
    <dgm:pt modelId="{9B8C4DE7-437B-4F5B-B4E8-08D786664649}" type="pres">
      <dgm:prSet presAssocID="{B32B219D-7A9F-433F-B850-02494B610258}" presName="conn2-1" presStyleLbl="parChTrans1D3" presStyleIdx="2" presStyleCnt="7"/>
      <dgm:spPr/>
    </dgm:pt>
    <dgm:pt modelId="{0218588E-DF56-4B1B-957E-3D52B69CAB25}" type="pres">
      <dgm:prSet presAssocID="{B32B219D-7A9F-433F-B850-02494B610258}" presName="connTx" presStyleLbl="parChTrans1D3" presStyleIdx="2" presStyleCnt="7"/>
      <dgm:spPr/>
    </dgm:pt>
    <dgm:pt modelId="{B0408C45-31B0-45B9-A2A3-82ADFBD284D4}" type="pres">
      <dgm:prSet presAssocID="{97C9E279-076A-43BF-A03C-2E13312FCE02}" presName="root2" presStyleCnt="0"/>
      <dgm:spPr/>
    </dgm:pt>
    <dgm:pt modelId="{005669DF-AB21-4EF7-A5FE-93C7F780CDA5}" type="pres">
      <dgm:prSet presAssocID="{97C9E279-076A-43BF-A03C-2E13312FCE02}" presName="LevelTwoTextNode" presStyleLbl="node3" presStyleIdx="2" presStyleCnt="7" custScaleX="151714">
        <dgm:presLayoutVars>
          <dgm:chPref val="3"/>
        </dgm:presLayoutVars>
      </dgm:prSet>
      <dgm:spPr/>
    </dgm:pt>
    <dgm:pt modelId="{AC9A6386-D06D-4E77-AD86-E01CF8A7C9B5}" type="pres">
      <dgm:prSet presAssocID="{97C9E279-076A-43BF-A03C-2E13312FCE02}" presName="level3hierChild" presStyleCnt="0"/>
      <dgm:spPr/>
    </dgm:pt>
    <dgm:pt modelId="{511D6001-F407-4800-B29E-5381F15BD494}" type="pres">
      <dgm:prSet presAssocID="{27CAA249-FF0C-4242-A531-EDEA295CDE7E}" presName="conn2-1" presStyleLbl="parChTrans1D3" presStyleIdx="3" presStyleCnt="7"/>
      <dgm:spPr/>
    </dgm:pt>
    <dgm:pt modelId="{ECEAF072-F269-4756-8FE5-A108A1CB8111}" type="pres">
      <dgm:prSet presAssocID="{27CAA249-FF0C-4242-A531-EDEA295CDE7E}" presName="connTx" presStyleLbl="parChTrans1D3" presStyleIdx="3" presStyleCnt="7"/>
      <dgm:spPr/>
    </dgm:pt>
    <dgm:pt modelId="{16B8E86D-BCFF-4E18-802F-11A9CEFFDD63}" type="pres">
      <dgm:prSet presAssocID="{AB663D85-D20A-47FA-BE30-1600B5984A92}" presName="root2" presStyleCnt="0"/>
      <dgm:spPr/>
    </dgm:pt>
    <dgm:pt modelId="{E5E6CFD9-F1CD-410E-83F0-BA7246632B4D}" type="pres">
      <dgm:prSet presAssocID="{AB663D85-D20A-47FA-BE30-1600B5984A92}" presName="LevelTwoTextNode" presStyleLbl="node3" presStyleIdx="3" presStyleCnt="7" custScaleX="151714">
        <dgm:presLayoutVars>
          <dgm:chPref val="3"/>
        </dgm:presLayoutVars>
      </dgm:prSet>
      <dgm:spPr/>
    </dgm:pt>
    <dgm:pt modelId="{43E89AF8-F707-4AFF-A48E-F0856AF5B4E9}" type="pres">
      <dgm:prSet presAssocID="{AB663D85-D20A-47FA-BE30-1600B5984A92}" presName="level3hierChild" presStyleCnt="0"/>
      <dgm:spPr/>
    </dgm:pt>
    <dgm:pt modelId="{FC83BE7A-A0FE-457B-BEF6-DFB3701F2CCB}" type="pres">
      <dgm:prSet presAssocID="{D5836259-0336-4505-8EE7-E108900B8DEB}" presName="conn2-1" presStyleLbl="parChTrans1D3" presStyleIdx="4" presStyleCnt="7"/>
      <dgm:spPr/>
    </dgm:pt>
    <dgm:pt modelId="{E81A59D7-7068-4266-9ADD-F593E124E240}" type="pres">
      <dgm:prSet presAssocID="{D5836259-0336-4505-8EE7-E108900B8DEB}" presName="connTx" presStyleLbl="parChTrans1D3" presStyleIdx="4" presStyleCnt="7"/>
      <dgm:spPr/>
    </dgm:pt>
    <dgm:pt modelId="{FB785EDD-6C97-49B0-AC3C-901BD7083497}" type="pres">
      <dgm:prSet presAssocID="{49C81803-C5B2-4441-8C3B-C9B9388B0D54}" presName="root2" presStyleCnt="0"/>
      <dgm:spPr/>
    </dgm:pt>
    <dgm:pt modelId="{9FD41286-C30F-4C64-AD72-28E56A21FCB3}" type="pres">
      <dgm:prSet presAssocID="{49C81803-C5B2-4441-8C3B-C9B9388B0D54}" presName="LevelTwoTextNode" presStyleLbl="node3" presStyleIdx="4" presStyleCnt="7" custScaleX="151714">
        <dgm:presLayoutVars>
          <dgm:chPref val="3"/>
        </dgm:presLayoutVars>
      </dgm:prSet>
      <dgm:spPr/>
    </dgm:pt>
    <dgm:pt modelId="{C375F07F-47B6-46C6-94F4-742A166A8298}" type="pres">
      <dgm:prSet presAssocID="{49C81803-C5B2-4441-8C3B-C9B9388B0D54}" presName="level3hierChild" presStyleCnt="0"/>
      <dgm:spPr/>
    </dgm:pt>
    <dgm:pt modelId="{661E3746-809E-4355-B57E-2D27B71A8E44}" type="pres">
      <dgm:prSet presAssocID="{CDD3AE9F-FB9C-4840-8167-758836609764}" presName="conn2-1" presStyleLbl="parChTrans1D3" presStyleIdx="5" presStyleCnt="7"/>
      <dgm:spPr/>
    </dgm:pt>
    <dgm:pt modelId="{B9BFD313-D916-487D-8325-C7078C21F3D2}" type="pres">
      <dgm:prSet presAssocID="{CDD3AE9F-FB9C-4840-8167-758836609764}" presName="connTx" presStyleLbl="parChTrans1D3" presStyleIdx="5" presStyleCnt="7"/>
      <dgm:spPr/>
    </dgm:pt>
    <dgm:pt modelId="{0DF00DE2-8134-442D-AF4F-F5FB79FDCD0E}" type="pres">
      <dgm:prSet presAssocID="{D8D43EE0-066E-46B8-832E-6A0AA6CF4D2B}" presName="root2" presStyleCnt="0"/>
      <dgm:spPr/>
    </dgm:pt>
    <dgm:pt modelId="{403340C1-0C50-4AD8-ABEF-4F50EBFA69AF}" type="pres">
      <dgm:prSet presAssocID="{D8D43EE0-066E-46B8-832E-6A0AA6CF4D2B}" presName="LevelTwoTextNode" presStyleLbl="node3" presStyleIdx="5" presStyleCnt="7" custScaleX="151714">
        <dgm:presLayoutVars>
          <dgm:chPref val="3"/>
        </dgm:presLayoutVars>
      </dgm:prSet>
      <dgm:spPr/>
    </dgm:pt>
    <dgm:pt modelId="{2EF44369-9D11-4B7E-BE8F-0495DCD66802}" type="pres">
      <dgm:prSet presAssocID="{D8D43EE0-066E-46B8-832E-6A0AA6CF4D2B}" presName="level3hierChild" presStyleCnt="0"/>
      <dgm:spPr/>
    </dgm:pt>
    <dgm:pt modelId="{0DF1FFCE-5D0F-49EE-AB52-E117A674C800}" type="pres">
      <dgm:prSet presAssocID="{E1A5C739-CAF6-41AE-8FC3-96CDB31763B7}" presName="conn2-1" presStyleLbl="parChTrans1D3" presStyleIdx="6" presStyleCnt="7"/>
      <dgm:spPr/>
    </dgm:pt>
    <dgm:pt modelId="{0F178073-7C1B-4BBE-A9EA-467236483BB5}" type="pres">
      <dgm:prSet presAssocID="{E1A5C739-CAF6-41AE-8FC3-96CDB31763B7}" presName="connTx" presStyleLbl="parChTrans1D3" presStyleIdx="6" presStyleCnt="7"/>
      <dgm:spPr/>
    </dgm:pt>
    <dgm:pt modelId="{DE32FD5B-53E9-4383-AE49-29DB43AD1F36}" type="pres">
      <dgm:prSet presAssocID="{C4491E82-4BED-4CBA-A186-6403ED40117F}" presName="root2" presStyleCnt="0"/>
      <dgm:spPr/>
    </dgm:pt>
    <dgm:pt modelId="{60F4E64C-2923-479D-B2AB-77B658D8965C}" type="pres">
      <dgm:prSet presAssocID="{C4491E82-4BED-4CBA-A186-6403ED40117F}" presName="LevelTwoTextNode" presStyleLbl="node3" presStyleIdx="6" presStyleCnt="7" custScaleX="151714">
        <dgm:presLayoutVars>
          <dgm:chPref val="3"/>
        </dgm:presLayoutVars>
      </dgm:prSet>
      <dgm:spPr/>
    </dgm:pt>
    <dgm:pt modelId="{3579BCEB-8CDD-4867-A23B-D86E8D3F9E12}" type="pres">
      <dgm:prSet presAssocID="{C4491E82-4BED-4CBA-A186-6403ED40117F}" presName="level3hierChild" presStyleCnt="0"/>
      <dgm:spPr/>
    </dgm:pt>
    <dgm:pt modelId="{EE44D90E-335B-45A4-B6C7-4A75FC5AE1CC}" type="pres">
      <dgm:prSet presAssocID="{EB31C23E-0120-4DFF-A007-32FB5555212E}" presName="conn2-1" presStyleLbl="parChTrans1D2" presStyleIdx="3" presStyleCnt="4"/>
      <dgm:spPr/>
    </dgm:pt>
    <dgm:pt modelId="{FA719441-09C4-495E-9089-A20E4E3271D9}" type="pres">
      <dgm:prSet presAssocID="{EB31C23E-0120-4DFF-A007-32FB5555212E}" presName="connTx" presStyleLbl="parChTrans1D2" presStyleIdx="3" presStyleCnt="4"/>
      <dgm:spPr/>
    </dgm:pt>
    <dgm:pt modelId="{55832191-4ECD-47E3-B0FA-0B96909A6B98}" type="pres">
      <dgm:prSet presAssocID="{01CA0694-B237-447D-AFF8-BEF2921F570E}" presName="root2" presStyleCnt="0"/>
      <dgm:spPr/>
    </dgm:pt>
    <dgm:pt modelId="{71CA24CA-D6F8-4953-BD80-33565004587E}" type="pres">
      <dgm:prSet presAssocID="{01CA0694-B237-447D-AFF8-BEF2921F570E}" presName="LevelTwoTextNode" presStyleLbl="node2" presStyleIdx="3" presStyleCnt="4" custScaleX="149218">
        <dgm:presLayoutVars>
          <dgm:chPref val="3"/>
        </dgm:presLayoutVars>
      </dgm:prSet>
      <dgm:spPr/>
    </dgm:pt>
    <dgm:pt modelId="{1EC34711-2FEE-4EBA-8CD5-66818F5EBF64}" type="pres">
      <dgm:prSet presAssocID="{01CA0694-B237-447D-AFF8-BEF2921F570E}" presName="level3hierChild" presStyleCnt="0"/>
      <dgm:spPr/>
    </dgm:pt>
  </dgm:ptLst>
  <dgm:cxnLst>
    <dgm:cxn modelId="{75A89602-C7DD-41F2-A022-77CCF2DA89C5}" type="presOf" srcId="{EB31C23E-0120-4DFF-A007-32FB5555212E}" destId="{EE44D90E-335B-45A4-B6C7-4A75FC5AE1CC}" srcOrd="0" destOrd="0" presId="urn:microsoft.com/office/officeart/2008/layout/HorizontalMultiLevelHierarchy"/>
    <dgm:cxn modelId="{67E2C305-4F1C-4E6C-BDFA-A89A69E24679}" srcId="{B018638B-139D-4AED-8BDD-5D63D7A73AF4}" destId="{AB663D85-D20A-47FA-BE30-1600B5984A92}" srcOrd="3" destOrd="0" parTransId="{27CAA249-FF0C-4242-A531-EDEA295CDE7E}" sibTransId="{13E944D8-DDBA-4692-9B4A-B310BAAC386A}"/>
    <dgm:cxn modelId="{5B222D08-5AC6-4738-9969-95A2BDB2BEC2}" srcId="{2BEFBCAF-A214-4915-A649-8AB15C4D334E}" destId="{B018638B-139D-4AED-8BDD-5D63D7A73AF4}" srcOrd="2" destOrd="0" parTransId="{BB0EA284-3689-4B78-86F5-2C03B131E3B8}" sibTransId="{EE82D04A-C547-42C5-8121-F330A92DF3AE}"/>
    <dgm:cxn modelId="{E5139208-607B-4AD3-A09E-A9BD67FEE725}" type="presOf" srcId="{38EE4FA5-3E3E-40F9-97FC-9A9893A03ED8}" destId="{12D4E802-8491-48AE-AC2D-5E50CAFF6A9C}" srcOrd="1" destOrd="0" presId="urn:microsoft.com/office/officeart/2008/layout/HorizontalMultiLevelHierarchy"/>
    <dgm:cxn modelId="{14BFCC08-CC13-4D2B-85BB-ECD48097C120}" type="presOf" srcId="{D5836259-0336-4505-8EE7-E108900B8DEB}" destId="{FC83BE7A-A0FE-457B-BEF6-DFB3701F2CCB}" srcOrd="0" destOrd="0" presId="urn:microsoft.com/office/officeart/2008/layout/HorizontalMultiLevelHierarchy"/>
    <dgm:cxn modelId="{D5B7FD0B-9219-4472-9B8D-9960EBBA1A44}" type="presOf" srcId="{AB663D85-D20A-47FA-BE30-1600B5984A92}" destId="{E5E6CFD9-F1CD-410E-83F0-BA7246632B4D}" srcOrd="0" destOrd="0" presId="urn:microsoft.com/office/officeart/2008/layout/HorizontalMultiLevelHierarchy"/>
    <dgm:cxn modelId="{A2A9310C-C3E8-4FEB-8930-AFD122E57564}" type="presOf" srcId="{B916B36C-0062-421E-B882-D3C1A3FF7493}" destId="{78C7B216-515E-4884-95AC-770FDF3F19AE}" srcOrd="1" destOrd="0" presId="urn:microsoft.com/office/officeart/2008/layout/HorizontalMultiLevelHierarchy"/>
    <dgm:cxn modelId="{15C77D1E-92A3-49CB-8880-9C56923347FF}" type="presOf" srcId="{CDD3AE9F-FB9C-4840-8167-758836609764}" destId="{661E3746-809E-4355-B57E-2D27B71A8E44}" srcOrd="0" destOrd="0" presId="urn:microsoft.com/office/officeart/2008/layout/HorizontalMultiLevelHierarchy"/>
    <dgm:cxn modelId="{6CC3FD1E-7519-444D-A318-9543CF2BDBA4}" type="presOf" srcId="{6ACBEE82-4BD1-4547-8DD2-D2F154C4B089}" destId="{DE713440-3B5C-4CF1-84CC-0E64CE01B645}" srcOrd="0" destOrd="0" presId="urn:microsoft.com/office/officeart/2008/layout/HorizontalMultiLevelHierarchy"/>
    <dgm:cxn modelId="{C82A2F26-A8C1-4023-96C2-C9185CAB0AD8}" type="presOf" srcId="{BB0EA284-3689-4B78-86F5-2C03B131E3B8}" destId="{19FFB2F5-B672-45E6-99CD-B74E981EDFEC}" srcOrd="0" destOrd="0" presId="urn:microsoft.com/office/officeart/2008/layout/HorizontalMultiLevelHierarchy"/>
    <dgm:cxn modelId="{E5D56F32-0968-4FDC-BF5C-F2E3F135A856}" type="presOf" srcId="{4FAFCC37-DFFA-42F3-8EDD-683B4B31D9F6}" destId="{BC0B8DCC-C7AF-42EF-9CAB-C9D9571D341C}" srcOrd="0" destOrd="0" presId="urn:microsoft.com/office/officeart/2008/layout/HorizontalMultiLevelHierarchy"/>
    <dgm:cxn modelId="{3C9C4035-20B4-4ECA-8CB6-777CBAC2E9FD}" type="presOf" srcId="{6ACBEE82-4BD1-4547-8DD2-D2F154C4B089}" destId="{F36751DA-D4B3-4F2E-AACC-65BEBAFA97BC}" srcOrd="1" destOrd="0" presId="urn:microsoft.com/office/officeart/2008/layout/HorizontalMultiLevelHierarchy"/>
    <dgm:cxn modelId="{D7FD6D5D-0156-4B42-AEE5-014D796D66C8}" srcId="{2BEFBCAF-A214-4915-A649-8AB15C4D334E}" destId="{01CA0694-B237-447D-AFF8-BEF2921F570E}" srcOrd="3" destOrd="0" parTransId="{EB31C23E-0120-4DFF-A007-32FB5555212E}" sibTransId="{176CD7BF-BC28-49CF-8F2C-BAB4F2CA8C8F}"/>
    <dgm:cxn modelId="{7B68545F-3100-4C23-8E1E-7EDB7091D23E}" srcId="{B018638B-139D-4AED-8BDD-5D63D7A73AF4}" destId="{D8D43EE0-066E-46B8-832E-6A0AA6CF4D2B}" srcOrd="5" destOrd="0" parTransId="{CDD3AE9F-FB9C-4840-8167-758836609764}" sibTransId="{54B56AE4-AAA9-416F-A443-F71D4FB8B9E1}"/>
    <dgm:cxn modelId="{8B945341-B2DC-4CA9-AAEF-6D42E48D5B71}" srcId="{B018638B-139D-4AED-8BDD-5D63D7A73AF4}" destId="{C4491E82-4BED-4CBA-A186-6403ED40117F}" srcOrd="6" destOrd="0" parTransId="{E1A5C739-CAF6-41AE-8FC3-96CDB31763B7}" sibTransId="{D4D5A9B4-7BD6-486B-B32D-6E8E1948E3B3}"/>
    <dgm:cxn modelId="{E81EC043-D82D-4311-A706-FC40052887A9}" type="presOf" srcId="{D8D43EE0-066E-46B8-832E-6A0AA6CF4D2B}" destId="{403340C1-0C50-4AD8-ABEF-4F50EBFA69AF}" srcOrd="0" destOrd="0" presId="urn:microsoft.com/office/officeart/2008/layout/HorizontalMultiLevelHierarchy"/>
    <dgm:cxn modelId="{18F13947-7E95-424C-B297-76122C671121}" type="presOf" srcId="{2BEFBCAF-A214-4915-A649-8AB15C4D334E}" destId="{02C2A335-B375-4D28-8159-1AEB0938A175}" srcOrd="0" destOrd="0" presId="urn:microsoft.com/office/officeart/2008/layout/HorizontalMultiLevelHierarchy"/>
    <dgm:cxn modelId="{A14A4947-BB7A-4842-9E65-35B9508835DD}" type="presOf" srcId="{B018638B-139D-4AED-8BDD-5D63D7A73AF4}" destId="{78FB23FB-2C2D-4912-B602-D84B4AF6B587}" srcOrd="0" destOrd="0" presId="urn:microsoft.com/office/officeart/2008/layout/HorizontalMultiLevelHierarchy"/>
    <dgm:cxn modelId="{9A371648-43E6-412C-AA08-7E82B716E6CC}" type="presOf" srcId="{E1A5C739-CAF6-41AE-8FC3-96CDB31763B7}" destId="{0DF1FFCE-5D0F-49EE-AB52-E117A674C800}" srcOrd="0" destOrd="0" presId="urn:microsoft.com/office/officeart/2008/layout/HorizontalMultiLevelHierarchy"/>
    <dgm:cxn modelId="{39B0D44F-C213-4704-9D21-C73007154BF7}" type="presOf" srcId="{27CAA249-FF0C-4242-A531-EDEA295CDE7E}" destId="{ECEAF072-F269-4756-8FE5-A108A1CB8111}" srcOrd="1" destOrd="0" presId="urn:microsoft.com/office/officeart/2008/layout/HorizontalMultiLevelHierarchy"/>
    <dgm:cxn modelId="{974ABF51-979E-443C-82C9-A371DAD50369}" type="presOf" srcId="{D5836259-0336-4505-8EE7-E108900B8DEB}" destId="{E81A59D7-7068-4266-9ADD-F593E124E240}" srcOrd="1" destOrd="0" presId="urn:microsoft.com/office/officeart/2008/layout/HorizontalMultiLevelHierarchy"/>
    <dgm:cxn modelId="{0FA99A55-65E7-46C4-B8A9-4A139349F500}" srcId="{2BEFBCAF-A214-4915-A649-8AB15C4D334E}" destId="{B69F14E5-3989-4A5E-B0F1-84AA71D5176C}" srcOrd="1" destOrd="0" parTransId="{B916B36C-0062-421E-B882-D3C1A3FF7493}" sibTransId="{25D47254-66B2-484F-A607-FA5A5E2A6936}"/>
    <dgm:cxn modelId="{BC248776-9F7E-4FF9-94BB-ACBF33AC7653}" type="presOf" srcId="{B32B219D-7A9F-433F-B850-02494B610258}" destId="{0218588E-DF56-4B1B-957E-3D52B69CAB25}" srcOrd="1" destOrd="0" presId="urn:microsoft.com/office/officeart/2008/layout/HorizontalMultiLevelHierarchy"/>
    <dgm:cxn modelId="{54B4D47D-3B4B-4BE5-B9B4-E4765F9DD43F}" srcId="{2BEFBCAF-A214-4915-A649-8AB15C4D334E}" destId="{4FAFCC37-DFFA-42F3-8EDD-683B4B31D9F6}" srcOrd="0" destOrd="0" parTransId="{6ACBEE82-4BD1-4547-8DD2-D2F154C4B089}" sibTransId="{6F4CB75B-144D-4EAB-8AD0-95424DEBFA76}"/>
    <dgm:cxn modelId="{8A8A6680-9642-4422-A30F-6B41403766CF}" type="presOf" srcId="{C7154576-0F4C-4C24-AE77-255570E2BD52}" destId="{EBC00EC8-C0D2-4D98-9091-12CCC98A78D6}" srcOrd="0" destOrd="0" presId="urn:microsoft.com/office/officeart/2008/layout/HorizontalMultiLevelHierarchy"/>
    <dgm:cxn modelId="{FFB44685-6C37-477D-A8AD-F111EF798CDF}" type="presOf" srcId="{39299595-7B45-4943-B5F5-8B6F90E562F9}" destId="{3F1A6B7C-F7D2-4530-89DB-6EC90C8B95B4}" srcOrd="1" destOrd="0" presId="urn:microsoft.com/office/officeart/2008/layout/HorizontalMultiLevelHierarchy"/>
    <dgm:cxn modelId="{41EBA598-A238-40A2-B597-6747674BE67B}" type="presOf" srcId="{27CAA249-FF0C-4242-A531-EDEA295CDE7E}" destId="{511D6001-F407-4800-B29E-5381F15BD494}" srcOrd="0" destOrd="0" presId="urn:microsoft.com/office/officeart/2008/layout/HorizontalMultiLevelHierarchy"/>
    <dgm:cxn modelId="{0757FAA1-2C0B-4007-8B62-84BEFB0C934B}" type="presOf" srcId="{39299595-7B45-4943-B5F5-8B6F90E562F9}" destId="{A020FA58-F096-4DAC-9088-A39ACC7CAFAB}" srcOrd="0" destOrd="0" presId="urn:microsoft.com/office/officeart/2008/layout/HorizontalMultiLevelHierarchy"/>
    <dgm:cxn modelId="{927813A4-4FBB-4A87-B788-5FC03B36583F}" type="presOf" srcId="{77E8387F-AAE5-4BB0-9F50-0D9411325A34}" destId="{B5841E63-F38B-4889-932A-C1DDA329CB81}" srcOrd="0" destOrd="0" presId="urn:microsoft.com/office/officeart/2008/layout/HorizontalMultiLevelHierarchy"/>
    <dgm:cxn modelId="{E6CE34A8-FC6B-414B-BFDE-A896322A57E3}" srcId="{B018638B-139D-4AED-8BDD-5D63D7A73AF4}" destId="{77E8387F-AAE5-4BB0-9F50-0D9411325A34}" srcOrd="1" destOrd="0" parTransId="{39299595-7B45-4943-B5F5-8B6F90E562F9}" sibTransId="{27B63F74-E949-4E76-938F-D1381A4A21AA}"/>
    <dgm:cxn modelId="{1083FEB1-9D6F-429D-B5B0-9404C1FF5467}" type="presOf" srcId="{49C81803-C5B2-4441-8C3B-C9B9388B0D54}" destId="{9FD41286-C30F-4C64-AD72-28E56A21FCB3}" srcOrd="0" destOrd="0" presId="urn:microsoft.com/office/officeart/2008/layout/HorizontalMultiLevelHierarchy"/>
    <dgm:cxn modelId="{4C2C46BE-7FEC-47A3-A6A2-713B96AB0082}" type="presOf" srcId="{C4491E82-4BED-4CBA-A186-6403ED40117F}" destId="{60F4E64C-2923-479D-B2AB-77B658D8965C}" srcOrd="0" destOrd="0" presId="urn:microsoft.com/office/officeart/2008/layout/HorizontalMultiLevelHierarchy"/>
    <dgm:cxn modelId="{1533A0C3-1AC5-4AE4-9E8F-6F5879BB957C}" type="presOf" srcId="{E1A5C739-CAF6-41AE-8FC3-96CDB31763B7}" destId="{0F178073-7C1B-4BBE-A9EA-467236483BB5}" srcOrd="1" destOrd="0" presId="urn:microsoft.com/office/officeart/2008/layout/HorizontalMultiLevelHierarchy"/>
    <dgm:cxn modelId="{22DFB5C3-2CD8-48B8-95F6-8BC053E95180}" type="presOf" srcId="{BB0EA284-3689-4B78-86F5-2C03B131E3B8}" destId="{83EBC58A-2F7A-42F2-B2FA-2C35F3E4DB96}" srcOrd="1" destOrd="0" presId="urn:microsoft.com/office/officeart/2008/layout/HorizontalMultiLevelHierarchy"/>
    <dgm:cxn modelId="{045C96C4-B230-40ED-B0B4-6AAC6C93A780}" type="presOf" srcId="{97C9E279-076A-43BF-A03C-2E13312FCE02}" destId="{005669DF-AB21-4EF7-A5FE-93C7F780CDA5}" srcOrd="0" destOrd="0" presId="urn:microsoft.com/office/officeart/2008/layout/HorizontalMultiLevelHierarchy"/>
    <dgm:cxn modelId="{E60318D3-5614-4DA3-B8C1-569FBFDFCB83}" type="presOf" srcId="{B32B219D-7A9F-433F-B850-02494B610258}" destId="{9B8C4DE7-437B-4F5B-B4E8-08D786664649}" srcOrd="0" destOrd="0" presId="urn:microsoft.com/office/officeart/2008/layout/HorizontalMultiLevelHierarchy"/>
    <dgm:cxn modelId="{003E04D4-14EF-4FEC-94DF-DF2F775E365A}" srcId="{B018638B-139D-4AED-8BDD-5D63D7A73AF4}" destId="{49C81803-C5B2-4441-8C3B-C9B9388B0D54}" srcOrd="4" destOrd="0" parTransId="{D5836259-0336-4505-8EE7-E108900B8DEB}" sibTransId="{E51F24A3-F127-4DF6-BE62-099BD22E426A}"/>
    <dgm:cxn modelId="{B43179DB-DFAF-4748-8BC1-2137E09AC1DB}" type="presOf" srcId="{01CA0694-B237-447D-AFF8-BEF2921F570E}" destId="{71CA24CA-D6F8-4953-BD80-33565004587E}" srcOrd="0" destOrd="0" presId="urn:microsoft.com/office/officeart/2008/layout/HorizontalMultiLevelHierarchy"/>
    <dgm:cxn modelId="{B27CA7DC-BCD9-40DC-B7DB-234CBCF3167B}" srcId="{9B2AC18F-5BB2-4DC4-A3AC-E817CDF8BAC7}" destId="{2BEFBCAF-A214-4915-A649-8AB15C4D334E}" srcOrd="0" destOrd="0" parTransId="{25E015B3-2DF7-49CB-985E-8E8E68E547DD}" sibTransId="{610C697F-8C17-41AB-9B22-66C1675DDE96}"/>
    <dgm:cxn modelId="{F725A3DF-F571-44D5-97E3-8417AF972ECD}" type="presOf" srcId="{CDD3AE9F-FB9C-4840-8167-758836609764}" destId="{B9BFD313-D916-487D-8325-C7078C21F3D2}" srcOrd="1" destOrd="0" presId="urn:microsoft.com/office/officeart/2008/layout/HorizontalMultiLevelHierarchy"/>
    <dgm:cxn modelId="{153FD9E8-7EF9-4C43-9A52-23DEC7021943}" type="presOf" srcId="{38EE4FA5-3E3E-40F9-97FC-9A9893A03ED8}" destId="{48B16DE5-B813-44CE-8978-F252696CFEC0}" srcOrd="0" destOrd="0" presId="urn:microsoft.com/office/officeart/2008/layout/HorizontalMultiLevelHierarchy"/>
    <dgm:cxn modelId="{0CEB9AEB-88BC-46DA-B0FC-17C37DC7E119}" srcId="{B018638B-139D-4AED-8BDD-5D63D7A73AF4}" destId="{97C9E279-076A-43BF-A03C-2E13312FCE02}" srcOrd="2" destOrd="0" parTransId="{B32B219D-7A9F-433F-B850-02494B610258}" sibTransId="{14DF56EC-E0D9-48F9-B13F-FE96DF6CDDBF}"/>
    <dgm:cxn modelId="{248AD4F2-85DD-4238-A4E1-8B5ED394D2BE}" type="presOf" srcId="{EB31C23E-0120-4DFF-A007-32FB5555212E}" destId="{FA719441-09C4-495E-9089-A20E4E3271D9}" srcOrd="1" destOrd="0" presId="urn:microsoft.com/office/officeart/2008/layout/HorizontalMultiLevelHierarchy"/>
    <dgm:cxn modelId="{6A1036F6-DF8C-4EE2-A0C0-20F32E053B49}" type="presOf" srcId="{B69F14E5-3989-4A5E-B0F1-84AA71D5176C}" destId="{57B28A86-9A50-4B91-97F4-D9A2CC38080D}" srcOrd="0" destOrd="0" presId="urn:microsoft.com/office/officeart/2008/layout/HorizontalMultiLevelHierarchy"/>
    <dgm:cxn modelId="{AD21C7F6-5252-4F72-B599-1BA77201DCA3}" type="presOf" srcId="{B916B36C-0062-421E-B882-D3C1A3FF7493}" destId="{819564F6-68C1-4852-B1A5-A123BDE5AE6B}" srcOrd="0" destOrd="0" presId="urn:microsoft.com/office/officeart/2008/layout/HorizontalMultiLevelHierarchy"/>
    <dgm:cxn modelId="{693561F8-FECA-4F8A-85EF-2A47A7C93B5C}" type="presOf" srcId="{9B2AC18F-5BB2-4DC4-A3AC-E817CDF8BAC7}" destId="{806E5D07-971E-4E09-865C-024D29111FEC}" srcOrd="0" destOrd="0" presId="urn:microsoft.com/office/officeart/2008/layout/HorizontalMultiLevelHierarchy"/>
    <dgm:cxn modelId="{7CF893FE-4313-4737-9FB7-6D0A7451796E}" srcId="{B018638B-139D-4AED-8BDD-5D63D7A73AF4}" destId="{C7154576-0F4C-4C24-AE77-255570E2BD52}" srcOrd="0" destOrd="0" parTransId="{38EE4FA5-3E3E-40F9-97FC-9A9893A03ED8}" sibTransId="{67816AEE-0E9D-4A8C-81A9-E832725D1AD2}"/>
    <dgm:cxn modelId="{FBD266C6-6661-4FA4-824E-1BA5BD4B65DF}" type="presParOf" srcId="{806E5D07-971E-4E09-865C-024D29111FEC}" destId="{B88A0610-7429-47C9-9CEF-893BE074219A}" srcOrd="0" destOrd="0" presId="urn:microsoft.com/office/officeart/2008/layout/HorizontalMultiLevelHierarchy"/>
    <dgm:cxn modelId="{AD84CB00-9F92-4EDE-9C8C-3911CC8C6548}" type="presParOf" srcId="{B88A0610-7429-47C9-9CEF-893BE074219A}" destId="{02C2A335-B375-4D28-8159-1AEB0938A175}" srcOrd="0" destOrd="0" presId="urn:microsoft.com/office/officeart/2008/layout/HorizontalMultiLevelHierarchy"/>
    <dgm:cxn modelId="{D773A0D7-0F1F-40C1-95D5-14E6612ACE3B}" type="presParOf" srcId="{B88A0610-7429-47C9-9CEF-893BE074219A}" destId="{6919EFEC-9F33-40FE-B35C-797986D26734}" srcOrd="1" destOrd="0" presId="urn:microsoft.com/office/officeart/2008/layout/HorizontalMultiLevelHierarchy"/>
    <dgm:cxn modelId="{6948B57B-BED4-415B-8E86-390732CDB3AC}" type="presParOf" srcId="{6919EFEC-9F33-40FE-B35C-797986D26734}" destId="{DE713440-3B5C-4CF1-84CC-0E64CE01B645}" srcOrd="0" destOrd="0" presId="urn:microsoft.com/office/officeart/2008/layout/HorizontalMultiLevelHierarchy"/>
    <dgm:cxn modelId="{E415A497-B9EB-40D9-A636-F690214DB7E9}" type="presParOf" srcId="{DE713440-3B5C-4CF1-84CC-0E64CE01B645}" destId="{F36751DA-D4B3-4F2E-AACC-65BEBAFA97BC}" srcOrd="0" destOrd="0" presId="urn:microsoft.com/office/officeart/2008/layout/HorizontalMultiLevelHierarchy"/>
    <dgm:cxn modelId="{65E77817-A646-46CB-B297-6808CDD6A578}" type="presParOf" srcId="{6919EFEC-9F33-40FE-B35C-797986D26734}" destId="{7D9CC02D-675C-4FCD-8B3A-AD3D5C4BAC25}" srcOrd="1" destOrd="0" presId="urn:microsoft.com/office/officeart/2008/layout/HorizontalMultiLevelHierarchy"/>
    <dgm:cxn modelId="{8ECC3947-5CB3-4D17-AEB4-037B3DB661A2}" type="presParOf" srcId="{7D9CC02D-675C-4FCD-8B3A-AD3D5C4BAC25}" destId="{BC0B8DCC-C7AF-42EF-9CAB-C9D9571D341C}" srcOrd="0" destOrd="0" presId="urn:microsoft.com/office/officeart/2008/layout/HorizontalMultiLevelHierarchy"/>
    <dgm:cxn modelId="{25166042-095C-49DA-96E9-C615CFA7898A}" type="presParOf" srcId="{7D9CC02D-675C-4FCD-8B3A-AD3D5C4BAC25}" destId="{ED046477-3904-426B-90A2-7D98F0C5E508}" srcOrd="1" destOrd="0" presId="urn:microsoft.com/office/officeart/2008/layout/HorizontalMultiLevelHierarchy"/>
    <dgm:cxn modelId="{E1E51A96-7A98-4CA0-8352-FF65C7C04FB1}" type="presParOf" srcId="{6919EFEC-9F33-40FE-B35C-797986D26734}" destId="{819564F6-68C1-4852-B1A5-A123BDE5AE6B}" srcOrd="2" destOrd="0" presId="urn:microsoft.com/office/officeart/2008/layout/HorizontalMultiLevelHierarchy"/>
    <dgm:cxn modelId="{D5C7E427-4C4F-4AFD-8A7F-2BB355A8934B}" type="presParOf" srcId="{819564F6-68C1-4852-B1A5-A123BDE5AE6B}" destId="{78C7B216-515E-4884-95AC-770FDF3F19AE}" srcOrd="0" destOrd="0" presId="urn:microsoft.com/office/officeart/2008/layout/HorizontalMultiLevelHierarchy"/>
    <dgm:cxn modelId="{DDD41AEC-EB47-4FF4-BE97-C3E8F2247BAF}" type="presParOf" srcId="{6919EFEC-9F33-40FE-B35C-797986D26734}" destId="{2BCF3AA2-8A9F-438A-A1C0-767E4586DE7E}" srcOrd="3" destOrd="0" presId="urn:microsoft.com/office/officeart/2008/layout/HorizontalMultiLevelHierarchy"/>
    <dgm:cxn modelId="{222D9B0A-563C-4CE5-BC79-71CAD05C2149}" type="presParOf" srcId="{2BCF3AA2-8A9F-438A-A1C0-767E4586DE7E}" destId="{57B28A86-9A50-4B91-97F4-D9A2CC38080D}" srcOrd="0" destOrd="0" presId="urn:microsoft.com/office/officeart/2008/layout/HorizontalMultiLevelHierarchy"/>
    <dgm:cxn modelId="{B9C9D515-2958-4C3B-BA82-EFB722C3BCC5}" type="presParOf" srcId="{2BCF3AA2-8A9F-438A-A1C0-767E4586DE7E}" destId="{A3129B6C-D30A-4B04-B5F6-A62D18B35217}" srcOrd="1" destOrd="0" presId="urn:microsoft.com/office/officeart/2008/layout/HorizontalMultiLevelHierarchy"/>
    <dgm:cxn modelId="{6C050773-77F9-4755-9A18-05B29A7EB1FF}" type="presParOf" srcId="{6919EFEC-9F33-40FE-B35C-797986D26734}" destId="{19FFB2F5-B672-45E6-99CD-B74E981EDFEC}" srcOrd="4" destOrd="0" presId="urn:microsoft.com/office/officeart/2008/layout/HorizontalMultiLevelHierarchy"/>
    <dgm:cxn modelId="{37063CF9-BA70-4BE6-A5EE-2347A98BAC14}" type="presParOf" srcId="{19FFB2F5-B672-45E6-99CD-B74E981EDFEC}" destId="{83EBC58A-2F7A-42F2-B2FA-2C35F3E4DB96}" srcOrd="0" destOrd="0" presId="urn:microsoft.com/office/officeart/2008/layout/HorizontalMultiLevelHierarchy"/>
    <dgm:cxn modelId="{B7B89D55-7E92-4A20-81B3-1EAE83042AE0}" type="presParOf" srcId="{6919EFEC-9F33-40FE-B35C-797986D26734}" destId="{79EFDBC3-4C09-4254-98BE-DED263D95A58}" srcOrd="5" destOrd="0" presId="urn:microsoft.com/office/officeart/2008/layout/HorizontalMultiLevelHierarchy"/>
    <dgm:cxn modelId="{F912ACB4-6D08-49BA-9DBD-C1E66E854AD3}" type="presParOf" srcId="{79EFDBC3-4C09-4254-98BE-DED263D95A58}" destId="{78FB23FB-2C2D-4912-B602-D84B4AF6B587}" srcOrd="0" destOrd="0" presId="urn:microsoft.com/office/officeart/2008/layout/HorizontalMultiLevelHierarchy"/>
    <dgm:cxn modelId="{B4D8B351-BB0C-4E47-AA8B-F721D66E9632}" type="presParOf" srcId="{79EFDBC3-4C09-4254-98BE-DED263D95A58}" destId="{381098C2-127F-4153-B7C4-F3F988C499D1}" srcOrd="1" destOrd="0" presId="urn:microsoft.com/office/officeart/2008/layout/HorizontalMultiLevelHierarchy"/>
    <dgm:cxn modelId="{2776A6E4-6427-48FF-9734-5E8B0BA674BB}" type="presParOf" srcId="{381098C2-127F-4153-B7C4-F3F988C499D1}" destId="{48B16DE5-B813-44CE-8978-F252696CFEC0}" srcOrd="0" destOrd="0" presId="urn:microsoft.com/office/officeart/2008/layout/HorizontalMultiLevelHierarchy"/>
    <dgm:cxn modelId="{38E4146F-9DAA-4BE1-ACF9-1528EEDB1881}" type="presParOf" srcId="{48B16DE5-B813-44CE-8978-F252696CFEC0}" destId="{12D4E802-8491-48AE-AC2D-5E50CAFF6A9C}" srcOrd="0" destOrd="0" presId="urn:microsoft.com/office/officeart/2008/layout/HorizontalMultiLevelHierarchy"/>
    <dgm:cxn modelId="{891E85D5-1B39-457F-9F47-0FBEAD9DC281}" type="presParOf" srcId="{381098C2-127F-4153-B7C4-F3F988C499D1}" destId="{CD286FF9-246A-4829-A765-48E59A00450D}" srcOrd="1" destOrd="0" presId="urn:microsoft.com/office/officeart/2008/layout/HorizontalMultiLevelHierarchy"/>
    <dgm:cxn modelId="{29309EBB-D7E7-46B7-AFD0-83F9260F64F6}" type="presParOf" srcId="{CD286FF9-246A-4829-A765-48E59A00450D}" destId="{EBC00EC8-C0D2-4D98-9091-12CCC98A78D6}" srcOrd="0" destOrd="0" presId="urn:microsoft.com/office/officeart/2008/layout/HorizontalMultiLevelHierarchy"/>
    <dgm:cxn modelId="{F94B4979-2075-4FB0-A11E-E09005FAC567}" type="presParOf" srcId="{CD286FF9-246A-4829-A765-48E59A00450D}" destId="{CAD46556-6455-4F82-B01E-FC9705685358}" srcOrd="1" destOrd="0" presId="urn:microsoft.com/office/officeart/2008/layout/HorizontalMultiLevelHierarchy"/>
    <dgm:cxn modelId="{67BC5D71-0235-4EA7-8317-F879CA74FCC6}" type="presParOf" srcId="{381098C2-127F-4153-B7C4-F3F988C499D1}" destId="{A020FA58-F096-4DAC-9088-A39ACC7CAFAB}" srcOrd="2" destOrd="0" presId="urn:microsoft.com/office/officeart/2008/layout/HorizontalMultiLevelHierarchy"/>
    <dgm:cxn modelId="{7DD38BE9-79B9-4DAE-BE96-177811726FDC}" type="presParOf" srcId="{A020FA58-F096-4DAC-9088-A39ACC7CAFAB}" destId="{3F1A6B7C-F7D2-4530-89DB-6EC90C8B95B4}" srcOrd="0" destOrd="0" presId="urn:microsoft.com/office/officeart/2008/layout/HorizontalMultiLevelHierarchy"/>
    <dgm:cxn modelId="{D7DE22E8-4613-43A8-8AAF-57BDCA09751F}" type="presParOf" srcId="{381098C2-127F-4153-B7C4-F3F988C499D1}" destId="{D55C0270-4CF5-4DC9-BB24-E6B619BE6A9E}" srcOrd="3" destOrd="0" presId="urn:microsoft.com/office/officeart/2008/layout/HorizontalMultiLevelHierarchy"/>
    <dgm:cxn modelId="{96D6F1DC-4D81-4E2D-91CC-AF7F9DD457E0}" type="presParOf" srcId="{D55C0270-4CF5-4DC9-BB24-E6B619BE6A9E}" destId="{B5841E63-F38B-4889-932A-C1DDA329CB81}" srcOrd="0" destOrd="0" presId="urn:microsoft.com/office/officeart/2008/layout/HorizontalMultiLevelHierarchy"/>
    <dgm:cxn modelId="{DC603554-42A1-4777-9BDE-6AB0EEDC7FD3}" type="presParOf" srcId="{D55C0270-4CF5-4DC9-BB24-E6B619BE6A9E}" destId="{87B2E89A-B5E4-4176-9A3D-1D91B199610C}" srcOrd="1" destOrd="0" presId="urn:microsoft.com/office/officeart/2008/layout/HorizontalMultiLevelHierarchy"/>
    <dgm:cxn modelId="{7BE24F71-668F-4947-AA4F-3EB1A48F9576}" type="presParOf" srcId="{381098C2-127F-4153-B7C4-F3F988C499D1}" destId="{9B8C4DE7-437B-4F5B-B4E8-08D786664649}" srcOrd="4" destOrd="0" presId="urn:microsoft.com/office/officeart/2008/layout/HorizontalMultiLevelHierarchy"/>
    <dgm:cxn modelId="{79517D2B-C1B8-4F40-9544-9772182BD9B8}" type="presParOf" srcId="{9B8C4DE7-437B-4F5B-B4E8-08D786664649}" destId="{0218588E-DF56-4B1B-957E-3D52B69CAB25}" srcOrd="0" destOrd="0" presId="urn:microsoft.com/office/officeart/2008/layout/HorizontalMultiLevelHierarchy"/>
    <dgm:cxn modelId="{06CCD72B-FF8F-4886-969B-E8DC0E3C730F}" type="presParOf" srcId="{381098C2-127F-4153-B7C4-F3F988C499D1}" destId="{B0408C45-31B0-45B9-A2A3-82ADFBD284D4}" srcOrd="5" destOrd="0" presId="urn:microsoft.com/office/officeart/2008/layout/HorizontalMultiLevelHierarchy"/>
    <dgm:cxn modelId="{85A996F6-E4E8-4E10-B58D-137557DAE82D}" type="presParOf" srcId="{B0408C45-31B0-45B9-A2A3-82ADFBD284D4}" destId="{005669DF-AB21-4EF7-A5FE-93C7F780CDA5}" srcOrd="0" destOrd="0" presId="urn:microsoft.com/office/officeart/2008/layout/HorizontalMultiLevelHierarchy"/>
    <dgm:cxn modelId="{E72290E4-587E-4B2A-9D81-9E58852A1C72}" type="presParOf" srcId="{B0408C45-31B0-45B9-A2A3-82ADFBD284D4}" destId="{AC9A6386-D06D-4E77-AD86-E01CF8A7C9B5}" srcOrd="1" destOrd="0" presId="urn:microsoft.com/office/officeart/2008/layout/HorizontalMultiLevelHierarchy"/>
    <dgm:cxn modelId="{65CFF717-77BA-4245-B26E-92CC63A7A4E6}" type="presParOf" srcId="{381098C2-127F-4153-B7C4-F3F988C499D1}" destId="{511D6001-F407-4800-B29E-5381F15BD494}" srcOrd="6" destOrd="0" presId="urn:microsoft.com/office/officeart/2008/layout/HorizontalMultiLevelHierarchy"/>
    <dgm:cxn modelId="{7BBA01AD-FE25-4072-BB8F-6DB79D90005C}" type="presParOf" srcId="{511D6001-F407-4800-B29E-5381F15BD494}" destId="{ECEAF072-F269-4756-8FE5-A108A1CB8111}" srcOrd="0" destOrd="0" presId="urn:microsoft.com/office/officeart/2008/layout/HorizontalMultiLevelHierarchy"/>
    <dgm:cxn modelId="{59D3563D-E330-452E-ADAB-6882306C1EF6}" type="presParOf" srcId="{381098C2-127F-4153-B7C4-F3F988C499D1}" destId="{16B8E86D-BCFF-4E18-802F-11A9CEFFDD63}" srcOrd="7" destOrd="0" presId="urn:microsoft.com/office/officeart/2008/layout/HorizontalMultiLevelHierarchy"/>
    <dgm:cxn modelId="{C2B053E0-8844-4CD6-9EA4-F68F4690F089}" type="presParOf" srcId="{16B8E86D-BCFF-4E18-802F-11A9CEFFDD63}" destId="{E5E6CFD9-F1CD-410E-83F0-BA7246632B4D}" srcOrd="0" destOrd="0" presId="urn:microsoft.com/office/officeart/2008/layout/HorizontalMultiLevelHierarchy"/>
    <dgm:cxn modelId="{089044BF-2CF6-4834-AE49-683D96786394}" type="presParOf" srcId="{16B8E86D-BCFF-4E18-802F-11A9CEFFDD63}" destId="{43E89AF8-F707-4AFF-A48E-F0856AF5B4E9}" srcOrd="1" destOrd="0" presId="urn:microsoft.com/office/officeart/2008/layout/HorizontalMultiLevelHierarchy"/>
    <dgm:cxn modelId="{ED0D1AC9-70E6-44C3-88D2-6B0BE510DD0F}" type="presParOf" srcId="{381098C2-127F-4153-B7C4-F3F988C499D1}" destId="{FC83BE7A-A0FE-457B-BEF6-DFB3701F2CCB}" srcOrd="8" destOrd="0" presId="urn:microsoft.com/office/officeart/2008/layout/HorizontalMultiLevelHierarchy"/>
    <dgm:cxn modelId="{A261D30C-16CA-4395-BD4C-93B49D023343}" type="presParOf" srcId="{FC83BE7A-A0FE-457B-BEF6-DFB3701F2CCB}" destId="{E81A59D7-7068-4266-9ADD-F593E124E240}" srcOrd="0" destOrd="0" presId="urn:microsoft.com/office/officeart/2008/layout/HorizontalMultiLevelHierarchy"/>
    <dgm:cxn modelId="{12B614B4-2F41-4352-85ED-C7F00F82C65D}" type="presParOf" srcId="{381098C2-127F-4153-B7C4-F3F988C499D1}" destId="{FB785EDD-6C97-49B0-AC3C-901BD7083497}" srcOrd="9" destOrd="0" presId="urn:microsoft.com/office/officeart/2008/layout/HorizontalMultiLevelHierarchy"/>
    <dgm:cxn modelId="{5C736EC6-FBC3-4541-8B45-6071F3F45779}" type="presParOf" srcId="{FB785EDD-6C97-49B0-AC3C-901BD7083497}" destId="{9FD41286-C30F-4C64-AD72-28E56A21FCB3}" srcOrd="0" destOrd="0" presId="urn:microsoft.com/office/officeart/2008/layout/HorizontalMultiLevelHierarchy"/>
    <dgm:cxn modelId="{A50B1688-26C3-4EC1-9205-AE7A0521E8CD}" type="presParOf" srcId="{FB785EDD-6C97-49B0-AC3C-901BD7083497}" destId="{C375F07F-47B6-46C6-94F4-742A166A8298}" srcOrd="1" destOrd="0" presId="urn:microsoft.com/office/officeart/2008/layout/HorizontalMultiLevelHierarchy"/>
    <dgm:cxn modelId="{EA46738F-7E29-49E2-9D47-7E964BD6090E}" type="presParOf" srcId="{381098C2-127F-4153-B7C4-F3F988C499D1}" destId="{661E3746-809E-4355-B57E-2D27B71A8E44}" srcOrd="10" destOrd="0" presId="urn:microsoft.com/office/officeart/2008/layout/HorizontalMultiLevelHierarchy"/>
    <dgm:cxn modelId="{8682D662-1A44-4A7C-BE17-39D49DA4D5AE}" type="presParOf" srcId="{661E3746-809E-4355-B57E-2D27B71A8E44}" destId="{B9BFD313-D916-487D-8325-C7078C21F3D2}" srcOrd="0" destOrd="0" presId="urn:microsoft.com/office/officeart/2008/layout/HorizontalMultiLevelHierarchy"/>
    <dgm:cxn modelId="{14C98210-1F4D-4045-A2AD-420A6B633246}" type="presParOf" srcId="{381098C2-127F-4153-B7C4-F3F988C499D1}" destId="{0DF00DE2-8134-442D-AF4F-F5FB79FDCD0E}" srcOrd="11" destOrd="0" presId="urn:microsoft.com/office/officeart/2008/layout/HorizontalMultiLevelHierarchy"/>
    <dgm:cxn modelId="{88FEA3B9-7961-469B-902B-343B92172BDB}" type="presParOf" srcId="{0DF00DE2-8134-442D-AF4F-F5FB79FDCD0E}" destId="{403340C1-0C50-4AD8-ABEF-4F50EBFA69AF}" srcOrd="0" destOrd="0" presId="urn:microsoft.com/office/officeart/2008/layout/HorizontalMultiLevelHierarchy"/>
    <dgm:cxn modelId="{FE94E1DB-9428-4F09-A11D-57A5BEF6C720}" type="presParOf" srcId="{0DF00DE2-8134-442D-AF4F-F5FB79FDCD0E}" destId="{2EF44369-9D11-4B7E-BE8F-0495DCD66802}" srcOrd="1" destOrd="0" presId="urn:microsoft.com/office/officeart/2008/layout/HorizontalMultiLevelHierarchy"/>
    <dgm:cxn modelId="{A0FC1ACD-9F77-4932-A756-9923CDB1A87D}" type="presParOf" srcId="{381098C2-127F-4153-B7C4-F3F988C499D1}" destId="{0DF1FFCE-5D0F-49EE-AB52-E117A674C800}" srcOrd="12" destOrd="0" presId="urn:microsoft.com/office/officeart/2008/layout/HorizontalMultiLevelHierarchy"/>
    <dgm:cxn modelId="{2BC1036B-BC16-4DEC-8113-F84708A60856}" type="presParOf" srcId="{0DF1FFCE-5D0F-49EE-AB52-E117A674C800}" destId="{0F178073-7C1B-4BBE-A9EA-467236483BB5}" srcOrd="0" destOrd="0" presId="urn:microsoft.com/office/officeart/2008/layout/HorizontalMultiLevelHierarchy"/>
    <dgm:cxn modelId="{46ECD9A7-F17E-46F9-AF6B-9C7DE2D39A5D}" type="presParOf" srcId="{381098C2-127F-4153-B7C4-F3F988C499D1}" destId="{DE32FD5B-53E9-4383-AE49-29DB43AD1F36}" srcOrd="13" destOrd="0" presId="urn:microsoft.com/office/officeart/2008/layout/HorizontalMultiLevelHierarchy"/>
    <dgm:cxn modelId="{584A0BAC-9ECF-46C9-90DE-CAF6BACBEAE3}" type="presParOf" srcId="{DE32FD5B-53E9-4383-AE49-29DB43AD1F36}" destId="{60F4E64C-2923-479D-B2AB-77B658D8965C}" srcOrd="0" destOrd="0" presId="urn:microsoft.com/office/officeart/2008/layout/HorizontalMultiLevelHierarchy"/>
    <dgm:cxn modelId="{B2FEEDFC-24DE-4E99-A8EA-2DD25F1FBC5B}" type="presParOf" srcId="{DE32FD5B-53E9-4383-AE49-29DB43AD1F36}" destId="{3579BCEB-8CDD-4867-A23B-D86E8D3F9E12}" srcOrd="1" destOrd="0" presId="urn:microsoft.com/office/officeart/2008/layout/HorizontalMultiLevelHierarchy"/>
    <dgm:cxn modelId="{1446A931-9E93-4B31-910F-D726676ADB8D}" type="presParOf" srcId="{6919EFEC-9F33-40FE-B35C-797986D26734}" destId="{EE44D90E-335B-45A4-B6C7-4A75FC5AE1CC}" srcOrd="6" destOrd="0" presId="urn:microsoft.com/office/officeart/2008/layout/HorizontalMultiLevelHierarchy"/>
    <dgm:cxn modelId="{8AC02D21-38C0-4451-9A88-A0989653F603}" type="presParOf" srcId="{EE44D90E-335B-45A4-B6C7-4A75FC5AE1CC}" destId="{FA719441-09C4-495E-9089-A20E4E3271D9}" srcOrd="0" destOrd="0" presId="urn:microsoft.com/office/officeart/2008/layout/HorizontalMultiLevelHierarchy"/>
    <dgm:cxn modelId="{679FCBC7-7DB3-4142-AA0B-A2592D54E612}" type="presParOf" srcId="{6919EFEC-9F33-40FE-B35C-797986D26734}" destId="{55832191-4ECD-47E3-B0FA-0B96909A6B98}" srcOrd="7" destOrd="0" presId="urn:microsoft.com/office/officeart/2008/layout/HorizontalMultiLevelHierarchy"/>
    <dgm:cxn modelId="{948C6E34-7E00-43AF-AD15-07AA990B3A17}" type="presParOf" srcId="{55832191-4ECD-47E3-B0FA-0B96909A6B98}" destId="{71CA24CA-D6F8-4953-BD80-33565004587E}" srcOrd="0" destOrd="0" presId="urn:microsoft.com/office/officeart/2008/layout/HorizontalMultiLevelHierarchy"/>
    <dgm:cxn modelId="{0AFCF2CF-2FA9-462B-8488-1305CE5A62CC}" type="presParOf" srcId="{55832191-4ECD-47E3-B0FA-0B96909A6B98}" destId="{1EC34711-2FEE-4EBA-8CD5-66818F5EBF64}"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B2AC18F-5BB2-4DC4-A3AC-E817CDF8BAC7}" type="doc">
      <dgm:prSet loTypeId="urn:microsoft.com/office/officeart/2008/layout/HorizontalMultiLevelHierarchy" loCatId="hierarchy" qsTypeId="urn:microsoft.com/office/officeart/2005/8/quickstyle/simple5" qsCatId="simple" csTypeId="urn:microsoft.com/office/officeart/2005/8/colors/colorful1" csCatId="colorful" phldr="1"/>
      <dgm:spPr/>
      <dgm:t>
        <a:bodyPr/>
        <a:lstStyle/>
        <a:p>
          <a:endParaRPr lang="es-ES"/>
        </a:p>
      </dgm:t>
    </dgm:pt>
    <dgm:pt modelId="{2BEFBCAF-A214-4915-A649-8AB15C4D334E}">
      <dgm:prSet phldrT="[Texto]" custT="1"/>
      <dgm:spPr/>
      <dgm:t>
        <a:bodyPr/>
        <a:lstStyle/>
        <a:p>
          <a:r>
            <a:rPr lang="es-BO" sz="2000" b="1" dirty="0">
              <a:solidFill>
                <a:schemeClr val="bg1"/>
              </a:solidFill>
              <a:effectLst>
                <a:outerShdw blurRad="38100" dist="38100" dir="2700000" algn="tl">
                  <a:srgbClr val="000000">
                    <a:alpha val="43137"/>
                  </a:srgbClr>
                </a:outerShdw>
              </a:effectLst>
            </a:rPr>
            <a:t>Conceptos</a:t>
          </a:r>
          <a:endParaRPr lang="es-ES" sz="2000" dirty="0"/>
        </a:p>
      </dgm:t>
    </dgm:pt>
    <dgm:pt modelId="{25E015B3-2DF7-49CB-985E-8E8E68E547DD}" type="parTrans" cxnId="{B27CA7DC-BCD9-40DC-B7DB-234CBCF3167B}">
      <dgm:prSet/>
      <dgm:spPr/>
      <dgm:t>
        <a:bodyPr/>
        <a:lstStyle/>
        <a:p>
          <a:endParaRPr lang="es-ES"/>
        </a:p>
      </dgm:t>
    </dgm:pt>
    <dgm:pt modelId="{610C697F-8C17-41AB-9B22-66C1675DDE96}" type="sibTrans" cxnId="{B27CA7DC-BCD9-40DC-B7DB-234CBCF3167B}">
      <dgm:prSet/>
      <dgm:spPr/>
      <dgm:t>
        <a:bodyPr/>
        <a:lstStyle/>
        <a:p>
          <a:endParaRPr lang="es-ES"/>
        </a:p>
      </dgm:t>
    </dgm:pt>
    <dgm:pt modelId="{4FAFCC37-DFFA-42F3-8EDD-683B4B31D9F6}">
      <dgm:prSet phldrT="[Texto]" custT="1"/>
      <dgm:spPr/>
      <dgm:t>
        <a:bodyPr/>
        <a:lstStyle/>
        <a:p>
          <a:r>
            <a:rPr lang="es-ES" sz="2000" dirty="0"/>
            <a:t>Innovación</a:t>
          </a:r>
        </a:p>
      </dgm:t>
    </dgm:pt>
    <dgm:pt modelId="{6ACBEE82-4BD1-4547-8DD2-D2F154C4B089}" type="parTrans" cxnId="{54B4D47D-3B4B-4BE5-B9B4-E4765F9DD43F}">
      <dgm:prSet/>
      <dgm:spPr/>
      <dgm:t>
        <a:bodyPr/>
        <a:lstStyle/>
        <a:p>
          <a:endParaRPr lang="es-ES"/>
        </a:p>
      </dgm:t>
    </dgm:pt>
    <dgm:pt modelId="{6F4CB75B-144D-4EAB-8AD0-95424DEBFA76}" type="sibTrans" cxnId="{54B4D47D-3B4B-4BE5-B9B4-E4765F9DD43F}">
      <dgm:prSet/>
      <dgm:spPr/>
      <dgm:t>
        <a:bodyPr/>
        <a:lstStyle/>
        <a:p>
          <a:endParaRPr lang="es-ES"/>
        </a:p>
      </dgm:t>
    </dgm:pt>
    <dgm:pt modelId="{01CA0694-B237-447D-AFF8-BEF2921F570E}">
      <dgm:prSet phldrT="[Texto]" custT="1"/>
      <dgm:spPr/>
      <dgm:t>
        <a:bodyPr/>
        <a:lstStyle/>
        <a:p>
          <a:r>
            <a:rPr lang="es-EC" sz="2000" dirty="0"/>
            <a:t>Liderazgo innovador</a:t>
          </a:r>
          <a:endParaRPr lang="es-ES" sz="2000" dirty="0"/>
        </a:p>
      </dgm:t>
    </dgm:pt>
    <dgm:pt modelId="{EB31C23E-0120-4DFF-A007-32FB5555212E}" type="parTrans" cxnId="{D7FD6D5D-0156-4B42-AEE5-014D796D66C8}">
      <dgm:prSet/>
      <dgm:spPr/>
      <dgm:t>
        <a:bodyPr/>
        <a:lstStyle/>
        <a:p>
          <a:endParaRPr lang="es-ES"/>
        </a:p>
      </dgm:t>
    </dgm:pt>
    <dgm:pt modelId="{176CD7BF-BC28-49CF-8F2C-BAB4F2CA8C8F}" type="sibTrans" cxnId="{D7FD6D5D-0156-4B42-AEE5-014D796D66C8}">
      <dgm:prSet/>
      <dgm:spPr/>
      <dgm:t>
        <a:bodyPr/>
        <a:lstStyle/>
        <a:p>
          <a:endParaRPr lang="es-ES"/>
        </a:p>
      </dgm:t>
    </dgm:pt>
    <dgm:pt modelId="{40B086AB-F5E9-44BE-83F4-9D983BCECE00}">
      <dgm:prSet custT="1"/>
      <dgm:spPr/>
      <dgm:t>
        <a:bodyPr/>
        <a:lstStyle/>
        <a:p>
          <a:r>
            <a:rPr lang="es-ES" sz="2000" dirty="0"/>
            <a:t>Capacidades militares</a:t>
          </a:r>
        </a:p>
      </dgm:t>
    </dgm:pt>
    <dgm:pt modelId="{A6A7392E-8BB5-47FC-A6F4-4B2A81DAC718}" type="parTrans" cxnId="{21E2C3F6-EB24-48CB-B005-344D721BA6CB}">
      <dgm:prSet/>
      <dgm:spPr/>
      <dgm:t>
        <a:bodyPr/>
        <a:lstStyle/>
        <a:p>
          <a:endParaRPr lang="es-ES"/>
        </a:p>
      </dgm:t>
    </dgm:pt>
    <dgm:pt modelId="{40DCAE6D-86AC-4D42-93E9-850B6CC93461}" type="sibTrans" cxnId="{21E2C3F6-EB24-48CB-B005-344D721BA6CB}">
      <dgm:prSet/>
      <dgm:spPr/>
      <dgm:t>
        <a:bodyPr/>
        <a:lstStyle/>
        <a:p>
          <a:endParaRPr lang="es-ES"/>
        </a:p>
      </dgm:t>
    </dgm:pt>
    <dgm:pt modelId="{6E04B458-CC7F-4120-ADE4-7EC2E01CBBE5}" type="pres">
      <dgm:prSet presAssocID="{9B2AC18F-5BB2-4DC4-A3AC-E817CDF8BAC7}" presName="Name0" presStyleCnt="0">
        <dgm:presLayoutVars>
          <dgm:chPref val="1"/>
          <dgm:dir/>
          <dgm:animOne val="branch"/>
          <dgm:animLvl val="lvl"/>
          <dgm:resizeHandles val="exact"/>
        </dgm:presLayoutVars>
      </dgm:prSet>
      <dgm:spPr/>
    </dgm:pt>
    <dgm:pt modelId="{0BD0EF6A-4E11-47DA-B41D-01C79CD4676E}" type="pres">
      <dgm:prSet presAssocID="{2BEFBCAF-A214-4915-A649-8AB15C4D334E}" presName="root1" presStyleCnt="0"/>
      <dgm:spPr/>
    </dgm:pt>
    <dgm:pt modelId="{328E1DF8-FBEA-4242-96DD-BE76CB7504DB}" type="pres">
      <dgm:prSet presAssocID="{2BEFBCAF-A214-4915-A649-8AB15C4D334E}" presName="LevelOneTextNode" presStyleLbl="node0" presStyleIdx="0" presStyleCnt="1" custScaleX="45244" custScaleY="48329">
        <dgm:presLayoutVars>
          <dgm:chPref val="3"/>
        </dgm:presLayoutVars>
      </dgm:prSet>
      <dgm:spPr/>
    </dgm:pt>
    <dgm:pt modelId="{B4CE9222-3BDC-4EEF-BA92-13EBB005C547}" type="pres">
      <dgm:prSet presAssocID="{2BEFBCAF-A214-4915-A649-8AB15C4D334E}" presName="level2hierChild" presStyleCnt="0"/>
      <dgm:spPr/>
    </dgm:pt>
    <dgm:pt modelId="{EF98F5C1-4367-4BCF-90C6-58DD3C8316D6}" type="pres">
      <dgm:prSet presAssocID="{6ACBEE82-4BD1-4547-8DD2-D2F154C4B089}" presName="conn2-1" presStyleLbl="parChTrans1D2" presStyleIdx="0" presStyleCnt="3"/>
      <dgm:spPr/>
    </dgm:pt>
    <dgm:pt modelId="{3DED2BF9-481F-4383-A60C-2A2884E6EA74}" type="pres">
      <dgm:prSet presAssocID="{6ACBEE82-4BD1-4547-8DD2-D2F154C4B089}" presName="connTx" presStyleLbl="parChTrans1D2" presStyleIdx="0" presStyleCnt="3"/>
      <dgm:spPr/>
    </dgm:pt>
    <dgm:pt modelId="{CBF1B74D-D37D-4029-A109-41D8E729051A}" type="pres">
      <dgm:prSet presAssocID="{4FAFCC37-DFFA-42F3-8EDD-683B4B31D9F6}" presName="root2" presStyleCnt="0"/>
      <dgm:spPr/>
    </dgm:pt>
    <dgm:pt modelId="{07BEC923-80B6-47E5-A96B-49A536A6AC3D}" type="pres">
      <dgm:prSet presAssocID="{4FAFCC37-DFFA-42F3-8EDD-683B4B31D9F6}" presName="LevelTwoTextNode" presStyleLbl="node2" presStyleIdx="0" presStyleCnt="3" custScaleX="182371" custScaleY="60591">
        <dgm:presLayoutVars>
          <dgm:chPref val="3"/>
        </dgm:presLayoutVars>
      </dgm:prSet>
      <dgm:spPr/>
    </dgm:pt>
    <dgm:pt modelId="{727E0810-470A-4D39-BF6B-04097A1E74BF}" type="pres">
      <dgm:prSet presAssocID="{4FAFCC37-DFFA-42F3-8EDD-683B4B31D9F6}" presName="level3hierChild" presStyleCnt="0"/>
      <dgm:spPr/>
    </dgm:pt>
    <dgm:pt modelId="{50385AC1-94DA-4928-AA2B-C2C4311D3E48}" type="pres">
      <dgm:prSet presAssocID="{A6A7392E-8BB5-47FC-A6F4-4B2A81DAC718}" presName="conn2-1" presStyleLbl="parChTrans1D2" presStyleIdx="1" presStyleCnt="3"/>
      <dgm:spPr/>
    </dgm:pt>
    <dgm:pt modelId="{0A1E02C2-B6BA-4EA6-8FCA-09E294827387}" type="pres">
      <dgm:prSet presAssocID="{A6A7392E-8BB5-47FC-A6F4-4B2A81DAC718}" presName="connTx" presStyleLbl="parChTrans1D2" presStyleIdx="1" presStyleCnt="3"/>
      <dgm:spPr/>
    </dgm:pt>
    <dgm:pt modelId="{46123F2A-43E9-4FD4-9B41-369F0D479203}" type="pres">
      <dgm:prSet presAssocID="{40B086AB-F5E9-44BE-83F4-9D983BCECE00}" presName="root2" presStyleCnt="0"/>
      <dgm:spPr/>
    </dgm:pt>
    <dgm:pt modelId="{767E141D-A5DF-4779-94E6-B62A9FA307B0}" type="pres">
      <dgm:prSet presAssocID="{40B086AB-F5E9-44BE-83F4-9D983BCECE00}" presName="LevelTwoTextNode" presStyleLbl="node2" presStyleIdx="1" presStyleCnt="3" custScaleX="182371" custScaleY="60591">
        <dgm:presLayoutVars>
          <dgm:chPref val="3"/>
        </dgm:presLayoutVars>
      </dgm:prSet>
      <dgm:spPr/>
    </dgm:pt>
    <dgm:pt modelId="{1E5322A6-5895-4E7D-AB12-42218D731576}" type="pres">
      <dgm:prSet presAssocID="{40B086AB-F5E9-44BE-83F4-9D983BCECE00}" presName="level3hierChild" presStyleCnt="0"/>
      <dgm:spPr/>
    </dgm:pt>
    <dgm:pt modelId="{00977CE6-78DC-44CE-986E-5BB6277333F8}" type="pres">
      <dgm:prSet presAssocID="{EB31C23E-0120-4DFF-A007-32FB5555212E}" presName="conn2-1" presStyleLbl="parChTrans1D2" presStyleIdx="2" presStyleCnt="3"/>
      <dgm:spPr/>
    </dgm:pt>
    <dgm:pt modelId="{83BCFD5F-C636-4B4A-B8B6-2774688EF4FB}" type="pres">
      <dgm:prSet presAssocID="{EB31C23E-0120-4DFF-A007-32FB5555212E}" presName="connTx" presStyleLbl="parChTrans1D2" presStyleIdx="2" presStyleCnt="3"/>
      <dgm:spPr/>
    </dgm:pt>
    <dgm:pt modelId="{E547BAFC-D9FA-4D24-AB6F-F059C21B2556}" type="pres">
      <dgm:prSet presAssocID="{01CA0694-B237-447D-AFF8-BEF2921F570E}" presName="root2" presStyleCnt="0"/>
      <dgm:spPr/>
    </dgm:pt>
    <dgm:pt modelId="{47A35968-B642-4CC4-B720-15DCFE45C6D6}" type="pres">
      <dgm:prSet presAssocID="{01CA0694-B237-447D-AFF8-BEF2921F570E}" presName="LevelTwoTextNode" presStyleLbl="node2" presStyleIdx="2" presStyleCnt="3" custScaleX="182371" custScaleY="60591">
        <dgm:presLayoutVars>
          <dgm:chPref val="3"/>
        </dgm:presLayoutVars>
      </dgm:prSet>
      <dgm:spPr/>
    </dgm:pt>
    <dgm:pt modelId="{146B3D71-EB7C-43E1-9D30-E02A8B9519B0}" type="pres">
      <dgm:prSet presAssocID="{01CA0694-B237-447D-AFF8-BEF2921F570E}" presName="level3hierChild" presStyleCnt="0"/>
      <dgm:spPr/>
    </dgm:pt>
  </dgm:ptLst>
  <dgm:cxnLst>
    <dgm:cxn modelId="{124EF000-3012-4D22-BE1F-7393F3404215}" type="presOf" srcId="{A6A7392E-8BB5-47FC-A6F4-4B2A81DAC718}" destId="{0A1E02C2-B6BA-4EA6-8FCA-09E294827387}" srcOrd="1" destOrd="0" presId="urn:microsoft.com/office/officeart/2008/layout/HorizontalMultiLevelHierarchy"/>
    <dgm:cxn modelId="{7C72020B-0211-4115-84B3-87B0F80ED695}" type="presOf" srcId="{EB31C23E-0120-4DFF-A007-32FB5555212E}" destId="{83BCFD5F-C636-4B4A-B8B6-2774688EF4FB}" srcOrd="1" destOrd="0" presId="urn:microsoft.com/office/officeart/2008/layout/HorizontalMultiLevelHierarchy"/>
    <dgm:cxn modelId="{EE8DCB0F-26BE-4030-8FFD-CBF5D0177F9C}" type="presOf" srcId="{2BEFBCAF-A214-4915-A649-8AB15C4D334E}" destId="{328E1DF8-FBEA-4242-96DD-BE76CB7504DB}" srcOrd="0" destOrd="0" presId="urn:microsoft.com/office/officeart/2008/layout/HorizontalMultiLevelHierarchy"/>
    <dgm:cxn modelId="{1FFAE434-E3B9-418C-863D-1187D29D0AA6}" type="presOf" srcId="{01CA0694-B237-447D-AFF8-BEF2921F570E}" destId="{47A35968-B642-4CC4-B720-15DCFE45C6D6}" srcOrd="0" destOrd="0" presId="urn:microsoft.com/office/officeart/2008/layout/HorizontalMultiLevelHierarchy"/>
    <dgm:cxn modelId="{D7FD6D5D-0156-4B42-AEE5-014D796D66C8}" srcId="{2BEFBCAF-A214-4915-A649-8AB15C4D334E}" destId="{01CA0694-B237-447D-AFF8-BEF2921F570E}" srcOrd="2" destOrd="0" parTransId="{EB31C23E-0120-4DFF-A007-32FB5555212E}" sibTransId="{176CD7BF-BC28-49CF-8F2C-BAB4F2CA8C8F}"/>
    <dgm:cxn modelId="{253C3641-0D17-4F7D-B612-04F15124E2B8}" type="presOf" srcId="{6ACBEE82-4BD1-4547-8DD2-D2F154C4B089}" destId="{3DED2BF9-481F-4383-A60C-2A2884E6EA74}" srcOrd="1" destOrd="0" presId="urn:microsoft.com/office/officeart/2008/layout/HorizontalMultiLevelHierarchy"/>
    <dgm:cxn modelId="{54B4D47D-3B4B-4BE5-B9B4-E4765F9DD43F}" srcId="{2BEFBCAF-A214-4915-A649-8AB15C4D334E}" destId="{4FAFCC37-DFFA-42F3-8EDD-683B4B31D9F6}" srcOrd="0" destOrd="0" parTransId="{6ACBEE82-4BD1-4547-8DD2-D2F154C4B089}" sibTransId="{6F4CB75B-144D-4EAB-8AD0-95424DEBFA76}"/>
    <dgm:cxn modelId="{A2C28692-92EA-4339-8B3A-1E5E8385A6DF}" type="presOf" srcId="{40B086AB-F5E9-44BE-83F4-9D983BCECE00}" destId="{767E141D-A5DF-4779-94E6-B62A9FA307B0}" srcOrd="0" destOrd="0" presId="urn:microsoft.com/office/officeart/2008/layout/HorizontalMultiLevelHierarchy"/>
    <dgm:cxn modelId="{8256E29B-DA82-456E-B5A4-286695311063}" type="presOf" srcId="{4FAFCC37-DFFA-42F3-8EDD-683B4B31D9F6}" destId="{07BEC923-80B6-47E5-A96B-49A536A6AC3D}" srcOrd="0" destOrd="0" presId="urn:microsoft.com/office/officeart/2008/layout/HorizontalMultiLevelHierarchy"/>
    <dgm:cxn modelId="{38E949A7-D101-425A-B878-4A4D63EA6B87}" type="presOf" srcId="{EB31C23E-0120-4DFF-A007-32FB5555212E}" destId="{00977CE6-78DC-44CE-986E-5BB6277333F8}" srcOrd="0" destOrd="0" presId="urn:microsoft.com/office/officeart/2008/layout/HorizontalMultiLevelHierarchy"/>
    <dgm:cxn modelId="{D6FAFBD0-9AD4-41BC-B268-2B3601E8D573}" type="presOf" srcId="{A6A7392E-8BB5-47FC-A6F4-4B2A81DAC718}" destId="{50385AC1-94DA-4928-AA2B-C2C4311D3E48}" srcOrd="0" destOrd="0" presId="urn:microsoft.com/office/officeart/2008/layout/HorizontalMultiLevelHierarchy"/>
    <dgm:cxn modelId="{B27CA7DC-BCD9-40DC-B7DB-234CBCF3167B}" srcId="{9B2AC18F-5BB2-4DC4-A3AC-E817CDF8BAC7}" destId="{2BEFBCAF-A214-4915-A649-8AB15C4D334E}" srcOrd="0" destOrd="0" parTransId="{25E015B3-2DF7-49CB-985E-8E8E68E547DD}" sibTransId="{610C697F-8C17-41AB-9B22-66C1675DDE96}"/>
    <dgm:cxn modelId="{8644A8DF-AF09-4B9F-9803-CA2E6311800B}" type="presOf" srcId="{9B2AC18F-5BB2-4DC4-A3AC-E817CDF8BAC7}" destId="{6E04B458-CC7F-4120-ADE4-7EC2E01CBBE5}" srcOrd="0" destOrd="0" presId="urn:microsoft.com/office/officeart/2008/layout/HorizontalMultiLevelHierarchy"/>
    <dgm:cxn modelId="{CE12F5E2-872B-4D6A-A965-0B5F52B94893}" type="presOf" srcId="{6ACBEE82-4BD1-4547-8DD2-D2F154C4B089}" destId="{EF98F5C1-4367-4BCF-90C6-58DD3C8316D6}" srcOrd="0" destOrd="0" presId="urn:microsoft.com/office/officeart/2008/layout/HorizontalMultiLevelHierarchy"/>
    <dgm:cxn modelId="{21E2C3F6-EB24-48CB-B005-344D721BA6CB}" srcId="{2BEFBCAF-A214-4915-A649-8AB15C4D334E}" destId="{40B086AB-F5E9-44BE-83F4-9D983BCECE00}" srcOrd="1" destOrd="0" parTransId="{A6A7392E-8BB5-47FC-A6F4-4B2A81DAC718}" sibTransId="{40DCAE6D-86AC-4D42-93E9-850B6CC93461}"/>
    <dgm:cxn modelId="{535054E3-A616-48AB-8905-F9C4BF193053}" type="presParOf" srcId="{6E04B458-CC7F-4120-ADE4-7EC2E01CBBE5}" destId="{0BD0EF6A-4E11-47DA-B41D-01C79CD4676E}" srcOrd="0" destOrd="0" presId="urn:microsoft.com/office/officeart/2008/layout/HorizontalMultiLevelHierarchy"/>
    <dgm:cxn modelId="{20F3535C-4C92-4037-BE03-DAB39DEFE70F}" type="presParOf" srcId="{0BD0EF6A-4E11-47DA-B41D-01C79CD4676E}" destId="{328E1DF8-FBEA-4242-96DD-BE76CB7504DB}" srcOrd="0" destOrd="0" presId="urn:microsoft.com/office/officeart/2008/layout/HorizontalMultiLevelHierarchy"/>
    <dgm:cxn modelId="{C8E6F506-2D83-474E-B4A6-E7574BFACD9B}" type="presParOf" srcId="{0BD0EF6A-4E11-47DA-B41D-01C79CD4676E}" destId="{B4CE9222-3BDC-4EEF-BA92-13EBB005C547}" srcOrd="1" destOrd="0" presId="urn:microsoft.com/office/officeart/2008/layout/HorizontalMultiLevelHierarchy"/>
    <dgm:cxn modelId="{3D9A659A-ADA2-43E6-87D5-76FB9B5D83AD}" type="presParOf" srcId="{B4CE9222-3BDC-4EEF-BA92-13EBB005C547}" destId="{EF98F5C1-4367-4BCF-90C6-58DD3C8316D6}" srcOrd="0" destOrd="0" presId="urn:microsoft.com/office/officeart/2008/layout/HorizontalMultiLevelHierarchy"/>
    <dgm:cxn modelId="{15774B6A-5341-424C-A5B8-3045E0F76A38}" type="presParOf" srcId="{EF98F5C1-4367-4BCF-90C6-58DD3C8316D6}" destId="{3DED2BF9-481F-4383-A60C-2A2884E6EA74}" srcOrd="0" destOrd="0" presId="urn:microsoft.com/office/officeart/2008/layout/HorizontalMultiLevelHierarchy"/>
    <dgm:cxn modelId="{70E6C5F2-61CD-4488-9F93-66F7EFFB6D8A}" type="presParOf" srcId="{B4CE9222-3BDC-4EEF-BA92-13EBB005C547}" destId="{CBF1B74D-D37D-4029-A109-41D8E729051A}" srcOrd="1" destOrd="0" presId="urn:microsoft.com/office/officeart/2008/layout/HorizontalMultiLevelHierarchy"/>
    <dgm:cxn modelId="{36CDF89C-FA2D-4D83-86B4-FDF19A91DB4C}" type="presParOf" srcId="{CBF1B74D-D37D-4029-A109-41D8E729051A}" destId="{07BEC923-80B6-47E5-A96B-49A536A6AC3D}" srcOrd="0" destOrd="0" presId="urn:microsoft.com/office/officeart/2008/layout/HorizontalMultiLevelHierarchy"/>
    <dgm:cxn modelId="{A648FD16-3E18-41C4-80FA-FAFCEAAB5692}" type="presParOf" srcId="{CBF1B74D-D37D-4029-A109-41D8E729051A}" destId="{727E0810-470A-4D39-BF6B-04097A1E74BF}" srcOrd="1" destOrd="0" presId="urn:microsoft.com/office/officeart/2008/layout/HorizontalMultiLevelHierarchy"/>
    <dgm:cxn modelId="{C818FFEF-0DF0-4B2B-9B12-F4FA2FF4888D}" type="presParOf" srcId="{B4CE9222-3BDC-4EEF-BA92-13EBB005C547}" destId="{50385AC1-94DA-4928-AA2B-C2C4311D3E48}" srcOrd="2" destOrd="0" presId="urn:microsoft.com/office/officeart/2008/layout/HorizontalMultiLevelHierarchy"/>
    <dgm:cxn modelId="{6EAE72FE-98D6-4491-8A9B-EA95221B4832}" type="presParOf" srcId="{50385AC1-94DA-4928-AA2B-C2C4311D3E48}" destId="{0A1E02C2-B6BA-4EA6-8FCA-09E294827387}" srcOrd="0" destOrd="0" presId="urn:microsoft.com/office/officeart/2008/layout/HorizontalMultiLevelHierarchy"/>
    <dgm:cxn modelId="{A45D5AE5-E2E3-4C4B-AA84-3A51887EE253}" type="presParOf" srcId="{B4CE9222-3BDC-4EEF-BA92-13EBB005C547}" destId="{46123F2A-43E9-4FD4-9B41-369F0D479203}" srcOrd="3" destOrd="0" presId="urn:microsoft.com/office/officeart/2008/layout/HorizontalMultiLevelHierarchy"/>
    <dgm:cxn modelId="{57E4F858-4CF9-4651-934D-FB2D4E64B55B}" type="presParOf" srcId="{46123F2A-43E9-4FD4-9B41-369F0D479203}" destId="{767E141D-A5DF-4779-94E6-B62A9FA307B0}" srcOrd="0" destOrd="0" presId="urn:microsoft.com/office/officeart/2008/layout/HorizontalMultiLevelHierarchy"/>
    <dgm:cxn modelId="{EA4919C5-57C9-493B-8033-12D4048A51F3}" type="presParOf" srcId="{46123F2A-43E9-4FD4-9B41-369F0D479203}" destId="{1E5322A6-5895-4E7D-AB12-42218D731576}" srcOrd="1" destOrd="0" presId="urn:microsoft.com/office/officeart/2008/layout/HorizontalMultiLevelHierarchy"/>
    <dgm:cxn modelId="{FAFF6A60-7DED-42E7-A9AF-D8943006320F}" type="presParOf" srcId="{B4CE9222-3BDC-4EEF-BA92-13EBB005C547}" destId="{00977CE6-78DC-44CE-986E-5BB6277333F8}" srcOrd="4" destOrd="0" presId="urn:microsoft.com/office/officeart/2008/layout/HorizontalMultiLevelHierarchy"/>
    <dgm:cxn modelId="{E3B8B5AD-1955-4B6D-A703-C62C9CE8A9D2}" type="presParOf" srcId="{00977CE6-78DC-44CE-986E-5BB6277333F8}" destId="{83BCFD5F-C636-4B4A-B8B6-2774688EF4FB}" srcOrd="0" destOrd="0" presId="urn:microsoft.com/office/officeart/2008/layout/HorizontalMultiLevelHierarchy"/>
    <dgm:cxn modelId="{4DE4EBA4-5D40-4EC0-9CAA-0E3071D996E9}" type="presParOf" srcId="{B4CE9222-3BDC-4EEF-BA92-13EBB005C547}" destId="{E547BAFC-D9FA-4D24-AB6F-F059C21B2556}" srcOrd="5" destOrd="0" presId="urn:microsoft.com/office/officeart/2008/layout/HorizontalMultiLevelHierarchy"/>
    <dgm:cxn modelId="{13041E28-8249-40A8-8820-9E1D026A3CE0}" type="presParOf" srcId="{E547BAFC-D9FA-4D24-AB6F-F059C21B2556}" destId="{47A35968-B642-4CC4-B720-15DCFE45C6D6}" srcOrd="0" destOrd="0" presId="urn:microsoft.com/office/officeart/2008/layout/HorizontalMultiLevelHierarchy"/>
    <dgm:cxn modelId="{DA58EAED-2149-4FE6-8D76-F1358177DAE5}" type="presParOf" srcId="{E547BAFC-D9FA-4D24-AB6F-F059C21B2556}" destId="{146B3D71-EB7C-43E1-9D30-E02A8B9519B0}"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C1038AC-87DD-4C52-B34B-C5F5F6BBAAA9}"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es-EC"/>
        </a:p>
      </dgm:t>
    </dgm:pt>
    <dgm:pt modelId="{10289E98-76C9-48B9-88FB-6E1FBF5C79A7}">
      <dgm:prSet phldrT="[Texto]" custT="1"/>
      <dgm:spPr/>
      <dgm:t>
        <a:bodyPr/>
        <a:lstStyle/>
        <a:p>
          <a:r>
            <a:rPr lang="es-ES" sz="2400" b="0" dirty="0"/>
            <a:t>Objeto de Estudio</a:t>
          </a:r>
          <a:endParaRPr lang="es-EC" sz="2400" b="0" dirty="0"/>
        </a:p>
      </dgm:t>
    </dgm:pt>
    <dgm:pt modelId="{478821D1-F5C1-4015-BCD1-65768A3EB530}" type="parTrans" cxnId="{FB2C0C7F-14E3-4E10-A7B9-A4575D1ECC67}">
      <dgm:prSet/>
      <dgm:spPr/>
      <dgm:t>
        <a:bodyPr/>
        <a:lstStyle/>
        <a:p>
          <a:endParaRPr lang="es-EC" sz="2400"/>
        </a:p>
      </dgm:t>
    </dgm:pt>
    <dgm:pt modelId="{4BC716E2-7C55-4886-A311-97259C8ED09D}" type="sibTrans" cxnId="{FB2C0C7F-14E3-4E10-A7B9-A4575D1ECC67}">
      <dgm:prSet/>
      <dgm:spPr/>
      <dgm:t>
        <a:bodyPr/>
        <a:lstStyle/>
        <a:p>
          <a:endParaRPr lang="es-EC" sz="2400"/>
        </a:p>
      </dgm:t>
    </dgm:pt>
    <dgm:pt modelId="{AB54BA50-AFCE-4021-818C-FD8CC122AC69}">
      <dgm:prSet phldrT="[Texto]" custT="1"/>
      <dgm:spPr/>
      <dgm:t>
        <a:bodyPr/>
        <a:lstStyle/>
        <a:p>
          <a:r>
            <a:rPr lang="es-ES" sz="2400" b="0" dirty="0"/>
            <a:t>Campo de Acción</a:t>
          </a:r>
          <a:endParaRPr lang="es-EC" sz="2400" b="0" dirty="0"/>
        </a:p>
      </dgm:t>
    </dgm:pt>
    <dgm:pt modelId="{4B854608-AC08-438B-83B9-78817DAA304B}" type="parTrans" cxnId="{5213762F-0D6C-481E-AB60-AF1F23FA5BB3}">
      <dgm:prSet/>
      <dgm:spPr/>
      <dgm:t>
        <a:bodyPr/>
        <a:lstStyle/>
        <a:p>
          <a:endParaRPr lang="es-EC" sz="2400"/>
        </a:p>
      </dgm:t>
    </dgm:pt>
    <dgm:pt modelId="{5B5B42A9-172B-4056-803A-A04EFE444995}" type="sibTrans" cxnId="{5213762F-0D6C-481E-AB60-AF1F23FA5BB3}">
      <dgm:prSet/>
      <dgm:spPr/>
      <dgm:t>
        <a:bodyPr/>
        <a:lstStyle/>
        <a:p>
          <a:endParaRPr lang="es-EC" sz="2400"/>
        </a:p>
      </dgm:t>
    </dgm:pt>
    <dgm:pt modelId="{BFEEC068-93B3-450B-8A3C-B98599B3342B}">
      <dgm:prSet phldrT="[Texto]" custT="1"/>
      <dgm:spPr/>
      <dgm:t>
        <a:bodyPr/>
        <a:lstStyle/>
        <a:p>
          <a:r>
            <a:rPr lang="es-ES" sz="2400" dirty="0"/>
            <a:t>Innovación y Liderazgo Militar</a:t>
          </a:r>
          <a:endParaRPr lang="es-EC" sz="2400" dirty="0"/>
        </a:p>
      </dgm:t>
    </dgm:pt>
    <dgm:pt modelId="{3985345A-A308-45C5-B0CB-D73D22FDD14F}" type="parTrans" cxnId="{5BC7FB40-D1FF-4706-8A67-3BCF5B60A3A5}">
      <dgm:prSet/>
      <dgm:spPr/>
      <dgm:t>
        <a:bodyPr/>
        <a:lstStyle/>
        <a:p>
          <a:endParaRPr lang="es-EC" sz="2400"/>
        </a:p>
      </dgm:t>
    </dgm:pt>
    <dgm:pt modelId="{B8A7F494-5295-4460-ABD9-56BD702E2CC0}" type="sibTrans" cxnId="{5BC7FB40-D1FF-4706-8A67-3BCF5B60A3A5}">
      <dgm:prSet/>
      <dgm:spPr/>
      <dgm:t>
        <a:bodyPr/>
        <a:lstStyle/>
        <a:p>
          <a:endParaRPr lang="es-EC" sz="2400"/>
        </a:p>
      </dgm:t>
    </dgm:pt>
    <dgm:pt modelId="{4A3C606B-AE74-4003-BCB5-D122F506FE7C}">
      <dgm:prSet phldrT="[Texto]" custT="1"/>
      <dgm:spPr/>
      <dgm:t>
        <a:bodyPr/>
        <a:lstStyle/>
        <a:p>
          <a:r>
            <a:rPr lang="es-ES" sz="2400" dirty="0"/>
            <a:t>Seguridad y Defensa</a:t>
          </a:r>
          <a:endParaRPr lang="es-EC" sz="2400" dirty="0"/>
        </a:p>
      </dgm:t>
    </dgm:pt>
    <dgm:pt modelId="{6C8749F5-5500-42B1-B974-D0F88C3A12BA}" type="parTrans" cxnId="{C0B678B8-F7C8-4F3B-B713-D416AE009BFD}">
      <dgm:prSet/>
      <dgm:spPr/>
      <dgm:t>
        <a:bodyPr/>
        <a:lstStyle/>
        <a:p>
          <a:endParaRPr lang="es-EC" sz="2400"/>
        </a:p>
      </dgm:t>
    </dgm:pt>
    <dgm:pt modelId="{875C144F-65FD-44A5-AE82-96ECD2A20F53}" type="sibTrans" cxnId="{C0B678B8-F7C8-4F3B-B713-D416AE009BFD}">
      <dgm:prSet/>
      <dgm:spPr/>
      <dgm:t>
        <a:bodyPr/>
        <a:lstStyle/>
        <a:p>
          <a:endParaRPr lang="es-EC" sz="2400"/>
        </a:p>
      </dgm:t>
    </dgm:pt>
    <dgm:pt modelId="{4DBF7B6F-3FFD-4E12-9398-F9C38BAA1D5E}" type="pres">
      <dgm:prSet presAssocID="{2C1038AC-87DD-4C52-B34B-C5F5F6BBAAA9}" presName="linear" presStyleCnt="0">
        <dgm:presLayoutVars>
          <dgm:dir/>
          <dgm:animLvl val="lvl"/>
          <dgm:resizeHandles val="exact"/>
        </dgm:presLayoutVars>
      </dgm:prSet>
      <dgm:spPr/>
    </dgm:pt>
    <dgm:pt modelId="{E06FD804-6544-43B9-B2BB-994C9A859295}" type="pres">
      <dgm:prSet presAssocID="{10289E98-76C9-48B9-88FB-6E1FBF5C79A7}" presName="parentLin" presStyleCnt="0"/>
      <dgm:spPr/>
    </dgm:pt>
    <dgm:pt modelId="{C3514A19-0D9F-482D-AAD9-54F1B3230DDA}" type="pres">
      <dgm:prSet presAssocID="{10289E98-76C9-48B9-88FB-6E1FBF5C79A7}" presName="parentLeftMargin" presStyleLbl="node1" presStyleIdx="0" presStyleCnt="2"/>
      <dgm:spPr/>
    </dgm:pt>
    <dgm:pt modelId="{F0DDAAA9-7B6F-4D1D-8F33-BC3B59F23E81}" type="pres">
      <dgm:prSet presAssocID="{10289E98-76C9-48B9-88FB-6E1FBF5C79A7}" presName="parentText" presStyleLbl="node1" presStyleIdx="0" presStyleCnt="2" custScaleY="61627">
        <dgm:presLayoutVars>
          <dgm:chMax val="0"/>
          <dgm:bulletEnabled val="1"/>
        </dgm:presLayoutVars>
      </dgm:prSet>
      <dgm:spPr/>
    </dgm:pt>
    <dgm:pt modelId="{5CBAB2CD-DE6C-46C9-A857-CAF088D5EF4C}" type="pres">
      <dgm:prSet presAssocID="{10289E98-76C9-48B9-88FB-6E1FBF5C79A7}" presName="negativeSpace" presStyleCnt="0"/>
      <dgm:spPr/>
    </dgm:pt>
    <dgm:pt modelId="{2815341B-54D9-4E73-81D3-C053361560BB}" type="pres">
      <dgm:prSet presAssocID="{10289E98-76C9-48B9-88FB-6E1FBF5C79A7}" presName="childText" presStyleLbl="conFgAcc1" presStyleIdx="0" presStyleCnt="2" custScaleY="78734">
        <dgm:presLayoutVars>
          <dgm:bulletEnabled val="1"/>
        </dgm:presLayoutVars>
      </dgm:prSet>
      <dgm:spPr/>
    </dgm:pt>
    <dgm:pt modelId="{5F06F9CE-6766-4DC2-9127-95DFF830F65D}" type="pres">
      <dgm:prSet presAssocID="{4BC716E2-7C55-4886-A311-97259C8ED09D}" presName="spaceBetweenRectangles" presStyleCnt="0"/>
      <dgm:spPr/>
    </dgm:pt>
    <dgm:pt modelId="{31075BEC-5F98-4683-8A13-95EDA636D7E9}" type="pres">
      <dgm:prSet presAssocID="{AB54BA50-AFCE-4021-818C-FD8CC122AC69}" presName="parentLin" presStyleCnt="0"/>
      <dgm:spPr/>
    </dgm:pt>
    <dgm:pt modelId="{3FEAFC7C-0F77-465C-9FC8-F7923B010D2F}" type="pres">
      <dgm:prSet presAssocID="{AB54BA50-AFCE-4021-818C-FD8CC122AC69}" presName="parentLeftMargin" presStyleLbl="node1" presStyleIdx="0" presStyleCnt="2"/>
      <dgm:spPr/>
    </dgm:pt>
    <dgm:pt modelId="{34A6923D-5B04-4112-95B9-7F372B50BD91}" type="pres">
      <dgm:prSet presAssocID="{AB54BA50-AFCE-4021-818C-FD8CC122AC69}" presName="parentText" presStyleLbl="node1" presStyleIdx="1" presStyleCnt="2" custScaleY="61627">
        <dgm:presLayoutVars>
          <dgm:chMax val="0"/>
          <dgm:bulletEnabled val="1"/>
        </dgm:presLayoutVars>
      </dgm:prSet>
      <dgm:spPr/>
    </dgm:pt>
    <dgm:pt modelId="{442256EF-CA09-4602-B86F-F67037B2D671}" type="pres">
      <dgm:prSet presAssocID="{AB54BA50-AFCE-4021-818C-FD8CC122AC69}" presName="negativeSpace" presStyleCnt="0"/>
      <dgm:spPr/>
    </dgm:pt>
    <dgm:pt modelId="{7AC2624C-1506-4AC4-BD58-6C12438075C2}" type="pres">
      <dgm:prSet presAssocID="{AB54BA50-AFCE-4021-818C-FD8CC122AC69}" presName="childText" presStyleLbl="conFgAcc1" presStyleIdx="1" presStyleCnt="2">
        <dgm:presLayoutVars>
          <dgm:bulletEnabled val="1"/>
        </dgm:presLayoutVars>
      </dgm:prSet>
      <dgm:spPr/>
    </dgm:pt>
  </dgm:ptLst>
  <dgm:cxnLst>
    <dgm:cxn modelId="{0106CA2B-5BA0-4DFA-B545-31A75BF66F7D}" type="presOf" srcId="{BFEEC068-93B3-450B-8A3C-B98599B3342B}" destId="{2815341B-54D9-4E73-81D3-C053361560BB}" srcOrd="0" destOrd="0" presId="urn:microsoft.com/office/officeart/2005/8/layout/list1"/>
    <dgm:cxn modelId="{79821D2C-1F31-481F-AC2F-85D07A37E52D}" type="presOf" srcId="{AB54BA50-AFCE-4021-818C-FD8CC122AC69}" destId="{34A6923D-5B04-4112-95B9-7F372B50BD91}" srcOrd="1" destOrd="0" presId="urn:microsoft.com/office/officeart/2005/8/layout/list1"/>
    <dgm:cxn modelId="{5213762F-0D6C-481E-AB60-AF1F23FA5BB3}" srcId="{2C1038AC-87DD-4C52-B34B-C5F5F6BBAAA9}" destId="{AB54BA50-AFCE-4021-818C-FD8CC122AC69}" srcOrd="1" destOrd="0" parTransId="{4B854608-AC08-438B-83B9-78817DAA304B}" sibTransId="{5B5B42A9-172B-4056-803A-A04EFE444995}"/>
    <dgm:cxn modelId="{5BC7FB40-D1FF-4706-8A67-3BCF5B60A3A5}" srcId="{10289E98-76C9-48B9-88FB-6E1FBF5C79A7}" destId="{BFEEC068-93B3-450B-8A3C-B98599B3342B}" srcOrd="0" destOrd="0" parTransId="{3985345A-A308-45C5-B0CB-D73D22FDD14F}" sibTransId="{B8A7F494-5295-4460-ABD9-56BD702E2CC0}"/>
    <dgm:cxn modelId="{85F8B877-83AB-49E3-8E3D-5E89E0DE525A}" type="presOf" srcId="{10289E98-76C9-48B9-88FB-6E1FBF5C79A7}" destId="{C3514A19-0D9F-482D-AAD9-54F1B3230DDA}" srcOrd="0" destOrd="0" presId="urn:microsoft.com/office/officeart/2005/8/layout/list1"/>
    <dgm:cxn modelId="{A6652E78-3119-434A-B383-1D6EC5EC4A68}" type="presOf" srcId="{10289E98-76C9-48B9-88FB-6E1FBF5C79A7}" destId="{F0DDAAA9-7B6F-4D1D-8F33-BC3B59F23E81}" srcOrd="1" destOrd="0" presId="urn:microsoft.com/office/officeart/2005/8/layout/list1"/>
    <dgm:cxn modelId="{FB2C0C7F-14E3-4E10-A7B9-A4575D1ECC67}" srcId="{2C1038AC-87DD-4C52-B34B-C5F5F6BBAAA9}" destId="{10289E98-76C9-48B9-88FB-6E1FBF5C79A7}" srcOrd="0" destOrd="0" parTransId="{478821D1-F5C1-4015-BCD1-65768A3EB530}" sibTransId="{4BC716E2-7C55-4886-A311-97259C8ED09D}"/>
    <dgm:cxn modelId="{09C88B99-2552-4E3B-A3A2-9AC100C7874D}" type="presOf" srcId="{4A3C606B-AE74-4003-BCB5-D122F506FE7C}" destId="{7AC2624C-1506-4AC4-BD58-6C12438075C2}" srcOrd="0" destOrd="0" presId="urn:microsoft.com/office/officeart/2005/8/layout/list1"/>
    <dgm:cxn modelId="{3F8D5AAE-0317-4219-AA5D-8C023DADD82E}" type="presOf" srcId="{AB54BA50-AFCE-4021-818C-FD8CC122AC69}" destId="{3FEAFC7C-0F77-465C-9FC8-F7923B010D2F}" srcOrd="0" destOrd="0" presId="urn:microsoft.com/office/officeart/2005/8/layout/list1"/>
    <dgm:cxn modelId="{26B1D4B5-4395-4829-9AB7-EF161E1BC20D}" type="presOf" srcId="{2C1038AC-87DD-4C52-B34B-C5F5F6BBAAA9}" destId="{4DBF7B6F-3FFD-4E12-9398-F9C38BAA1D5E}" srcOrd="0" destOrd="0" presId="urn:microsoft.com/office/officeart/2005/8/layout/list1"/>
    <dgm:cxn modelId="{C0B678B8-F7C8-4F3B-B713-D416AE009BFD}" srcId="{AB54BA50-AFCE-4021-818C-FD8CC122AC69}" destId="{4A3C606B-AE74-4003-BCB5-D122F506FE7C}" srcOrd="0" destOrd="0" parTransId="{6C8749F5-5500-42B1-B974-D0F88C3A12BA}" sibTransId="{875C144F-65FD-44A5-AE82-96ECD2A20F53}"/>
    <dgm:cxn modelId="{498ADC3E-4F14-418E-B8AC-78F0848CC7CE}" type="presParOf" srcId="{4DBF7B6F-3FFD-4E12-9398-F9C38BAA1D5E}" destId="{E06FD804-6544-43B9-B2BB-994C9A859295}" srcOrd="0" destOrd="0" presId="urn:microsoft.com/office/officeart/2005/8/layout/list1"/>
    <dgm:cxn modelId="{44646D7B-DEE7-4B0E-8161-FB7775F680D8}" type="presParOf" srcId="{E06FD804-6544-43B9-B2BB-994C9A859295}" destId="{C3514A19-0D9F-482D-AAD9-54F1B3230DDA}" srcOrd="0" destOrd="0" presId="urn:microsoft.com/office/officeart/2005/8/layout/list1"/>
    <dgm:cxn modelId="{F7432E86-2EDA-432A-B415-F2CA0539AA60}" type="presParOf" srcId="{E06FD804-6544-43B9-B2BB-994C9A859295}" destId="{F0DDAAA9-7B6F-4D1D-8F33-BC3B59F23E81}" srcOrd="1" destOrd="0" presId="urn:microsoft.com/office/officeart/2005/8/layout/list1"/>
    <dgm:cxn modelId="{FB90DFBD-004B-4A6D-A5DA-2F3FEBA2F153}" type="presParOf" srcId="{4DBF7B6F-3FFD-4E12-9398-F9C38BAA1D5E}" destId="{5CBAB2CD-DE6C-46C9-A857-CAF088D5EF4C}" srcOrd="1" destOrd="0" presId="urn:microsoft.com/office/officeart/2005/8/layout/list1"/>
    <dgm:cxn modelId="{4D791BA1-367C-4CA3-9796-4FCFB5B7264C}" type="presParOf" srcId="{4DBF7B6F-3FFD-4E12-9398-F9C38BAA1D5E}" destId="{2815341B-54D9-4E73-81D3-C053361560BB}" srcOrd="2" destOrd="0" presId="urn:microsoft.com/office/officeart/2005/8/layout/list1"/>
    <dgm:cxn modelId="{F13AC35A-27C9-4FA0-BE7B-7BABD7EAB701}" type="presParOf" srcId="{4DBF7B6F-3FFD-4E12-9398-F9C38BAA1D5E}" destId="{5F06F9CE-6766-4DC2-9127-95DFF830F65D}" srcOrd="3" destOrd="0" presId="urn:microsoft.com/office/officeart/2005/8/layout/list1"/>
    <dgm:cxn modelId="{6A0FE8B5-302C-48FF-BA00-EE3E37BFAE14}" type="presParOf" srcId="{4DBF7B6F-3FFD-4E12-9398-F9C38BAA1D5E}" destId="{31075BEC-5F98-4683-8A13-95EDA636D7E9}" srcOrd="4" destOrd="0" presId="urn:microsoft.com/office/officeart/2005/8/layout/list1"/>
    <dgm:cxn modelId="{2B22223C-2CFA-417E-B9CF-0EC1049EEACE}" type="presParOf" srcId="{31075BEC-5F98-4683-8A13-95EDA636D7E9}" destId="{3FEAFC7C-0F77-465C-9FC8-F7923B010D2F}" srcOrd="0" destOrd="0" presId="urn:microsoft.com/office/officeart/2005/8/layout/list1"/>
    <dgm:cxn modelId="{8F4FF8E6-9A9D-4602-B370-95789F561AAC}" type="presParOf" srcId="{31075BEC-5F98-4683-8A13-95EDA636D7E9}" destId="{34A6923D-5B04-4112-95B9-7F372B50BD91}" srcOrd="1" destOrd="0" presId="urn:microsoft.com/office/officeart/2005/8/layout/list1"/>
    <dgm:cxn modelId="{C316E68A-5808-43D0-B08C-D0050212AF4B}" type="presParOf" srcId="{4DBF7B6F-3FFD-4E12-9398-F9C38BAA1D5E}" destId="{442256EF-CA09-4602-B86F-F67037B2D671}" srcOrd="5" destOrd="0" presId="urn:microsoft.com/office/officeart/2005/8/layout/list1"/>
    <dgm:cxn modelId="{F12510DF-F985-47C7-9DAE-5137905AB52C}" type="presParOf" srcId="{4DBF7B6F-3FFD-4E12-9398-F9C38BAA1D5E}" destId="{7AC2624C-1506-4AC4-BD58-6C12438075C2}"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4DE919A-FD62-430F-9F2B-D6882407C716}" type="doc">
      <dgm:prSet loTypeId="urn:microsoft.com/office/officeart/2008/layout/HorizontalMultiLevelHierarchy" loCatId="hierarchy" qsTypeId="urn:microsoft.com/office/officeart/2005/8/quickstyle/simple5" qsCatId="simple" csTypeId="urn:microsoft.com/office/officeart/2005/8/colors/colorful1" csCatId="colorful" phldr="1"/>
      <dgm:spPr/>
      <dgm:t>
        <a:bodyPr/>
        <a:lstStyle/>
        <a:p>
          <a:endParaRPr lang="es-ES"/>
        </a:p>
      </dgm:t>
    </dgm:pt>
    <dgm:pt modelId="{8D3E0B0B-FFC4-4994-83B7-4D19BCFC0D1C}">
      <dgm:prSet phldrT="[Texto]" custT="1"/>
      <dgm:spPr/>
      <dgm:t>
        <a:bodyPr/>
        <a:lstStyle/>
        <a:p>
          <a:r>
            <a:rPr lang="es-ES" sz="1800" b="1" dirty="0">
              <a:effectLst>
                <a:outerShdw blurRad="38100" dist="38100" dir="2700000" algn="tl">
                  <a:srgbClr val="000000">
                    <a:alpha val="43137"/>
                  </a:srgbClr>
                </a:outerShdw>
              </a:effectLst>
            </a:rPr>
            <a:t>Metodología de la investigación</a:t>
          </a:r>
        </a:p>
      </dgm:t>
    </dgm:pt>
    <dgm:pt modelId="{5BF08A52-AFFB-473A-A2BE-425FFB0700D1}" type="parTrans" cxnId="{F8E03506-55ED-4B4C-B197-ADDD2FA3C835}">
      <dgm:prSet/>
      <dgm:spPr/>
      <dgm:t>
        <a:bodyPr/>
        <a:lstStyle/>
        <a:p>
          <a:endParaRPr lang="es-ES"/>
        </a:p>
      </dgm:t>
    </dgm:pt>
    <dgm:pt modelId="{367737DF-1025-4A74-8E9D-0EFEAD3A2E9D}" type="sibTrans" cxnId="{F8E03506-55ED-4B4C-B197-ADDD2FA3C835}">
      <dgm:prSet/>
      <dgm:spPr/>
      <dgm:t>
        <a:bodyPr/>
        <a:lstStyle/>
        <a:p>
          <a:endParaRPr lang="es-ES"/>
        </a:p>
      </dgm:t>
    </dgm:pt>
    <dgm:pt modelId="{41911D1F-D8E3-4973-8ED5-866965B58273}">
      <dgm:prSet phldrT="[Texto]"/>
      <dgm:spPr/>
      <dgm:t>
        <a:bodyPr/>
        <a:lstStyle/>
        <a:p>
          <a:r>
            <a:rPr lang="es-ES" b="1" dirty="0">
              <a:effectLst>
                <a:outerShdw blurRad="38100" dist="38100" dir="2700000" algn="tl">
                  <a:srgbClr val="000000">
                    <a:alpha val="43137"/>
                  </a:srgbClr>
                </a:outerShdw>
              </a:effectLst>
            </a:rPr>
            <a:t>Tipo de investigación</a:t>
          </a:r>
        </a:p>
      </dgm:t>
    </dgm:pt>
    <dgm:pt modelId="{6C486E24-4E8E-4B53-B42A-23D4011472F0}" type="parTrans" cxnId="{DED68B74-F4EB-431F-821E-05F85A3E6F9F}">
      <dgm:prSet/>
      <dgm:spPr/>
      <dgm:t>
        <a:bodyPr/>
        <a:lstStyle/>
        <a:p>
          <a:endParaRPr lang="es-ES" dirty="0"/>
        </a:p>
      </dgm:t>
    </dgm:pt>
    <dgm:pt modelId="{7391917E-45B9-4BB0-9F5F-5B7D84B4C0AD}" type="sibTrans" cxnId="{DED68B74-F4EB-431F-821E-05F85A3E6F9F}">
      <dgm:prSet/>
      <dgm:spPr/>
      <dgm:t>
        <a:bodyPr/>
        <a:lstStyle/>
        <a:p>
          <a:endParaRPr lang="es-ES"/>
        </a:p>
      </dgm:t>
    </dgm:pt>
    <dgm:pt modelId="{F71A4D3E-9616-4670-BD09-80288818BB4E}">
      <dgm:prSet phldrT="[Texto]">
        <dgm:style>
          <a:lnRef idx="1">
            <a:schemeClr val="accent2"/>
          </a:lnRef>
          <a:fillRef idx="2">
            <a:schemeClr val="accent2"/>
          </a:fillRef>
          <a:effectRef idx="1">
            <a:schemeClr val="accent2"/>
          </a:effectRef>
          <a:fontRef idx="minor">
            <a:schemeClr val="dk1"/>
          </a:fontRef>
        </dgm:style>
      </dgm:prSet>
      <dgm:spPr/>
      <dgm:t>
        <a:bodyPr/>
        <a:lstStyle/>
        <a:p>
          <a:pPr algn="l"/>
          <a:r>
            <a:rPr lang="es-EC" dirty="0"/>
            <a:t>Cuantitativo y cualitativo</a:t>
          </a:r>
          <a:endParaRPr lang="es-ES" i="1" dirty="0"/>
        </a:p>
      </dgm:t>
    </dgm:pt>
    <dgm:pt modelId="{F908D1E5-5CCE-4998-BD05-B065136DA37E}" type="parTrans" cxnId="{0747623D-1C72-41AC-9FCB-232AC60973DF}">
      <dgm:prSet/>
      <dgm:spPr/>
      <dgm:t>
        <a:bodyPr/>
        <a:lstStyle/>
        <a:p>
          <a:endParaRPr lang="es-ES"/>
        </a:p>
      </dgm:t>
    </dgm:pt>
    <dgm:pt modelId="{F4EC7D0A-7894-4F74-BF1F-CB5260DA8FEC}" type="sibTrans" cxnId="{0747623D-1C72-41AC-9FCB-232AC60973DF}">
      <dgm:prSet/>
      <dgm:spPr/>
      <dgm:t>
        <a:bodyPr/>
        <a:lstStyle/>
        <a:p>
          <a:endParaRPr lang="es-ES"/>
        </a:p>
      </dgm:t>
    </dgm:pt>
    <dgm:pt modelId="{0BE09805-DC4E-45CE-B132-7B9B07AB7533}">
      <dgm:prSet phldrT="[Texto]"/>
      <dgm:spPr/>
      <dgm:t>
        <a:bodyPr/>
        <a:lstStyle/>
        <a:p>
          <a:r>
            <a:rPr lang="es-ES" b="1" dirty="0">
              <a:effectLst>
                <a:outerShdw blurRad="38100" dist="38100" dir="2700000" algn="tl">
                  <a:srgbClr val="000000">
                    <a:alpha val="43137"/>
                  </a:srgbClr>
                </a:outerShdw>
              </a:effectLst>
            </a:rPr>
            <a:t>Diseño de investigación</a:t>
          </a:r>
        </a:p>
      </dgm:t>
    </dgm:pt>
    <dgm:pt modelId="{AC57DB8C-4DFE-4777-B97B-F741A1DF7F48}" type="parTrans" cxnId="{FAA27C6C-AC65-401B-8001-FE37E779A537}">
      <dgm:prSet/>
      <dgm:spPr/>
      <dgm:t>
        <a:bodyPr/>
        <a:lstStyle/>
        <a:p>
          <a:endParaRPr lang="es-EC"/>
        </a:p>
      </dgm:t>
    </dgm:pt>
    <dgm:pt modelId="{76AC693F-4427-49E5-B6B8-E1AC68D20935}" type="sibTrans" cxnId="{FAA27C6C-AC65-401B-8001-FE37E779A537}">
      <dgm:prSet/>
      <dgm:spPr/>
      <dgm:t>
        <a:bodyPr/>
        <a:lstStyle/>
        <a:p>
          <a:endParaRPr lang="es-EC"/>
        </a:p>
      </dgm:t>
    </dgm:pt>
    <dgm:pt modelId="{48BB749D-4201-4986-A246-9D44F04A64C1}">
      <dgm:prSet phldrT="[Texto]">
        <dgm:style>
          <a:lnRef idx="1">
            <a:schemeClr val="accent2"/>
          </a:lnRef>
          <a:fillRef idx="2">
            <a:schemeClr val="accent2"/>
          </a:fillRef>
          <a:effectRef idx="1">
            <a:schemeClr val="accent2"/>
          </a:effectRef>
          <a:fontRef idx="minor">
            <a:schemeClr val="dk1"/>
          </a:fontRef>
        </dgm:style>
      </dgm:prSet>
      <dgm:spPr/>
      <dgm:t>
        <a:bodyPr/>
        <a:lstStyle/>
        <a:p>
          <a:pPr algn="l"/>
          <a:r>
            <a:rPr lang="es-ES" b="0" dirty="0">
              <a:effectLst>
                <a:outerShdw blurRad="38100" dist="38100" dir="2700000" algn="tl">
                  <a:srgbClr val="000000">
                    <a:alpha val="43137"/>
                  </a:srgbClr>
                </a:outerShdw>
              </a:effectLst>
            </a:rPr>
            <a:t>Descriptiva</a:t>
          </a:r>
        </a:p>
      </dgm:t>
    </dgm:pt>
    <dgm:pt modelId="{A1F37A11-301F-4AE6-85C7-38E7E3519AB1}" type="parTrans" cxnId="{C7328F18-88DE-462F-BBE4-CFE0818F3B1D}">
      <dgm:prSet/>
      <dgm:spPr/>
      <dgm:t>
        <a:bodyPr/>
        <a:lstStyle/>
        <a:p>
          <a:endParaRPr lang="es-EC"/>
        </a:p>
      </dgm:t>
    </dgm:pt>
    <dgm:pt modelId="{DF95AB1F-778C-4FBB-B63F-FE0F67D123D4}" type="sibTrans" cxnId="{C7328F18-88DE-462F-BBE4-CFE0818F3B1D}">
      <dgm:prSet/>
      <dgm:spPr/>
      <dgm:t>
        <a:bodyPr/>
        <a:lstStyle/>
        <a:p>
          <a:endParaRPr lang="es-EC"/>
        </a:p>
      </dgm:t>
    </dgm:pt>
    <dgm:pt modelId="{D90B691D-E5F5-4080-BB57-C351A729C8EA}" type="pres">
      <dgm:prSet presAssocID="{24DE919A-FD62-430F-9F2B-D6882407C716}" presName="Name0" presStyleCnt="0">
        <dgm:presLayoutVars>
          <dgm:chPref val="1"/>
          <dgm:dir/>
          <dgm:animOne val="branch"/>
          <dgm:animLvl val="lvl"/>
          <dgm:resizeHandles val="exact"/>
        </dgm:presLayoutVars>
      </dgm:prSet>
      <dgm:spPr/>
    </dgm:pt>
    <dgm:pt modelId="{890E1E93-DA55-485C-AE64-F73FA6161F48}" type="pres">
      <dgm:prSet presAssocID="{8D3E0B0B-FFC4-4994-83B7-4D19BCFC0D1C}" presName="root1" presStyleCnt="0"/>
      <dgm:spPr/>
    </dgm:pt>
    <dgm:pt modelId="{2DFF5AD4-D5AB-44B5-A5E7-D72A91C7BACE}" type="pres">
      <dgm:prSet presAssocID="{8D3E0B0B-FFC4-4994-83B7-4D19BCFC0D1C}" presName="LevelOneTextNode" presStyleLbl="node0" presStyleIdx="0" presStyleCnt="1" custLinFactX="-200000" custLinFactNeighborX="-212821" custLinFactNeighborY="-9804">
        <dgm:presLayoutVars>
          <dgm:chPref val="3"/>
        </dgm:presLayoutVars>
      </dgm:prSet>
      <dgm:spPr/>
    </dgm:pt>
    <dgm:pt modelId="{6877E784-BE82-4CC5-89F2-40C759E364BD}" type="pres">
      <dgm:prSet presAssocID="{8D3E0B0B-FFC4-4994-83B7-4D19BCFC0D1C}" presName="level2hierChild" presStyleCnt="0"/>
      <dgm:spPr/>
    </dgm:pt>
    <dgm:pt modelId="{5F0EA7CD-F47F-4E50-BB5F-B282D2D70098}" type="pres">
      <dgm:prSet presAssocID="{6C486E24-4E8E-4B53-B42A-23D4011472F0}" presName="conn2-1" presStyleLbl="parChTrans1D2" presStyleIdx="0" presStyleCnt="2"/>
      <dgm:spPr/>
    </dgm:pt>
    <dgm:pt modelId="{DB292C6E-7549-44A4-93FB-539AAD0E0EFA}" type="pres">
      <dgm:prSet presAssocID="{6C486E24-4E8E-4B53-B42A-23D4011472F0}" presName="connTx" presStyleLbl="parChTrans1D2" presStyleIdx="0" presStyleCnt="2"/>
      <dgm:spPr/>
    </dgm:pt>
    <dgm:pt modelId="{109BB363-DBFA-45E1-B4F7-3599E82960F5}" type="pres">
      <dgm:prSet presAssocID="{41911D1F-D8E3-4973-8ED5-866965B58273}" presName="root2" presStyleCnt="0"/>
      <dgm:spPr/>
    </dgm:pt>
    <dgm:pt modelId="{71694B92-21DE-45C4-8ADE-B90E3D2FC991}" type="pres">
      <dgm:prSet presAssocID="{41911D1F-D8E3-4973-8ED5-866965B58273}" presName="LevelTwoTextNode" presStyleLbl="node2" presStyleIdx="0" presStyleCnt="2">
        <dgm:presLayoutVars>
          <dgm:chPref val="3"/>
        </dgm:presLayoutVars>
      </dgm:prSet>
      <dgm:spPr/>
    </dgm:pt>
    <dgm:pt modelId="{AD6E036A-2724-4D03-B905-CF9E5BED30F8}" type="pres">
      <dgm:prSet presAssocID="{41911D1F-D8E3-4973-8ED5-866965B58273}" presName="level3hierChild" presStyleCnt="0"/>
      <dgm:spPr/>
    </dgm:pt>
    <dgm:pt modelId="{7CDE1E6E-79F8-47E2-B712-E5AF4E886DE0}" type="pres">
      <dgm:prSet presAssocID="{F908D1E5-5CCE-4998-BD05-B065136DA37E}" presName="conn2-1" presStyleLbl="parChTrans1D3" presStyleIdx="0" presStyleCnt="2"/>
      <dgm:spPr/>
    </dgm:pt>
    <dgm:pt modelId="{ADB429A6-396D-4ED0-A96D-13F763D93E6D}" type="pres">
      <dgm:prSet presAssocID="{F908D1E5-5CCE-4998-BD05-B065136DA37E}" presName="connTx" presStyleLbl="parChTrans1D3" presStyleIdx="0" presStyleCnt="2"/>
      <dgm:spPr/>
    </dgm:pt>
    <dgm:pt modelId="{153BC705-DEEA-4FE1-8B64-C91C79D424F2}" type="pres">
      <dgm:prSet presAssocID="{F71A4D3E-9616-4670-BD09-80288818BB4E}" presName="root2" presStyleCnt="0"/>
      <dgm:spPr/>
    </dgm:pt>
    <dgm:pt modelId="{30A95826-C932-4798-834F-07B2463C4961}" type="pres">
      <dgm:prSet presAssocID="{F71A4D3E-9616-4670-BD09-80288818BB4E}" presName="LevelTwoTextNode" presStyleLbl="node3" presStyleIdx="0" presStyleCnt="2" custScaleX="162642" custScaleY="0">
        <dgm:presLayoutVars>
          <dgm:chPref val="3"/>
        </dgm:presLayoutVars>
      </dgm:prSet>
      <dgm:spPr/>
    </dgm:pt>
    <dgm:pt modelId="{6418FBEB-7A3C-4A9E-A005-1719B756258D}" type="pres">
      <dgm:prSet presAssocID="{F71A4D3E-9616-4670-BD09-80288818BB4E}" presName="level3hierChild" presStyleCnt="0"/>
      <dgm:spPr/>
    </dgm:pt>
    <dgm:pt modelId="{AC53CB55-F324-4B5B-805F-B7A70B6E39AD}" type="pres">
      <dgm:prSet presAssocID="{AC57DB8C-4DFE-4777-B97B-F741A1DF7F48}" presName="conn2-1" presStyleLbl="parChTrans1D2" presStyleIdx="1" presStyleCnt="2"/>
      <dgm:spPr/>
    </dgm:pt>
    <dgm:pt modelId="{902B5DA4-154F-41FD-832A-91333CCAE92B}" type="pres">
      <dgm:prSet presAssocID="{AC57DB8C-4DFE-4777-B97B-F741A1DF7F48}" presName="connTx" presStyleLbl="parChTrans1D2" presStyleIdx="1" presStyleCnt="2"/>
      <dgm:spPr/>
    </dgm:pt>
    <dgm:pt modelId="{CB865A88-CF17-4C10-98AE-913B98D96ECC}" type="pres">
      <dgm:prSet presAssocID="{0BE09805-DC4E-45CE-B132-7B9B07AB7533}" presName="root2" presStyleCnt="0"/>
      <dgm:spPr/>
    </dgm:pt>
    <dgm:pt modelId="{F352014D-3334-4470-9310-1FC9A9C20A35}" type="pres">
      <dgm:prSet presAssocID="{0BE09805-DC4E-45CE-B132-7B9B07AB7533}" presName="LevelTwoTextNode" presStyleLbl="node2" presStyleIdx="1" presStyleCnt="2">
        <dgm:presLayoutVars>
          <dgm:chPref val="3"/>
        </dgm:presLayoutVars>
      </dgm:prSet>
      <dgm:spPr/>
    </dgm:pt>
    <dgm:pt modelId="{667C5C59-F490-4552-ACBB-769CE49AFB0D}" type="pres">
      <dgm:prSet presAssocID="{0BE09805-DC4E-45CE-B132-7B9B07AB7533}" presName="level3hierChild" presStyleCnt="0"/>
      <dgm:spPr/>
    </dgm:pt>
    <dgm:pt modelId="{181A3865-E789-4D20-AA21-8B40BBB92C8B}" type="pres">
      <dgm:prSet presAssocID="{A1F37A11-301F-4AE6-85C7-38E7E3519AB1}" presName="conn2-1" presStyleLbl="parChTrans1D3" presStyleIdx="1" presStyleCnt="2"/>
      <dgm:spPr/>
    </dgm:pt>
    <dgm:pt modelId="{E249ADD8-B9B1-4670-B640-C5BF32D14397}" type="pres">
      <dgm:prSet presAssocID="{A1F37A11-301F-4AE6-85C7-38E7E3519AB1}" presName="connTx" presStyleLbl="parChTrans1D3" presStyleIdx="1" presStyleCnt="2"/>
      <dgm:spPr/>
    </dgm:pt>
    <dgm:pt modelId="{863EE285-319C-4BC9-BB14-48F57097A8CA}" type="pres">
      <dgm:prSet presAssocID="{48BB749D-4201-4986-A246-9D44F04A64C1}" presName="root2" presStyleCnt="0"/>
      <dgm:spPr/>
    </dgm:pt>
    <dgm:pt modelId="{97490DF6-E17B-4D2D-8CB3-45801940215D}" type="pres">
      <dgm:prSet presAssocID="{48BB749D-4201-4986-A246-9D44F04A64C1}" presName="LevelTwoTextNode" presStyleLbl="node3" presStyleIdx="1" presStyleCnt="2" custScaleX="99712" custScaleY="0">
        <dgm:presLayoutVars>
          <dgm:chPref val="3"/>
        </dgm:presLayoutVars>
      </dgm:prSet>
      <dgm:spPr/>
    </dgm:pt>
    <dgm:pt modelId="{F876024F-3D59-42E5-BAB9-CF81E6C24B05}" type="pres">
      <dgm:prSet presAssocID="{48BB749D-4201-4986-A246-9D44F04A64C1}" presName="level3hierChild" presStyleCnt="0"/>
      <dgm:spPr/>
    </dgm:pt>
  </dgm:ptLst>
  <dgm:cxnLst>
    <dgm:cxn modelId="{F8E03506-55ED-4B4C-B197-ADDD2FA3C835}" srcId="{24DE919A-FD62-430F-9F2B-D6882407C716}" destId="{8D3E0B0B-FFC4-4994-83B7-4D19BCFC0D1C}" srcOrd="0" destOrd="0" parTransId="{5BF08A52-AFFB-473A-A2BE-425FFB0700D1}" sibTransId="{367737DF-1025-4A74-8E9D-0EFEAD3A2E9D}"/>
    <dgm:cxn modelId="{DBCE9B13-B9CD-487D-9A7F-726CA700D26D}" type="presOf" srcId="{AC57DB8C-4DFE-4777-B97B-F741A1DF7F48}" destId="{902B5DA4-154F-41FD-832A-91333CCAE92B}" srcOrd="1" destOrd="0" presId="urn:microsoft.com/office/officeart/2008/layout/HorizontalMultiLevelHierarchy"/>
    <dgm:cxn modelId="{C7328F18-88DE-462F-BBE4-CFE0818F3B1D}" srcId="{0BE09805-DC4E-45CE-B132-7B9B07AB7533}" destId="{48BB749D-4201-4986-A246-9D44F04A64C1}" srcOrd="0" destOrd="0" parTransId="{A1F37A11-301F-4AE6-85C7-38E7E3519AB1}" sibTransId="{DF95AB1F-778C-4FBB-B63F-FE0F67D123D4}"/>
    <dgm:cxn modelId="{9FAF4327-C280-432A-8E23-241540BFFA01}" type="presOf" srcId="{48BB749D-4201-4986-A246-9D44F04A64C1}" destId="{97490DF6-E17B-4D2D-8CB3-45801940215D}" srcOrd="0" destOrd="0" presId="urn:microsoft.com/office/officeart/2008/layout/HorizontalMultiLevelHierarchy"/>
    <dgm:cxn modelId="{BE2E3F35-9B48-44AA-A7D2-BADE3E1D5DC4}" type="presOf" srcId="{8D3E0B0B-FFC4-4994-83B7-4D19BCFC0D1C}" destId="{2DFF5AD4-D5AB-44B5-A5E7-D72A91C7BACE}" srcOrd="0" destOrd="0" presId="urn:microsoft.com/office/officeart/2008/layout/HorizontalMultiLevelHierarchy"/>
    <dgm:cxn modelId="{0747623D-1C72-41AC-9FCB-232AC60973DF}" srcId="{41911D1F-D8E3-4973-8ED5-866965B58273}" destId="{F71A4D3E-9616-4670-BD09-80288818BB4E}" srcOrd="0" destOrd="0" parTransId="{F908D1E5-5CCE-4998-BD05-B065136DA37E}" sibTransId="{F4EC7D0A-7894-4F74-BF1F-CB5260DA8FEC}"/>
    <dgm:cxn modelId="{59856B5D-8246-401A-A88C-B3DD83FB3F5F}" type="presOf" srcId="{F908D1E5-5CCE-4998-BD05-B065136DA37E}" destId="{7CDE1E6E-79F8-47E2-B712-E5AF4E886DE0}" srcOrd="0" destOrd="0" presId="urn:microsoft.com/office/officeart/2008/layout/HorizontalMultiLevelHierarchy"/>
    <dgm:cxn modelId="{44FF4560-E77A-451E-8FA5-6FCACD3480CF}" type="presOf" srcId="{AC57DB8C-4DFE-4777-B97B-F741A1DF7F48}" destId="{AC53CB55-F324-4B5B-805F-B7A70B6E39AD}" srcOrd="0" destOrd="0" presId="urn:microsoft.com/office/officeart/2008/layout/HorizontalMultiLevelHierarchy"/>
    <dgm:cxn modelId="{E2394A42-C016-4B33-AD68-F54401937206}" type="presOf" srcId="{F908D1E5-5CCE-4998-BD05-B065136DA37E}" destId="{ADB429A6-396D-4ED0-A96D-13F763D93E6D}" srcOrd="1" destOrd="0" presId="urn:microsoft.com/office/officeart/2008/layout/HorizontalMultiLevelHierarchy"/>
    <dgm:cxn modelId="{2DF90446-80D8-4978-876C-B8514F10DC6F}" type="presOf" srcId="{41911D1F-D8E3-4973-8ED5-866965B58273}" destId="{71694B92-21DE-45C4-8ADE-B90E3D2FC991}" srcOrd="0" destOrd="0" presId="urn:microsoft.com/office/officeart/2008/layout/HorizontalMultiLevelHierarchy"/>
    <dgm:cxn modelId="{FAA27C6C-AC65-401B-8001-FE37E779A537}" srcId="{8D3E0B0B-FFC4-4994-83B7-4D19BCFC0D1C}" destId="{0BE09805-DC4E-45CE-B132-7B9B07AB7533}" srcOrd="1" destOrd="0" parTransId="{AC57DB8C-4DFE-4777-B97B-F741A1DF7F48}" sibTransId="{76AC693F-4427-49E5-B6B8-E1AC68D20935}"/>
    <dgm:cxn modelId="{DED68B74-F4EB-431F-821E-05F85A3E6F9F}" srcId="{8D3E0B0B-FFC4-4994-83B7-4D19BCFC0D1C}" destId="{41911D1F-D8E3-4973-8ED5-866965B58273}" srcOrd="0" destOrd="0" parTransId="{6C486E24-4E8E-4B53-B42A-23D4011472F0}" sibTransId="{7391917E-45B9-4BB0-9F5F-5B7D84B4C0AD}"/>
    <dgm:cxn modelId="{60C27556-1AE0-4657-8F48-42550D0F6F61}" type="presOf" srcId="{A1F37A11-301F-4AE6-85C7-38E7E3519AB1}" destId="{E249ADD8-B9B1-4670-B640-C5BF32D14397}" srcOrd="1" destOrd="0" presId="urn:microsoft.com/office/officeart/2008/layout/HorizontalMultiLevelHierarchy"/>
    <dgm:cxn modelId="{5D0A397A-2160-4DBB-9450-C091E765A859}" type="presOf" srcId="{A1F37A11-301F-4AE6-85C7-38E7E3519AB1}" destId="{181A3865-E789-4D20-AA21-8B40BBB92C8B}" srcOrd="0" destOrd="0" presId="urn:microsoft.com/office/officeart/2008/layout/HorizontalMultiLevelHierarchy"/>
    <dgm:cxn modelId="{D5EC9F7D-703A-4DD8-9C80-1BC12FE70A28}" type="presOf" srcId="{F71A4D3E-9616-4670-BD09-80288818BB4E}" destId="{30A95826-C932-4798-834F-07B2463C4961}" srcOrd="0" destOrd="0" presId="urn:microsoft.com/office/officeart/2008/layout/HorizontalMultiLevelHierarchy"/>
    <dgm:cxn modelId="{9A6BA79F-6CBD-4FB3-AA87-870414CDB467}" type="presOf" srcId="{0BE09805-DC4E-45CE-B132-7B9B07AB7533}" destId="{F352014D-3334-4470-9310-1FC9A9C20A35}" srcOrd="0" destOrd="0" presId="urn:microsoft.com/office/officeart/2008/layout/HorizontalMultiLevelHierarchy"/>
    <dgm:cxn modelId="{07532FA7-DB7B-43FE-9AF0-BCBCDA1B526F}" type="presOf" srcId="{6C486E24-4E8E-4B53-B42A-23D4011472F0}" destId="{DB292C6E-7549-44A4-93FB-539AAD0E0EFA}" srcOrd="1" destOrd="0" presId="urn:microsoft.com/office/officeart/2008/layout/HorizontalMultiLevelHierarchy"/>
    <dgm:cxn modelId="{EED30DCA-51F9-4BEA-9466-0146F21E3540}" type="presOf" srcId="{6C486E24-4E8E-4B53-B42A-23D4011472F0}" destId="{5F0EA7CD-F47F-4E50-BB5F-B282D2D70098}" srcOrd="0" destOrd="0" presId="urn:microsoft.com/office/officeart/2008/layout/HorizontalMultiLevelHierarchy"/>
    <dgm:cxn modelId="{F62125DD-3080-4E60-8E5C-8A9D760B1162}" type="presOf" srcId="{24DE919A-FD62-430F-9F2B-D6882407C716}" destId="{D90B691D-E5F5-4080-BB57-C351A729C8EA}" srcOrd="0" destOrd="0" presId="urn:microsoft.com/office/officeart/2008/layout/HorizontalMultiLevelHierarchy"/>
    <dgm:cxn modelId="{844A6AC1-3B82-4E5F-A297-22E335B37995}" type="presParOf" srcId="{D90B691D-E5F5-4080-BB57-C351A729C8EA}" destId="{890E1E93-DA55-485C-AE64-F73FA6161F48}" srcOrd="0" destOrd="0" presId="urn:microsoft.com/office/officeart/2008/layout/HorizontalMultiLevelHierarchy"/>
    <dgm:cxn modelId="{8D832907-CA48-4ABF-AB5D-2D19DF92DE85}" type="presParOf" srcId="{890E1E93-DA55-485C-AE64-F73FA6161F48}" destId="{2DFF5AD4-D5AB-44B5-A5E7-D72A91C7BACE}" srcOrd="0" destOrd="0" presId="urn:microsoft.com/office/officeart/2008/layout/HorizontalMultiLevelHierarchy"/>
    <dgm:cxn modelId="{D3841B7B-EBCD-4C9C-B818-CFAE00C5C7ED}" type="presParOf" srcId="{890E1E93-DA55-485C-AE64-F73FA6161F48}" destId="{6877E784-BE82-4CC5-89F2-40C759E364BD}" srcOrd="1" destOrd="0" presId="urn:microsoft.com/office/officeart/2008/layout/HorizontalMultiLevelHierarchy"/>
    <dgm:cxn modelId="{14571DBD-5532-4CB6-861D-6A597793442A}" type="presParOf" srcId="{6877E784-BE82-4CC5-89F2-40C759E364BD}" destId="{5F0EA7CD-F47F-4E50-BB5F-B282D2D70098}" srcOrd="0" destOrd="0" presId="urn:microsoft.com/office/officeart/2008/layout/HorizontalMultiLevelHierarchy"/>
    <dgm:cxn modelId="{13584FD9-330C-489D-935F-BFBDD06C48D8}" type="presParOf" srcId="{5F0EA7CD-F47F-4E50-BB5F-B282D2D70098}" destId="{DB292C6E-7549-44A4-93FB-539AAD0E0EFA}" srcOrd="0" destOrd="0" presId="urn:microsoft.com/office/officeart/2008/layout/HorizontalMultiLevelHierarchy"/>
    <dgm:cxn modelId="{FACC136E-7CA8-44AF-8AA7-955F092CA48A}" type="presParOf" srcId="{6877E784-BE82-4CC5-89F2-40C759E364BD}" destId="{109BB363-DBFA-45E1-B4F7-3599E82960F5}" srcOrd="1" destOrd="0" presId="urn:microsoft.com/office/officeart/2008/layout/HorizontalMultiLevelHierarchy"/>
    <dgm:cxn modelId="{08CFE03F-E1CF-460B-8A57-92D0B7DA412A}" type="presParOf" srcId="{109BB363-DBFA-45E1-B4F7-3599E82960F5}" destId="{71694B92-21DE-45C4-8ADE-B90E3D2FC991}" srcOrd="0" destOrd="0" presId="urn:microsoft.com/office/officeart/2008/layout/HorizontalMultiLevelHierarchy"/>
    <dgm:cxn modelId="{140D494F-F372-49FD-85FE-3CDC0F896818}" type="presParOf" srcId="{109BB363-DBFA-45E1-B4F7-3599E82960F5}" destId="{AD6E036A-2724-4D03-B905-CF9E5BED30F8}" srcOrd="1" destOrd="0" presId="urn:microsoft.com/office/officeart/2008/layout/HorizontalMultiLevelHierarchy"/>
    <dgm:cxn modelId="{ED888DD7-1792-4573-AEA5-112DC4DD4565}" type="presParOf" srcId="{AD6E036A-2724-4D03-B905-CF9E5BED30F8}" destId="{7CDE1E6E-79F8-47E2-B712-E5AF4E886DE0}" srcOrd="0" destOrd="0" presId="urn:microsoft.com/office/officeart/2008/layout/HorizontalMultiLevelHierarchy"/>
    <dgm:cxn modelId="{3DB054BB-6B6F-4937-85E2-A9D914940EE5}" type="presParOf" srcId="{7CDE1E6E-79F8-47E2-B712-E5AF4E886DE0}" destId="{ADB429A6-396D-4ED0-A96D-13F763D93E6D}" srcOrd="0" destOrd="0" presId="urn:microsoft.com/office/officeart/2008/layout/HorizontalMultiLevelHierarchy"/>
    <dgm:cxn modelId="{BD766561-631C-4EB8-9DCC-B6C7E6E799AD}" type="presParOf" srcId="{AD6E036A-2724-4D03-B905-CF9E5BED30F8}" destId="{153BC705-DEEA-4FE1-8B64-C91C79D424F2}" srcOrd="1" destOrd="0" presId="urn:microsoft.com/office/officeart/2008/layout/HorizontalMultiLevelHierarchy"/>
    <dgm:cxn modelId="{5FFD36F2-70E4-4C6B-9051-1AEBDDC922C3}" type="presParOf" srcId="{153BC705-DEEA-4FE1-8B64-C91C79D424F2}" destId="{30A95826-C932-4798-834F-07B2463C4961}" srcOrd="0" destOrd="0" presId="urn:microsoft.com/office/officeart/2008/layout/HorizontalMultiLevelHierarchy"/>
    <dgm:cxn modelId="{523B89A6-C69A-49B4-A482-B9B5C1385184}" type="presParOf" srcId="{153BC705-DEEA-4FE1-8B64-C91C79D424F2}" destId="{6418FBEB-7A3C-4A9E-A005-1719B756258D}" srcOrd="1" destOrd="0" presId="urn:microsoft.com/office/officeart/2008/layout/HorizontalMultiLevelHierarchy"/>
    <dgm:cxn modelId="{41938CF0-A41F-4A35-84BC-C2FF4B7CEA08}" type="presParOf" srcId="{6877E784-BE82-4CC5-89F2-40C759E364BD}" destId="{AC53CB55-F324-4B5B-805F-B7A70B6E39AD}" srcOrd="2" destOrd="0" presId="urn:microsoft.com/office/officeart/2008/layout/HorizontalMultiLevelHierarchy"/>
    <dgm:cxn modelId="{2322E26F-13AD-4594-83AE-7AE0762A0EEA}" type="presParOf" srcId="{AC53CB55-F324-4B5B-805F-B7A70B6E39AD}" destId="{902B5DA4-154F-41FD-832A-91333CCAE92B}" srcOrd="0" destOrd="0" presId="urn:microsoft.com/office/officeart/2008/layout/HorizontalMultiLevelHierarchy"/>
    <dgm:cxn modelId="{03ABA72E-95D5-4911-BCDD-5CD0D7F39393}" type="presParOf" srcId="{6877E784-BE82-4CC5-89F2-40C759E364BD}" destId="{CB865A88-CF17-4C10-98AE-913B98D96ECC}" srcOrd="3" destOrd="0" presId="urn:microsoft.com/office/officeart/2008/layout/HorizontalMultiLevelHierarchy"/>
    <dgm:cxn modelId="{DB9D75AC-51D6-4D33-8D20-9C446E047F3C}" type="presParOf" srcId="{CB865A88-CF17-4C10-98AE-913B98D96ECC}" destId="{F352014D-3334-4470-9310-1FC9A9C20A35}" srcOrd="0" destOrd="0" presId="urn:microsoft.com/office/officeart/2008/layout/HorizontalMultiLevelHierarchy"/>
    <dgm:cxn modelId="{4C0C4927-D58F-41B3-B836-39BD3A98E5AF}" type="presParOf" srcId="{CB865A88-CF17-4C10-98AE-913B98D96ECC}" destId="{667C5C59-F490-4552-ACBB-769CE49AFB0D}" srcOrd="1" destOrd="0" presId="urn:microsoft.com/office/officeart/2008/layout/HorizontalMultiLevelHierarchy"/>
    <dgm:cxn modelId="{C1F1A29D-2C3F-4087-9E1C-952765982132}" type="presParOf" srcId="{667C5C59-F490-4552-ACBB-769CE49AFB0D}" destId="{181A3865-E789-4D20-AA21-8B40BBB92C8B}" srcOrd="0" destOrd="0" presId="urn:microsoft.com/office/officeart/2008/layout/HorizontalMultiLevelHierarchy"/>
    <dgm:cxn modelId="{9FF4C4BF-7E09-440D-BB44-F45A1A7E2907}" type="presParOf" srcId="{181A3865-E789-4D20-AA21-8B40BBB92C8B}" destId="{E249ADD8-B9B1-4670-B640-C5BF32D14397}" srcOrd="0" destOrd="0" presId="urn:microsoft.com/office/officeart/2008/layout/HorizontalMultiLevelHierarchy"/>
    <dgm:cxn modelId="{D7017921-FE02-47F4-B7FF-9F5A81BED60F}" type="presParOf" srcId="{667C5C59-F490-4552-ACBB-769CE49AFB0D}" destId="{863EE285-319C-4BC9-BB14-48F57097A8CA}" srcOrd="1" destOrd="0" presId="urn:microsoft.com/office/officeart/2008/layout/HorizontalMultiLevelHierarchy"/>
    <dgm:cxn modelId="{D6F015A5-83D3-409A-AA79-5A0801FC044E}" type="presParOf" srcId="{863EE285-319C-4BC9-BB14-48F57097A8CA}" destId="{97490DF6-E17B-4D2D-8CB3-45801940215D}" srcOrd="0" destOrd="0" presId="urn:microsoft.com/office/officeart/2008/layout/HorizontalMultiLevelHierarchy"/>
    <dgm:cxn modelId="{62DE6B74-A426-44DF-ACB1-5B2ECFA18329}" type="presParOf" srcId="{863EE285-319C-4BC9-BB14-48F57097A8CA}" destId="{F876024F-3D59-42E5-BAB9-CF81E6C24B05}"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B1C71F7-B196-4333-A0D8-F856A4023489}" type="doc">
      <dgm:prSet loTypeId="urn:microsoft.com/office/officeart/2008/layout/PictureAccentList" loCatId="picture" qsTypeId="urn:microsoft.com/office/officeart/2005/8/quickstyle/simple1" qsCatId="simple" csTypeId="urn:microsoft.com/office/officeart/2005/8/colors/colorful2" csCatId="colorful" phldr="1"/>
      <dgm:spPr/>
      <dgm:t>
        <a:bodyPr/>
        <a:lstStyle/>
        <a:p>
          <a:endParaRPr lang="es-ES"/>
        </a:p>
      </dgm:t>
    </dgm:pt>
    <dgm:pt modelId="{11E32B60-ECA1-49C3-887D-2CABDEE89298}">
      <dgm:prSet phldrT="[Texto]"/>
      <dgm:spPr/>
      <dgm:t>
        <a:bodyPr/>
        <a:lstStyle/>
        <a:p>
          <a:r>
            <a:rPr lang="es-ES" dirty="0"/>
            <a:t>Determinar el estado de la innovación militar mediante un análisis de la situación del ejército actual en el campo de la innovación y liderazgo.</a:t>
          </a:r>
        </a:p>
      </dgm:t>
    </dgm:pt>
    <dgm:pt modelId="{CA3C5129-E9DF-411C-8257-B3BC9FF8F860}" type="parTrans" cxnId="{ED42B859-6A8D-4368-BF1A-DBE1D7D5F8C8}">
      <dgm:prSet/>
      <dgm:spPr/>
      <dgm:t>
        <a:bodyPr/>
        <a:lstStyle/>
        <a:p>
          <a:endParaRPr lang="es-ES"/>
        </a:p>
      </dgm:t>
    </dgm:pt>
    <dgm:pt modelId="{9C49E2E0-7954-4EFC-993F-DE729C16D19B}" type="sibTrans" cxnId="{ED42B859-6A8D-4368-BF1A-DBE1D7D5F8C8}">
      <dgm:prSet/>
      <dgm:spPr/>
      <dgm:t>
        <a:bodyPr/>
        <a:lstStyle/>
        <a:p>
          <a:endParaRPr lang="es-ES"/>
        </a:p>
      </dgm:t>
    </dgm:pt>
    <dgm:pt modelId="{99780958-4F78-44D9-8177-E8A8FA0A09BF}">
      <dgm:prSet/>
      <dgm:spPr/>
      <dgm:t>
        <a:bodyPr/>
        <a:lstStyle/>
        <a:p>
          <a:r>
            <a:rPr lang="es-ES" dirty="0"/>
            <a:t>No existe una valoración específica o normada de la innovación militar sin embargo en el proceso de transformación tiene constantes referencias a la necesidad de fomentar la misma.</a:t>
          </a:r>
        </a:p>
      </dgm:t>
    </dgm:pt>
    <dgm:pt modelId="{706EBC37-A04A-42A6-A8F7-EEC6FFAFF687}" type="parTrans" cxnId="{E612480C-EEB4-40BD-B0E8-1B63B677AA34}">
      <dgm:prSet/>
      <dgm:spPr/>
      <dgm:t>
        <a:bodyPr/>
        <a:lstStyle/>
        <a:p>
          <a:endParaRPr lang="es-ES"/>
        </a:p>
      </dgm:t>
    </dgm:pt>
    <dgm:pt modelId="{485E0C01-1180-45E8-B687-7C5CA6FAC6F3}" type="sibTrans" cxnId="{E612480C-EEB4-40BD-B0E8-1B63B677AA34}">
      <dgm:prSet/>
      <dgm:spPr/>
      <dgm:t>
        <a:bodyPr/>
        <a:lstStyle/>
        <a:p>
          <a:endParaRPr lang="es-ES"/>
        </a:p>
      </dgm:t>
    </dgm:pt>
    <dgm:pt modelId="{C3E53C71-EB05-4DED-9B59-7FC5481086ED}">
      <dgm:prSet/>
      <dgm:spPr/>
      <dgm:t>
        <a:bodyPr/>
        <a:lstStyle/>
        <a:p>
          <a:r>
            <a:rPr lang="es-ES" dirty="0"/>
            <a:t>En el contexto de desarrollo de capacidades, la necesidad de mejorarlas para hacer frente a las amenazas que se han desarrollado en  los últimos tiempos, requiere de compromisos institucionales altos pero también de la vinculación de la Institución con la Academia militar pues es donde se genera innovación y esta se encuentra poco valorada, ya que los procesos de transformación o desarrollo de capacidades generalmente se han generado a niveles superiores y en función de modelos aplicados en diferentes ejércitos del  mundo muchas veces acoplados a la institución militar pero sin un conocimiento real de las características internas de la misma. </a:t>
          </a:r>
          <a:endParaRPr lang="es-EC" dirty="0"/>
        </a:p>
      </dgm:t>
    </dgm:pt>
    <dgm:pt modelId="{83271964-8459-4C59-B323-170945569EDE}" type="parTrans" cxnId="{3A3AB66D-12CC-4698-B1DA-28A62A08D39C}">
      <dgm:prSet/>
      <dgm:spPr/>
      <dgm:t>
        <a:bodyPr/>
        <a:lstStyle/>
        <a:p>
          <a:endParaRPr lang="es-EC"/>
        </a:p>
      </dgm:t>
    </dgm:pt>
    <dgm:pt modelId="{4C19C338-85C9-4BF7-A57D-0BB0EFC08444}" type="sibTrans" cxnId="{3A3AB66D-12CC-4698-B1DA-28A62A08D39C}">
      <dgm:prSet/>
      <dgm:spPr/>
      <dgm:t>
        <a:bodyPr/>
        <a:lstStyle/>
        <a:p>
          <a:endParaRPr lang="es-EC"/>
        </a:p>
      </dgm:t>
    </dgm:pt>
    <dgm:pt modelId="{D6D5B53E-5169-4D0E-918B-64650A91BB42}">
      <dgm:prSet/>
      <dgm:spPr/>
      <dgm:t>
        <a:bodyPr/>
        <a:lstStyle/>
        <a:p>
          <a:r>
            <a:rPr lang="es-ES" dirty="0"/>
            <a:t>Así, es necesario el liderazgo innovador que permita y genere la innovación es fundamental para genera estrategias metodologías y modelos propios y pensados en las necesidades de las diferentes capacidades y en función de los objetivos institucionales para afrontar las amenazas actuales.</a:t>
          </a:r>
          <a:endParaRPr lang="es-EC" dirty="0"/>
        </a:p>
      </dgm:t>
    </dgm:pt>
    <dgm:pt modelId="{C0D13ADA-DA7C-43E0-BE39-06C5971451D8}" type="parTrans" cxnId="{A433C4E2-79E1-4F1B-BA9F-96377D24EAB3}">
      <dgm:prSet/>
      <dgm:spPr/>
    </dgm:pt>
    <dgm:pt modelId="{C4FC3F76-17F9-4C41-A4B4-3281500C81E5}" type="sibTrans" cxnId="{A433C4E2-79E1-4F1B-BA9F-96377D24EAB3}">
      <dgm:prSet/>
      <dgm:spPr/>
    </dgm:pt>
    <dgm:pt modelId="{4D2304C5-DBA6-4A0C-84AA-6C6F3E37240D}" type="pres">
      <dgm:prSet presAssocID="{EB1C71F7-B196-4333-A0D8-F856A4023489}" presName="layout" presStyleCnt="0">
        <dgm:presLayoutVars>
          <dgm:chMax/>
          <dgm:chPref/>
          <dgm:dir/>
          <dgm:animOne val="branch"/>
          <dgm:animLvl val="lvl"/>
          <dgm:resizeHandles/>
        </dgm:presLayoutVars>
      </dgm:prSet>
      <dgm:spPr/>
    </dgm:pt>
    <dgm:pt modelId="{B7251384-5C58-43DA-9EAB-B77927D0BB42}" type="pres">
      <dgm:prSet presAssocID="{11E32B60-ECA1-49C3-887D-2CABDEE89298}" presName="root" presStyleCnt="0">
        <dgm:presLayoutVars>
          <dgm:chMax/>
          <dgm:chPref val="4"/>
        </dgm:presLayoutVars>
      </dgm:prSet>
      <dgm:spPr/>
    </dgm:pt>
    <dgm:pt modelId="{2B5687E0-4A86-42B4-AD2E-0C9036B9943C}" type="pres">
      <dgm:prSet presAssocID="{11E32B60-ECA1-49C3-887D-2CABDEE89298}" presName="rootComposite" presStyleCnt="0">
        <dgm:presLayoutVars/>
      </dgm:prSet>
      <dgm:spPr/>
    </dgm:pt>
    <dgm:pt modelId="{66F71346-B5BC-422D-9BD3-DA2D7D681564}" type="pres">
      <dgm:prSet presAssocID="{11E32B60-ECA1-49C3-887D-2CABDEE89298}" presName="rootText" presStyleLbl="node0" presStyleIdx="0" presStyleCnt="1">
        <dgm:presLayoutVars>
          <dgm:chMax/>
          <dgm:chPref val="4"/>
        </dgm:presLayoutVars>
      </dgm:prSet>
      <dgm:spPr/>
    </dgm:pt>
    <dgm:pt modelId="{EF0AF292-E890-48FE-A1EA-CB34633B53EB}" type="pres">
      <dgm:prSet presAssocID="{11E32B60-ECA1-49C3-887D-2CABDEE89298}" presName="childShape" presStyleCnt="0">
        <dgm:presLayoutVars>
          <dgm:chMax val="0"/>
          <dgm:chPref val="0"/>
        </dgm:presLayoutVars>
      </dgm:prSet>
      <dgm:spPr/>
    </dgm:pt>
    <dgm:pt modelId="{95D3EE55-AC81-4C4C-8901-3E2C3C472FDC}" type="pres">
      <dgm:prSet presAssocID="{99780958-4F78-44D9-8177-E8A8FA0A09BF}" presName="childComposite" presStyleCnt="0">
        <dgm:presLayoutVars>
          <dgm:chMax val="0"/>
          <dgm:chPref val="0"/>
        </dgm:presLayoutVars>
      </dgm:prSet>
      <dgm:spPr/>
    </dgm:pt>
    <dgm:pt modelId="{405DA6BB-BACB-42C3-8DB6-D1BD9CF804FF}" type="pres">
      <dgm:prSet presAssocID="{99780958-4F78-44D9-8177-E8A8FA0A09BF}" presName="Image" presStyleLbl="node1" presStyleIdx="0" presStyleCnt="3"/>
      <dgm:spPr>
        <a:blipFill rotWithShape="1">
          <a:blip xmlns:r="http://schemas.openxmlformats.org/officeDocument/2006/relationships" r:embed="rId1"/>
          <a:srcRect/>
          <a:stretch>
            <a:fillRect l="-3000" r="-3000"/>
          </a:stretch>
        </a:blipFill>
      </dgm:spPr>
    </dgm:pt>
    <dgm:pt modelId="{CFA3B0CB-7A62-4EB2-BDF5-29153B340EC3}" type="pres">
      <dgm:prSet presAssocID="{99780958-4F78-44D9-8177-E8A8FA0A09BF}" presName="childText" presStyleLbl="lnNode1" presStyleIdx="0" presStyleCnt="3">
        <dgm:presLayoutVars>
          <dgm:chMax val="0"/>
          <dgm:chPref val="0"/>
          <dgm:bulletEnabled val="1"/>
        </dgm:presLayoutVars>
      </dgm:prSet>
      <dgm:spPr/>
    </dgm:pt>
    <dgm:pt modelId="{B2AF98F9-AC02-4B50-891C-1E5941C29B9D}" type="pres">
      <dgm:prSet presAssocID="{C3E53C71-EB05-4DED-9B59-7FC5481086ED}" presName="childComposite" presStyleCnt="0">
        <dgm:presLayoutVars>
          <dgm:chMax val="0"/>
          <dgm:chPref val="0"/>
        </dgm:presLayoutVars>
      </dgm:prSet>
      <dgm:spPr/>
    </dgm:pt>
    <dgm:pt modelId="{17B967AD-935D-424A-97AE-8AD7CDF8A59B}" type="pres">
      <dgm:prSet presAssocID="{C3E53C71-EB05-4DED-9B59-7FC5481086ED}" presName="Image" presStyleLbl="node1" presStyleIdx="1" presStyleCnt="3"/>
      <dgm:spPr>
        <a:blipFill rotWithShape="1">
          <a:blip xmlns:r="http://schemas.openxmlformats.org/officeDocument/2006/relationships" r:embed="rId2"/>
          <a:srcRect/>
          <a:stretch>
            <a:fillRect l="-62000" r="-62000"/>
          </a:stretch>
        </a:blipFill>
      </dgm:spPr>
    </dgm:pt>
    <dgm:pt modelId="{170AF88C-92E3-4225-A20B-9E33762940A4}" type="pres">
      <dgm:prSet presAssocID="{C3E53C71-EB05-4DED-9B59-7FC5481086ED}" presName="childText" presStyleLbl="lnNode1" presStyleIdx="1" presStyleCnt="3" custScaleY="186617">
        <dgm:presLayoutVars>
          <dgm:chMax val="0"/>
          <dgm:chPref val="0"/>
          <dgm:bulletEnabled val="1"/>
        </dgm:presLayoutVars>
      </dgm:prSet>
      <dgm:spPr/>
    </dgm:pt>
    <dgm:pt modelId="{8DF270B9-6890-4354-AC95-E32C0C4D3AF4}" type="pres">
      <dgm:prSet presAssocID="{D6D5B53E-5169-4D0E-918B-64650A91BB42}" presName="childComposite" presStyleCnt="0">
        <dgm:presLayoutVars>
          <dgm:chMax val="0"/>
          <dgm:chPref val="0"/>
        </dgm:presLayoutVars>
      </dgm:prSet>
      <dgm:spPr/>
    </dgm:pt>
    <dgm:pt modelId="{D1DA9511-5676-4C86-8BB5-2283F590C5D0}" type="pres">
      <dgm:prSet presAssocID="{D6D5B53E-5169-4D0E-918B-64650A91BB42}" presName="Image" presStyleLbl="node1" presStyleIdx="2" presStyleCnt="3"/>
      <dgm:spPr>
        <a:blipFill rotWithShape="1">
          <a:blip xmlns:r="http://schemas.openxmlformats.org/officeDocument/2006/relationships" r:embed="rId3"/>
          <a:srcRect/>
          <a:stretch>
            <a:fillRect/>
          </a:stretch>
        </a:blipFill>
      </dgm:spPr>
    </dgm:pt>
    <dgm:pt modelId="{2E07EDCE-00B6-44FE-B81C-5B24B0F82BA0}" type="pres">
      <dgm:prSet presAssocID="{D6D5B53E-5169-4D0E-918B-64650A91BB42}" presName="childText" presStyleLbl="lnNode1" presStyleIdx="2" presStyleCnt="3">
        <dgm:presLayoutVars>
          <dgm:chMax val="0"/>
          <dgm:chPref val="0"/>
          <dgm:bulletEnabled val="1"/>
        </dgm:presLayoutVars>
      </dgm:prSet>
      <dgm:spPr/>
    </dgm:pt>
  </dgm:ptLst>
  <dgm:cxnLst>
    <dgm:cxn modelId="{E612480C-EEB4-40BD-B0E8-1B63B677AA34}" srcId="{11E32B60-ECA1-49C3-887D-2CABDEE89298}" destId="{99780958-4F78-44D9-8177-E8A8FA0A09BF}" srcOrd="0" destOrd="0" parTransId="{706EBC37-A04A-42A6-A8F7-EEC6FFAFF687}" sibTransId="{485E0C01-1180-45E8-B687-7C5CA6FAC6F3}"/>
    <dgm:cxn modelId="{6DE6C837-4319-4C2B-A7A5-E3B1207F90F6}" type="presOf" srcId="{EB1C71F7-B196-4333-A0D8-F856A4023489}" destId="{4D2304C5-DBA6-4A0C-84AA-6C6F3E37240D}" srcOrd="0" destOrd="0" presId="urn:microsoft.com/office/officeart/2008/layout/PictureAccentList"/>
    <dgm:cxn modelId="{A1428348-9EE2-4528-A3FD-9B832F1A3C85}" type="presOf" srcId="{99780958-4F78-44D9-8177-E8A8FA0A09BF}" destId="{CFA3B0CB-7A62-4EB2-BDF5-29153B340EC3}" srcOrd="0" destOrd="0" presId="urn:microsoft.com/office/officeart/2008/layout/PictureAccentList"/>
    <dgm:cxn modelId="{7C7A7269-57C9-43B1-ADB0-F6EEA9A3BD1D}" type="presOf" srcId="{11E32B60-ECA1-49C3-887D-2CABDEE89298}" destId="{66F71346-B5BC-422D-9BD3-DA2D7D681564}" srcOrd="0" destOrd="0" presId="urn:microsoft.com/office/officeart/2008/layout/PictureAccentList"/>
    <dgm:cxn modelId="{3A3AB66D-12CC-4698-B1DA-28A62A08D39C}" srcId="{11E32B60-ECA1-49C3-887D-2CABDEE89298}" destId="{C3E53C71-EB05-4DED-9B59-7FC5481086ED}" srcOrd="1" destOrd="0" parTransId="{83271964-8459-4C59-B323-170945569EDE}" sibTransId="{4C19C338-85C9-4BF7-A57D-0BB0EFC08444}"/>
    <dgm:cxn modelId="{4A2FCB56-3D9B-4478-8695-3598D486E860}" type="presOf" srcId="{D6D5B53E-5169-4D0E-918B-64650A91BB42}" destId="{2E07EDCE-00B6-44FE-B81C-5B24B0F82BA0}" srcOrd="0" destOrd="0" presId="urn:microsoft.com/office/officeart/2008/layout/PictureAccentList"/>
    <dgm:cxn modelId="{ED42B859-6A8D-4368-BF1A-DBE1D7D5F8C8}" srcId="{EB1C71F7-B196-4333-A0D8-F856A4023489}" destId="{11E32B60-ECA1-49C3-887D-2CABDEE89298}" srcOrd="0" destOrd="0" parTransId="{CA3C5129-E9DF-411C-8257-B3BC9FF8F860}" sibTransId="{9C49E2E0-7954-4EFC-993F-DE729C16D19B}"/>
    <dgm:cxn modelId="{09F6E3D5-7517-4700-8774-9E87F7A7A297}" type="presOf" srcId="{C3E53C71-EB05-4DED-9B59-7FC5481086ED}" destId="{170AF88C-92E3-4225-A20B-9E33762940A4}" srcOrd="0" destOrd="0" presId="urn:microsoft.com/office/officeart/2008/layout/PictureAccentList"/>
    <dgm:cxn modelId="{A433C4E2-79E1-4F1B-BA9F-96377D24EAB3}" srcId="{11E32B60-ECA1-49C3-887D-2CABDEE89298}" destId="{D6D5B53E-5169-4D0E-918B-64650A91BB42}" srcOrd="2" destOrd="0" parTransId="{C0D13ADA-DA7C-43E0-BE39-06C5971451D8}" sibTransId="{C4FC3F76-17F9-4C41-A4B4-3281500C81E5}"/>
    <dgm:cxn modelId="{E359106A-A1D7-4FA7-9965-843E1DE46341}" type="presParOf" srcId="{4D2304C5-DBA6-4A0C-84AA-6C6F3E37240D}" destId="{B7251384-5C58-43DA-9EAB-B77927D0BB42}" srcOrd="0" destOrd="0" presId="urn:microsoft.com/office/officeart/2008/layout/PictureAccentList"/>
    <dgm:cxn modelId="{3FEC1856-B603-4EEF-AA7A-1E1A89DACEF5}" type="presParOf" srcId="{B7251384-5C58-43DA-9EAB-B77927D0BB42}" destId="{2B5687E0-4A86-42B4-AD2E-0C9036B9943C}" srcOrd="0" destOrd="0" presId="urn:microsoft.com/office/officeart/2008/layout/PictureAccentList"/>
    <dgm:cxn modelId="{43CE32F9-B0CB-482C-9C3C-0F5AB551ADA0}" type="presParOf" srcId="{2B5687E0-4A86-42B4-AD2E-0C9036B9943C}" destId="{66F71346-B5BC-422D-9BD3-DA2D7D681564}" srcOrd="0" destOrd="0" presId="urn:microsoft.com/office/officeart/2008/layout/PictureAccentList"/>
    <dgm:cxn modelId="{76B650E5-FE81-46A8-8A3D-BE1F9D3B2451}" type="presParOf" srcId="{B7251384-5C58-43DA-9EAB-B77927D0BB42}" destId="{EF0AF292-E890-48FE-A1EA-CB34633B53EB}" srcOrd="1" destOrd="0" presId="urn:microsoft.com/office/officeart/2008/layout/PictureAccentList"/>
    <dgm:cxn modelId="{D627EAF4-5406-49DF-8F7F-07856B1255AF}" type="presParOf" srcId="{EF0AF292-E890-48FE-A1EA-CB34633B53EB}" destId="{95D3EE55-AC81-4C4C-8901-3E2C3C472FDC}" srcOrd="0" destOrd="0" presId="urn:microsoft.com/office/officeart/2008/layout/PictureAccentList"/>
    <dgm:cxn modelId="{642FBCB5-DADA-42DA-A836-6CB1255F2170}" type="presParOf" srcId="{95D3EE55-AC81-4C4C-8901-3E2C3C472FDC}" destId="{405DA6BB-BACB-42C3-8DB6-D1BD9CF804FF}" srcOrd="0" destOrd="0" presId="urn:microsoft.com/office/officeart/2008/layout/PictureAccentList"/>
    <dgm:cxn modelId="{AE8399ED-8824-4823-BC91-A657FBD8EB66}" type="presParOf" srcId="{95D3EE55-AC81-4C4C-8901-3E2C3C472FDC}" destId="{CFA3B0CB-7A62-4EB2-BDF5-29153B340EC3}" srcOrd="1" destOrd="0" presId="urn:microsoft.com/office/officeart/2008/layout/PictureAccentList"/>
    <dgm:cxn modelId="{7B613F60-89E8-42CA-B385-775F902EBB80}" type="presParOf" srcId="{EF0AF292-E890-48FE-A1EA-CB34633B53EB}" destId="{B2AF98F9-AC02-4B50-891C-1E5941C29B9D}" srcOrd="1" destOrd="0" presId="urn:microsoft.com/office/officeart/2008/layout/PictureAccentList"/>
    <dgm:cxn modelId="{83177C88-BB54-42BD-A08E-5AF55CCA56D5}" type="presParOf" srcId="{B2AF98F9-AC02-4B50-891C-1E5941C29B9D}" destId="{17B967AD-935D-424A-97AE-8AD7CDF8A59B}" srcOrd="0" destOrd="0" presId="urn:microsoft.com/office/officeart/2008/layout/PictureAccentList"/>
    <dgm:cxn modelId="{4FBD62A5-C3D7-476D-B35A-544DFEC73819}" type="presParOf" srcId="{B2AF98F9-AC02-4B50-891C-1E5941C29B9D}" destId="{170AF88C-92E3-4225-A20B-9E33762940A4}" srcOrd="1" destOrd="0" presId="urn:microsoft.com/office/officeart/2008/layout/PictureAccentList"/>
    <dgm:cxn modelId="{78B6DC81-6477-4B8D-9C5D-0D05984FEA10}" type="presParOf" srcId="{EF0AF292-E890-48FE-A1EA-CB34633B53EB}" destId="{8DF270B9-6890-4354-AC95-E32C0C4D3AF4}" srcOrd="2" destOrd="0" presId="urn:microsoft.com/office/officeart/2008/layout/PictureAccentList"/>
    <dgm:cxn modelId="{1ED6A472-1A6E-40D8-8E65-BD1F241DF302}" type="presParOf" srcId="{8DF270B9-6890-4354-AC95-E32C0C4D3AF4}" destId="{D1DA9511-5676-4C86-8BB5-2283F590C5D0}" srcOrd="0" destOrd="0" presId="urn:microsoft.com/office/officeart/2008/layout/PictureAccentList"/>
    <dgm:cxn modelId="{AB42EF27-D383-401D-BFB9-736A255EA92B}" type="presParOf" srcId="{8DF270B9-6890-4354-AC95-E32C0C4D3AF4}" destId="{2E07EDCE-00B6-44FE-B81C-5B24B0F82BA0}" srcOrd="1" destOrd="0" presId="urn:microsoft.com/office/officeart/2008/layout/Pictu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B1C71F7-B196-4333-A0D8-F856A4023489}" type="doc">
      <dgm:prSet loTypeId="urn:microsoft.com/office/officeart/2008/layout/PictureAccentList" loCatId="picture" qsTypeId="urn:microsoft.com/office/officeart/2005/8/quickstyle/simple1" qsCatId="simple" csTypeId="urn:microsoft.com/office/officeart/2005/8/colors/colorful2" csCatId="colorful" phldr="1"/>
      <dgm:spPr/>
      <dgm:t>
        <a:bodyPr/>
        <a:lstStyle/>
        <a:p>
          <a:endParaRPr lang="es-ES"/>
        </a:p>
      </dgm:t>
    </dgm:pt>
    <dgm:pt modelId="{11E32B60-ECA1-49C3-887D-2CABDEE89298}">
      <dgm:prSet phldrT="[Texto]" custT="1"/>
      <dgm:spPr>
        <a:scene3d>
          <a:camera prst="orthographicFront">
            <a:rot lat="0" lon="0" rev="0"/>
          </a:camera>
          <a:lightRig rig="glow" dir="t">
            <a:rot lat="0" lon="0" rev="4800000"/>
          </a:lightRig>
        </a:scene3d>
        <a:sp3d prstMaterial="matte">
          <a:bevelT w="127000" h="63500"/>
        </a:sp3d>
      </dgm:spPr>
      <dgm:t>
        <a:bodyPr>
          <a:sp3d extrusionH="57150">
            <a:bevelT w="38100" h="38100"/>
          </a:sp3d>
        </a:bodyPr>
        <a:lstStyle/>
        <a:p>
          <a:pPr algn="l"/>
          <a:r>
            <a:rPr lang="es-ES" sz="1800" dirty="0"/>
            <a:t>Analizar la transformación de capacidades en relación a la innovación militar y el liderazgo</a:t>
          </a:r>
          <a:endParaRPr lang="es-ES" sz="1800" dirty="0">
            <a:ln/>
            <a:latin typeface="Arial Black" panose="020B0A04020102020204" pitchFamily="34" charset="0"/>
          </a:endParaRPr>
        </a:p>
      </dgm:t>
    </dgm:pt>
    <dgm:pt modelId="{CA3C5129-E9DF-411C-8257-B3BC9FF8F860}" type="parTrans" cxnId="{ED42B859-6A8D-4368-BF1A-DBE1D7D5F8C8}">
      <dgm:prSet/>
      <dgm:spPr/>
      <dgm:t>
        <a:bodyPr/>
        <a:lstStyle/>
        <a:p>
          <a:endParaRPr lang="es-ES"/>
        </a:p>
      </dgm:t>
    </dgm:pt>
    <dgm:pt modelId="{9C49E2E0-7954-4EFC-993F-DE729C16D19B}" type="sibTrans" cxnId="{ED42B859-6A8D-4368-BF1A-DBE1D7D5F8C8}">
      <dgm:prSet/>
      <dgm:spPr/>
      <dgm:t>
        <a:bodyPr/>
        <a:lstStyle/>
        <a:p>
          <a:endParaRPr lang="es-ES"/>
        </a:p>
      </dgm:t>
    </dgm:pt>
    <dgm:pt modelId="{99780958-4F78-44D9-8177-E8A8FA0A09BF}">
      <dgm:prSet custT="1"/>
      <dgm:spPr/>
      <dgm:t>
        <a:bodyPr/>
        <a:lstStyle/>
        <a:p>
          <a:pPr algn="l">
            <a:buFont typeface="Symbol" panose="05050102010706020507" pitchFamily="18" charset="2"/>
            <a:buChar char=""/>
          </a:pPr>
          <a:r>
            <a:rPr lang="es-ES" sz="1400" dirty="0"/>
            <a:t>El proceso de transformación de capacidades es la respuesta al compromiso d </a:t>
          </a:r>
          <a:r>
            <a:rPr lang="es-ES" sz="1400"/>
            <a:t>institucional De </a:t>
          </a:r>
          <a:r>
            <a:rPr lang="es-ES" sz="1400" dirty="0"/>
            <a:t>una mejora constante para cumplir con el mandato constitucional y sus propios objetivos institucionales. Sin embargo, el proceso nace en la concepción de que es necesario innovar para poder alcanzar el desarrollo óptimo de capacidades ante barreras que deben ser franqueadas como la presupuestaria</a:t>
          </a:r>
        </a:p>
      </dgm:t>
    </dgm:pt>
    <dgm:pt modelId="{706EBC37-A04A-42A6-A8F7-EEC6FFAFF687}" type="parTrans" cxnId="{E612480C-EEB4-40BD-B0E8-1B63B677AA34}">
      <dgm:prSet/>
      <dgm:spPr/>
      <dgm:t>
        <a:bodyPr/>
        <a:lstStyle/>
        <a:p>
          <a:endParaRPr lang="es-ES"/>
        </a:p>
      </dgm:t>
    </dgm:pt>
    <dgm:pt modelId="{485E0C01-1180-45E8-B687-7C5CA6FAC6F3}" type="sibTrans" cxnId="{E612480C-EEB4-40BD-B0E8-1B63B677AA34}">
      <dgm:prSet/>
      <dgm:spPr/>
      <dgm:t>
        <a:bodyPr/>
        <a:lstStyle/>
        <a:p>
          <a:endParaRPr lang="es-ES"/>
        </a:p>
      </dgm:t>
    </dgm:pt>
    <dgm:pt modelId="{9BF0A809-6F67-499A-91F4-F707A647F9A7}">
      <dgm:prSet custT="1"/>
      <dgm:spPr/>
      <dgm:t>
        <a:bodyPr/>
        <a:lstStyle/>
        <a:p>
          <a:pPr algn="l">
            <a:buFont typeface="Symbol" panose="05050102010706020507" pitchFamily="18" charset="2"/>
            <a:buChar char=""/>
          </a:pPr>
          <a:r>
            <a:rPr lang="es-ES" sz="1400" dirty="0"/>
            <a:t>En este sentido se ha tratado de utilizar los recursos propios para desarrollar estas capacidades, la orientación que deben tener estos procesos es el de aprovechamiento de los recursos humanos desarrollados por una formación integral permanente a que tiene nos miembros de la institución armada, los cuales a su vez pueden generar otro tipo de recursos como tecnológicos y metodológicos</a:t>
          </a:r>
        </a:p>
      </dgm:t>
    </dgm:pt>
    <dgm:pt modelId="{B721A445-7D41-401D-8AFB-69E168B33732}" type="parTrans" cxnId="{718E7A84-1837-4666-A85A-0E4B0394EE1B}">
      <dgm:prSet/>
      <dgm:spPr/>
      <dgm:t>
        <a:bodyPr/>
        <a:lstStyle/>
        <a:p>
          <a:endParaRPr lang="es-EC"/>
        </a:p>
      </dgm:t>
    </dgm:pt>
    <dgm:pt modelId="{F4151830-77BA-4CB8-9F6E-3D78A773903C}" type="sibTrans" cxnId="{718E7A84-1837-4666-A85A-0E4B0394EE1B}">
      <dgm:prSet/>
      <dgm:spPr/>
      <dgm:t>
        <a:bodyPr/>
        <a:lstStyle/>
        <a:p>
          <a:endParaRPr lang="es-EC"/>
        </a:p>
      </dgm:t>
    </dgm:pt>
    <dgm:pt modelId="{88BBF077-56AC-4C52-BA5A-521D400F7422}">
      <dgm:prSet custT="1"/>
      <dgm:spPr/>
      <dgm:t>
        <a:bodyPr/>
        <a:lstStyle/>
        <a:p>
          <a:pPr algn="l">
            <a:buFont typeface="Symbol" panose="05050102010706020507" pitchFamily="18" charset="2"/>
            <a:buChar char=""/>
          </a:pPr>
          <a:r>
            <a:rPr lang="es-ES" sz="1400" dirty="0"/>
            <a:t>Es necesaria una mayor atención y estrategias para desarrollar innovación, lo cual en otros ejércitos incluso desarrolla recursos para el país mediante la innovación aplicada a la tecnología y desarrollo de armas y equipos militares.</a:t>
          </a:r>
        </a:p>
      </dgm:t>
    </dgm:pt>
    <dgm:pt modelId="{743EAA74-EF0C-4ADD-8AF0-7ED8CC2982D8}" type="parTrans" cxnId="{60B40BBD-0B20-4D2D-BF57-47B31F0279C8}">
      <dgm:prSet/>
      <dgm:spPr/>
      <dgm:t>
        <a:bodyPr/>
        <a:lstStyle/>
        <a:p>
          <a:endParaRPr lang="es-EC"/>
        </a:p>
      </dgm:t>
    </dgm:pt>
    <dgm:pt modelId="{60113817-BFED-436D-A928-6BD688B10021}" type="sibTrans" cxnId="{60B40BBD-0B20-4D2D-BF57-47B31F0279C8}">
      <dgm:prSet/>
      <dgm:spPr/>
      <dgm:t>
        <a:bodyPr/>
        <a:lstStyle/>
        <a:p>
          <a:endParaRPr lang="es-EC"/>
        </a:p>
      </dgm:t>
    </dgm:pt>
    <dgm:pt modelId="{BE1B2235-93A5-4420-A323-91DF1AF6EC7D}">
      <dgm:prSet custT="1"/>
      <dgm:spPr/>
      <dgm:t>
        <a:bodyPr/>
        <a:lstStyle/>
        <a:p>
          <a:pPr algn="l">
            <a:buFont typeface="Symbol" panose="05050102010706020507" pitchFamily="18" charset="2"/>
            <a:buChar char=""/>
          </a:pPr>
          <a:r>
            <a:rPr lang="es-ES" sz="1400" dirty="0"/>
            <a:t>Se requiere del aporte de la Academia militar, la cual con La ESPE  y las Academias e institutos de formación militar tienen  el potencial de aportar permanentemente innovación mediante la investigación y la práctica. </a:t>
          </a:r>
        </a:p>
      </dgm:t>
    </dgm:pt>
    <dgm:pt modelId="{6911DCFE-AD43-414F-9E2E-2535E3958E8D}" type="parTrans" cxnId="{FFD982E8-0D78-4655-8A8E-B2438CD924B9}">
      <dgm:prSet/>
      <dgm:spPr/>
      <dgm:t>
        <a:bodyPr/>
        <a:lstStyle/>
        <a:p>
          <a:endParaRPr lang="es-EC"/>
        </a:p>
      </dgm:t>
    </dgm:pt>
    <dgm:pt modelId="{2B630A11-7C15-4D7E-BB5C-1C70D8EE6519}" type="sibTrans" cxnId="{FFD982E8-0D78-4655-8A8E-B2438CD924B9}">
      <dgm:prSet/>
      <dgm:spPr/>
      <dgm:t>
        <a:bodyPr/>
        <a:lstStyle/>
        <a:p>
          <a:endParaRPr lang="es-EC"/>
        </a:p>
      </dgm:t>
    </dgm:pt>
    <dgm:pt modelId="{4D2304C5-DBA6-4A0C-84AA-6C6F3E37240D}" type="pres">
      <dgm:prSet presAssocID="{EB1C71F7-B196-4333-A0D8-F856A4023489}" presName="layout" presStyleCnt="0">
        <dgm:presLayoutVars>
          <dgm:chMax/>
          <dgm:chPref/>
          <dgm:dir/>
          <dgm:animOne val="branch"/>
          <dgm:animLvl val="lvl"/>
          <dgm:resizeHandles/>
        </dgm:presLayoutVars>
      </dgm:prSet>
      <dgm:spPr/>
    </dgm:pt>
    <dgm:pt modelId="{B7251384-5C58-43DA-9EAB-B77927D0BB42}" type="pres">
      <dgm:prSet presAssocID="{11E32B60-ECA1-49C3-887D-2CABDEE89298}" presName="root" presStyleCnt="0">
        <dgm:presLayoutVars>
          <dgm:chMax/>
          <dgm:chPref val="4"/>
        </dgm:presLayoutVars>
      </dgm:prSet>
      <dgm:spPr/>
    </dgm:pt>
    <dgm:pt modelId="{2B5687E0-4A86-42B4-AD2E-0C9036B9943C}" type="pres">
      <dgm:prSet presAssocID="{11E32B60-ECA1-49C3-887D-2CABDEE89298}" presName="rootComposite" presStyleCnt="0">
        <dgm:presLayoutVars/>
      </dgm:prSet>
      <dgm:spPr/>
    </dgm:pt>
    <dgm:pt modelId="{66F71346-B5BC-422D-9BD3-DA2D7D681564}" type="pres">
      <dgm:prSet presAssocID="{11E32B60-ECA1-49C3-887D-2CABDEE89298}" presName="rootText" presStyleLbl="node0" presStyleIdx="0" presStyleCnt="1">
        <dgm:presLayoutVars>
          <dgm:chMax/>
          <dgm:chPref val="4"/>
        </dgm:presLayoutVars>
      </dgm:prSet>
      <dgm:spPr/>
    </dgm:pt>
    <dgm:pt modelId="{EF0AF292-E890-48FE-A1EA-CB34633B53EB}" type="pres">
      <dgm:prSet presAssocID="{11E32B60-ECA1-49C3-887D-2CABDEE89298}" presName="childShape" presStyleCnt="0">
        <dgm:presLayoutVars>
          <dgm:chMax val="0"/>
          <dgm:chPref val="0"/>
        </dgm:presLayoutVars>
      </dgm:prSet>
      <dgm:spPr/>
    </dgm:pt>
    <dgm:pt modelId="{95D3EE55-AC81-4C4C-8901-3E2C3C472FDC}" type="pres">
      <dgm:prSet presAssocID="{99780958-4F78-44D9-8177-E8A8FA0A09BF}" presName="childComposite" presStyleCnt="0">
        <dgm:presLayoutVars>
          <dgm:chMax val="0"/>
          <dgm:chPref val="0"/>
        </dgm:presLayoutVars>
      </dgm:prSet>
      <dgm:spPr/>
    </dgm:pt>
    <dgm:pt modelId="{405DA6BB-BACB-42C3-8DB6-D1BD9CF804FF}" type="pres">
      <dgm:prSet presAssocID="{99780958-4F78-44D9-8177-E8A8FA0A09BF}" presName="Image" presStyleLbl="node1" presStyleIdx="0" presStyleCnt="4"/>
      <dgm:spPr>
        <a:blipFill rotWithShape="1">
          <a:blip xmlns:r="http://schemas.openxmlformats.org/officeDocument/2006/relationships" r:embed="rId1"/>
          <a:srcRect/>
          <a:stretch>
            <a:fillRect/>
          </a:stretch>
        </a:blipFill>
      </dgm:spPr>
    </dgm:pt>
    <dgm:pt modelId="{CFA3B0CB-7A62-4EB2-BDF5-29153B340EC3}" type="pres">
      <dgm:prSet presAssocID="{99780958-4F78-44D9-8177-E8A8FA0A09BF}" presName="childText" presStyleLbl="lnNode1" presStyleIdx="0" presStyleCnt="4" custScaleY="82533">
        <dgm:presLayoutVars>
          <dgm:chMax val="0"/>
          <dgm:chPref val="0"/>
          <dgm:bulletEnabled val="1"/>
        </dgm:presLayoutVars>
      </dgm:prSet>
      <dgm:spPr/>
    </dgm:pt>
    <dgm:pt modelId="{2C133DD0-5465-4014-BF4B-62A9F29228EA}" type="pres">
      <dgm:prSet presAssocID="{9BF0A809-6F67-499A-91F4-F707A647F9A7}" presName="childComposite" presStyleCnt="0">
        <dgm:presLayoutVars>
          <dgm:chMax val="0"/>
          <dgm:chPref val="0"/>
        </dgm:presLayoutVars>
      </dgm:prSet>
      <dgm:spPr/>
    </dgm:pt>
    <dgm:pt modelId="{47EDD7FC-656B-416B-A7E5-35414CC8DB8B}" type="pres">
      <dgm:prSet presAssocID="{9BF0A809-6F67-499A-91F4-F707A647F9A7}" presName="Image" presStyleLbl="node1" presStyleIdx="1" presStyleCnt="4"/>
      <dgm:spPr>
        <a:blipFill rotWithShape="1">
          <a:blip xmlns:r="http://schemas.openxmlformats.org/officeDocument/2006/relationships" r:embed="rId2"/>
          <a:srcRect/>
          <a:stretch>
            <a:fillRect l="-28000" r="-28000"/>
          </a:stretch>
        </a:blipFill>
      </dgm:spPr>
    </dgm:pt>
    <dgm:pt modelId="{57BF7406-29B0-4883-8394-257343C6AA8D}" type="pres">
      <dgm:prSet presAssocID="{9BF0A809-6F67-499A-91F4-F707A647F9A7}" presName="childText" presStyleLbl="lnNode1" presStyleIdx="1" presStyleCnt="4" custScaleY="128883">
        <dgm:presLayoutVars>
          <dgm:chMax val="0"/>
          <dgm:chPref val="0"/>
          <dgm:bulletEnabled val="1"/>
        </dgm:presLayoutVars>
      </dgm:prSet>
      <dgm:spPr/>
    </dgm:pt>
    <dgm:pt modelId="{88F1EE27-20CE-4D09-BCF5-5105FD07E728}" type="pres">
      <dgm:prSet presAssocID="{BE1B2235-93A5-4420-A323-91DF1AF6EC7D}" presName="childComposite" presStyleCnt="0">
        <dgm:presLayoutVars>
          <dgm:chMax val="0"/>
          <dgm:chPref val="0"/>
        </dgm:presLayoutVars>
      </dgm:prSet>
      <dgm:spPr/>
    </dgm:pt>
    <dgm:pt modelId="{450B264A-A984-4E62-8829-BEBB778D470F}" type="pres">
      <dgm:prSet presAssocID="{BE1B2235-93A5-4420-A323-91DF1AF6EC7D}" presName="Image" presStyleLbl="node1" presStyleIdx="2" presStyleCnt="4"/>
      <dgm:spPr>
        <a:blipFill rotWithShape="1">
          <a:blip xmlns:r="http://schemas.openxmlformats.org/officeDocument/2006/relationships" r:embed="rId3"/>
          <a:srcRect/>
          <a:stretch>
            <a:fillRect/>
          </a:stretch>
        </a:blipFill>
      </dgm:spPr>
    </dgm:pt>
    <dgm:pt modelId="{9EE237C6-4FA8-4E2D-AE5A-108D6822670F}" type="pres">
      <dgm:prSet presAssocID="{BE1B2235-93A5-4420-A323-91DF1AF6EC7D}" presName="childText" presStyleLbl="lnNode1" presStyleIdx="2" presStyleCnt="4">
        <dgm:presLayoutVars>
          <dgm:chMax val="0"/>
          <dgm:chPref val="0"/>
          <dgm:bulletEnabled val="1"/>
        </dgm:presLayoutVars>
      </dgm:prSet>
      <dgm:spPr/>
    </dgm:pt>
    <dgm:pt modelId="{902E8540-332B-4F48-B71D-07C3A407CF67}" type="pres">
      <dgm:prSet presAssocID="{88BBF077-56AC-4C52-BA5A-521D400F7422}" presName="childComposite" presStyleCnt="0">
        <dgm:presLayoutVars>
          <dgm:chMax val="0"/>
          <dgm:chPref val="0"/>
        </dgm:presLayoutVars>
      </dgm:prSet>
      <dgm:spPr/>
    </dgm:pt>
    <dgm:pt modelId="{B16B07C3-0B70-425B-BE63-ED4B590E94B2}" type="pres">
      <dgm:prSet presAssocID="{88BBF077-56AC-4C52-BA5A-521D400F7422}" presName="Image" presStyleLbl="node1" presStyleIdx="3" presStyleCnt="4"/>
      <dgm:spPr>
        <a:blipFill rotWithShape="1">
          <a:blip xmlns:r="http://schemas.openxmlformats.org/officeDocument/2006/relationships" r:embed="rId4"/>
          <a:srcRect/>
          <a:stretch>
            <a:fillRect l="-50000" r="-50000"/>
          </a:stretch>
        </a:blipFill>
      </dgm:spPr>
    </dgm:pt>
    <dgm:pt modelId="{5DCE16A9-3E61-4C58-A93D-E05CF568D84A}" type="pres">
      <dgm:prSet presAssocID="{88BBF077-56AC-4C52-BA5A-521D400F7422}" presName="childText" presStyleLbl="lnNode1" presStyleIdx="3" presStyleCnt="4" custScaleY="96822">
        <dgm:presLayoutVars>
          <dgm:chMax val="0"/>
          <dgm:chPref val="0"/>
          <dgm:bulletEnabled val="1"/>
        </dgm:presLayoutVars>
      </dgm:prSet>
      <dgm:spPr/>
    </dgm:pt>
  </dgm:ptLst>
  <dgm:cxnLst>
    <dgm:cxn modelId="{E612480C-EEB4-40BD-B0E8-1B63B677AA34}" srcId="{11E32B60-ECA1-49C3-887D-2CABDEE89298}" destId="{99780958-4F78-44D9-8177-E8A8FA0A09BF}" srcOrd="0" destOrd="0" parTransId="{706EBC37-A04A-42A6-A8F7-EEC6FFAFF687}" sibTransId="{485E0C01-1180-45E8-B687-7C5CA6FAC6F3}"/>
    <dgm:cxn modelId="{6DE6C837-4319-4C2B-A7A5-E3B1207F90F6}" type="presOf" srcId="{EB1C71F7-B196-4333-A0D8-F856A4023489}" destId="{4D2304C5-DBA6-4A0C-84AA-6C6F3E37240D}" srcOrd="0" destOrd="0" presId="urn:microsoft.com/office/officeart/2008/layout/PictureAccentList"/>
    <dgm:cxn modelId="{A1428348-9EE2-4528-A3FD-9B832F1A3C85}" type="presOf" srcId="{99780958-4F78-44D9-8177-E8A8FA0A09BF}" destId="{CFA3B0CB-7A62-4EB2-BDF5-29153B340EC3}" srcOrd="0" destOrd="0" presId="urn:microsoft.com/office/officeart/2008/layout/PictureAccentList"/>
    <dgm:cxn modelId="{7C7A7269-57C9-43B1-ADB0-F6EEA9A3BD1D}" type="presOf" srcId="{11E32B60-ECA1-49C3-887D-2CABDEE89298}" destId="{66F71346-B5BC-422D-9BD3-DA2D7D681564}" srcOrd="0" destOrd="0" presId="urn:microsoft.com/office/officeart/2008/layout/PictureAccentList"/>
    <dgm:cxn modelId="{ED42B859-6A8D-4368-BF1A-DBE1D7D5F8C8}" srcId="{EB1C71F7-B196-4333-A0D8-F856A4023489}" destId="{11E32B60-ECA1-49C3-887D-2CABDEE89298}" srcOrd="0" destOrd="0" parTransId="{CA3C5129-E9DF-411C-8257-B3BC9FF8F860}" sibTransId="{9C49E2E0-7954-4EFC-993F-DE729C16D19B}"/>
    <dgm:cxn modelId="{718E7A84-1837-4666-A85A-0E4B0394EE1B}" srcId="{11E32B60-ECA1-49C3-887D-2CABDEE89298}" destId="{9BF0A809-6F67-499A-91F4-F707A647F9A7}" srcOrd="1" destOrd="0" parTransId="{B721A445-7D41-401D-8AFB-69E168B33732}" sibTransId="{F4151830-77BA-4CB8-9F6E-3D78A773903C}"/>
    <dgm:cxn modelId="{7EBFD392-28C9-49F6-AC8D-C129FAF9D935}" type="presOf" srcId="{9BF0A809-6F67-499A-91F4-F707A647F9A7}" destId="{57BF7406-29B0-4883-8394-257343C6AA8D}" srcOrd="0" destOrd="0" presId="urn:microsoft.com/office/officeart/2008/layout/PictureAccentList"/>
    <dgm:cxn modelId="{60B40BBD-0B20-4D2D-BF57-47B31F0279C8}" srcId="{11E32B60-ECA1-49C3-887D-2CABDEE89298}" destId="{88BBF077-56AC-4C52-BA5A-521D400F7422}" srcOrd="3" destOrd="0" parTransId="{743EAA74-EF0C-4ADD-8AF0-7ED8CC2982D8}" sibTransId="{60113817-BFED-436D-A928-6BD688B10021}"/>
    <dgm:cxn modelId="{FFD982E8-0D78-4655-8A8E-B2438CD924B9}" srcId="{11E32B60-ECA1-49C3-887D-2CABDEE89298}" destId="{BE1B2235-93A5-4420-A323-91DF1AF6EC7D}" srcOrd="2" destOrd="0" parTransId="{6911DCFE-AD43-414F-9E2E-2535E3958E8D}" sibTransId="{2B630A11-7C15-4D7E-BB5C-1C70D8EE6519}"/>
    <dgm:cxn modelId="{78C2B1EF-9918-4867-A3C8-951E1781EAEB}" type="presOf" srcId="{BE1B2235-93A5-4420-A323-91DF1AF6EC7D}" destId="{9EE237C6-4FA8-4E2D-AE5A-108D6822670F}" srcOrd="0" destOrd="0" presId="urn:microsoft.com/office/officeart/2008/layout/PictureAccentList"/>
    <dgm:cxn modelId="{098F68F0-5891-4185-8BA9-49F7DBB74A08}" type="presOf" srcId="{88BBF077-56AC-4C52-BA5A-521D400F7422}" destId="{5DCE16A9-3E61-4C58-A93D-E05CF568D84A}" srcOrd="0" destOrd="0" presId="urn:microsoft.com/office/officeart/2008/layout/PictureAccentList"/>
    <dgm:cxn modelId="{E359106A-A1D7-4FA7-9965-843E1DE46341}" type="presParOf" srcId="{4D2304C5-DBA6-4A0C-84AA-6C6F3E37240D}" destId="{B7251384-5C58-43DA-9EAB-B77927D0BB42}" srcOrd="0" destOrd="0" presId="urn:microsoft.com/office/officeart/2008/layout/PictureAccentList"/>
    <dgm:cxn modelId="{3FEC1856-B603-4EEF-AA7A-1E1A89DACEF5}" type="presParOf" srcId="{B7251384-5C58-43DA-9EAB-B77927D0BB42}" destId="{2B5687E0-4A86-42B4-AD2E-0C9036B9943C}" srcOrd="0" destOrd="0" presId="urn:microsoft.com/office/officeart/2008/layout/PictureAccentList"/>
    <dgm:cxn modelId="{43CE32F9-B0CB-482C-9C3C-0F5AB551ADA0}" type="presParOf" srcId="{2B5687E0-4A86-42B4-AD2E-0C9036B9943C}" destId="{66F71346-B5BC-422D-9BD3-DA2D7D681564}" srcOrd="0" destOrd="0" presId="urn:microsoft.com/office/officeart/2008/layout/PictureAccentList"/>
    <dgm:cxn modelId="{76B650E5-FE81-46A8-8A3D-BE1F9D3B2451}" type="presParOf" srcId="{B7251384-5C58-43DA-9EAB-B77927D0BB42}" destId="{EF0AF292-E890-48FE-A1EA-CB34633B53EB}" srcOrd="1" destOrd="0" presId="urn:microsoft.com/office/officeart/2008/layout/PictureAccentList"/>
    <dgm:cxn modelId="{D627EAF4-5406-49DF-8F7F-07856B1255AF}" type="presParOf" srcId="{EF0AF292-E890-48FE-A1EA-CB34633B53EB}" destId="{95D3EE55-AC81-4C4C-8901-3E2C3C472FDC}" srcOrd="0" destOrd="0" presId="urn:microsoft.com/office/officeart/2008/layout/PictureAccentList"/>
    <dgm:cxn modelId="{642FBCB5-DADA-42DA-A836-6CB1255F2170}" type="presParOf" srcId="{95D3EE55-AC81-4C4C-8901-3E2C3C472FDC}" destId="{405DA6BB-BACB-42C3-8DB6-D1BD9CF804FF}" srcOrd="0" destOrd="0" presId="urn:microsoft.com/office/officeart/2008/layout/PictureAccentList"/>
    <dgm:cxn modelId="{AE8399ED-8824-4823-BC91-A657FBD8EB66}" type="presParOf" srcId="{95D3EE55-AC81-4C4C-8901-3E2C3C472FDC}" destId="{CFA3B0CB-7A62-4EB2-BDF5-29153B340EC3}" srcOrd="1" destOrd="0" presId="urn:microsoft.com/office/officeart/2008/layout/PictureAccentList"/>
    <dgm:cxn modelId="{F8DFD86E-A2BA-48A7-B587-05C79E959483}" type="presParOf" srcId="{EF0AF292-E890-48FE-A1EA-CB34633B53EB}" destId="{2C133DD0-5465-4014-BF4B-62A9F29228EA}" srcOrd="1" destOrd="0" presId="urn:microsoft.com/office/officeart/2008/layout/PictureAccentList"/>
    <dgm:cxn modelId="{D6A2FD06-24B8-40A0-B192-D64A98E72AA9}" type="presParOf" srcId="{2C133DD0-5465-4014-BF4B-62A9F29228EA}" destId="{47EDD7FC-656B-416B-A7E5-35414CC8DB8B}" srcOrd="0" destOrd="0" presId="urn:microsoft.com/office/officeart/2008/layout/PictureAccentList"/>
    <dgm:cxn modelId="{EB2997DA-53A8-4AD8-82AC-32CF06BD4C95}" type="presParOf" srcId="{2C133DD0-5465-4014-BF4B-62A9F29228EA}" destId="{57BF7406-29B0-4883-8394-257343C6AA8D}" srcOrd="1" destOrd="0" presId="urn:microsoft.com/office/officeart/2008/layout/PictureAccentList"/>
    <dgm:cxn modelId="{08A07BFC-25BC-43D5-8F66-A6F3DF053B28}" type="presParOf" srcId="{EF0AF292-E890-48FE-A1EA-CB34633B53EB}" destId="{88F1EE27-20CE-4D09-BCF5-5105FD07E728}" srcOrd="2" destOrd="0" presId="urn:microsoft.com/office/officeart/2008/layout/PictureAccentList"/>
    <dgm:cxn modelId="{E5654B04-D5D3-4FAB-947C-C81E42491756}" type="presParOf" srcId="{88F1EE27-20CE-4D09-BCF5-5105FD07E728}" destId="{450B264A-A984-4E62-8829-BEBB778D470F}" srcOrd="0" destOrd="0" presId="urn:microsoft.com/office/officeart/2008/layout/PictureAccentList"/>
    <dgm:cxn modelId="{6243D941-A0C9-4991-8465-9831884E7FFC}" type="presParOf" srcId="{88F1EE27-20CE-4D09-BCF5-5105FD07E728}" destId="{9EE237C6-4FA8-4E2D-AE5A-108D6822670F}" srcOrd="1" destOrd="0" presId="urn:microsoft.com/office/officeart/2008/layout/PictureAccentList"/>
    <dgm:cxn modelId="{93685104-0C91-4B0F-A0E0-829BE436717A}" type="presParOf" srcId="{EF0AF292-E890-48FE-A1EA-CB34633B53EB}" destId="{902E8540-332B-4F48-B71D-07C3A407CF67}" srcOrd="3" destOrd="0" presId="urn:microsoft.com/office/officeart/2008/layout/PictureAccentList"/>
    <dgm:cxn modelId="{6B011497-3293-44E0-9A78-3F0E4D0471A2}" type="presParOf" srcId="{902E8540-332B-4F48-B71D-07C3A407CF67}" destId="{B16B07C3-0B70-425B-BE63-ED4B590E94B2}" srcOrd="0" destOrd="0" presId="urn:microsoft.com/office/officeart/2008/layout/PictureAccentList"/>
    <dgm:cxn modelId="{EA91D658-6C5D-4677-AA29-7BE28CD82FF8}" type="presParOf" srcId="{902E8540-332B-4F48-B71D-07C3A407CF67}" destId="{5DCE16A9-3E61-4C58-A93D-E05CF568D84A}" srcOrd="1" destOrd="0" presId="urn:microsoft.com/office/officeart/2008/layout/PictureAccentList"/>
  </dgm:cxnLst>
  <dgm:bg>
    <a:gradFill flip="none" rotWithShape="1">
      <a:gsLst>
        <a:gs pos="0">
          <a:schemeClr val="accent1">
            <a:lumMod val="40000"/>
            <a:lumOff val="60000"/>
          </a:schemeClr>
        </a:gs>
        <a:gs pos="100000">
          <a:schemeClr val="bg1">
            <a:shade val="100000"/>
            <a:satMod val="115000"/>
          </a:schemeClr>
        </a:gs>
      </a:gsLst>
      <a:lin ang="13500000" scaled="1"/>
      <a:tileRect/>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3CDF143-1A41-4D21-9815-0F51A7A26AF7}" type="doc">
      <dgm:prSet loTypeId="urn:microsoft.com/office/officeart/2005/8/layout/hList2" loCatId="list" qsTypeId="urn:microsoft.com/office/officeart/2005/8/quickstyle/simple5" qsCatId="simple" csTypeId="urn:microsoft.com/office/officeart/2005/8/colors/colorful1" csCatId="colorful" phldr="1"/>
      <dgm:spPr/>
      <dgm:t>
        <a:bodyPr/>
        <a:lstStyle/>
        <a:p>
          <a:endParaRPr lang="es-ES"/>
        </a:p>
      </dgm:t>
    </dgm:pt>
    <dgm:pt modelId="{6A3173BD-9A0B-4E07-9508-E48EECC996FD}">
      <dgm:prSet/>
      <dgm:spPr/>
      <dgm:t>
        <a:bodyPr/>
        <a:lstStyle/>
        <a:p>
          <a:r>
            <a:rPr lang="es-ES" dirty="0"/>
            <a:t>Objetivo de la propuesta</a:t>
          </a:r>
          <a:endParaRPr lang="es-EC" dirty="0"/>
        </a:p>
      </dgm:t>
    </dgm:pt>
    <dgm:pt modelId="{573B8EC8-B601-4119-A5CC-C830E445AD41}" type="parTrans" cxnId="{A9FC13CD-B870-44EC-AAD1-4796BD300DFC}">
      <dgm:prSet/>
      <dgm:spPr/>
      <dgm:t>
        <a:bodyPr/>
        <a:lstStyle/>
        <a:p>
          <a:endParaRPr lang="es-EC"/>
        </a:p>
      </dgm:t>
    </dgm:pt>
    <dgm:pt modelId="{A8CC29A4-AA0D-43CD-8162-3175741E4DE9}" type="sibTrans" cxnId="{A9FC13CD-B870-44EC-AAD1-4796BD300DFC}">
      <dgm:prSet/>
      <dgm:spPr/>
      <dgm:t>
        <a:bodyPr/>
        <a:lstStyle/>
        <a:p>
          <a:endParaRPr lang="es-EC"/>
        </a:p>
      </dgm:t>
    </dgm:pt>
    <dgm:pt modelId="{1759D57B-8EBE-4B5E-87A5-220FC5669D3B}">
      <dgm:prSet/>
      <dgm:spPr/>
      <dgm:t>
        <a:bodyPr/>
        <a:lstStyle/>
        <a:p>
          <a:r>
            <a:rPr lang="es-ES" dirty="0"/>
            <a:t>Desarrollar estrategias de mejora para la transformación de capacidades basadas en el liderazgo innovador</a:t>
          </a:r>
          <a:endParaRPr lang="es-EC" dirty="0"/>
        </a:p>
      </dgm:t>
    </dgm:pt>
    <dgm:pt modelId="{D92E6648-89E5-4240-AD3E-2A1D563063FC}" type="parTrans" cxnId="{D595D162-65DB-42D1-9B9E-F85C89552876}">
      <dgm:prSet/>
      <dgm:spPr/>
      <dgm:t>
        <a:bodyPr/>
        <a:lstStyle/>
        <a:p>
          <a:endParaRPr lang="es-EC"/>
        </a:p>
      </dgm:t>
    </dgm:pt>
    <dgm:pt modelId="{B00F26CE-B16F-4A8C-8B36-343C80361570}" type="sibTrans" cxnId="{D595D162-65DB-42D1-9B9E-F85C89552876}">
      <dgm:prSet/>
      <dgm:spPr/>
      <dgm:t>
        <a:bodyPr/>
        <a:lstStyle/>
        <a:p>
          <a:endParaRPr lang="es-EC"/>
        </a:p>
      </dgm:t>
    </dgm:pt>
    <dgm:pt modelId="{8C88BE68-0BC3-4E90-B21F-629B965D46D0}">
      <dgm:prSet/>
      <dgm:spPr/>
      <dgm:t>
        <a:bodyPr/>
        <a:lstStyle/>
        <a:p>
          <a:r>
            <a:rPr lang="es-ES" dirty="0"/>
            <a:t>Alcance de la propuesta</a:t>
          </a:r>
          <a:endParaRPr lang="es-EC" dirty="0"/>
        </a:p>
      </dgm:t>
    </dgm:pt>
    <dgm:pt modelId="{20ADEE51-C202-43A8-B12A-0179A53D359F}" type="parTrans" cxnId="{5BD92D0A-11A6-4C72-98BB-BB6EF57C06AD}">
      <dgm:prSet/>
      <dgm:spPr/>
      <dgm:t>
        <a:bodyPr/>
        <a:lstStyle/>
        <a:p>
          <a:endParaRPr lang="es-EC"/>
        </a:p>
      </dgm:t>
    </dgm:pt>
    <dgm:pt modelId="{243B921F-FCF5-434F-ACA8-58C76B98CDA6}" type="sibTrans" cxnId="{5BD92D0A-11A6-4C72-98BB-BB6EF57C06AD}">
      <dgm:prSet/>
      <dgm:spPr/>
      <dgm:t>
        <a:bodyPr/>
        <a:lstStyle/>
        <a:p>
          <a:endParaRPr lang="es-EC"/>
        </a:p>
      </dgm:t>
    </dgm:pt>
    <dgm:pt modelId="{A58C51F0-5411-482C-9F36-7BE90180DAB1}">
      <dgm:prSet/>
      <dgm:spPr/>
      <dgm:t>
        <a:bodyPr/>
        <a:lstStyle/>
        <a:p>
          <a:r>
            <a:rPr lang="es-ES" dirty="0"/>
            <a:t>El alcance de la propuesta planteada contempla el ámbito de la Fuerza Terrestre</a:t>
          </a:r>
          <a:endParaRPr lang="es-EC" dirty="0"/>
        </a:p>
      </dgm:t>
    </dgm:pt>
    <dgm:pt modelId="{B6868AAE-532B-4E96-AC45-71C279113006}" type="parTrans" cxnId="{191C41AD-2879-4E11-94F4-8477140F8AEB}">
      <dgm:prSet/>
      <dgm:spPr/>
      <dgm:t>
        <a:bodyPr/>
        <a:lstStyle/>
        <a:p>
          <a:endParaRPr lang="es-EC"/>
        </a:p>
      </dgm:t>
    </dgm:pt>
    <dgm:pt modelId="{2CBDDAE8-A888-4C1B-A232-9BEEC51163D7}" type="sibTrans" cxnId="{191C41AD-2879-4E11-94F4-8477140F8AEB}">
      <dgm:prSet/>
      <dgm:spPr/>
      <dgm:t>
        <a:bodyPr/>
        <a:lstStyle/>
        <a:p>
          <a:endParaRPr lang="es-EC"/>
        </a:p>
      </dgm:t>
    </dgm:pt>
    <dgm:pt modelId="{A2C3B314-9A0D-427A-ABE4-5096ED1E76A5}" type="pres">
      <dgm:prSet presAssocID="{43CDF143-1A41-4D21-9815-0F51A7A26AF7}" presName="linearFlow" presStyleCnt="0">
        <dgm:presLayoutVars>
          <dgm:dir/>
          <dgm:animLvl val="lvl"/>
          <dgm:resizeHandles/>
        </dgm:presLayoutVars>
      </dgm:prSet>
      <dgm:spPr/>
    </dgm:pt>
    <dgm:pt modelId="{08BB6120-7D99-426B-8EA6-4E787F96D0C5}" type="pres">
      <dgm:prSet presAssocID="{6A3173BD-9A0B-4E07-9508-E48EECC996FD}" presName="compositeNode" presStyleCnt="0">
        <dgm:presLayoutVars>
          <dgm:bulletEnabled val="1"/>
        </dgm:presLayoutVars>
      </dgm:prSet>
      <dgm:spPr/>
    </dgm:pt>
    <dgm:pt modelId="{5078B9BE-EB9F-4BD8-B8F0-D000E921C454}" type="pres">
      <dgm:prSet presAssocID="{6A3173BD-9A0B-4E07-9508-E48EECC996FD}" presName="image" presStyleLbl="fgImgPlace1" presStyleIdx="0" presStyleCnt="2" custLinFactNeighborX="574" custLinFactNeighborY="4018"/>
      <dgm:spPr>
        <a:blipFill rotWithShape="1">
          <a:blip xmlns:r="http://schemas.openxmlformats.org/officeDocument/2006/relationships" r:embed="rId1"/>
          <a:srcRect/>
          <a:stretch>
            <a:fillRect l="-24000" r="-24000"/>
          </a:stretch>
        </a:blipFill>
      </dgm:spPr>
      <dgm:extLst>
        <a:ext uri="{E40237B7-FDA0-4F09-8148-C483321AD2D9}">
          <dgm14:cNvPr xmlns:dgm14="http://schemas.microsoft.com/office/drawing/2010/diagram" id="0" name="" descr="Objetivo"/>
        </a:ext>
      </dgm:extLst>
    </dgm:pt>
    <dgm:pt modelId="{D13846E7-2EEA-40C5-819D-EBF5BD02D335}" type="pres">
      <dgm:prSet presAssocID="{6A3173BD-9A0B-4E07-9508-E48EECC996FD}" presName="childNode" presStyleLbl="node1" presStyleIdx="0" presStyleCnt="2">
        <dgm:presLayoutVars>
          <dgm:bulletEnabled val="1"/>
        </dgm:presLayoutVars>
      </dgm:prSet>
      <dgm:spPr/>
    </dgm:pt>
    <dgm:pt modelId="{C59ACD21-D5B0-411A-BBAF-28DC377EF52B}" type="pres">
      <dgm:prSet presAssocID="{6A3173BD-9A0B-4E07-9508-E48EECC996FD}" presName="parentNode" presStyleLbl="revTx" presStyleIdx="0" presStyleCnt="2">
        <dgm:presLayoutVars>
          <dgm:chMax val="0"/>
          <dgm:bulletEnabled val="1"/>
        </dgm:presLayoutVars>
      </dgm:prSet>
      <dgm:spPr/>
    </dgm:pt>
    <dgm:pt modelId="{4B669493-6684-4005-BCAD-62B779D1B78D}" type="pres">
      <dgm:prSet presAssocID="{A8CC29A4-AA0D-43CD-8162-3175741E4DE9}" presName="sibTrans" presStyleCnt="0"/>
      <dgm:spPr/>
    </dgm:pt>
    <dgm:pt modelId="{D8739012-529A-443A-BAA4-2652A4E827E1}" type="pres">
      <dgm:prSet presAssocID="{8C88BE68-0BC3-4E90-B21F-629B965D46D0}" presName="compositeNode" presStyleCnt="0">
        <dgm:presLayoutVars>
          <dgm:bulletEnabled val="1"/>
        </dgm:presLayoutVars>
      </dgm:prSet>
      <dgm:spPr/>
    </dgm:pt>
    <dgm:pt modelId="{A9D48CF1-2766-41D5-8240-28CF4E89B7A2}" type="pres">
      <dgm:prSet presAssocID="{8C88BE68-0BC3-4E90-B21F-629B965D46D0}" presName="image" presStyleLbl="fgImgPlace1" presStyleIdx="1" presStyleCnt="2"/>
      <dgm:spPr>
        <a:blipFill rotWithShape="1">
          <a:blip xmlns:r="http://schemas.openxmlformats.org/officeDocument/2006/relationships" r:embed="rId2"/>
          <a:srcRect/>
          <a:stretch>
            <a:fillRect l="-50000" r="-50000"/>
          </a:stretch>
        </a:blipFill>
      </dgm:spPr>
      <dgm:extLst>
        <a:ext uri="{E40237B7-FDA0-4F09-8148-C483321AD2D9}">
          <dgm14:cNvPr xmlns:dgm14="http://schemas.microsoft.com/office/drawing/2010/diagram" id="0" name="" descr="Aula"/>
        </a:ext>
      </dgm:extLst>
    </dgm:pt>
    <dgm:pt modelId="{1472616E-478F-4529-99C7-368A3C07CD5D}" type="pres">
      <dgm:prSet presAssocID="{8C88BE68-0BC3-4E90-B21F-629B965D46D0}" presName="childNode" presStyleLbl="node1" presStyleIdx="1" presStyleCnt="2">
        <dgm:presLayoutVars>
          <dgm:bulletEnabled val="1"/>
        </dgm:presLayoutVars>
      </dgm:prSet>
      <dgm:spPr/>
    </dgm:pt>
    <dgm:pt modelId="{BBB9DFA8-49D9-4F99-8BC3-82BB6EC5D454}" type="pres">
      <dgm:prSet presAssocID="{8C88BE68-0BC3-4E90-B21F-629B965D46D0}" presName="parentNode" presStyleLbl="revTx" presStyleIdx="1" presStyleCnt="2">
        <dgm:presLayoutVars>
          <dgm:chMax val="0"/>
          <dgm:bulletEnabled val="1"/>
        </dgm:presLayoutVars>
      </dgm:prSet>
      <dgm:spPr/>
    </dgm:pt>
  </dgm:ptLst>
  <dgm:cxnLst>
    <dgm:cxn modelId="{5BD92D0A-11A6-4C72-98BB-BB6EF57C06AD}" srcId="{43CDF143-1A41-4D21-9815-0F51A7A26AF7}" destId="{8C88BE68-0BC3-4E90-B21F-629B965D46D0}" srcOrd="1" destOrd="0" parTransId="{20ADEE51-C202-43A8-B12A-0179A53D359F}" sibTransId="{243B921F-FCF5-434F-ACA8-58C76B98CDA6}"/>
    <dgm:cxn modelId="{9E724727-83AA-4A16-AE31-08D43FA2D019}" type="presOf" srcId="{43CDF143-1A41-4D21-9815-0F51A7A26AF7}" destId="{A2C3B314-9A0D-427A-ABE4-5096ED1E76A5}" srcOrd="0" destOrd="0" presId="urn:microsoft.com/office/officeart/2005/8/layout/hList2"/>
    <dgm:cxn modelId="{35F59433-5850-43DD-A9DB-246813AF1B6E}" type="presOf" srcId="{6A3173BD-9A0B-4E07-9508-E48EECC996FD}" destId="{C59ACD21-D5B0-411A-BBAF-28DC377EF52B}" srcOrd="0" destOrd="0" presId="urn:microsoft.com/office/officeart/2005/8/layout/hList2"/>
    <dgm:cxn modelId="{626B383F-CD9D-4E8E-B698-B5C68F668CFA}" type="presOf" srcId="{1759D57B-8EBE-4B5E-87A5-220FC5669D3B}" destId="{D13846E7-2EEA-40C5-819D-EBF5BD02D335}" srcOrd="0" destOrd="0" presId="urn:microsoft.com/office/officeart/2005/8/layout/hList2"/>
    <dgm:cxn modelId="{D595D162-65DB-42D1-9B9E-F85C89552876}" srcId="{6A3173BD-9A0B-4E07-9508-E48EECC996FD}" destId="{1759D57B-8EBE-4B5E-87A5-220FC5669D3B}" srcOrd="0" destOrd="0" parTransId="{D92E6648-89E5-4240-AD3E-2A1D563063FC}" sibTransId="{B00F26CE-B16F-4A8C-8B36-343C80361570}"/>
    <dgm:cxn modelId="{D6665549-CA77-4DB7-8394-1C165FD71831}" type="presOf" srcId="{8C88BE68-0BC3-4E90-B21F-629B965D46D0}" destId="{BBB9DFA8-49D9-4F99-8BC3-82BB6EC5D454}" srcOrd="0" destOrd="0" presId="urn:microsoft.com/office/officeart/2005/8/layout/hList2"/>
    <dgm:cxn modelId="{191C41AD-2879-4E11-94F4-8477140F8AEB}" srcId="{8C88BE68-0BC3-4E90-B21F-629B965D46D0}" destId="{A58C51F0-5411-482C-9F36-7BE90180DAB1}" srcOrd="0" destOrd="0" parTransId="{B6868AAE-532B-4E96-AC45-71C279113006}" sibTransId="{2CBDDAE8-A888-4C1B-A232-9BEEC51163D7}"/>
    <dgm:cxn modelId="{28EC21BF-F4D5-4147-B499-1C018257F7C0}" type="presOf" srcId="{A58C51F0-5411-482C-9F36-7BE90180DAB1}" destId="{1472616E-478F-4529-99C7-368A3C07CD5D}" srcOrd="0" destOrd="0" presId="urn:microsoft.com/office/officeart/2005/8/layout/hList2"/>
    <dgm:cxn modelId="{A9FC13CD-B870-44EC-AAD1-4796BD300DFC}" srcId="{43CDF143-1A41-4D21-9815-0F51A7A26AF7}" destId="{6A3173BD-9A0B-4E07-9508-E48EECC996FD}" srcOrd="0" destOrd="0" parTransId="{573B8EC8-B601-4119-A5CC-C830E445AD41}" sibTransId="{A8CC29A4-AA0D-43CD-8162-3175741E4DE9}"/>
    <dgm:cxn modelId="{F420AB1D-33C8-40E3-B132-040CC25DA698}" type="presParOf" srcId="{A2C3B314-9A0D-427A-ABE4-5096ED1E76A5}" destId="{08BB6120-7D99-426B-8EA6-4E787F96D0C5}" srcOrd="0" destOrd="0" presId="urn:microsoft.com/office/officeart/2005/8/layout/hList2"/>
    <dgm:cxn modelId="{885226C8-489E-4358-AC5A-AFE8CC9A1F8B}" type="presParOf" srcId="{08BB6120-7D99-426B-8EA6-4E787F96D0C5}" destId="{5078B9BE-EB9F-4BD8-B8F0-D000E921C454}" srcOrd="0" destOrd="0" presId="urn:microsoft.com/office/officeart/2005/8/layout/hList2"/>
    <dgm:cxn modelId="{90995A42-B215-4D46-BC01-43BE17B8B4C5}" type="presParOf" srcId="{08BB6120-7D99-426B-8EA6-4E787F96D0C5}" destId="{D13846E7-2EEA-40C5-819D-EBF5BD02D335}" srcOrd="1" destOrd="0" presId="urn:microsoft.com/office/officeart/2005/8/layout/hList2"/>
    <dgm:cxn modelId="{FCE8A0BF-085D-4DD0-905F-8C658F303C2A}" type="presParOf" srcId="{08BB6120-7D99-426B-8EA6-4E787F96D0C5}" destId="{C59ACD21-D5B0-411A-BBAF-28DC377EF52B}" srcOrd="2" destOrd="0" presId="urn:microsoft.com/office/officeart/2005/8/layout/hList2"/>
    <dgm:cxn modelId="{204D908D-7BEB-4704-9581-0A3482D2E09D}" type="presParOf" srcId="{A2C3B314-9A0D-427A-ABE4-5096ED1E76A5}" destId="{4B669493-6684-4005-BCAD-62B779D1B78D}" srcOrd="1" destOrd="0" presId="urn:microsoft.com/office/officeart/2005/8/layout/hList2"/>
    <dgm:cxn modelId="{A26B8276-029B-4229-A74F-E2C10278E5D8}" type="presParOf" srcId="{A2C3B314-9A0D-427A-ABE4-5096ED1E76A5}" destId="{D8739012-529A-443A-BAA4-2652A4E827E1}" srcOrd="2" destOrd="0" presId="urn:microsoft.com/office/officeart/2005/8/layout/hList2"/>
    <dgm:cxn modelId="{8BF9062A-DEA3-4747-970F-7EA14ACCB3D1}" type="presParOf" srcId="{D8739012-529A-443A-BAA4-2652A4E827E1}" destId="{A9D48CF1-2766-41D5-8240-28CF4E89B7A2}" srcOrd="0" destOrd="0" presId="urn:microsoft.com/office/officeart/2005/8/layout/hList2"/>
    <dgm:cxn modelId="{29BAA0D4-D892-4A94-AB50-CD04E8122CE7}" type="presParOf" srcId="{D8739012-529A-443A-BAA4-2652A4E827E1}" destId="{1472616E-478F-4529-99C7-368A3C07CD5D}" srcOrd="1" destOrd="0" presId="urn:microsoft.com/office/officeart/2005/8/layout/hList2"/>
    <dgm:cxn modelId="{6C502F5B-F7C4-4EB3-B743-74024B3858B7}" type="presParOf" srcId="{D8739012-529A-443A-BAA4-2652A4E827E1}" destId="{BBB9DFA8-49D9-4F99-8BC3-82BB6EC5D454}" srcOrd="2" destOrd="0" presId="urn:microsoft.com/office/officeart/2005/8/layout/h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5057E7-1E45-4DF7-B39E-4ED8555D5C67}">
      <dsp:nvSpPr>
        <dsp:cNvPr id="0" name=""/>
        <dsp:cNvSpPr/>
      </dsp:nvSpPr>
      <dsp:spPr>
        <a:xfrm>
          <a:off x="2598" y="0"/>
          <a:ext cx="2723484" cy="4633753"/>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Font typeface="Symbol" panose="05050102010706020507" pitchFamily="18" charset="2"/>
            <a:buNone/>
          </a:pPr>
          <a:r>
            <a:rPr lang="es-ES" sz="2200" kern="1200" dirty="0"/>
            <a:t>¿Cuál es el estado de la innovación militar en el ejército ecuatoriano en la actualidad?</a:t>
          </a:r>
          <a:endParaRPr lang="es-EC" sz="2200" kern="1200" dirty="0"/>
        </a:p>
      </dsp:txBody>
      <dsp:txXfrm>
        <a:off x="2598" y="1853501"/>
        <a:ext cx="2723484" cy="1853501"/>
      </dsp:txXfrm>
    </dsp:sp>
    <dsp:sp modelId="{DC8F35EB-13F5-4411-BCB9-9A4BF3B48F2E}">
      <dsp:nvSpPr>
        <dsp:cNvPr id="0" name=""/>
        <dsp:cNvSpPr/>
      </dsp:nvSpPr>
      <dsp:spPr>
        <a:xfrm>
          <a:off x="592820" y="278025"/>
          <a:ext cx="1543039" cy="1543039"/>
        </a:xfrm>
        <a:prstGeom prst="ellipse">
          <a:avLst/>
        </a:prstGeom>
        <a:blipFill rotWithShape="1">
          <a:blip xmlns:r="http://schemas.openxmlformats.org/officeDocument/2006/relationships" r:embed="rId1"/>
          <a:srcRect/>
          <a:stretch>
            <a:fillRect t="-3000" b="-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8DEDEDB-9337-4742-AAAF-B09985C1F4B4}">
      <dsp:nvSpPr>
        <dsp:cNvPr id="0" name=""/>
        <dsp:cNvSpPr/>
      </dsp:nvSpPr>
      <dsp:spPr>
        <a:xfrm>
          <a:off x="2807787" y="0"/>
          <a:ext cx="2723484" cy="4633753"/>
        </a:xfrm>
        <a:prstGeom prst="roundRect">
          <a:avLst>
            <a:gd name="adj" fmla="val 10000"/>
          </a:avLst>
        </a:prstGeom>
        <a:solidFill>
          <a:schemeClr val="accent3">
            <a:hueOff val="224959"/>
            <a:satOff val="11515"/>
            <a:lumOff val="483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Font typeface="Symbol" panose="05050102010706020507" pitchFamily="18" charset="2"/>
            <a:buNone/>
          </a:pPr>
          <a:r>
            <a:rPr lang="es-ES" sz="2200" kern="1200" dirty="0"/>
            <a:t>¿Cómo puede influir la transformación de capacidades en la innovación militar?</a:t>
          </a:r>
          <a:endParaRPr lang="es-EC" sz="2200" kern="1200" dirty="0"/>
        </a:p>
      </dsp:txBody>
      <dsp:txXfrm>
        <a:off x="2807787" y="1853501"/>
        <a:ext cx="2723484" cy="1853501"/>
      </dsp:txXfrm>
    </dsp:sp>
    <dsp:sp modelId="{262415B9-2253-46DA-B4D1-006EE33F2D88}">
      <dsp:nvSpPr>
        <dsp:cNvPr id="0" name=""/>
        <dsp:cNvSpPr/>
      </dsp:nvSpPr>
      <dsp:spPr>
        <a:xfrm>
          <a:off x="3398010" y="278025"/>
          <a:ext cx="1543039" cy="1543039"/>
        </a:xfrm>
        <a:prstGeom prst="ellipse">
          <a:avLst/>
        </a:prstGeom>
        <a:blipFill rotWithShape="1">
          <a:blip xmlns:r="http://schemas.openxmlformats.org/officeDocument/2006/relationships" r:embed="rId2"/>
          <a:srcRect/>
          <a:stretch>
            <a:fillRect l="-1000" r="-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7D2AD10-5A50-4130-916E-3E546A726795}">
      <dsp:nvSpPr>
        <dsp:cNvPr id="0" name=""/>
        <dsp:cNvSpPr/>
      </dsp:nvSpPr>
      <dsp:spPr>
        <a:xfrm>
          <a:off x="5612977" y="0"/>
          <a:ext cx="2723484" cy="4633753"/>
        </a:xfrm>
        <a:prstGeom prst="roundRect">
          <a:avLst>
            <a:gd name="adj" fmla="val 10000"/>
          </a:avLst>
        </a:prstGeom>
        <a:solidFill>
          <a:schemeClr val="accent3">
            <a:hueOff val="449917"/>
            <a:satOff val="23029"/>
            <a:lumOff val="967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Font typeface="Symbol" panose="05050102010706020507" pitchFamily="18" charset="2"/>
            <a:buNone/>
            <a:tabLst>
              <a:tab pos="985838" algn="l"/>
            </a:tabLst>
          </a:pPr>
          <a:r>
            <a:rPr lang="es-ES" sz="2200" kern="1200" dirty="0"/>
            <a:t>¿Cuál es la relación existente en el ámbito militar entre liderazgo e innovación</a:t>
          </a:r>
          <a:r>
            <a:rPr lang="es-ES_tradnl" sz="2200" kern="1200" dirty="0"/>
            <a:t>?</a:t>
          </a:r>
          <a:endParaRPr lang="es-EC" sz="2200" kern="1200" dirty="0"/>
        </a:p>
      </dsp:txBody>
      <dsp:txXfrm>
        <a:off x="5612977" y="1853501"/>
        <a:ext cx="2723484" cy="1853501"/>
      </dsp:txXfrm>
    </dsp:sp>
    <dsp:sp modelId="{766C7F98-A49E-414D-908E-8A4101E7B04A}">
      <dsp:nvSpPr>
        <dsp:cNvPr id="0" name=""/>
        <dsp:cNvSpPr/>
      </dsp:nvSpPr>
      <dsp:spPr>
        <a:xfrm>
          <a:off x="6203199" y="278025"/>
          <a:ext cx="1543039" cy="1543039"/>
        </a:xfrm>
        <a:prstGeom prst="ellipse">
          <a:avLst/>
        </a:prstGeom>
        <a:blipFill rotWithShape="1">
          <a:blip xmlns:r="http://schemas.openxmlformats.org/officeDocument/2006/relationships" r:embed="rId3"/>
          <a:srcRect/>
          <a:stretch>
            <a:fillRect l="-1000" r="-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C98EF96-495D-4945-9B49-6FA3739D3228}">
      <dsp:nvSpPr>
        <dsp:cNvPr id="0" name=""/>
        <dsp:cNvSpPr/>
      </dsp:nvSpPr>
      <dsp:spPr>
        <a:xfrm>
          <a:off x="8418166" y="0"/>
          <a:ext cx="2723484" cy="4633753"/>
        </a:xfrm>
        <a:prstGeom prst="roundRect">
          <a:avLst>
            <a:gd name="adj" fmla="val 10000"/>
          </a:avLst>
        </a:prstGeom>
        <a:solidFill>
          <a:schemeClr val="accent3">
            <a:hueOff val="674876"/>
            <a:satOff val="34544"/>
            <a:lumOff val="1451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Font typeface="Symbol" panose="05050102010706020507" pitchFamily="18" charset="2"/>
            <a:buNone/>
          </a:pPr>
          <a:r>
            <a:rPr lang="es-ES" sz="2200" kern="1200" dirty="0"/>
            <a:t>¿Qué tipo de estrategias en el ámbito militar pueden influir en la innovación?</a:t>
          </a:r>
          <a:endParaRPr lang="es-EC" sz="2200" kern="1200" dirty="0"/>
        </a:p>
      </dsp:txBody>
      <dsp:txXfrm>
        <a:off x="8418166" y="1853501"/>
        <a:ext cx="2723484" cy="1853501"/>
      </dsp:txXfrm>
    </dsp:sp>
    <dsp:sp modelId="{132EE8D8-9349-4DDA-93E8-8CC581ADB643}">
      <dsp:nvSpPr>
        <dsp:cNvPr id="0" name=""/>
        <dsp:cNvSpPr/>
      </dsp:nvSpPr>
      <dsp:spPr>
        <a:xfrm>
          <a:off x="9008389" y="278025"/>
          <a:ext cx="1543039" cy="1543039"/>
        </a:xfrm>
        <a:prstGeom prst="ellipse">
          <a:avLst/>
        </a:prstGeom>
        <a:blipFill rotWithShape="1">
          <a:blip xmlns:r="http://schemas.openxmlformats.org/officeDocument/2006/relationships" r:embed="rId4"/>
          <a:srcRect/>
          <a:stretch>
            <a:fillRect l="-1000" r="-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F37C32D-09DD-4154-81D3-6384ED8E7393}">
      <dsp:nvSpPr>
        <dsp:cNvPr id="0" name=""/>
        <dsp:cNvSpPr/>
      </dsp:nvSpPr>
      <dsp:spPr>
        <a:xfrm>
          <a:off x="445769" y="3707002"/>
          <a:ext cx="10252710" cy="695062"/>
        </a:xfrm>
        <a:prstGeom prst="leftRightArrow">
          <a:avLst/>
        </a:prstGeom>
        <a:solidFill>
          <a:schemeClr val="accent3">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759A47-B36F-435F-9AC6-ADB2345E5E1D}">
      <dsp:nvSpPr>
        <dsp:cNvPr id="0" name=""/>
        <dsp:cNvSpPr/>
      </dsp:nvSpPr>
      <dsp:spPr>
        <a:xfrm>
          <a:off x="0" y="490856"/>
          <a:ext cx="11000509" cy="1440337"/>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762" tIns="645668" rIns="853762" bIns="113792" numCol="1" spcCol="1270" anchor="t" anchorCtr="0">
          <a:noAutofit/>
        </a:bodyPr>
        <a:lstStyle/>
        <a:p>
          <a:pPr marL="171450" lvl="1" indent="-171450" algn="l" defTabSz="711200">
            <a:lnSpc>
              <a:spcPct val="90000"/>
            </a:lnSpc>
            <a:spcBef>
              <a:spcPct val="0"/>
            </a:spcBef>
            <a:spcAft>
              <a:spcPct val="15000"/>
            </a:spcAft>
            <a:buChar char="•"/>
          </a:pPr>
          <a:r>
            <a:rPr lang="es-ES" sz="1600" kern="1200" dirty="0"/>
            <a:t>El liderazgo en innovación es una filosofía y técnica que combina diferentes estilos de liderazgo para influir en los empleados para que produzcan ideas, productos y servicios creativos. El papel clave en la práctica del liderazgo en innovación es el líder en innovación. </a:t>
          </a:r>
        </a:p>
      </dsp:txBody>
      <dsp:txXfrm>
        <a:off x="0" y="490856"/>
        <a:ext cx="11000509" cy="1440337"/>
      </dsp:txXfrm>
    </dsp:sp>
    <dsp:sp modelId="{2657D3BF-6A38-4421-8505-BCAEE8474AAA}">
      <dsp:nvSpPr>
        <dsp:cNvPr id="0" name=""/>
        <dsp:cNvSpPr/>
      </dsp:nvSpPr>
      <dsp:spPr>
        <a:xfrm>
          <a:off x="550025" y="33296"/>
          <a:ext cx="7700357" cy="91512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91055" tIns="0" rIns="291055" bIns="0" numCol="1" spcCol="1270" anchor="ctr" anchorCtr="0">
          <a:noAutofit/>
        </a:bodyPr>
        <a:lstStyle/>
        <a:p>
          <a:pPr marL="0" lvl="0" indent="0" algn="l" defTabSz="711200">
            <a:lnSpc>
              <a:spcPct val="90000"/>
            </a:lnSpc>
            <a:spcBef>
              <a:spcPct val="0"/>
            </a:spcBef>
            <a:spcAft>
              <a:spcPct val="35000"/>
            </a:spcAft>
            <a:buNone/>
          </a:pPr>
          <a:r>
            <a:rPr lang="es-ES" sz="1600" kern="1200" dirty="0"/>
            <a:t>Liderazgo innovador</a:t>
          </a:r>
          <a:endParaRPr lang="es-EC" sz="1600" kern="1200" dirty="0"/>
        </a:p>
      </dsp:txBody>
      <dsp:txXfrm>
        <a:off x="594697" y="77968"/>
        <a:ext cx="7611013" cy="825776"/>
      </dsp:txXfrm>
    </dsp:sp>
    <dsp:sp modelId="{7F4E22BB-7B78-4AAF-BADD-5B7943B78D88}">
      <dsp:nvSpPr>
        <dsp:cNvPr id="0" name=""/>
        <dsp:cNvSpPr/>
      </dsp:nvSpPr>
      <dsp:spPr>
        <a:xfrm>
          <a:off x="0" y="2556154"/>
          <a:ext cx="11000509" cy="2829216"/>
        </a:xfrm>
        <a:prstGeom prst="rect">
          <a:avLst/>
        </a:prstGeom>
        <a:solidFill>
          <a:schemeClr val="lt1">
            <a:alpha val="90000"/>
            <a:hueOff val="0"/>
            <a:satOff val="0"/>
            <a:lumOff val="0"/>
            <a:alphaOff val="0"/>
          </a:schemeClr>
        </a:solidFill>
        <a:ln w="12700" cap="flat" cmpd="sng" algn="ctr">
          <a:solidFill>
            <a:schemeClr val="accent2">
              <a:hueOff val="-1433582"/>
              <a:satOff val="-34544"/>
              <a:lumOff val="-207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762" tIns="645668" rIns="853762" bIns="113792" numCol="1" spcCol="1270" anchor="t" anchorCtr="0">
          <a:noAutofit/>
        </a:bodyPr>
        <a:lstStyle/>
        <a:p>
          <a:pPr marL="171450" lvl="1" indent="-171450" algn="l" defTabSz="711200">
            <a:lnSpc>
              <a:spcPct val="90000"/>
            </a:lnSpc>
            <a:spcBef>
              <a:spcPct val="0"/>
            </a:spcBef>
            <a:spcAft>
              <a:spcPct val="15000"/>
            </a:spcAft>
            <a:buChar char="•"/>
          </a:pPr>
          <a:r>
            <a:rPr lang="es-ES" sz="1600" kern="1200" dirty="0"/>
            <a:t>Hablar de innovación en el contexto militar no es muy común en el medio, ya que por las características tecnológicas de los insumos o la tecnificación necesaria para producirlos, el pensar en la innovación que promueva una dependencia limitada o favorezca la auto sustentación parece no tener asidero, sin embargo es posible alcanzar el desarrollo de la innovación en beneficio de la institución y del estado como lo han hecho muchos países que no solo producen sus insumos y armamento sino que logran explorarlos, de igual manera el conocimiento, la teoría y la metodología de la planificación.</a:t>
          </a:r>
        </a:p>
        <a:p>
          <a:pPr marL="171450" lvl="1" indent="-171450" algn="l" defTabSz="711200">
            <a:lnSpc>
              <a:spcPct val="90000"/>
            </a:lnSpc>
            <a:spcBef>
              <a:spcPct val="0"/>
            </a:spcBef>
            <a:spcAft>
              <a:spcPct val="15000"/>
            </a:spcAft>
            <a:buChar char="•"/>
          </a:pPr>
          <a:r>
            <a:rPr lang="es-ES" sz="1600" kern="1200" dirty="0"/>
            <a:t>En este sentido el incentivar y promover el liderazgo innovador es un reto a mediano y largo plazo pero que con una planificación adecuada puede rendir frutos y prospectivamente coadyubar al fortalecimiento optimización y desarrollo de las capacidades.</a:t>
          </a:r>
        </a:p>
      </dsp:txBody>
      <dsp:txXfrm>
        <a:off x="0" y="2556154"/>
        <a:ext cx="11000509" cy="2829216"/>
      </dsp:txXfrm>
    </dsp:sp>
    <dsp:sp modelId="{B9C6AFE0-80F6-4DA2-9E0D-4A9137782DE5}">
      <dsp:nvSpPr>
        <dsp:cNvPr id="0" name=""/>
        <dsp:cNvSpPr/>
      </dsp:nvSpPr>
      <dsp:spPr>
        <a:xfrm>
          <a:off x="550025" y="2098594"/>
          <a:ext cx="7700357" cy="915120"/>
        </a:xfrm>
        <a:prstGeom prst="roundRect">
          <a:avLst/>
        </a:prstGeom>
        <a:solidFill>
          <a:schemeClr val="accent2">
            <a:hueOff val="-1433582"/>
            <a:satOff val="-34544"/>
            <a:lumOff val="-20785"/>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91055" tIns="0" rIns="291055" bIns="0" numCol="1" spcCol="1270" anchor="ctr" anchorCtr="0">
          <a:noAutofit/>
        </a:bodyPr>
        <a:lstStyle/>
        <a:p>
          <a:pPr marL="0" lvl="0" indent="0" algn="l" defTabSz="711200">
            <a:lnSpc>
              <a:spcPct val="90000"/>
            </a:lnSpc>
            <a:spcBef>
              <a:spcPct val="0"/>
            </a:spcBef>
            <a:spcAft>
              <a:spcPct val="35000"/>
            </a:spcAft>
            <a:buNone/>
          </a:pPr>
          <a:r>
            <a:rPr lang="es-ES" sz="1600" kern="1200"/>
            <a:t>Importancia del liderazgo innovador el contexto militar</a:t>
          </a:r>
          <a:endParaRPr lang="es-ES" sz="1600" kern="1200" dirty="0"/>
        </a:p>
      </dsp:txBody>
      <dsp:txXfrm>
        <a:off x="594697" y="2143266"/>
        <a:ext cx="7611013" cy="82577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E16DB6-6E1C-4170-8FFF-86202B481F45}">
      <dsp:nvSpPr>
        <dsp:cNvPr id="0" name=""/>
        <dsp:cNvSpPr/>
      </dsp:nvSpPr>
      <dsp:spPr>
        <a:xfrm>
          <a:off x="0" y="415773"/>
          <a:ext cx="11000509" cy="49266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762" tIns="479044" rIns="853762" bIns="163576" numCol="1" spcCol="1270" anchor="t" anchorCtr="0">
          <a:noAutofit/>
        </a:bodyPr>
        <a:lstStyle/>
        <a:p>
          <a:pPr marL="228600" lvl="1" indent="-228600" algn="l" defTabSz="1022350">
            <a:lnSpc>
              <a:spcPct val="90000"/>
            </a:lnSpc>
            <a:spcBef>
              <a:spcPct val="0"/>
            </a:spcBef>
            <a:spcAft>
              <a:spcPct val="15000"/>
            </a:spcAft>
            <a:buFont typeface="Symbol" panose="05050102010706020507" pitchFamily="18" charset="2"/>
            <a:buChar char=""/>
          </a:pPr>
          <a:r>
            <a:rPr lang="es-ES" sz="2300" kern="1200"/>
            <a:t>Promover el mejoramiento de las capacidades militares mediante el liderazgo innovador.</a:t>
          </a:r>
          <a:endParaRPr lang="es-EC" sz="2300" kern="1200"/>
        </a:p>
        <a:p>
          <a:pPr marL="228600" lvl="1" indent="-228600" algn="l" defTabSz="1022350">
            <a:lnSpc>
              <a:spcPct val="90000"/>
            </a:lnSpc>
            <a:spcBef>
              <a:spcPct val="0"/>
            </a:spcBef>
            <a:spcAft>
              <a:spcPct val="15000"/>
            </a:spcAft>
            <a:buFont typeface="Symbol" panose="05050102010706020507" pitchFamily="18" charset="2"/>
            <a:buChar char=""/>
          </a:pPr>
          <a:r>
            <a:rPr lang="es-ES" sz="2300" kern="1200" dirty="0"/>
            <a:t>Definir al liderazgo innovador y su importancia en el contexto militar.</a:t>
          </a:r>
          <a:endParaRPr lang="es-EC" sz="2300" kern="1200" dirty="0"/>
        </a:p>
        <a:p>
          <a:pPr marL="228600" lvl="1" indent="-228600" algn="l" defTabSz="1022350">
            <a:lnSpc>
              <a:spcPct val="90000"/>
            </a:lnSpc>
            <a:spcBef>
              <a:spcPct val="0"/>
            </a:spcBef>
            <a:spcAft>
              <a:spcPct val="15000"/>
            </a:spcAft>
            <a:buFont typeface="Symbol" panose="05050102010706020507" pitchFamily="18" charset="2"/>
            <a:buChar char=""/>
          </a:pPr>
          <a:r>
            <a:rPr lang="es-ES" sz="2300" kern="1200" dirty="0"/>
            <a:t>Socializar la importancia del liderazgo innovador en el campo militar y en el desarrollo de las capacidades militares.</a:t>
          </a:r>
          <a:endParaRPr lang="es-EC" sz="2300" kern="1200" dirty="0"/>
        </a:p>
        <a:p>
          <a:pPr marL="228600" lvl="1" indent="-228600" algn="l" defTabSz="1022350">
            <a:lnSpc>
              <a:spcPct val="90000"/>
            </a:lnSpc>
            <a:spcBef>
              <a:spcPct val="0"/>
            </a:spcBef>
            <a:spcAft>
              <a:spcPct val="15000"/>
            </a:spcAft>
            <a:buFont typeface="Symbol" panose="05050102010706020507" pitchFamily="18" charset="2"/>
            <a:buChar char=""/>
          </a:pPr>
          <a:r>
            <a:rPr lang="es-ES" sz="2300" kern="1200" dirty="0"/>
            <a:t>Responder a las exigencias actuales en la demanda de liderazgo en el ámbito militar.</a:t>
          </a:r>
          <a:endParaRPr lang="es-EC" sz="2300" kern="1200" dirty="0"/>
        </a:p>
        <a:p>
          <a:pPr marL="228600" lvl="1" indent="-228600" algn="l" defTabSz="1022350">
            <a:lnSpc>
              <a:spcPct val="90000"/>
            </a:lnSpc>
            <a:spcBef>
              <a:spcPct val="0"/>
            </a:spcBef>
            <a:spcAft>
              <a:spcPct val="15000"/>
            </a:spcAft>
            <a:buFont typeface="Symbol" panose="05050102010706020507" pitchFamily="18" charset="2"/>
            <a:buChar char=""/>
          </a:pPr>
          <a:r>
            <a:rPr lang="es-ES" sz="2300" kern="1200"/>
            <a:t>Favorecer la reflexión crítica respecto a la formación de líderes. </a:t>
          </a:r>
          <a:endParaRPr lang="es-EC" sz="2300" kern="1200"/>
        </a:p>
        <a:p>
          <a:pPr marL="228600" lvl="1" indent="-228600" algn="l" defTabSz="1022350">
            <a:lnSpc>
              <a:spcPct val="90000"/>
            </a:lnSpc>
            <a:spcBef>
              <a:spcPct val="0"/>
            </a:spcBef>
            <a:spcAft>
              <a:spcPct val="15000"/>
            </a:spcAft>
            <a:buFont typeface="Symbol" panose="05050102010706020507" pitchFamily="18" charset="2"/>
            <a:buChar char=""/>
          </a:pPr>
          <a:r>
            <a:rPr lang="es-ES" sz="2300" kern="1200"/>
            <a:t>Incentivar la detección y la formación de líderes innovadores, para el mejoramiento de las capacidades militares.</a:t>
          </a:r>
          <a:endParaRPr lang="es-EC" sz="2300" kern="1200"/>
        </a:p>
        <a:p>
          <a:pPr marL="228600" lvl="1" indent="-228600" algn="l" defTabSz="1022350">
            <a:lnSpc>
              <a:spcPct val="90000"/>
            </a:lnSpc>
            <a:spcBef>
              <a:spcPct val="0"/>
            </a:spcBef>
            <a:spcAft>
              <a:spcPct val="15000"/>
            </a:spcAft>
            <a:buFont typeface="Symbol" panose="05050102010706020507" pitchFamily="18" charset="2"/>
            <a:buChar char=""/>
          </a:pPr>
          <a:r>
            <a:rPr lang="es-ES" sz="2300" kern="1200"/>
            <a:t>Promover un marco normativo y legal que respalde la innovación y el aprovechamiento de recursos generados.</a:t>
          </a:r>
          <a:endParaRPr lang="es-EC" sz="2300" kern="1200"/>
        </a:p>
      </dsp:txBody>
      <dsp:txXfrm>
        <a:off x="0" y="415773"/>
        <a:ext cx="11000509" cy="4926600"/>
      </dsp:txXfrm>
    </dsp:sp>
    <dsp:sp modelId="{3849E5D2-126A-41ED-B419-883085D964BD}">
      <dsp:nvSpPr>
        <dsp:cNvPr id="0" name=""/>
        <dsp:cNvSpPr/>
      </dsp:nvSpPr>
      <dsp:spPr>
        <a:xfrm>
          <a:off x="550025" y="76293"/>
          <a:ext cx="7700357" cy="67896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91055" tIns="0" rIns="291055" bIns="0" numCol="1" spcCol="1270" anchor="ctr" anchorCtr="0">
          <a:noAutofit/>
        </a:bodyPr>
        <a:lstStyle/>
        <a:p>
          <a:pPr marL="0" lvl="0" indent="0" algn="l" defTabSz="1022350">
            <a:lnSpc>
              <a:spcPct val="90000"/>
            </a:lnSpc>
            <a:spcBef>
              <a:spcPct val="0"/>
            </a:spcBef>
            <a:spcAft>
              <a:spcPct val="35000"/>
            </a:spcAft>
            <a:buNone/>
          </a:pPr>
          <a:r>
            <a:rPr lang="es-ES" sz="2300" b="1" kern="1200" dirty="0"/>
            <a:t>Propósitos</a:t>
          </a:r>
          <a:endParaRPr lang="es-EC" sz="2300" b="1" kern="1200" dirty="0"/>
        </a:p>
      </dsp:txBody>
      <dsp:txXfrm>
        <a:off x="583169" y="109437"/>
        <a:ext cx="7634069" cy="61267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757E0E-0F25-4316-A688-AB79F4D27E8B}">
      <dsp:nvSpPr>
        <dsp:cNvPr id="0" name=""/>
        <dsp:cNvSpPr/>
      </dsp:nvSpPr>
      <dsp:spPr>
        <a:xfrm>
          <a:off x="0" y="831040"/>
          <a:ext cx="11262731" cy="1428999"/>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s-ES" sz="1500" kern="1200" dirty="0"/>
            <a:t>Luego del desarrollo de la presente investigación se pudo determinar que no existen datos referentes a la innovación militar en el contexto bibliográfico documental y como registro de datos a nivel local, sin embargo, en la investigación se pudo recoger apreciaciones de expertos en las cuales se define a la innovación militar como deficiente o gestionada de manera deficiente, sobre todo en el contexto de la investigación ya que la innovación militar en el contexto técnico es casi nula. Es así que las condiciones del ejército ecuatoriano pese a contar con centros de formación y educación propios no cuenta con un aporte significativo de innovación lo que hace una institución que consume productos elaborados en todos los ámbitos y por los cuales invierte una gran cantidad de recursos.</a:t>
          </a:r>
        </a:p>
      </dsp:txBody>
      <dsp:txXfrm>
        <a:off x="69758" y="900798"/>
        <a:ext cx="11123215" cy="1289483"/>
      </dsp:txXfrm>
    </dsp:sp>
    <dsp:sp modelId="{064D776F-4514-4EF1-B30E-1769FE2D5281}">
      <dsp:nvSpPr>
        <dsp:cNvPr id="0" name=""/>
        <dsp:cNvSpPr/>
      </dsp:nvSpPr>
      <dsp:spPr>
        <a:xfrm>
          <a:off x="0" y="2444360"/>
          <a:ext cx="11262731" cy="1332015"/>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S" sz="1600" kern="1200" dirty="0"/>
            <a:t>El proceso de transformación de capacidades implica un análisis de las líneas de transformación, las cuales contemplan brechas de transformación y evidencian deficiencias que tratan de ser corregidas para reducir las brechas de capacidad, en este contexto la adaptación de modelos tomados de otros ejércitos y entornos no permite, por ejemplo, contar con modelos propios desarrollados para la realidad de las capacidades de las Fuerzas Armadas, de esta manera aunque se plantea la evolución de las mismas , en muchos de los casos la innovación ha sido empírica, por la carencia de indicadores y modelos de evaluación propios. Este es solo un ejemplo de las limitaciones que causa la carencia de innovación en el contexto metodológico y doctrinario. </a:t>
          </a:r>
          <a:endParaRPr lang="es-EC" sz="1600" kern="1200" dirty="0"/>
        </a:p>
      </dsp:txBody>
      <dsp:txXfrm>
        <a:off x="65024" y="2509384"/>
        <a:ext cx="11132683" cy="1201967"/>
      </dsp:txXfrm>
    </dsp:sp>
    <dsp:sp modelId="{694AF18D-0999-4F49-A3C1-9DA84CC50D46}">
      <dsp:nvSpPr>
        <dsp:cNvPr id="0" name=""/>
        <dsp:cNvSpPr/>
      </dsp:nvSpPr>
      <dsp:spPr>
        <a:xfrm>
          <a:off x="0" y="3960695"/>
          <a:ext cx="11262731" cy="1051502"/>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S" sz="1600" kern="1200" dirty="0"/>
            <a:t>Además la carencia de innovación es más relevante en el contexto tecnológico y en la industria de la defensa, que determina una dependencia de productos elaborados que requieren adaptación, y no por el contrario la creación de productos como herramientas tecnológicas o software que, puede diseñarse específicamente para las capacidades, tomando en cuenta esto la generación de una cultura de innovación puede partir desde la adopción  e interiorización en todas las instancias del liderazgo militar que favorezca la innovación en las capacidades militares.</a:t>
          </a:r>
          <a:endParaRPr lang="es-EC" sz="1600" kern="1200" dirty="0"/>
        </a:p>
      </dsp:txBody>
      <dsp:txXfrm>
        <a:off x="51330" y="4012025"/>
        <a:ext cx="11160071" cy="94884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757E0E-0F25-4316-A688-AB79F4D27E8B}">
      <dsp:nvSpPr>
        <dsp:cNvPr id="0" name=""/>
        <dsp:cNvSpPr/>
      </dsp:nvSpPr>
      <dsp:spPr>
        <a:xfrm>
          <a:off x="0" y="245145"/>
          <a:ext cx="11262731" cy="1583117"/>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ES" sz="1800" kern="1200" dirty="0"/>
            <a:t>La propuesta de mejora desarrollada se basa en los hallazgos encontrados en el proceso de la investigación y plantea estrategias en diferentes ámbitos, para que mediante el liderazgo innovador se promueva la innovación en todos los niveles, lo que permitirá tener un contexto de desarrollo de productos, tecnología y servicios, que favorezcan el desarrollo de capacidades y prospectivamente generen recursos para el fortalecimiento institucional y el beneficio del estado.</a:t>
          </a:r>
        </a:p>
      </dsp:txBody>
      <dsp:txXfrm>
        <a:off x="77281" y="322426"/>
        <a:ext cx="11108169" cy="1428555"/>
      </dsp:txXfrm>
    </dsp:sp>
    <dsp:sp modelId="{138177C2-1EA1-4A3E-AC71-6E1278D42AB1}">
      <dsp:nvSpPr>
        <dsp:cNvPr id="0" name=""/>
        <dsp:cNvSpPr/>
      </dsp:nvSpPr>
      <dsp:spPr>
        <a:xfrm>
          <a:off x="0" y="2012583"/>
          <a:ext cx="11262731" cy="1700595"/>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44450">
            <a:lnSpc>
              <a:spcPct val="90000"/>
            </a:lnSpc>
            <a:spcBef>
              <a:spcPct val="0"/>
            </a:spcBef>
            <a:spcAft>
              <a:spcPct val="35000"/>
            </a:spcAft>
            <a:buNone/>
          </a:pPr>
          <a:r>
            <a:rPr lang="es-ES" kern="1200" dirty="0"/>
            <a:t>Como resultados en el proceso de la presente investigación se evidenció que la innovación en la Fuerza Terrestre y por extensión en Fuerzas Armadas es incipiente, desde su concepción y es evidente al no encontrar modelos propios en las diferentes áreas y procesos de la institución, esto ha impedido el desarrollo de metodologías propias, procesos de evaluación y descripción de datos que mejoren el conocimiento e información institucional.</a:t>
          </a:r>
          <a:endParaRPr lang="es-ES" sz="1600" kern="1200" dirty="0"/>
        </a:p>
      </dsp:txBody>
      <dsp:txXfrm>
        <a:off x="83016" y="2095599"/>
        <a:ext cx="11096699" cy="1534563"/>
      </dsp:txXfrm>
    </dsp:sp>
    <dsp:sp modelId="{26D5D63B-6826-4571-885E-FD94E10FEDB3}">
      <dsp:nvSpPr>
        <dsp:cNvPr id="0" name=""/>
        <dsp:cNvSpPr/>
      </dsp:nvSpPr>
      <dsp:spPr>
        <a:xfrm>
          <a:off x="0" y="3897498"/>
          <a:ext cx="11262731" cy="1700595"/>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44450">
            <a:lnSpc>
              <a:spcPct val="90000"/>
            </a:lnSpc>
            <a:spcBef>
              <a:spcPct val="0"/>
            </a:spcBef>
            <a:spcAft>
              <a:spcPct val="35000"/>
            </a:spcAft>
            <a:buNone/>
          </a:pPr>
          <a:r>
            <a:rPr lang="es-ES" kern="1200" dirty="0"/>
            <a:t> Pese a contar con Institutos de nivel superior y la Universidad de Fuerzas Armadas, los beneficios del desarrollo en el campo tecnológico normativo o de trascendencia política han sido mínimos o no han logrado ser sustentables, es decir, el vínculo con la Academia no ha rendido frutos como en otros ejércitos, que son los impulsores de la economía de la defensa y de la industria militar como respaldo a la economía y desarrollo (Israel, Australia, EE.UU., etc.). </a:t>
          </a:r>
          <a:endParaRPr lang="es-ES" sz="1600" kern="1200" dirty="0"/>
        </a:p>
      </dsp:txBody>
      <dsp:txXfrm>
        <a:off x="83016" y="3980514"/>
        <a:ext cx="11096699" cy="1534563"/>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757E0E-0F25-4316-A688-AB79F4D27E8B}">
      <dsp:nvSpPr>
        <dsp:cNvPr id="0" name=""/>
        <dsp:cNvSpPr/>
      </dsp:nvSpPr>
      <dsp:spPr>
        <a:xfrm>
          <a:off x="0" y="168"/>
          <a:ext cx="9623502" cy="1735577"/>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ES" sz="2400" kern="1200" dirty="0"/>
            <a:t>Para alcanzar un desarrollo de liderazgo innovador es necesario el compromiso institucional en diferentes áreas, para esto concebir al liderazgo innovador, promoverlo e incluirlo en los procesos de socialización y en la educación formal, es fundamental para la transformación efectiva de capacidades.</a:t>
          </a:r>
        </a:p>
      </dsp:txBody>
      <dsp:txXfrm>
        <a:off x="84724" y="84892"/>
        <a:ext cx="9454054" cy="1566129"/>
      </dsp:txXfrm>
    </dsp:sp>
    <dsp:sp modelId="{BF67E932-1EA3-4175-8717-7C4246218C44}">
      <dsp:nvSpPr>
        <dsp:cNvPr id="0" name=""/>
        <dsp:cNvSpPr/>
      </dsp:nvSpPr>
      <dsp:spPr>
        <a:xfrm>
          <a:off x="0" y="1748627"/>
          <a:ext cx="9623502" cy="1864367"/>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ES" sz="2400" kern="1200" dirty="0"/>
            <a:t>Es necesario inferir en la importancia de la innovación para la trascendencia institucional, ya que ésta genera sustentabilidad a largo plazo, en un contexto de ajustes permanentes al presupuesto de la defensa, puede constituir una alternativa viable para alcanzar una sustentabilidad y cierto grado de autosuficiencia en la institución militar.</a:t>
          </a:r>
          <a:endParaRPr lang="es-EC" sz="2400" kern="1200" dirty="0"/>
        </a:p>
      </dsp:txBody>
      <dsp:txXfrm>
        <a:off x="91011" y="1839638"/>
        <a:ext cx="9441480" cy="16823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F6CDF6-0EDF-4E1F-8F20-E27CA991B099}">
      <dsp:nvSpPr>
        <dsp:cNvPr id="0" name=""/>
        <dsp:cNvSpPr/>
      </dsp:nvSpPr>
      <dsp:spPr>
        <a:xfrm>
          <a:off x="0" y="0"/>
          <a:ext cx="9718746" cy="1315680"/>
        </a:xfrm>
        <a:prstGeom prst="roundRect">
          <a:avLst>
            <a:gd name="adj" fmla="val 10000"/>
          </a:avLst>
        </a:prstGeom>
        <a:gradFill rotWithShape="0">
          <a:gsLst>
            <a:gs pos="0">
              <a:schemeClr val="accent2">
                <a:shade val="50000"/>
                <a:hueOff val="0"/>
                <a:satOff val="0"/>
                <a:lumOff val="0"/>
                <a:alphaOff val="0"/>
                <a:satMod val="103000"/>
                <a:lumMod val="102000"/>
                <a:tint val="94000"/>
              </a:schemeClr>
            </a:gs>
            <a:gs pos="50000">
              <a:schemeClr val="accent2">
                <a:shade val="50000"/>
                <a:hueOff val="0"/>
                <a:satOff val="0"/>
                <a:lumOff val="0"/>
                <a:alphaOff val="0"/>
                <a:satMod val="110000"/>
                <a:lumMod val="100000"/>
                <a:shade val="100000"/>
              </a:schemeClr>
            </a:gs>
            <a:gs pos="100000">
              <a:schemeClr val="accent2">
                <a:shade val="5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Font typeface="Symbol" panose="05050102010706020507" pitchFamily="18" charset="2"/>
            <a:buNone/>
          </a:pPr>
          <a:r>
            <a:rPr lang="es-ES" sz="2500" kern="1200" dirty="0"/>
            <a:t>Determinar el estado de la innovación militar mediante un análisis de la situación del ejército actual en el campo de la innovación y liderazgo.</a:t>
          </a:r>
          <a:endParaRPr lang="es-EC" sz="2500" kern="1200" dirty="0"/>
        </a:p>
      </dsp:txBody>
      <dsp:txXfrm>
        <a:off x="38535" y="38535"/>
        <a:ext cx="8299024" cy="1238610"/>
      </dsp:txXfrm>
    </dsp:sp>
    <dsp:sp modelId="{9F5DB2AB-526B-4059-9892-E1CA95ADCEB2}">
      <dsp:nvSpPr>
        <dsp:cNvPr id="0" name=""/>
        <dsp:cNvSpPr/>
      </dsp:nvSpPr>
      <dsp:spPr>
        <a:xfrm>
          <a:off x="857536" y="1534960"/>
          <a:ext cx="9718746" cy="1315680"/>
        </a:xfrm>
        <a:prstGeom prst="roundRect">
          <a:avLst>
            <a:gd name="adj" fmla="val 10000"/>
          </a:avLst>
        </a:prstGeom>
        <a:gradFill rotWithShape="0">
          <a:gsLst>
            <a:gs pos="0">
              <a:schemeClr val="accent2">
                <a:shade val="50000"/>
                <a:hueOff val="-301844"/>
                <a:satOff val="27921"/>
                <a:lumOff val="28488"/>
                <a:alphaOff val="0"/>
                <a:satMod val="103000"/>
                <a:lumMod val="102000"/>
                <a:tint val="94000"/>
              </a:schemeClr>
            </a:gs>
            <a:gs pos="50000">
              <a:schemeClr val="accent2">
                <a:shade val="50000"/>
                <a:hueOff val="-301844"/>
                <a:satOff val="27921"/>
                <a:lumOff val="28488"/>
                <a:alphaOff val="0"/>
                <a:satMod val="110000"/>
                <a:lumMod val="100000"/>
                <a:shade val="100000"/>
              </a:schemeClr>
            </a:gs>
            <a:gs pos="100000">
              <a:schemeClr val="accent2">
                <a:shade val="50000"/>
                <a:hueOff val="-301844"/>
                <a:satOff val="27921"/>
                <a:lumOff val="2848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Font typeface="Symbol" panose="05050102010706020507" pitchFamily="18" charset="2"/>
            <a:buNone/>
          </a:pPr>
          <a:r>
            <a:rPr lang="es-ES" sz="2500" kern="1200" dirty="0"/>
            <a:t>Analizar la transformación de capacidades en relación a la innovación militar y el liderazgo.</a:t>
          </a:r>
          <a:endParaRPr lang="es-EC" sz="2500" kern="1200" dirty="0"/>
        </a:p>
      </dsp:txBody>
      <dsp:txXfrm>
        <a:off x="896071" y="1573495"/>
        <a:ext cx="7928947" cy="1238610"/>
      </dsp:txXfrm>
    </dsp:sp>
    <dsp:sp modelId="{D8A8E8FB-748D-4A84-8D35-56FC8B9B1267}">
      <dsp:nvSpPr>
        <dsp:cNvPr id="0" name=""/>
        <dsp:cNvSpPr/>
      </dsp:nvSpPr>
      <dsp:spPr>
        <a:xfrm>
          <a:off x="1715072" y="3069920"/>
          <a:ext cx="9718746" cy="1315680"/>
        </a:xfrm>
        <a:prstGeom prst="roundRect">
          <a:avLst>
            <a:gd name="adj" fmla="val 10000"/>
          </a:avLst>
        </a:prstGeom>
        <a:gradFill rotWithShape="0">
          <a:gsLst>
            <a:gs pos="0">
              <a:schemeClr val="accent2">
                <a:shade val="50000"/>
                <a:hueOff val="-301844"/>
                <a:satOff val="27921"/>
                <a:lumOff val="28488"/>
                <a:alphaOff val="0"/>
                <a:satMod val="103000"/>
                <a:lumMod val="102000"/>
                <a:tint val="94000"/>
              </a:schemeClr>
            </a:gs>
            <a:gs pos="50000">
              <a:schemeClr val="accent2">
                <a:shade val="50000"/>
                <a:hueOff val="-301844"/>
                <a:satOff val="27921"/>
                <a:lumOff val="28488"/>
                <a:alphaOff val="0"/>
                <a:satMod val="110000"/>
                <a:lumMod val="100000"/>
                <a:shade val="100000"/>
              </a:schemeClr>
            </a:gs>
            <a:gs pos="100000">
              <a:schemeClr val="accent2">
                <a:shade val="50000"/>
                <a:hueOff val="-301844"/>
                <a:satOff val="27921"/>
                <a:lumOff val="2848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Font typeface="Symbol" panose="05050102010706020507" pitchFamily="18" charset="2"/>
            <a:buNone/>
          </a:pPr>
          <a:r>
            <a:rPr lang="es-ES" sz="2500" kern="1200" dirty="0"/>
            <a:t>Desarrollar una propuesta de mejora para la transformación de capacidades basadas en el liderazgo innovador.</a:t>
          </a:r>
          <a:endParaRPr lang="es-EC" sz="2500" kern="1200" dirty="0"/>
        </a:p>
      </dsp:txBody>
      <dsp:txXfrm>
        <a:off x="1753607" y="3108455"/>
        <a:ext cx="7928947" cy="1238610"/>
      </dsp:txXfrm>
    </dsp:sp>
    <dsp:sp modelId="{F010EE8C-575C-43ED-AA30-A4786356FE78}">
      <dsp:nvSpPr>
        <dsp:cNvPr id="0" name=""/>
        <dsp:cNvSpPr/>
      </dsp:nvSpPr>
      <dsp:spPr>
        <a:xfrm>
          <a:off x="8863553" y="997724"/>
          <a:ext cx="855192" cy="855192"/>
        </a:xfrm>
        <a:prstGeom prst="downArrow">
          <a:avLst>
            <a:gd name="adj1" fmla="val 55000"/>
            <a:gd name="adj2" fmla="val 45000"/>
          </a:avLst>
        </a:prstGeom>
        <a:solidFill>
          <a:schemeClr val="accent2">
            <a:alpha val="90000"/>
            <a:tint val="55000"/>
            <a:hueOff val="0"/>
            <a:satOff val="0"/>
            <a:lumOff val="0"/>
            <a:alphaOff val="0"/>
          </a:schemeClr>
        </a:solidFill>
        <a:ln w="6350" cap="flat" cmpd="sng" algn="ctr">
          <a:solidFill>
            <a:schemeClr val="accent2">
              <a:alpha val="90000"/>
              <a:tint val="55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s-EC" sz="3600" kern="1200"/>
        </a:p>
      </dsp:txBody>
      <dsp:txXfrm>
        <a:off x="9055971" y="997724"/>
        <a:ext cx="470356" cy="643532"/>
      </dsp:txXfrm>
    </dsp:sp>
    <dsp:sp modelId="{33A5E773-C2F6-4FE1-9785-D8F02A9DA49A}">
      <dsp:nvSpPr>
        <dsp:cNvPr id="0" name=""/>
        <dsp:cNvSpPr/>
      </dsp:nvSpPr>
      <dsp:spPr>
        <a:xfrm>
          <a:off x="9721090" y="2523913"/>
          <a:ext cx="855192" cy="855192"/>
        </a:xfrm>
        <a:prstGeom prst="downArrow">
          <a:avLst>
            <a:gd name="adj1" fmla="val 55000"/>
            <a:gd name="adj2" fmla="val 45000"/>
          </a:avLst>
        </a:prstGeom>
        <a:solidFill>
          <a:schemeClr val="accent2">
            <a:alpha val="90000"/>
            <a:tint val="55000"/>
            <a:hueOff val="0"/>
            <a:satOff val="0"/>
            <a:lumOff val="0"/>
            <a:alphaOff val="0"/>
          </a:schemeClr>
        </a:solidFill>
        <a:ln w="6350" cap="flat" cmpd="sng" algn="ctr">
          <a:solidFill>
            <a:schemeClr val="accent2">
              <a:alpha val="90000"/>
              <a:tint val="55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s-EC" sz="3600" kern="1200"/>
        </a:p>
      </dsp:txBody>
      <dsp:txXfrm>
        <a:off x="9913508" y="2523913"/>
        <a:ext cx="470356" cy="6435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44D90E-335B-45A4-B6C7-4A75FC5AE1CC}">
      <dsp:nvSpPr>
        <dsp:cNvPr id="0" name=""/>
        <dsp:cNvSpPr/>
      </dsp:nvSpPr>
      <dsp:spPr>
        <a:xfrm>
          <a:off x="2148479" y="2295885"/>
          <a:ext cx="414957" cy="1186045"/>
        </a:xfrm>
        <a:custGeom>
          <a:avLst/>
          <a:gdLst/>
          <a:ahLst/>
          <a:cxnLst/>
          <a:rect l="0" t="0" r="0" b="0"/>
          <a:pathLst>
            <a:path>
              <a:moveTo>
                <a:pt x="0" y="0"/>
              </a:moveTo>
              <a:lnTo>
                <a:pt x="207478" y="0"/>
              </a:lnTo>
              <a:lnTo>
                <a:pt x="207478" y="1186045"/>
              </a:lnTo>
              <a:lnTo>
                <a:pt x="414957" y="1186045"/>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
            <a:lnSpc>
              <a:spcPct val="90000"/>
            </a:lnSpc>
            <a:spcBef>
              <a:spcPct val="0"/>
            </a:spcBef>
            <a:spcAft>
              <a:spcPct val="35000"/>
            </a:spcAft>
            <a:buNone/>
          </a:pPr>
          <a:endParaRPr lang="es-ES" sz="100" kern="1200"/>
        </a:p>
      </dsp:txBody>
      <dsp:txXfrm>
        <a:off x="2324545" y="2857495"/>
        <a:ext cx="62827" cy="62827"/>
      </dsp:txXfrm>
    </dsp:sp>
    <dsp:sp modelId="{0DF1FFCE-5D0F-49EE-AB52-E117A674C800}">
      <dsp:nvSpPr>
        <dsp:cNvPr id="0" name=""/>
        <dsp:cNvSpPr/>
      </dsp:nvSpPr>
      <dsp:spPr>
        <a:xfrm>
          <a:off x="5659396" y="2691234"/>
          <a:ext cx="414957" cy="2372091"/>
        </a:xfrm>
        <a:custGeom>
          <a:avLst/>
          <a:gdLst/>
          <a:ahLst/>
          <a:cxnLst/>
          <a:rect l="0" t="0" r="0" b="0"/>
          <a:pathLst>
            <a:path>
              <a:moveTo>
                <a:pt x="0" y="0"/>
              </a:moveTo>
              <a:lnTo>
                <a:pt x="207478" y="0"/>
              </a:lnTo>
              <a:lnTo>
                <a:pt x="207478" y="2372091"/>
              </a:lnTo>
              <a:lnTo>
                <a:pt x="414957" y="237209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s-EC" sz="800" kern="1200"/>
        </a:p>
      </dsp:txBody>
      <dsp:txXfrm>
        <a:off x="5806672" y="3817077"/>
        <a:ext cx="120405" cy="120405"/>
      </dsp:txXfrm>
    </dsp:sp>
    <dsp:sp modelId="{661E3746-809E-4355-B57E-2D27B71A8E44}">
      <dsp:nvSpPr>
        <dsp:cNvPr id="0" name=""/>
        <dsp:cNvSpPr/>
      </dsp:nvSpPr>
      <dsp:spPr>
        <a:xfrm>
          <a:off x="5659396" y="2691234"/>
          <a:ext cx="414957" cy="1581394"/>
        </a:xfrm>
        <a:custGeom>
          <a:avLst/>
          <a:gdLst/>
          <a:ahLst/>
          <a:cxnLst/>
          <a:rect l="0" t="0" r="0" b="0"/>
          <a:pathLst>
            <a:path>
              <a:moveTo>
                <a:pt x="0" y="0"/>
              </a:moveTo>
              <a:lnTo>
                <a:pt x="207478" y="0"/>
              </a:lnTo>
              <a:lnTo>
                <a:pt x="207478" y="1581394"/>
              </a:lnTo>
              <a:lnTo>
                <a:pt x="414957" y="1581394"/>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5826002" y="3441058"/>
        <a:ext cx="81746" cy="81746"/>
      </dsp:txXfrm>
    </dsp:sp>
    <dsp:sp modelId="{FC83BE7A-A0FE-457B-BEF6-DFB3701F2CCB}">
      <dsp:nvSpPr>
        <dsp:cNvPr id="0" name=""/>
        <dsp:cNvSpPr/>
      </dsp:nvSpPr>
      <dsp:spPr>
        <a:xfrm>
          <a:off x="5659396" y="2691234"/>
          <a:ext cx="414957" cy="790697"/>
        </a:xfrm>
        <a:custGeom>
          <a:avLst/>
          <a:gdLst/>
          <a:ahLst/>
          <a:cxnLst/>
          <a:rect l="0" t="0" r="0" b="0"/>
          <a:pathLst>
            <a:path>
              <a:moveTo>
                <a:pt x="0" y="0"/>
              </a:moveTo>
              <a:lnTo>
                <a:pt x="207478" y="0"/>
              </a:lnTo>
              <a:lnTo>
                <a:pt x="207478" y="790697"/>
              </a:lnTo>
              <a:lnTo>
                <a:pt x="414957" y="790697"/>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5844551" y="3064258"/>
        <a:ext cx="44648" cy="44648"/>
      </dsp:txXfrm>
    </dsp:sp>
    <dsp:sp modelId="{511D6001-F407-4800-B29E-5381F15BD494}">
      <dsp:nvSpPr>
        <dsp:cNvPr id="0" name=""/>
        <dsp:cNvSpPr/>
      </dsp:nvSpPr>
      <dsp:spPr>
        <a:xfrm>
          <a:off x="5659396" y="2645514"/>
          <a:ext cx="414957" cy="91440"/>
        </a:xfrm>
        <a:custGeom>
          <a:avLst/>
          <a:gdLst/>
          <a:ahLst/>
          <a:cxnLst/>
          <a:rect l="0" t="0" r="0" b="0"/>
          <a:pathLst>
            <a:path>
              <a:moveTo>
                <a:pt x="0" y="45720"/>
              </a:moveTo>
              <a:lnTo>
                <a:pt x="414957" y="4572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5856501" y="2680860"/>
        <a:ext cx="20747" cy="20747"/>
      </dsp:txXfrm>
    </dsp:sp>
    <dsp:sp modelId="{9B8C4DE7-437B-4F5B-B4E8-08D786664649}">
      <dsp:nvSpPr>
        <dsp:cNvPr id="0" name=""/>
        <dsp:cNvSpPr/>
      </dsp:nvSpPr>
      <dsp:spPr>
        <a:xfrm>
          <a:off x="5659396" y="1900537"/>
          <a:ext cx="414957" cy="790697"/>
        </a:xfrm>
        <a:custGeom>
          <a:avLst/>
          <a:gdLst/>
          <a:ahLst/>
          <a:cxnLst/>
          <a:rect l="0" t="0" r="0" b="0"/>
          <a:pathLst>
            <a:path>
              <a:moveTo>
                <a:pt x="0" y="790697"/>
              </a:moveTo>
              <a:lnTo>
                <a:pt x="207478" y="790697"/>
              </a:lnTo>
              <a:lnTo>
                <a:pt x="207478" y="0"/>
              </a:lnTo>
              <a:lnTo>
                <a:pt x="414957"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5844551" y="2273561"/>
        <a:ext cx="44648" cy="44648"/>
      </dsp:txXfrm>
    </dsp:sp>
    <dsp:sp modelId="{A020FA58-F096-4DAC-9088-A39ACC7CAFAB}">
      <dsp:nvSpPr>
        <dsp:cNvPr id="0" name=""/>
        <dsp:cNvSpPr/>
      </dsp:nvSpPr>
      <dsp:spPr>
        <a:xfrm>
          <a:off x="5659396" y="1109840"/>
          <a:ext cx="414957" cy="1581394"/>
        </a:xfrm>
        <a:custGeom>
          <a:avLst/>
          <a:gdLst/>
          <a:ahLst/>
          <a:cxnLst/>
          <a:rect l="0" t="0" r="0" b="0"/>
          <a:pathLst>
            <a:path>
              <a:moveTo>
                <a:pt x="0" y="1581394"/>
              </a:moveTo>
              <a:lnTo>
                <a:pt x="207478" y="1581394"/>
              </a:lnTo>
              <a:lnTo>
                <a:pt x="207478" y="0"/>
              </a:lnTo>
              <a:lnTo>
                <a:pt x="414957"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5826002" y="1859664"/>
        <a:ext cx="81746" cy="81746"/>
      </dsp:txXfrm>
    </dsp:sp>
    <dsp:sp modelId="{48B16DE5-B813-44CE-8978-F252696CFEC0}">
      <dsp:nvSpPr>
        <dsp:cNvPr id="0" name=""/>
        <dsp:cNvSpPr/>
      </dsp:nvSpPr>
      <dsp:spPr>
        <a:xfrm>
          <a:off x="5659396" y="319143"/>
          <a:ext cx="414957" cy="2372091"/>
        </a:xfrm>
        <a:custGeom>
          <a:avLst/>
          <a:gdLst/>
          <a:ahLst/>
          <a:cxnLst/>
          <a:rect l="0" t="0" r="0" b="0"/>
          <a:pathLst>
            <a:path>
              <a:moveTo>
                <a:pt x="0" y="2372091"/>
              </a:moveTo>
              <a:lnTo>
                <a:pt x="207478" y="2372091"/>
              </a:lnTo>
              <a:lnTo>
                <a:pt x="207478" y="0"/>
              </a:lnTo>
              <a:lnTo>
                <a:pt x="414957"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s-EC" sz="800" kern="1200"/>
        </a:p>
      </dsp:txBody>
      <dsp:txXfrm>
        <a:off x="5806672" y="1444986"/>
        <a:ext cx="120405" cy="120405"/>
      </dsp:txXfrm>
    </dsp:sp>
    <dsp:sp modelId="{19FFB2F5-B672-45E6-99CD-B74E981EDFEC}">
      <dsp:nvSpPr>
        <dsp:cNvPr id="0" name=""/>
        <dsp:cNvSpPr/>
      </dsp:nvSpPr>
      <dsp:spPr>
        <a:xfrm>
          <a:off x="2148479" y="2295885"/>
          <a:ext cx="414957" cy="395348"/>
        </a:xfrm>
        <a:custGeom>
          <a:avLst/>
          <a:gdLst/>
          <a:ahLst/>
          <a:cxnLst/>
          <a:rect l="0" t="0" r="0" b="0"/>
          <a:pathLst>
            <a:path>
              <a:moveTo>
                <a:pt x="0" y="0"/>
              </a:moveTo>
              <a:lnTo>
                <a:pt x="207478" y="0"/>
              </a:lnTo>
              <a:lnTo>
                <a:pt x="207478" y="395348"/>
              </a:lnTo>
              <a:lnTo>
                <a:pt x="414957" y="395348"/>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
            <a:lnSpc>
              <a:spcPct val="90000"/>
            </a:lnSpc>
            <a:spcBef>
              <a:spcPct val="0"/>
            </a:spcBef>
            <a:spcAft>
              <a:spcPct val="35000"/>
            </a:spcAft>
            <a:buNone/>
          </a:pPr>
          <a:endParaRPr lang="es-ES" sz="100" kern="1200"/>
        </a:p>
      </dsp:txBody>
      <dsp:txXfrm>
        <a:off x="2341630" y="2479231"/>
        <a:ext cx="28657" cy="28657"/>
      </dsp:txXfrm>
    </dsp:sp>
    <dsp:sp modelId="{819564F6-68C1-4852-B1A5-A123BDE5AE6B}">
      <dsp:nvSpPr>
        <dsp:cNvPr id="0" name=""/>
        <dsp:cNvSpPr/>
      </dsp:nvSpPr>
      <dsp:spPr>
        <a:xfrm>
          <a:off x="2148479" y="1900537"/>
          <a:ext cx="414957" cy="395348"/>
        </a:xfrm>
        <a:custGeom>
          <a:avLst/>
          <a:gdLst/>
          <a:ahLst/>
          <a:cxnLst/>
          <a:rect l="0" t="0" r="0" b="0"/>
          <a:pathLst>
            <a:path>
              <a:moveTo>
                <a:pt x="0" y="395348"/>
              </a:moveTo>
              <a:lnTo>
                <a:pt x="207478" y="395348"/>
              </a:lnTo>
              <a:lnTo>
                <a:pt x="207478" y="0"/>
              </a:lnTo>
              <a:lnTo>
                <a:pt x="414957" y="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
            <a:lnSpc>
              <a:spcPct val="90000"/>
            </a:lnSpc>
            <a:spcBef>
              <a:spcPct val="0"/>
            </a:spcBef>
            <a:spcAft>
              <a:spcPct val="35000"/>
            </a:spcAft>
            <a:buNone/>
          </a:pPr>
          <a:endParaRPr lang="es-ES" sz="100" kern="1200"/>
        </a:p>
      </dsp:txBody>
      <dsp:txXfrm>
        <a:off x="2341630" y="2083883"/>
        <a:ext cx="28657" cy="28657"/>
      </dsp:txXfrm>
    </dsp:sp>
    <dsp:sp modelId="{DE713440-3B5C-4CF1-84CC-0E64CE01B645}">
      <dsp:nvSpPr>
        <dsp:cNvPr id="0" name=""/>
        <dsp:cNvSpPr/>
      </dsp:nvSpPr>
      <dsp:spPr>
        <a:xfrm>
          <a:off x="2148479" y="1109840"/>
          <a:ext cx="414957" cy="1186045"/>
        </a:xfrm>
        <a:custGeom>
          <a:avLst/>
          <a:gdLst/>
          <a:ahLst/>
          <a:cxnLst/>
          <a:rect l="0" t="0" r="0" b="0"/>
          <a:pathLst>
            <a:path>
              <a:moveTo>
                <a:pt x="0" y="1186045"/>
              </a:moveTo>
              <a:lnTo>
                <a:pt x="207478" y="1186045"/>
              </a:lnTo>
              <a:lnTo>
                <a:pt x="207478" y="0"/>
              </a:lnTo>
              <a:lnTo>
                <a:pt x="414957" y="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s-ES" sz="400" kern="1200"/>
        </a:p>
      </dsp:txBody>
      <dsp:txXfrm>
        <a:off x="2324545" y="1671449"/>
        <a:ext cx="62827" cy="62827"/>
      </dsp:txXfrm>
    </dsp:sp>
    <dsp:sp modelId="{02C2A335-B375-4D28-8159-1AEB0938A175}">
      <dsp:nvSpPr>
        <dsp:cNvPr id="0" name=""/>
        <dsp:cNvSpPr/>
      </dsp:nvSpPr>
      <dsp:spPr>
        <a:xfrm rot="16200000">
          <a:off x="167575" y="1979607"/>
          <a:ext cx="3329250" cy="632557"/>
        </a:xfrm>
        <a:prstGeom prst="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kern="1200" dirty="0"/>
            <a:t>Teoría</a:t>
          </a:r>
        </a:p>
      </dsp:txBody>
      <dsp:txXfrm>
        <a:off x="167575" y="1979607"/>
        <a:ext cx="3329250" cy="632557"/>
      </dsp:txXfrm>
    </dsp:sp>
    <dsp:sp modelId="{BC0B8DCC-C7AF-42EF-9CAB-C9D9571D341C}">
      <dsp:nvSpPr>
        <dsp:cNvPr id="0" name=""/>
        <dsp:cNvSpPr/>
      </dsp:nvSpPr>
      <dsp:spPr>
        <a:xfrm>
          <a:off x="2563437" y="793561"/>
          <a:ext cx="3095958" cy="632557"/>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ES" sz="2000" b="0" kern="1200" dirty="0">
              <a:solidFill>
                <a:schemeClr val="tx1"/>
              </a:solidFill>
              <a:effectLst>
                <a:outerShdw blurRad="38100" dist="38100" dir="2700000" algn="tl">
                  <a:srgbClr val="000000">
                    <a:alpha val="43137"/>
                  </a:srgbClr>
                </a:outerShdw>
              </a:effectLst>
            </a:rPr>
            <a:t>Poder e innovación militar</a:t>
          </a:r>
        </a:p>
      </dsp:txBody>
      <dsp:txXfrm>
        <a:off x="2563437" y="793561"/>
        <a:ext cx="3095958" cy="632557"/>
      </dsp:txXfrm>
    </dsp:sp>
    <dsp:sp modelId="{57B28A86-9A50-4B91-97F4-D9A2CC38080D}">
      <dsp:nvSpPr>
        <dsp:cNvPr id="0" name=""/>
        <dsp:cNvSpPr/>
      </dsp:nvSpPr>
      <dsp:spPr>
        <a:xfrm>
          <a:off x="2563437" y="1584258"/>
          <a:ext cx="3095958" cy="632557"/>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ES" sz="2000" b="0" kern="1200" dirty="0">
              <a:solidFill>
                <a:schemeClr val="tx1"/>
              </a:solidFill>
              <a:effectLst>
                <a:outerShdw blurRad="38100" dist="38100" dir="2700000" algn="tl">
                  <a:srgbClr val="000000">
                    <a:alpha val="43137"/>
                  </a:srgbClr>
                </a:outerShdw>
              </a:effectLst>
            </a:rPr>
            <a:t>Desarrollo y transformación de Capacidades militares</a:t>
          </a:r>
        </a:p>
      </dsp:txBody>
      <dsp:txXfrm>
        <a:off x="2563437" y="1584258"/>
        <a:ext cx="3095958" cy="632557"/>
      </dsp:txXfrm>
    </dsp:sp>
    <dsp:sp modelId="{78FB23FB-2C2D-4912-B602-D84B4AF6B587}">
      <dsp:nvSpPr>
        <dsp:cNvPr id="0" name=""/>
        <dsp:cNvSpPr/>
      </dsp:nvSpPr>
      <dsp:spPr>
        <a:xfrm>
          <a:off x="2563437" y="2374955"/>
          <a:ext cx="3095958" cy="632557"/>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ES" sz="2000" b="0" kern="1200" dirty="0">
              <a:solidFill>
                <a:schemeClr val="tx1"/>
              </a:solidFill>
              <a:effectLst>
                <a:outerShdw blurRad="38100" dist="38100" dir="2700000" algn="tl">
                  <a:srgbClr val="000000">
                    <a:alpha val="43137"/>
                  </a:srgbClr>
                </a:outerShdw>
              </a:effectLst>
            </a:rPr>
            <a:t>Teorías del liderazgo</a:t>
          </a:r>
        </a:p>
      </dsp:txBody>
      <dsp:txXfrm>
        <a:off x="2563437" y="2374955"/>
        <a:ext cx="3095958" cy="632557"/>
      </dsp:txXfrm>
    </dsp:sp>
    <dsp:sp modelId="{EBC00EC8-C0D2-4D98-9091-12CCC98A78D6}">
      <dsp:nvSpPr>
        <dsp:cNvPr id="0" name=""/>
        <dsp:cNvSpPr/>
      </dsp:nvSpPr>
      <dsp:spPr>
        <a:xfrm>
          <a:off x="6074354" y="2864"/>
          <a:ext cx="3147745" cy="632557"/>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ES" sz="1600" kern="1200" dirty="0"/>
            <a:t>Teoría del liderazgo conductual</a:t>
          </a:r>
        </a:p>
      </dsp:txBody>
      <dsp:txXfrm>
        <a:off x="6074354" y="2864"/>
        <a:ext cx="3147745" cy="632557"/>
      </dsp:txXfrm>
    </dsp:sp>
    <dsp:sp modelId="{B5841E63-F38B-4889-932A-C1DDA329CB81}">
      <dsp:nvSpPr>
        <dsp:cNvPr id="0" name=""/>
        <dsp:cNvSpPr/>
      </dsp:nvSpPr>
      <dsp:spPr>
        <a:xfrm>
          <a:off x="6074354" y="793561"/>
          <a:ext cx="3147745" cy="632557"/>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ES" sz="1600" kern="1200" dirty="0"/>
            <a:t>Teoría del gran hombre</a:t>
          </a:r>
        </a:p>
      </dsp:txBody>
      <dsp:txXfrm>
        <a:off x="6074354" y="793561"/>
        <a:ext cx="3147745" cy="632557"/>
      </dsp:txXfrm>
    </dsp:sp>
    <dsp:sp modelId="{005669DF-AB21-4EF7-A5FE-93C7F780CDA5}">
      <dsp:nvSpPr>
        <dsp:cNvPr id="0" name=""/>
        <dsp:cNvSpPr/>
      </dsp:nvSpPr>
      <dsp:spPr>
        <a:xfrm>
          <a:off x="6074354" y="1584258"/>
          <a:ext cx="3147745" cy="632557"/>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ES" sz="1600" kern="1200" dirty="0"/>
            <a:t>Teoría situacional (contingencia)</a:t>
          </a:r>
        </a:p>
      </dsp:txBody>
      <dsp:txXfrm>
        <a:off x="6074354" y="1584258"/>
        <a:ext cx="3147745" cy="632557"/>
      </dsp:txXfrm>
    </dsp:sp>
    <dsp:sp modelId="{E5E6CFD9-F1CD-410E-83F0-BA7246632B4D}">
      <dsp:nvSpPr>
        <dsp:cNvPr id="0" name=""/>
        <dsp:cNvSpPr/>
      </dsp:nvSpPr>
      <dsp:spPr>
        <a:xfrm>
          <a:off x="6074354" y="2374955"/>
          <a:ext cx="3147745" cy="632557"/>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ES" sz="1600" kern="1200" dirty="0"/>
            <a:t>Teoría de la gestión (Liderazgo transaccional)</a:t>
          </a:r>
        </a:p>
      </dsp:txBody>
      <dsp:txXfrm>
        <a:off x="6074354" y="2374955"/>
        <a:ext cx="3147745" cy="632557"/>
      </dsp:txXfrm>
    </dsp:sp>
    <dsp:sp modelId="{9FD41286-C30F-4C64-AD72-28E56A21FCB3}">
      <dsp:nvSpPr>
        <dsp:cNvPr id="0" name=""/>
        <dsp:cNvSpPr/>
      </dsp:nvSpPr>
      <dsp:spPr>
        <a:xfrm>
          <a:off x="6074354" y="3165652"/>
          <a:ext cx="3147745" cy="632557"/>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ES" sz="1600" kern="1200"/>
            <a:t>Teoría participativa. (Liderazgo Participativo)</a:t>
          </a:r>
          <a:endParaRPr lang="es-ES" sz="1600" kern="1200" dirty="0"/>
        </a:p>
      </dsp:txBody>
      <dsp:txXfrm>
        <a:off x="6074354" y="3165652"/>
        <a:ext cx="3147745" cy="632557"/>
      </dsp:txXfrm>
    </dsp:sp>
    <dsp:sp modelId="{403340C1-0C50-4AD8-ABEF-4F50EBFA69AF}">
      <dsp:nvSpPr>
        <dsp:cNvPr id="0" name=""/>
        <dsp:cNvSpPr/>
      </dsp:nvSpPr>
      <dsp:spPr>
        <a:xfrm>
          <a:off x="6074354" y="3956349"/>
          <a:ext cx="3147745" cy="632557"/>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ES" sz="1600" kern="1200"/>
            <a:t>Teoría del poder</a:t>
          </a:r>
          <a:endParaRPr lang="es-ES" sz="1600" kern="1200" dirty="0"/>
        </a:p>
      </dsp:txBody>
      <dsp:txXfrm>
        <a:off x="6074354" y="3956349"/>
        <a:ext cx="3147745" cy="632557"/>
      </dsp:txXfrm>
    </dsp:sp>
    <dsp:sp modelId="{60F4E64C-2923-479D-B2AB-77B658D8965C}">
      <dsp:nvSpPr>
        <dsp:cNvPr id="0" name=""/>
        <dsp:cNvSpPr/>
      </dsp:nvSpPr>
      <dsp:spPr>
        <a:xfrm>
          <a:off x="6074354" y="4747046"/>
          <a:ext cx="3147745" cy="632557"/>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ES" sz="1600" kern="1200" dirty="0"/>
            <a:t>Teoría de las relaciones</a:t>
          </a:r>
        </a:p>
      </dsp:txBody>
      <dsp:txXfrm>
        <a:off x="6074354" y="4747046"/>
        <a:ext cx="3147745" cy="632557"/>
      </dsp:txXfrm>
    </dsp:sp>
    <dsp:sp modelId="{71CA24CA-D6F8-4953-BD80-33565004587E}">
      <dsp:nvSpPr>
        <dsp:cNvPr id="0" name=""/>
        <dsp:cNvSpPr/>
      </dsp:nvSpPr>
      <dsp:spPr>
        <a:xfrm>
          <a:off x="2563437" y="3165652"/>
          <a:ext cx="3095958" cy="632557"/>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ES" sz="2000" b="0" kern="1200" dirty="0">
              <a:solidFill>
                <a:schemeClr val="tx1"/>
              </a:solidFill>
              <a:effectLst>
                <a:outerShdw blurRad="38100" dist="38100" dir="2700000" algn="tl">
                  <a:srgbClr val="000000">
                    <a:alpha val="43137"/>
                  </a:srgbClr>
                </a:outerShdw>
              </a:effectLst>
            </a:rPr>
            <a:t>Preparación prospectiva</a:t>
          </a:r>
        </a:p>
      </dsp:txBody>
      <dsp:txXfrm>
        <a:off x="2563437" y="3165652"/>
        <a:ext cx="3095958" cy="63255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977CE6-78DC-44CE-986E-5BB6277333F8}">
      <dsp:nvSpPr>
        <dsp:cNvPr id="0" name=""/>
        <dsp:cNvSpPr/>
      </dsp:nvSpPr>
      <dsp:spPr>
        <a:xfrm>
          <a:off x="1672794" y="2705285"/>
          <a:ext cx="674373" cy="879882"/>
        </a:xfrm>
        <a:custGeom>
          <a:avLst/>
          <a:gdLst/>
          <a:ahLst/>
          <a:cxnLst/>
          <a:rect l="0" t="0" r="0" b="0"/>
          <a:pathLst>
            <a:path>
              <a:moveTo>
                <a:pt x="0" y="0"/>
              </a:moveTo>
              <a:lnTo>
                <a:pt x="337186" y="0"/>
              </a:lnTo>
              <a:lnTo>
                <a:pt x="337186" y="879882"/>
              </a:lnTo>
              <a:lnTo>
                <a:pt x="674373" y="879882"/>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1982266" y="3117512"/>
        <a:ext cx="55429" cy="55429"/>
      </dsp:txXfrm>
    </dsp:sp>
    <dsp:sp modelId="{50385AC1-94DA-4928-AA2B-C2C4311D3E48}">
      <dsp:nvSpPr>
        <dsp:cNvPr id="0" name=""/>
        <dsp:cNvSpPr/>
      </dsp:nvSpPr>
      <dsp:spPr>
        <a:xfrm>
          <a:off x="1672794" y="2659565"/>
          <a:ext cx="674373" cy="91440"/>
        </a:xfrm>
        <a:custGeom>
          <a:avLst/>
          <a:gdLst/>
          <a:ahLst/>
          <a:cxnLst/>
          <a:rect l="0" t="0" r="0" b="0"/>
          <a:pathLst>
            <a:path>
              <a:moveTo>
                <a:pt x="0" y="45720"/>
              </a:moveTo>
              <a:lnTo>
                <a:pt x="674373" y="4572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1993121" y="2688426"/>
        <a:ext cx="33718" cy="33718"/>
      </dsp:txXfrm>
    </dsp:sp>
    <dsp:sp modelId="{EF98F5C1-4367-4BCF-90C6-58DD3C8316D6}">
      <dsp:nvSpPr>
        <dsp:cNvPr id="0" name=""/>
        <dsp:cNvSpPr/>
      </dsp:nvSpPr>
      <dsp:spPr>
        <a:xfrm>
          <a:off x="1672794" y="1825402"/>
          <a:ext cx="674373" cy="879882"/>
        </a:xfrm>
        <a:custGeom>
          <a:avLst/>
          <a:gdLst/>
          <a:ahLst/>
          <a:cxnLst/>
          <a:rect l="0" t="0" r="0" b="0"/>
          <a:pathLst>
            <a:path>
              <a:moveTo>
                <a:pt x="0" y="879882"/>
              </a:moveTo>
              <a:lnTo>
                <a:pt x="337186" y="879882"/>
              </a:lnTo>
              <a:lnTo>
                <a:pt x="337186" y="0"/>
              </a:lnTo>
              <a:lnTo>
                <a:pt x="674373" y="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1982266" y="2237629"/>
        <a:ext cx="55429" cy="55429"/>
      </dsp:txXfrm>
    </dsp:sp>
    <dsp:sp modelId="{328E1DF8-FBEA-4242-96DD-BE76CB7504DB}">
      <dsp:nvSpPr>
        <dsp:cNvPr id="0" name=""/>
        <dsp:cNvSpPr/>
      </dsp:nvSpPr>
      <dsp:spPr>
        <a:xfrm rot="16200000">
          <a:off x="132800" y="2472729"/>
          <a:ext cx="2614874" cy="465112"/>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BO" sz="2000" b="1" kern="1200" dirty="0">
              <a:solidFill>
                <a:schemeClr val="bg1"/>
              </a:solidFill>
              <a:effectLst>
                <a:outerShdw blurRad="38100" dist="38100" dir="2700000" algn="tl">
                  <a:srgbClr val="000000">
                    <a:alpha val="43137"/>
                  </a:srgbClr>
                </a:outerShdw>
              </a:effectLst>
            </a:rPr>
            <a:t>Conceptos</a:t>
          </a:r>
          <a:endParaRPr lang="es-ES" sz="2000" kern="1200" dirty="0"/>
        </a:p>
      </dsp:txBody>
      <dsp:txXfrm>
        <a:off x="132800" y="2472729"/>
        <a:ext cx="2614874" cy="465112"/>
      </dsp:txXfrm>
    </dsp:sp>
    <dsp:sp modelId="{07BEC923-80B6-47E5-A96B-49A536A6AC3D}">
      <dsp:nvSpPr>
        <dsp:cNvPr id="0" name=""/>
        <dsp:cNvSpPr/>
      </dsp:nvSpPr>
      <dsp:spPr>
        <a:xfrm>
          <a:off x="2347167" y="1513962"/>
          <a:ext cx="6149309" cy="622880"/>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ES" sz="2000" kern="1200" dirty="0"/>
            <a:t>Innovación</a:t>
          </a:r>
        </a:p>
      </dsp:txBody>
      <dsp:txXfrm>
        <a:off x="2347167" y="1513962"/>
        <a:ext cx="6149309" cy="622880"/>
      </dsp:txXfrm>
    </dsp:sp>
    <dsp:sp modelId="{767E141D-A5DF-4779-94E6-B62A9FA307B0}">
      <dsp:nvSpPr>
        <dsp:cNvPr id="0" name=""/>
        <dsp:cNvSpPr/>
      </dsp:nvSpPr>
      <dsp:spPr>
        <a:xfrm>
          <a:off x="2347167" y="2393845"/>
          <a:ext cx="6149309" cy="622880"/>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ES" sz="2000" kern="1200" dirty="0"/>
            <a:t>Capacidades militares</a:t>
          </a:r>
        </a:p>
      </dsp:txBody>
      <dsp:txXfrm>
        <a:off x="2347167" y="2393845"/>
        <a:ext cx="6149309" cy="622880"/>
      </dsp:txXfrm>
    </dsp:sp>
    <dsp:sp modelId="{47A35968-B642-4CC4-B720-15DCFE45C6D6}">
      <dsp:nvSpPr>
        <dsp:cNvPr id="0" name=""/>
        <dsp:cNvSpPr/>
      </dsp:nvSpPr>
      <dsp:spPr>
        <a:xfrm>
          <a:off x="2347167" y="3273727"/>
          <a:ext cx="6149309" cy="622880"/>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EC" sz="2000" kern="1200" dirty="0"/>
            <a:t>Liderazgo innovador</a:t>
          </a:r>
          <a:endParaRPr lang="es-ES" sz="2000" kern="1200" dirty="0"/>
        </a:p>
      </dsp:txBody>
      <dsp:txXfrm>
        <a:off x="2347167" y="3273727"/>
        <a:ext cx="6149309" cy="6228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15341B-54D9-4E73-81D3-C053361560BB}">
      <dsp:nvSpPr>
        <dsp:cNvPr id="0" name=""/>
        <dsp:cNvSpPr/>
      </dsp:nvSpPr>
      <dsp:spPr>
        <a:xfrm>
          <a:off x="0" y="870017"/>
          <a:ext cx="8128000" cy="1468231"/>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0823" tIns="958088" rIns="630823" bIns="170688" numCol="1" spcCol="1270" anchor="t" anchorCtr="0">
          <a:noAutofit/>
        </a:bodyPr>
        <a:lstStyle/>
        <a:p>
          <a:pPr marL="228600" lvl="1" indent="-228600" algn="l" defTabSz="1066800">
            <a:lnSpc>
              <a:spcPct val="90000"/>
            </a:lnSpc>
            <a:spcBef>
              <a:spcPct val="0"/>
            </a:spcBef>
            <a:spcAft>
              <a:spcPct val="15000"/>
            </a:spcAft>
            <a:buChar char="•"/>
          </a:pPr>
          <a:r>
            <a:rPr lang="es-ES" sz="2400" kern="1200" dirty="0"/>
            <a:t>Innovación y Liderazgo Militar</a:t>
          </a:r>
          <a:endParaRPr lang="es-EC" sz="2400" kern="1200" dirty="0"/>
        </a:p>
      </dsp:txBody>
      <dsp:txXfrm>
        <a:off x="0" y="870017"/>
        <a:ext cx="8128000" cy="1468231"/>
      </dsp:txXfrm>
    </dsp:sp>
    <dsp:sp modelId="{F0DDAAA9-7B6F-4D1D-8F33-BC3B59F23E81}">
      <dsp:nvSpPr>
        <dsp:cNvPr id="0" name=""/>
        <dsp:cNvSpPr/>
      </dsp:nvSpPr>
      <dsp:spPr>
        <a:xfrm>
          <a:off x="406400" y="650351"/>
          <a:ext cx="5689600" cy="1164306"/>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066800">
            <a:lnSpc>
              <a:spcPct val="90000"/>
            </a:lnSpc>
            <a:spcBef>
              <a:spcPct val="0"/>
            </a:spcBef>
            <a:spcAft>
              <a:spcPct val="35000"/>
            </a:spcAft>
            <a:buNone/>
          </a:pPr>
          <a:r>
            <a:rPr lang="es-ES" sz="2400" b="0" kern="1200" dirty="0"/>
            <a:t>Objeto de Estudio</a:t>
          </a:r>
          <a:endParaRPr lang="es-EC" sz="2400" b="0" kern="1200" dirty="0"/>
        </a:p>
      </dsp:txBody>
      <dsp:txXfrm>
        <a:off x="463237" y="707188"/>
        <a:ext cx="5575926" cy="1050632"/>
      </dsp:txXfrm>
    </dsp:sp>
    <dsp:sp modelId="{7AC2624C-1506-4AC4-BD58-6C12438075C2}">
      <dsp:nvSpPr>
        <dsp:cNvPr id="0" name=""/>
        <dsp:cNvSpPr/>
      </dsp:nvSpPr>
      <dsp:spPr>
        <a:xfrm>
          <a:off x="0" y="2903515"/>
          <a:ext cx="8128000" cy="1864800"/>
        </a:xfrm>
        <a:prstGeom prst="rect">
          <a:avLst/>
        </a:prstGeom>
        <a:solidFill>
          <a:schemeClr val="lt1">
            <a:alpha val="90000"/>
            <a:hueOff val="0"/>
            <a:satOff val="0"/>
            <a:lumOff val="0"/>
            <a:alphaOff val="0"/>
          </a:schemeClr>
        </a:solidFill>
        <a:ln w="12700" cap="flat" cmpd="sng" algn="ctr">
          <a:solidFill>
            <a:schemeClr val="accent3">
              <a:hueOff val="674876"/>
              <a:satOff val="34544"/>
              <a:lumOff val="1451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0823" tIns="958088" rIns="630823" bIns="170688" numCol="1" spcCol="1270" anchor="t" anchorCtr="0">
          <a:noAutofit/>
        </a:bodyPr>
        <a:lstStyle/>
        <a:p>
          <a:pPr marL="228600" lvl="1" indent="-228600" algn="l" defTabSz="1066800">
            <a:lnSpc>
              <a:spcPct val="90000"/>
            </a:lnSpc>
            <a:spcBef>
              <a:spcPct val="0"/>
            </a:spcBef>
            <a:spcAft>
              <a:spcPct val="15000"/>
            </a:spcAft>
            <a:buChar char="•"/>
          </a:pPr>
          <a:r>
            <a:rPr lang="es-ES" sz="2400" kern="1200" dirty="0"/>
            <a:t>Seguridad y Defensa</a:t>
          </a:r>
          <a:endParaRPr lang="es-EC" sz="2400" kern="1200" dirty="0"/>
        </a:p>
      </dsp:txBody>
      <dsp:txXfrm>
        <a:off x="0" y="2903515"/>
        <a:ext cx="8128000" cy="1864800"/>
      </dsp:txXfrm>
    </dsp:sp>
    <dsp:sp modelId="{34A6923D-5B04-4112-95B9-7F372B50BD91}">
      <dsp:nvSpPr>
        <dsp:cNvPr id="0" name=""/>
        <dsp:cNvSpPr/>
      </dsp:nvSpPr>
      <dsp:spPr>
        <a:xfrm>
          <a:off x="406400" y="2683849"/>
          <a:ext cx="5689600" cy="1164306"/>
        </a:xfrm>
        <a:prstGeom prst="roundRect">
          <a:avLst/>
        </a:prstGeom>
        <a:solidFill>
          <a:schemeClr val="accent3">
            <a:hueOff val="674876"/>
            <a:satOff val="34544"/>
            <a:lumOff val="1451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066800">
            <a:lnSpc>
              <a:spcPct val="90000"/>
            </a:lnSpc>
            <a:spcBef>
              <a:spcPct val="0"/>
            </a:spcBef>
            <a:spcAft>
              <a:spcPct val="35000"/>
            </a:spcAft>
            <a:buNone/>
          </a:pPr>
          <a:r>
            <a:rPr lang="es-ES" sz="2400" b="0" kern="1200" dirty="0"/>
            <a:t>Campo de Acción</a:t>
          </a:r>
          <a:endParaRPr lang="es-EC" sz="2400" b="0" kern="1200" dirty="0"/>
        </a:p>
      </dsp:txBody>
      <dsp:txXfrm>
        <a:off x="463237" y="2740686"/>
        <a:ext cx="5575926" cy="105063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1A3865-E789-4D20-AA21-8B40BBB92C8B}">
      <dsp:nvSpPr>
        <dsp:cNvPr id="0" name=""/>
        <dsp:cNvSpPr/>
      </dsp:nvSpPr>
      <dsp:spPr>
        <a:xfrm>
          <a:off x="5527217" y="3466861"/>
          <a:ext cx="707568" cy="91440"/>
        </a:xfrm>
        <a:custGeom>
          <a:avLst/>
          <a:gdLst/>
          <a:ahLst/>
          <a:cxnLst/>
          <a:rect l="0" t="0" r="0" b="0"/>
          <a:pathLst>
            <a:path>
              <a:moveTo>
                <a:pt x="0" y="45720"/>
              </a:moveTo>
              <a:lnTo>
                <a:pt x="707568" y="4572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5863312" y="3494892"/>
        <a:ext cx="35378" cy="35378"/>
      </dsp:txXfrm>
    </dsp:sp>
    <dsp:sp modelId="{AC53CB55-F324-4B5B-805F-B7A70B6E39AD}">
      <dsp:nvSpPr>
        <dsp:cNvPr id="0" name=""/>
        <dsp:cNvSpPr/>
      </dsp:nvSpPr>
      <dsp:spPr>
        <a:xfrm>
          <a:off x="1078611" y="2838450"/>
          <a:ext cx="910762" cy="674131"/>
        </a:xfrm>
        <a:custGeom>
          <a:avLst/>
          <a:gdLst/>
          <a:ahLst/>
          <a:cxnLst/>
          <a:rect l="0" t="0" r="0" b="0"/>
          <a:pathLst>
            <a:path>
              <a:moveTo>
                <a:pt x="0" y="0"/>
              </a:moveTo>
              <a:lnTo>
                <a:pt x="455381" y="0"/>
              </a:lnTo>
              <a:lnTo>
                <a:pt x="455381" y="674131"/>
              </a:lnTo>
              <a:lnTo>
                <a:pt x="910762" y="674131"/>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1505664" y="3147188"/>
        <a:ext cx="56655" cy="56655"/>
      </dsp:txXfrm>
    </dsp:sp>
    <dsp:sp modelId="{7CDE1E6E-79F8-47E2-B712-E5AF4E886DE0}">
      <dsp:nvSpPr>
        <dsp:cNvPr id="0" name=""/>
        <dsp:cNvSpPr/>
      </dsp:nvSpPr>
      <dsp:spPr>
        <a:xfrm>
          <a:off x="5527217" y="2118598"/>
          <a:ext cx="707568" cy="91440"/>
        </a:xfrm>
        <a:custGeom>
          <a:avLst/>
          <a:gdLst/>
          <a:ahLst/>
          <a:cxnLst/>
          <a:rect l="0" t="0" r="0" b="0"/>
          <a:pathLst>
            <a:path>
              <a:moveTo>
                <a:pt x="0" y="45720"/>
              </a:moveTo>
              <a:lnTo>
                <a:pt x="707568" y="4572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5863312" y="2146628"/>
        <a:ext cx="35378" cy="35378"/>
      </dsp:txXfrm>
    </dsp:sp>
    <dsp:sp modelId="{5F0EA7CD-F47F-4E50-BB5F-B282D2D70098}">
      <dsp:nvSpPr>
        <dsp:cNvPr id="0" name=""/>
        <dsp:cNvSpPr/>
      </dsp:nvSpPr>
      <dsp:spPr>
        <a:xfrm>
          <a:off x="1078611" y="2164318"/>
          <a:ext cx="910762" cy="674131"/>
        </a:xfrm>
        <a:custGeom>
          <a:avLst/>
          <a:gdLst/>
          <a:ahLst/>
          <a:cxnLst/>
          <a:rect l="0" t="0" r="0" b="0"/>
          <a:pathLst>
            <a:path>
              <a:moveTo>
                <a:pt x="0" y="674131"/>
              </a:moveTo>
              <a:lnTo>
                <a:pt x="455381" y="674131"/>
              </a:lnTo>
              <a:lnTo>
                <a:pt x="455381" y="0"/>
              </a:lnTo>
              <a:lnTo>
                <a:pt x="910762" y="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dirty="0"/>
        </a:p>
      </dsp:txBody>
      <dsp:txXfrm>
        <a:off x="1505664" y="2473056"/>
        <a:ext cx="56655" cy="56655"/>
      </dsp:txXfrm>
    </dsp:sp>
    <dsp:sp modelId="{2DFF5AD4-D5AB-44B5-A5E7-D72A91C7BACE}">
      <dsp:nvSpPr>
        <dsp:cNvPr id="0" name=""/>
        <dsp:cNvSpPr/>
      </dsp:nvSpPr>
      <dsp:spPr>
        <a:xfrm rot="16200000">
          <a:off x="-2299144" y="2299144"/>
          <a:ext cx="5676900" cy="107861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ES" sz="1800" b="1" kern="1200" dirty="0">
              <a:effectLst>
                <a:outerShdw blurRad="38100" dist="38100" dir="2700000" algn="tl">
                  <a:srgbClr val="000000">
                    <a:alpha val="43137"/>
                  </a:srgbClr>
                </a:outerShdw>
              </a:effectLst>
            </a:rPr>
            <a:t>Metodología de la investigación</a:t>
          </a:r>
        </a:p>
      </dsp:txBody>
      <dsp:txXfrm>
        <a:off x="-2299144" y="2299144"/>
        <a:ext cx="5676900" cy="1078611"/>
      </dsp:txXfrm>
    </dsp:sp>
    <dsp:sp modelId="{71694B92-21DE-45C4-8ADE-B90E3D2FC991}">
      <dsp:nvSpPr>
        <dsp:cNvPr id="0" name=""/>
        <dsp:cNvSpPr/>
      </dsp:nvSpPr>
      <dsp:spPr>
        <a:xfrm>
          <a:off x="1989373" y="1625012"/>
          <a:ext cx="3537844" cy="1078611"/>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s-ES" sz="3600" b="1" kern="1200" dirty="0">
              <a:effectLst>
                <a:outerShdw blurRad="38100" dist="38100" dir="2700000" algn="tl">
                  <a:srgbClr val="000000">
                    <a:alpha val="43137"/>
                  </a:srgbClr>
                </a:outerShdw>
              </a:effectLst>
            </a:rPr>
            <a:t>Tipo de investigación</a:t>
          </a:r>
        </a:p>
      </dsp:txBody>
      <dsp:txXfrm>
        <a:off x="1989373" y="1625012"/>
        <a:ext cx="3537844" cy="1078611"/>
      </dsp:txXfrm>
    </dsp:sp>
    <dsp:sp modelId="{30A95826-C932-4798-834F-07B2463C4961}">
      <dsp:nvSpPr>
        <dsp:cNvPr id="0" name=""/>
        <dsp:cNvSpPr/>
      </dsp:nvSpPr>
      <dsp:spPr>
        <a:xfrm>
          <a:off x="6234786" y="1625012"/>
          <a:ext cx="5754020" cy="1078611"/>
        </a:xfrm>
        <a:prstGeom prst="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22860" tIns="22860" rIns="22860" bIns="22860" numCol="1" spcCol="1270" anchor="ctr" anchorCtr="0">
          <a:noAutofit/>
        </a:bodyPr>
        <a:lstStyle/>
        <a:p>
          <a:pPr marL="0" lvl="0" indent="0" algn="l" defTabSz="1600200">
            <a:lnSpc>
              <a:spcPct val="90000"/>
            </a:lnSpc>
            <a:spcBef>
              <a:spcPct val="0"/>
            </a:spcBef>
            <a:spcAft>
              <a:spcPct val="35000"/>
            </a:spcAft>
            <a:buNone/>
          </a:pPr>
          <a:r>
            <a:rPr lang="es-EC" sz="3600" kern="1200" dirty="0"/>
            <a:t>Cuantitativo y cualitativo</a:t>
          </a:r>
          <a:endParaRPr lang="es-ES" sz="3600" i="1" kern="1200" dirty="0"/>
        </a:p>
      </dsp:txBody>
      <dsp:txXfrm>
        <a:off x="6234786" y="1625012"/>
        <a:ext cx="5754020" cy="1078611"/>
      </dsp:txXfrm>
    </dsp:sp>
    <dsp:sp modelId="{F352014D-3334-4470-9310-1FC9A9C20A35}">
      <dsp:nvSpPr>
        <dsp:cNvPr id="0" name=""/>
        <dsp:cNvSpPr/>
      </dsp:nvSpPr>
      <dsp:spPr>
        <a:xfrm>
          <a:off x="1989373" y="2973276"/>
          <a:ext cx="3537844" cy="1078611"/>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s-ES" sz="3600" b="1" kern="1200" dirty="0">
              <a:effectLst>
                <a:outerShdw blurRad="38100" dist="38100" dir="2700000" algn="tl">
                  <a:srgbClr val="000000">
                    <a:alpha val="43137"/>
                  </a:srgbClr>
                </a:outerShdw>
              </a:effectLst>
            </a:rPr>
            <a:t>Diseño de investigación</a:t>
          </a:r>
        </a:p>
      </dsp:txBody>
      <dsp:txXfrm>
        <a:off x="1989373" y="2973276"/>
        <a:ext cx="3537844" cy="1078611"/>
      </dsp:txXfrm>
    </dsp:sp>
    <dsp:sp modelId="{97490DF6-E17B-4D2D-8CB3-45801940215D}">
      <dsp:nvSpPr>
        <dsp:cNvPr id="0" name=""/>
        <dsp:cNvSpPr/>
      </dsp:nvSpPr>
      <dsp:spPr>
        <a:xfrm>
          <a:off x="6234786" y="2973276"/>
          <a:ext cx="3527655" cy="1078611"/>
        </a:xfrm>
        <a:prstGeom prst="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22860" tIns="22860" rIns="22860" bIns="22860" numCol="1" spcCol="1270" anchor="ctr" anchorCtr="0">
          <a:noAutofit/>
        </a:bodyPr>
        <a:lstStyle/>
        <a:p>
          <a:pPr marL="0" lvl="0" indent="0" algn="l" defTabSz="1600200">
            <a:lnSpc>
              <a:spcPct val="90000"/>
            </a:lnSpc>
            <a:spcBef>
              <a:spcPct val="0"/>
            </a:spcBef>
            <a:spcAft>
              <a:spcPct val="35000"/>
            </a:spcAft>
            <a:buNone/>
          </a:pPr>
          <a:r>
            <a:rPr lang="es-ES" sz="3600" b="0" kern="1200" dirty="0">
              <a:effectLst>
                <a:outerShdw blurRad="38100" dist="38100" dir="2700000" algn="tl">
                  <a:srgbClr val="000000">
                    <a:alpha val="43137"/>
                  </a:srgbClr>
                </a:outerShdw>
              </a:effectLst>
            </a:rPr>
            <a:t>Descriptiva</a:t>
          </a:r>
        </a:p>
      </dsp:txBody>
      <dsp:txXfrm>
        <a:off x="6234786" y="2973276"/>
        <a:ext cx="3527655" cy="107861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F71346-B5BC-422D-9BD3-DA2D7D681564}">
      <dsp:nvSpPr>
        <dsp:cNvPr id="0" name=""/>
        <dsp:cNvSpPr/>
      </dsp:nvSpPr>
      <dsp:spPr>
        <a:xfrm>
          <a:off x="1341406" y="3059"/>
          <a:ext cx="8305988" cy="105148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s-ES" sz="2200" kern="1200" dirty="0"/>
            <a:t>Determinar el estado de la innovación militar mediante un análisis de la situación del ejército actual en el campo de la innovación y liderazgo.</a:t>
          </a:r>
        </a:p>
      </dsp:txBody>
      <dsp:txXfrm>
        <a:off x="1372203" y="33856"/>
        <a:ext cx="8244394" cy="989892"/>
      </dsp:txXfrm>
    </dsp:sp>
    <dsp:sp modelId="{405DA6BB-BACB-42C3-8DB6-D1BD9CF804FF}">
      <dsp:nvSpPr>
        <dsp:cNvPr id="0" name=""/>
        <dsp:cNvSpPr/>
      </dsp:nvSpPr>
      <dsp:spPr>
        <a:xfrm>
          <a:off x="1341406" y="1243814"/>
          <a:ext cx="1051486" cy="1051486"/>
        </a:xfrm>
        <a:prstGeom prst="roundRect">
          <a:avLst>
            <a:gd name="adj" fmla="val 16670"/>
          </a:avLst>
        </a:prstGeom>
        <a:blipFill rotWithShape="1">
          <a:blip xmlns:r="http://schemas.openxmlformats.org/officeDocument/2006/relationships" r:embed="rId1"/>
          <a:srcRect/>
          <a:stretch>
            <a:fillRect l="-3000" r="-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A3B0CB-7A62-4EB2-BDF5-29153B340EC3}">
      <dsp:nvSpPr>
        <dsp:cNvPr id="0" name=""/>
        <dsp:cNvSpPr/>
      </dsp:nvSpPr>
      <dsp:spPr>
        <a:xfrm>
          <a:off x="2455982" y="1243814"/>
          <a:ext cx="7191412" cy="1051486"/>
        </a:xfrm>
        <a:prstGeom prst="roundRect">
          <a:avLst>
            <a:gd name="adj" fmla="val 1667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s-ES" sz="1300" kern="1200" dirty="0"/>
            <a:t>No existe una valoración específica o normada de la innovación militar sin embargo en el proceso de transformación tiene constantes referencias a la necesidad de fomentar la misma.</a:t>
          </a:r>
        </a:p>
      </dsp:txBody>
      <dsp:txXfrm>
        <a:off x="2507321" y="1295153"/>
        <a:ext cx="7088734" cy="948808"/>
      </dsp:txXfrm>
    </dsp:sp>
    <dsp:sp modelId="{17B967AD-935D-424A-97AE-8AD7CDF8A59B}">
      <dsp:nvSpPr>
        <dsp:cNvPr id="0" name=""/>
        <dsp:cNvSpPr/>
      </dsp:nvSpPr>
      <dsp:spPr>
        <a:xfrm>
          <a:off x="1341406" y="2876862"/>
          <a:ext cx="1051486" cy="1051486"/>
        </a:xfrm>
        <a:prstGeom prst="roundRect">
          <a:avLst>
            <a:gd name="adj" fmla="val 16670"/>
          </a:avLst>
        </a:prstGeom>
        <a:blipFill rotWithShape="1">
          <a:blip xmlns:r="http://schemas.openxmlformats.org/officeDocument/2006/relationships" r:embed="rId2"/>
          <a:srcRect/>
          <a:stretch>
            <a:fillRect l="-62000" r="-62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0AF88C-92E3-4225-A20B-9E33762940A4}">
      <dsp:nvSpPr>
        <dsp:cNvPr id="0" name=""/>
        <dsp:cNvSpPr/>
      </dsp:nvSpPr>
      <dsp:spPr>
        <a:xfrm>
          <a:off x="2455982" y="2421479"/>
          <a:ext cx="7191412" cy="1962253"/>
        </a:xfrm>
        <a:prstGeom prst="roundRect">
          <a:avLst>
            <a:gd name="adj" fmla="val 16670"/>
          </a:avLst>
        </a:prstGeom>
        <a:solidFill>
          <a:schemeClr val="accent2">
            <a:hueOff val="-716791"/>
            <a:satOff val="-17272"/>
            <a:lumOff val="-1039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s-ES" sz="1300" kern="1200" dirty="0"/>
            <a:t>En el contexto de desarrollo de capacidades, la necesidad de mejorarlas para hacer frente a las amenazas que se han desarrollado en  los últimos tiempos, requiere de compromisos institucionales altos pero también de la vinculación de la Institución con la Academia militar pues es donde se genera innovación y esta se encuentra poco valorada, ya que los procesos de transformación o desarrollo de capacidades generalmente se han generado a niveles superiores y en función de modelos aplicados en diferentes ejércitos del  mundo muchas veces acoplados a la institución militar pero sin un conocimiento real de las características internas de la misma. </a:t>
          </a:r>
          <a:endParaRPr lang="es-EC" sz="1300" kern="1200" dirty="0"/>
        </a:p>
      </dsp:txBody>
      <dsp:txXfrm>
        <a:off x="2551789" y="2517286"/>
        <a:ext cx="6999798" cy="1770639"/>
      </dsp:txXfrm>
    </dsp:sp>
    <dsp:sp modelId="{D1DA9511-5676-4C86-8BB5-2283F590C5D0}">
      <dsp:nvSpPr>
        <dsp:cNvPr id="0" name=""/>
        <dsp:cNvSpPr/>
      </dsp:nvSpPr>
      <dsp:spPr>
        <a:xfrm>
          <a:off x="1341406" y="4509911"/>
          <a:ext cx="1051486" cy="1051486"/>
        </a:xfrm>
        <a:prstGeom prst="roundRect">
          <a:avLst>
            <a:gd name="adj" fmla="val 16670"/>
          </a:avLst>
        </a:prstGeom>
        <a:blipFill rotWithShape="1">
          <a:blip xmlns:r="http://schemas.openxmlformats.org/officeDocument/2006/relationships" r:embed="rId3"/>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07EDCE-00B6-44FE-B81C-5B24B0F82BA0}">
      <dsp:nvSpPr>
        <dsp:cNvPr id="0" name=""/>
        <dsp:cNvSpPr/>
      </dsp:nvSpPr>
      <dsp:spPr>
        <a:xfrm>
          <a:off x="2455982" y="4509911"/>
          <a:ext cx="7191412" cy="1051486"/>
        </a:xfrm>
        <a:prstGeom prst="roundRect">
          <a:avLst>
            <a:gd name="adj" fmla="val 16670"/>
          </a:avLst>
        </a:prstGeom>
        <a:solidFill>
          <a:schemeClr val="accent2">
            <a:hueOff val="-1433582"/>
            <a:satOff val="-34544"/>
            <a:lumOff val="-2078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s-ES" sz="1300" kern="1200" dirty="0"/>
            <a:t>Así, es necesario el liderazgo innovador que permita y genere la innovación es fundamental para genera estrategias metodologías y modelos propios y pensados en las necesidades de las diferentes capacidades y en función de los objetivos institucionales para afrontar las amenazas actuales.</a:t>
          </a:r>
          <a:endParaRPr lang="es-EC" sz="1300" kern="1200" dirty="0"/>
        </a:p>
      </dsp:txBody>
      <dsp:txXfrm>
        <a:off x="2507321" y="4561250"/>
        <a:ext cx="7088734" cy="94880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F71346-B5BC-422D-9BD3-DA2D7D681564}">
      <dsp:nvSpPr>
        <dsp:cNvPr id="0" name=""/>
        <dsp:cNvSpPr/>
      </dsp:nvSpPr>
      <dsp:spPr>
        <a:xfrm>
          <a:off x="1668709" y="1308"/>
          <a:ext cx="7651381" cy="80660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sp3d extrusionH="57150">
            <a:bevelT w="38100" h="38100"/>
          </a:sp3d>
        </a:bodyPr>
        <a:lstStyle/>
        <a:p>
          <a:pPr marL="0" lvl="0" indent="0" algn="l" defTabSz="800100">
            <a:lnSpc>
              <a:spcPct val="90000"/>
            </a:lnSpc>
            <a:spcBef>
              <a:spcPct val="0"/>
            </a:spcBef>
            <a:spcAft>
              <a:spcPct val="35000"/>
            </a:spcAft>
            <a:buNone/>
          </a:pPr>
          <a:r>
            <a:rPr lang="es-ES" sz="1800" kern="1200" dirty="0"/>
            <a:t>Analizar la transformación de capacidades en relación a la innovación militar y el liderazgo</a:t>
          </a:r>
          <a:endParaRPr lang="es-ES" sz="1800" kern="1200" dirty="0">
            <a:ln/>
            <a:latin typeface="Arial Black" panose="020B0A04020102020204" pitchFamily="34" charset="0"/>
          </a:endParaRPr>
        </a:p>
      </dsp:txBody>
      <dsp:txXfrm>
        <a:off x="1692334" y="24933"/>
        <a:ext cx="7604131" cy="759357"/>
      </dsp:txXfrm>
    </dsp:sp>
    <dsp:sp modelId="{405DA6BB-BACB-42C3-8DB6-D1BD9CF804FF}">
      <dsp:nvSpPr>
        <dsp:cNvPr id="0" name=""/>
        <dsp:cNvSpPr/>
      </dsp:nvSpPr>
      <dsp:spPr>
        <a:xfrm>
          <a:off x="1668709" y="953106"/>
          <a:ext cx="806607" cy="806607"/>
        </a:xfrm>
        <a:prstGeom prst="roundRect">
          <a:avLst>
            <a:gd name="adj" fmla="val 16670"/>
          </a:avLst>
        </a:prstGeom>
        <a:blipFill rotWithShape="1">
          <a:blip xmlns:r="http://schemas.openxmlformats.org/officeDocument/2006/relationships" r:embed="rId1"/>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A3B0CB-7A62-4EB2-BDF5-29153B340EC3}">
      <dsp:nvSpPr>
        <dsp:cNvPr id="0" name=""/>
        <dsp:cNvSpPr/>
      </dsp:nvSpPr>
      <dsp:spPr>
        <a:xfrm>
          <a:off x="2523713" y="1023551"/>
          <a:ext cx="6796377" cy="665717"/>
        </a:xfrm>
        <a:prstGeom prst="roundRect">
          <a:avLst>
            <a:gd name="adj" fmla="val 1667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Font typeface="Symbol" panose="05050102010706020507" pitchFamily="18" charset="2"/>
            <a:buNone/>
          </a:pPr>
          <a:r>
            <a:rPr lang="es-ES" sz="1400" kern="1200" dirty="0"/>
            <a:t>El proceso de transformación de capacidades es la respuesta al compromiso d </a:t>
          </a:r>
          <a:r>
            <a:rPr lang="es-ES" sz="1400" kern="1200"/>
            <a:t>institucional De </a:t>
          </a:r>
          <a:r>
            <a:rPr lang="es-ES" sz="1400" kern="1200" dirty="0"/>
            <a:t>una mejora constante para cumplir con el mandato constitucional y sus propios objetivos institucionales. Sin embargo, el proceso nace en la concepción de que es necesario innovar para poder alcanzar el desarrollo óptimo de capacidades ante barreras que deben ser franqueadas como la presupuestaria</a:t>
          </a:r>
        </a:p>
      </dsp:txBody>
      <dsp:txXfrm>
        <a:off x="2556216" y="1056054"/>
        <a:ext cx="6731371" cy="600711"/>
      </dsp:txXfrm>
    </dsp:sp>
    <dsp:sp modelId="{47EDD7FC-656B-416B-A7E5-35414CC8DB8B}">
      <dsp:nvSpPr>
        <dsp:cNvPr id="0" name=""/>
        <dsp:cNvSpPr/>
      </dsp:nvSpPr>
      <dsp:spPr>
        <a:xfrm>
          <a:off x="1668709" y="1902548"/>
          <a:ext cx="806607" cy="806607"/>
        </a:xfrm>
        <a:prstGeom prst="roundRect">
          <a:avLst>
            <a:gd name="adj" fmla="val 16670"/>
          </a:avLst>
        </a:prstGeom>
        <a:blipFill rotWithShape="1">
          <a:blip xmlns:r="http://schemas.openxmlformats.org/officeDocument/2006/relationships" r:embed="rId2"/>
          <a:srcRect/>
          <a:stretch>
            <a:fillRect l="-28000" r="-28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BF7406-29B0-4883-8394-257343C6AA8D}">
      <dsp:nvSpPr>
        <dsp:cNvPr id="0" name=""/>
        <dsp:cNvSpPr/>
      </dsp:nvSpPr>
      <dsp:spPr>
        <a:xfrm>
          <a:off x="2523713" y="1786061"/>
          <a:ext cx="6796377" cy="1039580"/>
        </a:xfrm>
        <a:prstGeom prst="roundRect">
          <a:avLst>
            <a:gd name="adj" fmla="val 16670"/>
          </a:avLst>
        </a:prstGeom>
        <a:solidFill>
          <a:schemeClr val="accent2">
            <a:hueOff val="-477861"/>
            <a:satOff val="-11515"/>
            <a:lumOff val="-69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Font typeface="Symbol" panose="05050102010706020507" pitchFamily="18" charset="2"/>
            <a:buNone/>
          </a:pPr>
          <a:r>
            <a:rPr lang="es-ES" sz="1400" kern="1200" dirty="0"/>
            <a:t>En este sentido se ha tratado de utilizar los recursos propios para desarrollar estas capacidades, la orientación que deben tener estos procesos es el de aprovechamiento de los recursos humanos desarrollados por una formación integral permanente a que tiene nos miembros de la institución armada, los cuales a su vez pueden generar otro tipo de recursos como tecnológicos y metodológicos</a:t>
          </a:r>
        </a:p>
      </dsp:txBody>
      <dsp:txXfrm>
        <a:off x="2574470" y="1836818"/>
        <a:ext cx="6694863" cy="938066"/>
      </dsp:txXfrm>
    </dsp:sp>
    <dsp:sp modelId="{450B264A-A984-4E62-8829-BEBB778D470F}">
      <dsp:nvSpPr>
        <dsp:cNvPr id="0" name=""/>
        <dsp:cNvSpPr/>
      </dsp:nvSpPr>
      <dsp:spPr>
        <a:xfrm>
          <a:off x="1668709" y="2922435"/>
          <a:ext cx="806607" cy="806607"/>
        </a:xfrm>
        <a:prstGeom prst="roundRect">
          <a:avLst>
            <a:gd name="adj" fmla="val 16670"/>
          </a:avLst>
        </a:prstGeom>
        <a:blipFill rotWithShape="1">
          <a:blip xmlns:r="http://schemas.openxmlformats.org/officeDocument/2006/relationships" r:embed="rId3"/>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EE237C6-4FA8-4E2D-AE5A-108D6822670F}">
      <dsp:nvSpPr>
        <dsp:cNvPr id="0" name=""/>
        <dsp:cNvSpPr/>
      </dsp:nvSpPr>
      <dsp:spPr>
        <a:xfrm>
          <a:off x="2523713" y="2922435"/>
          <a:ext cx="6796377" cy="806607"/>
        </a:xfrm>
        <a:prstGeom prst="roundRect">
          <a:avLst>
            <a:gd name="adj" fmla="val 16670"/>
          </a:avLst>
        </a:prstGeom>
        <a:solidFill>
          <a:schemeClr val="accent2">
            <a:hueOff val="-955721"/>
            <a:satOff val="-23029"/>
            <a:lumOff val="-138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Font typeface="Symbol" panose="05050102010706020507" pitchFamily="18" charset="2"/>
            <a:buNone/>
          </a:pPr>
          <a:r>
            <a:rPr lang="es-ES" sz="1400" kern="1200" dirty="0"/>
            <a:t>Se requiere del aporte de la Academia militar, la cual con La ESPE  y las Academias e institutos de formación militar tienen  el potencial de aportar permanentemente innovación mediante la investigación y la práctica. </a:t>
          </a:r>
        </a:p>
      </dsp:txBody>
      <dsp:txXfrm>
        <a:off x="2563095" y="2961817"/>
        <a:ext cx="6717613" cy="727843"/>
      </dsp:txXfrm>
    </dsp:sp>
    <dsp:sp modelId="{B16B07C3-0B70-425B-BE63-ED4B590E94B2}">
      <dsp:nvSpPr>
        <dsp:cNvPr id="0" name=""/>
        <dsp:cNvSpPr/>
      </dsp:nvSpPr>
      <dsp:spPr>
        <a:xfrm>
          <a:off x="1668709" y="3825836"/>
          <a:ext cx="806607" cy="806607"/>
        </a:xfrm>
        <a:prstGeom prst="roundRect">
          <a:avLst>
            <a:gd name="adj" fmla="val 16670"/>
          </a:avLst>
        </a:prstGeom>
        <a:blipFill rotWithShape="1">
          <a:blip xmlns:r="http://schemas.openxmlformats.org/officeDocument/2006/relationships" r:embed="rId4"/>
          <a:srcRect/>
          <a:stretch>
            <a:fillRect l="-50000" r="-50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CE16A9-3E61-4C58-A93D-E05CF568D84A}">
      <dsp:nvSpPr>
        <dsp:cNvPr id="0" name=""/>
        <dsp:cNvSpPr/>
      </dsp:nvSpPr>
      <dsp:spPr>
        <a:xfrm>
          <a:off x="2523713" y="3838653"/>
          <a:ext cx="6796377" cy="780973"/>
        </a:xfrm>
        <a:prstGeom prst="roundRect">
          <a:avLst>
            <a:gd name="adj" fmla="val 16670"/>
          </a:avLst>
        </a:prstGeom>
        <a:solidFill>
          <a:schemeClr val="accent2">
            <a:hueOff val="-1433582"/>
            <a:satOff val="-34544"/>
            <a:lumOff val="-2078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Font typeface="Symbol" panose="05050102010706020507" pitchFamily="18" charset="2"/>
            <a:buNone/>
          </a:pPr>
          <a:r>
            <a:rPr lang="es-ES" sz="1400" kern="1200" dirty="0"/>
            <a:t>Es necesaria una mayor atención y estrategias para desarrollar innovación, lo cual en otros ejércitos incluso desarrolla recursos para el país mediante la innovación aplicada a la tecnología y desarrollo de armas y equipos militares.</a:t>
          </a:r>
        </a:p>
      </dsp:txBody>
      <dsp:txXfrm>
        <a:off x="2561844" y="3876784"/>
        <a:ext cx="6720115" cy="70471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ACD21-D5B0-411A-BBAF-28DC377EF52B}">
      <dsp:nvSpPr>
        <dsp:cNvPr id="0" name=""/>
        <dsp:cNvSpPr/>
      </dsp:nvSpPr>
      <dsp:spPr>
        <a:xfrm rot="16200000">
          <a:off x="-1630467" y="2823837"/>
          <a:ext cx="4204345" cy="8046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709654" bIns="0" numCol="1" spcCol="1270" anchor="t" anchorCtr="0">
          <a:noAutofit/>
        </a:bodyPr>
        <a:lstStyle/>
        <a:p>
          <a:pPr marL="0" lvl="0" indent="0" algn="r" defTabSz="1244600">
            <a:lnSpc>
              <a:spcPct val="90000"/>
            </a:lnSpc>
            <a:spcBef>
              <a:spcPct val="0"/>
            </a:spcBef>
            <a:spcAft>
              <a:spcPct val="35000"/>
            </a:spcAft>
            <a:buNone/>
          </a:pPr>
          <a:r>
            <a:rPr lang="es-ES" sz="2800" kern="1200" dirty="0"/>
            <a:t>Objetivo de la propuesta</a:t>
          </a:r>
          <a:endParaRPr lang="es-EC" sz="2800" kern="1200" dirty="0"/>
        </a:p>
      </dsp:txBody>
      <dsp:txXfrm>
        <a:off x="-1630467" y="2823837"/>
        <a:ext cx="4204345" cy="804647"/>
      </dsp:txXfrm>
    </dsp:sp>
    <dsp:sp modelId="{D13846E7-2EEA-40C5-819D-EBF5BD02D335}">
      <dsp:nvSpPr>
        <dsp:cNvPr id="0" name=""/>
        <dsp:cNvSpPr/>
      </dsp:nvSpPr>
      <dsp:spPr>
        <a:xfrm>
          <a:off x="874029" y="1123987"/>
          <a:ext cx="4007998" cy="4204345"/>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77368" tIns="709654" rIns="277368" bIns="277368" numCol="1" spcCol="1270" anchor="t" anchorCtr="0">
          <a:noAutofit/>
        </a:bodyPr>
        <a:lstStyle/>
        <a:p>
          <a:pPr marL="285750" lvl="1" indent="-285750" algn="l" defTabSz="1333500">
            <a:lnSpc>
              <a:spcPct val="90000"/>
            </a:lnSpc>
            <a:spcBef>
              <a:spcPct val="0"/>
            </a:spcBef>
            <a:spcAft>
              <a:spcPct val="15000"/>
            </a:spcAft>
            <a:buChar char="•"/>
          </a:pPr>
          <a:r>
            <a:rPr lang="es-ES" sz="3000" kern="1200" dirty="0"/>
            <a:t>Desarrollar estrategias de mejora para la transformación de capacidades basadas en el liderazgo innovador</a:t>
          </a:r>
          <a:endParaRPr lang="es-EC" sz="3000" kern="1200" dirty="0"/>
        </a:p>
      </dsp:txBody>
      <dsp:txXfrm>
        <a:off x="874029" y="1123987"/>
        <a:ext cx="4007998" cy="4204345"/>
      </dsp:txXfrm>
    </dsp:sp>
    <dsp:sp modelId="{5078B9BE-EB9F-4BD8-B8F0-D000E921C454}">
      <dsp:nvSpPr>
        <dsp:cNvPr id="0" name=""/>
        <dsp:cNvSpPr/>
      </dsp:nvSpPr>
      <dsp:spPr>
        <a:xfrm>
          <a:off x="78618" y="126514"/>
          <a:ext cx="1609295" cy="1609295"/>
        </a:xfrm>
        <a:prstGeom prst="rect">
          <a:avLst/>
        </a:prstGeom>
        <a:blipFill rotWithShape="1">
          <a:blip xmlns:r="http://schemas.openxmlformats.org/officeDocument/2006/relationships" r:embed="rId1"/>
          <a:srcRect/>
          <a:stretch>
            <a:fillRect l="-24000" r="-24000"/>
          </a:stretch>
        </a:blip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BBB9DFA8-49D9-4F99-8BC3-82BB6EC5D454}">
      <dsp:nvSpPr>
        <dsp:cNvPr id="0" name=""/>
        <dsp:cNvSpPr/>
      </dsp:nvSpPr>
      <dsp:spPr>
        <a:xfrm rot="16200000">
          <a:off x="4228364" y="2823837"/>
          <a:ext cx="4204345" cy="8046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709654" bIns="0" numCol="1" spcCol="1270" anchor="t" anchorCtr="0">
          <a:noAutofit/>
        </a:bodyPr>
        <a:lstStyle/>
        <a:p>
          <a:pPr marL="0" lvl="0" indent="0" algn="r" defTabSz="1244600">
            <a:lnSpc>
              <a:spcPct val="90000"/>
            </a:lnSpc>
            <a:spcBef>
              <a:spcPct val="0"/>
            </a:spcBef>
            <a:spcAft>
              <a:spcPct val="35000"/>
            </a:spcAft>
            <a:buNone/>
          </a:pPr>
          <a:r>
            <a:rPr lang="es-ES" sz="2800" kern="1200" dirty="0"/>
            <a:t>Alcance de la propuesta</a:t>
          </a:r>
          <a:endParaRPr lang="es-EC" sz="2800" kern="1200" dirty="0"/>
        </a:p>
      </dsp:txBody>
      <dsp:txXfrm>
        <a:off x="4228364" y="2823837"/>
        <a:ext cx="4204345" cy="804647"/>
      </dsp:txXfrm>
    </dsp:sp>
    <dsp:sp modelId="{1472616E-478F-4529-99C7-368A3C07CD5D}">
      <dsp:nvSpPr>
        <dsp:cNvPr id="0" name=""/>
        <dsp:cNvSpPr/>
      </dsp:nvSpPr>
      <dsp:spPr>
        <a:xfrm>
          <a:off x="6732861" y="1123987"/>
          <a:ext cx="4007998" cy="4204345"/>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77368" tIns="709654" rIns="277368" bIns="277368" numCol="1" spcCol="1270" anchor="t" anchorCtr="0">
          <a:noAutofit/>
        </a:bodyPr>
        <a:lstStyle/>
        <a:p>
          <a:pPr marL="285750" lvl="1" indent="-285750" algn="l" defTabSz="1333500">
            <a:lnSpc>
              <a:spcPct val="90000"/>
            </a:lnSpc>
            <a:spcBef>
              <a:spcPct val="0"/>
            </a:spcBef>
            <a:spcAft>
              <a:spcPct val="15000"/>
            </a:spcAft>
            <a:buChar char="•"/>
          </a:pPr>
          <a:r>
            <a:rPr lang="es-ES" sz="3000" kern="1200" dirty="0"/>
            <a:t>El alcance de la propuesta planteada contempla el ámbito de la Fuerza Terrestre</a:t>
          </a:r>
          <a:endParaRPr lang="es-EC" sz="3000" kern="1200" dirty="0"/>
        </a:p>
      </dsp:txBody>
      <dsp:txXfrm>
        <a:off x="6732861" y="1123987"/>
        <a:ext cx="4007998" cy="4204345"/>
      </dsp:txXfrm>
    </dsp:sp>
    <dsp:sp modelId="{A9D48CF1-2766-41D5-8240-28CF4E89B7A2}">
      <dsp:nvSpPr>
        <dsp:cNvPr id="0" name=""/>
        <dsp:cNvSpPr/>
      </dsp:nvSpPr>
      <dsp:spPr>
        <a:xfrm>
          <a:off x="5928213" y="61853"/>
          <a:ext cx="1609295" cy="1609295"/>
        </a:xfrm>
        <a:prstGeom prst="rect">
          <a:avLst/>
        </a:prstGeom>
        <a:blipFill rotWithShape="1">
          <a:blip xmlns:r="http://schemas.openxmlformats.org/officeDocument/2006/relationships" r:embed="rId2"/>
          <a:srcRect/>
          <a:stretch>
            <a:fillRect l="-50000" r="-50000"/>
          </a:stretch>
        </a:blip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29C207-3CE4-4931-A7CD-A4963C1E2DBB}" type="datetimeFigureOut">
              <a:rPr lang="es-EC" smtClean="0"/>
              <a:t>2/6/2021</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A84AAB-B4A3-489F-93AF-308CD35EC88D}" type="slidenum">
              <a:rPr lang="es-EC" smtClean="0"/>
              <a:t>‹Nº›</a:t>
            </a:fld>
            <a:endParaRPr lang="es-EC"/>
          </a:p>
        </p:txBody>
      </p:sp>
    </p:spTree>
    <p:extLst>
      <p:ext uri="{BB962C8B-B14F-4D97-AF65-F5344CB8AC3E}">
        <p14:creationId xmlns:p14="http://schemas.microsoft.com/office/powerpoint/2010/main" val="1919969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31DCAEE-8C7D-934C-9731-756F74428F35}" type="datetimeFigureOut">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2/6/2021</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7973DA-7E5B-3245-A411-B52F02EF68FA}" type="slidenum">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5476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31DCAEE-8C7D-934C-9731-756F74428F35}" type="datetimeFigureOut">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2/6/2021</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7973DA-7E5B-3245-A411-B52F02EF68FA}" type="slidenum">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2324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31DCAEE-8C7D-934C-9731-756F74428F35}" type="datetimeFigureOut">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2/6/2021</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7973DA-7E5B-3245-A411-B52F02EF68FA}" type="slidenum">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8724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31DCAEE-8C7D-934C-9731-756F74428F35}" type="datetimeFigureOut">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2/6/2021</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7973DA-7E5B-3245-A411-B52F02EF68FA}" type="slidenum">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23882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31DCAEE-8C7D-934C-9731-756F74428F35}" type="datetimeFigureOut">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2/6/2021</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7973DA-7E5B-3245-A411-B52F02EF68FA}" type="slidenum">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9648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31DCAEE-8C7D-934C-9731-756F74428F35}" type="datetimeFigureOut">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2/6/2021</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7973DA-7E5B-3245-A411-B52F02EF68FA}" type="slidenum">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4121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31DCAEE-8C7D-934C-9731-756F74428F35}" type="datetimeFigureOut">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2/6/2021</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7973DA-7E5B-3245-A411-B52F02EF68FA}" type="slidenum">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6349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31DCAEE-8C7D-934C-9731-756F74428F35}" type="datetimeFigureOut">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2/6/2021</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7973DA-7E5B-3245-A411-B52F02EF68FA}" type="slidenum">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0807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31DCAEE-8C7D-934C-9731-756F74428F35}" type="datetimeFigureOut">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2/6/2021</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7973DA-7E5B-3245-A411-B52F02EF68FA}" type="slidenum">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2086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31DCAEE-8C7D-934C-9731-756F74428F35}" type="datetimeFigureOut">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2/6/2021</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7973DA-7E5B-3245-A411-B52F02EF68FA}" type="slidenum">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3635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31DCAEE-8C7D-934C-9731-756F74428F35}" type="datetimeFigureOut">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2/6/2021</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7973DA-7E5B-3245-A411-B52F02EF68FA}" type="slidenum">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9362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31DCAEE-8C7D-934C-9731-756F74428F35}" type="datetimeFigureOut">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2/6/2021</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67973DA-7E5B-3245-A411-B52F02EF68FA}" type="slidenum">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C"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082037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2.xml"/><Relationship Id="rId7" Type="http://schemas.openxmlformats.org/officeDocument/2006/relationships/image" Target="../media/image17.png"/><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3.xml"/><Relationship Id="rId7" Type="http://schemas.openxmlformats.org/officeDocument/2006/relationships/image" Target="../media/image17.png"/><Relationship Id="rId2" Type="http://schemas.openxmlformats.org/officeDocument/2006/relationships/diagramData" Target="../diagrams/data13.xml"/><Relationship Id="rId1" Type="http://schemas.openxmlformats.org/officeDocument/2006/relationships/slideLayout" Target="../slideLayouts/slideLayout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4.xml"/><Relationship Id="rId7" Type="http://schemas.openxmlformats.org/officeDocument/2006/relationships/image" Target="../media/image17.png"/><Relationship Id="rId2" Type="http://schemas.openxmlformats.org/officeDocument/2006/relationships/diagramData" Target="../diagrams/data14.xml"/><Relationship Id="rId1" Type="http://schemas.openxmlformats.org/officeDocument/2006/relationships/slideLayout" Target="../slideLayouts/slideLayout7.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uadroTexto 10">
            <a:extLst>
              <a:ext uri="{FF2B5EF4-FFF2-40B4-BE49-F238E27FC236}">
                <a16:creationId xmlns:a16="http://schemas.microsoft.com/office/drawing/2014/main" id="{AFE8FFA9-29C9-4BE7-A4DB-7A05A39082B9}"/>
              </a:ext>
            </a:extLst>
          </p:cNvPr>
          <p:cNvSpPr txBox="1"/>
          <p:nvPr/>
        </p:nvSpPr>
        <p:spPr>
          <a:xfrm>
            <a:off x="4063293" y="5303847"/>
            <a:ext cx="4065408" cy="338554"/>
          </a:xfrm>
          <a:prstGeom prst="rect">
            <a:avLst/>
          </a:prstGeom>
          <a:noFill/>
        </p:spPr>
        <p:txBody>
          <a:bodyPr wrap="none" rtlCol="0">
            <a:spAutoFit/>
          </a:bodyPr>
          <a:lstStyle/>
          <a:p>
            <a:pPr lvl="0">
              <a:defRPr/>
            </a:pPr>
            <a:r>
              <a:rPr lang="es-ES" sz="1600" dirty="0">
                <a:ln w="0"/>
                <a:solidFill>
                  <a:schemeClr val="accent1"/>
                </a:solidFill>
                <a:effectLst>
                  <a:outerShdw blurRad="38100" dist="25400" dir="5400000" algn="ctr" rotWithShape="0">
                    <a:srgbClr val="6E747A">
                      <a:alpha val="43000"/>
                    </a:srgbClr>
                  </a:outerShdw>
                </a:effectLst>
                <a:latin typeface="Tw Cen MT" panose="020B0602020104020603" pitchFamily="34" charset="0"/>
              </a:rPr>
              <a:t>MAYO. DE INT. CUVI CIFUENTES MIRKO XAVIER</a:t>
            </a:r>
          </a:p>
        </p:txBody>
      </p:sp>
      <p:sp>
        <p:nvSpPr>
          <p:cNvPr id="16" name="CuadroTexto 15">
            <a:extLst>
              <a:ext uri="{FF2B5EF4-FFF2-40B4-BE49-F238E27FC236}">
                <a16:creationId xmlns:a16="http://schemas.microsoft.com/office/drawing/2014/main" id="{F47D6CAA-8B5A-4D02-9232-5CC5AF8B028C}"/>
              </a:ext>
            </a:extLst>
          </p:cNvPr>
          <p:cNvSpPr txBox="1"/>
          <p:nvPr/>
        </p:nvSpPr>
        <p:spPr>
          <a:xfrm>
            <a:off x="2102321" y="339994"/>
            <a:ext cx="7987355" cy="619850"/>
          </a:xfrm>
          <a:prstGeom prst="rect">
            <a:avLst/>
          </a:prstGeom>
          <a:noFill/>
        </p:spPr>
        <p:txBody>
          <a:bodyPr wrap="square">
            <a:spAutoFit/>
          </a:bodyPr>
          <a:lstStyle/>
          <a:p>
            <a:pPr algn="ctr">
              <a:lnSpc>
                <a:spcPct val="200000"/>
              </a:lnSpc>
            </a:pPr>
            <a:r>
              <a:rPr lang="es-EC" sz="2000" b="1" spc="50" dirty="0">
                <a:ln w="0"/>
                <a:solidFill>
                  <a:srgbClr val="C00000"/>
                </a:solidFill>
                <a:effectLst>
                  <a:outerShdw blurRad="38100" dist="38100" dir="2700000" algn="tl">
                    <a:srgbClr val="000000">
                      <a:alpha val="43137"/>
                    </a:srgbClr>
                  </a:outerShdw>
                </a:effectLst>
                <a:latin typeface="Tw Cen MT" panose="020B0602020104020603" pitchFamily="34" charset="0"/>
              </a:rPr>
              <a:t>ACADEMIA DE GUERRA DEL EJÉRCITO</a:t>
            </a:r>
            <a:endParaRPr lang="es-ES" sz="2000" b="1" spc="50" dirty="0">
              <a:ln w="0"/>
              <a:solidFill>
                <a:srgbClr val="C00000"/>
              </a:solidFill>
              <a:effectLst>
                <a:outerShdw blurRad="38100" dist="38100" dir="2700000" algn="tl">
                  <a:srgbClr val="000000">
                    <a:alpha val="43137"/>
                  </a:srgbClr>
                </a:outerShdw>
              </a:effectLst>
              <a:latin typeface="Tw Cen MT" panose="020B0602020104020603" pitchFamily="34" charset="0"/>
            </a:endParaRPr>
          </a:p>
        </p:txBody>
      </p:sp>
      <p:sp>
        <p:nvSpPr>
          <p:cNvPr id="6" name="Rectángulo 5">
            <a:extLst>
              <a:ext uri="{FF2B5EF4-FFF2-40B4-BE49-F238E27FC236}">
                <a16:creationId xmlns:a16="http://schemas.microsoft.com/office/drawing/2014/main" id="{1C372BE9-D89D-4E6A-8278-57B2E5035929}"/>
              </a:ext>
            </a:extLst>
          </p:cNvPr>
          <p:cNvSpPr/>
          <p:nvPr/>
        </p:nvSpPr>
        <p:spPr>
          <a:xfrm>
            <a:off x="565529" y="2907836"/>
            <a:ext cx="11060935" cy="1427763"/>
          </a:xfrm>
          <a:prstGeom prst="rect">
            <a:avLst/>
          </a:prstGeom>
          <a:noFill/>
          <a:effectLst>
            <a:glow rad="1117600">
              <a:schemeClr val="accent1">
                <a:alpha val="40000"/>
              </a:schemeClr>
            </a:glow>
          </a:effectLst>
        </p:spPr>
        <p:txBody>
          <a:bodyPr wrap="square">
            <a:spAutoFit/>
            <a:scene3d>
              <a:camera prst="orthographicFront"/>
              <a:lightRig rig="harsh" dir="t"/>
            </a:scene3d>
            <a:sp3d extrusionH="57150" prstMaterial="matte">
              <a:bevelT w="63500" h="12700" prst="angle"/>
              <a:contourClr>
                <a:schemeClr val="bg1">
                  <a:lumMod val="65000"/>
                </a:schemeClr>
              </a:contourClr>
            </a:sp3d>
          </a:bodyPr>
          <a:lstStyle/>
          <a:p>
            <a:pPr algn="ctr">
              <a:lnSpc>
                <a:spcPct val="150000"/>
              </a:lnSpc>
            </a:pPr>
            <a:r>
              <a:rPr lang="es-ES" sz="2000" b="1" dirty="0">
                <a:ln/>
                <a:solidFill>
                  <a:schemeClr val="accent5">
                    <a:lumMod val="40000"/>
                    <a:lumOff val="60000"/>
                  </a:schemeClr>
                </a:solidFill>
                <a:latin typeface="Tw Cen MT" panose="020B0602020104020603" pitchFamily="34" charset="0"/>
              </a:rPr>
              <a:t>ANÁLISIS DE LA INFLUENCIA DE LA INNOVACIÓN MILITAR EN LA TRANSFORMACIÓN DE CAPACIDADES DEL EJÉRCITO ECUATORIANO EN EL AÑO 2020, PARA DESARROLLAR UNA PROPUESTA DE MEJORA DE LAS CAPACIDADES MILITARES BASADA EN EL LIDERAZGO INNOVADOR</a:t>
            </a:r>
          </a:p>
        </p:txBody>
      </p:sp>
      <p:sp>
        <p:nvSpPr>
          <p:cNvPr id="10" name="CuadroTexto 9">
            <a:extLst>
              <a:ext uri="{FF2B5EF4-FFF2-40B4-BE49-F238E27FC236}">
                <a16:creationId xmlns:a16="http://schemas.microsoft.com/office/drawing/2014/main" id="{B4F9FE2F-46D9-43A6-A0CC-2585A4BA095C}"/>
              </a:ext>
            </a:extLst>
          </p:cNvPr>
          <p:cNvSpPr txBox="1"/>
          <p:nvPr/>
        </p:nvSpPr>
        <p:spPr>
          <a:xfrm>
            <a:off x="3026284" y="1202927"/>
            <a:ext cx="6139428" cy="369332"/>
          </a:xfrm>
          <a:prstGeom prst="rect">
            <a:avLst/>
          </a:prstGeom>
          <a:noFill/>
        </p:spPr>
        <p:txBody>
          <a:bodyPr wrap="square" rtlCol="0">
            <a:spAutoFit/>
          </a:bodyPr>
          <a:lstStyle/>
          <a:p>
            <a:pPr algn="ctr"/>
            <a:r>
              <a:rPr lang="es-EC" b="1" dirty="0">
                <a:ln w="22225">
                  <a:solidFill>
                    <a:schemeClr val="accent2"/>
                  </a:solidFill>
                  <a:prstDash val="solid"/>
                </a:ln>
                <a:solidFill>
                  <a:schemeClr val="accent2">
                    <a:lumMod val="40000"/>
                    <a:lumOff val="60000"/>
                  </a:schemeClr>
                </a:solidFill>
                <a:latin typeface="Tw Cen MT" panose="020B0602020104020603" pitchFamily="34" charset="0"/>
              </a:rPr>
              <a:t>PRODUCTO INTEGRADOR DEL CURSO</a:t>
            </a:r>
            <a:endParaRPr lang="es-ES" b="1" dirty="0">
              <a:ln w="22225">
                <a:solidFill>
                  <a:schemeClr val="accent2"/>
                </a:solidFill>
                <a:prstDash val="solid"/>
              </a:ln>
              <a:solidFill>
                <a:schemeClr val="accent2">
                  <a:lumMod val="40000"/>
                  <a:lumOff val="60000"/>
                </a:schemeClr>
              </a:solidFill>
              <a:latin typeface="Tw Cen MT" panose="020B0602020104020603" pitchFamily="34" charset="0"/>
            </a:endParaRPr>
          </a:p>
        </p:txBody>
      </p:sp>
      <p:sp>
        <p:nvSpPr>
          <p:cNvPr id="8" name="CuadroTexto 7">
            <a:extLst>
              <a:ext uri="{FF2B5EF4-FFF2-40B4-BE49-F238E27FC236}">
                <a16:creationId xmlns:a16="http://schemas.microsoft.com/office/drawing/2014/main" id="{DCF95CA6-9014-4C2F-8E67-D85065500641}"/>
              </a:ext>
            </a:extLst>
          </p:cNvPr>
          <p:cNvSpPr txBox="1"/>
          <p:nvPr/>
        </p:nvSpPr>
        <p:spPr>
          <a:xfrm>
            <a:off x="5776037" y="6151135"/>
            <a:ext cx="691215" cy="369332"/>
          </a:xfrm>
          <a:prstGeom prst="rect">
            <a:avLst/>
          </a:prstGeom>
          <a:noFill/>
        </p:spPr>
        <p:txBody>
          <a:bodyPr wrap="none" rtlCol="0">
            <a:spAutoFit/>
          </a:bodyPr>
          <a:lstStyle/>
          <a:p>
            <a:pPr lvl="0">
              <a:defRPr/>
            </a:pPr>
            <a:r>
              <a:rPr lang="es-ES" dirty="0">
                <a:ln w="0"/>
                <a:solidFill>
                  <a:schemeClr val="accent1"/>
                </a:solidFill>
                <a:effectLst>
                  <a:outerShdw blurRad="38100" dist="25400" dir="5400000" algn="ctr" rotWithShape="0">
                    <a:srgbClr val="6E747A">
                      <a:alpha val="43000"/>
                    </a:srgbClr>
                  </a:outerShdw>
                </a:effectLst>
                <a:latin typeface="Tw Cen MT" panose="020B0602020104020603" pitchFamily="34" charset="0"/>
              </a:rPr>
              <a:t>2021</a:t>
            </a:r>
          </a:p>
        </p:txBody>
      </p:sp>
    </p:spTree>
    <p:extLst>
      <p:ext uri="{BB962C8B-B14F-4D97-AF65-F5344CB8AC3E}">
        <p14:creationId xmlns:p14="http://schemas.microsoft.com/office/powerpoint/2010/main" val="1324075400"/>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childTnLst>
                          </p:cTn>
                        </p:par>
                        <p:par>
                          <p:cTn id="8" fill="hold">
                            <p:stCondLst>
                              <p:cond delay="500"/>
                            </p:stCondLst>
                            <p:childTnLst>
                              <p:par>
                                <p:cTn id="9" presetID="47" presetClass="entr" presetSubtype="0" fill="hold" grpId="0" nodeType="afterEffect">
                                  <p:stCondLst>
                                    <p:cond delay="0"/>
                                  </p:stCondLst>
                                  <p:iterate type="wd">
                                    <p:tmPct val="0"/>
                                  </p:iterate>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fade">
                                      <p:cBhvr>
                                        <p:cTn id="11" dur="1000"/>
                                        <p:tgtEl>
                                          <p:spTgt spid="10">
                                            <p:txEl>
                                              <p:pRg st="0" end="0"/>
                                            </p:txEl>
                                          </p:spTgt>
                                        </p:tgtEl>
                                      </p:cBhvr>
                                    </p:animEffect>
                                    <p:anim calcmode="lin" valueType="num">
                                      <p:cBhvr>
                                        <p:cTn id="12"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10">
                                            <p:txEl>
                                              <p:pRg st="0" end="0"/>
                                            </p:txEl>
                                          </p:spTgt>
                                        </p:tgtEl>
                                        <p:attrNameLst>
                                          <p:attrName>ppt_y</p:attrName>
                                        </p:attrNameLst>
                                      </p:cBhvr>
                                      <p:tavLst>
                                        <p:tav tm="0">
                                          <p:val>
                                            <p:strVal val="#ppt_y-.1"/>
                                          </p:val>
                                        </p:tav>
                                        <p:tav tm="100000">
                                          <p:val>
                                            <p:strVal val="#ppt_y"/>
                                          </p:val>
                                        </p:tav>
                                      </p:tavLst>
                                    </p:anim>
                                  </p:childTnLst>
                                </p:cTn>
                              </p:par>
                              <p:par>
                                <p:cTn id="14" presetID="3" presetClass="emph" presetSubtype="2" fill="hold" nodeType="withEffect">
                                  <p:stCondLst>
                                    <p:cond delay="0"/>
                                  </p:stCondLst>
                                  <p:iterate type="wd">
                                    <p:tmPct val="0"/>
                                  </p:iterate>
                                  <p:childTnLst>
                                    <p:animClr clrSpc="rgb" dir="cw">
                                      <p:cBhvr override="childStyle">
                                        <p:cTn id="15" dur="2000" fill="hold"/>
                                        <p:tgtEl>
                                          <p:spTgt spid="10">
                                            <p:txEl>
                                              <p:pRg st="0" end="0"/>
                                            </p:txEl>
                                          </p:spTgt>
                                        </p:tgtEl>
                                        <p:attrNameLst>
                                          <p:attrName>style.color</p:attrName>
                                        </p:attrNameLst>
                                      </p:cBhvr>
                                      <p:to>
                                        <a:srgbClr val="0E4D3C"/>
                                      </p:to>
                                    </p:animClr>
                                  </p:childTnLst>
                                </p:cTn>
                              </p:par>
                            </p:childTnLst>
                          </p:cTn>
                        </p:par>
                        <p:par>
                          <p:cTn id="16" fill="hold">
                            <p:stCondLst>
                              <p:cond delay="2500"/>
                            </p:stCondLst>
                            <p:childTnLst>
                              <p:par>
                                <p:cTn id="17" presetID="2" presetClass="entr" presetSubtype="8" accel="22000" decel="22000" fill="hold" grpId="0" nodeType="afterEffect">
                                  <p:stCondLst>
                                    <p:cond delay="0"/>
                                  </p:stCondLst>
                                  <p:iterate type="lt">
                                    <p:tmPct val="10000"/>
                                  </p:iterate>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25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20" dur="25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par>
                          <p:cTn id="21" fill="hold">
                            <p:stCondLst>
                              <p:cond delay="7625"/>
                            </p:stCondLst>
                            <p:childTnLst>
                              <p:par>
                                <p:cTn id="22" presetID="42" presetClass="entr" presetSubtype="0" fill="hold" grpId="0" nodeType="afterEffect">
                                  <p:stCondLst>
                                    <p:cond delay="0"/>
                                  </p:stCondLst>
                                  <p:iterate type="wd">
                                    <p:tmPct val="0"/>
                                  </p:iterate>
                                  <p:childTnLst>
                                    <p:set>
                                      <p:cBhvr>
                                        <p:cTn id="23" dur="1" fill="hold">
                                          <p:stCondLst>
                                            <p:cond delay="0"/>
                                          </p:stCondLst>
                                        </p:cTn>
                                        <p:tgtEl>
                                          <p:spTgt spid="11">
                                            <p:txEl>
                                              <p:pRg st="0" end="0"/>
                                            </p:txEl>
                                          </p:spTgt>
                                        </p:tgtEl>
                                        <p:attrNameLst>
                                          <p:attrName>style.visibility</p:attrName>
                                        </p:attrNameLst>
                                      </p:cBhvr>
                                      <p:to>
                                        <p:strVal val="visible"/>
                                      </p:to>
                                    </p:set>
                                    <p:animEffect transition="in" filter="fade">
                                      <p:cBhvr>
                                        <p:cTn id="24" dur="1000"/>
                                        <p:tgtEl>
                                          <p:spTgt spid="11">
                                            <p:txEl>
                                              <p:pRg st="0" end="0"/>
                                            </p:txEl>
                                          </p:spTgt>
                                        </p:tgtEl>
                                      </p:cBhvr>
                                    </p:animEffect>
                                    <p:anim calcmode="lin" valueType="num">
                                      <p:cBhvr>
                                        <p:cTn id="25"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par>
                          <p:cTn id="27" fill="hold">
                            <p:stCondLst>
                              <p:cond delay="8625"/>
                            </p:stCondLst>
                            <p:childTnLst>
                              <p:par>
                                <p:cTn id="28" presetID="42" presetClass="entr" presetSubtype="0" fill="hold" grpId="0" nodeType="afterEffect">
                                  <p:stCondLst>
                                    <p:cond delay="0"/>
                                  </p:stCondLst>
                                  <p:iterate type="wd">
                                    <p:tmPct val="0"/>
                                  </p:iterate>
                                  <p:childTnLst>
                                    <p:set>
                                      <p:cBhvr>
                                        <p:cTn id="29" dur="1" fill="hold">
                                          <p:stCondLst>
                                            <p:cond delay="0"/>
                                          </p:stCondLst>
                                        </p:cTn>
                                        <p:tgtEl>
                                          <p:spTgt spid="8">
                                            <p:txEl>
                                              <p:pRg st="0" end="0"/>
                                            </p:txEl>
                                          </p:spTgt>
                                        </p:tgtEl>
                                        <p:attrNameLst>
                                          <p:attrName>style.visibility</p:attrName>
                                        </p:attrNameLst>
                                      </p:cBhvr>
                                      <p:to>
                                        <p:strVal val="visible"/>
                                      </p:to>
                                    </p:set>
                                    <p:animEffect transition="in" filter="fade">
                                      <p:cBhvr>
                                        <p:cTn id="30" dur="1000"/>
                                        <p:tgtEl>
                                          <p:spTgt spid="8">
                                            <p:txEl>
                                              <p:pRg st="0" end="0"/>
                                            </p:txEl>
                                          </p:spTgt>
                                        </p:tgtEl>
                                      </p:cBhvr>
                                    </p:animEffect>
                                    <p:anim calcmode="lin" valueType="num">
                                      <p:cBhvr>
                                        <p:cTn id="31"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32"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allAtOnce"/>
      <p:bldP spid="16" grpId="0"/>
      <p:bldP spid="6" grpId="0" uiExpand="1" build="p"/>
      <p:bldP spid="10" grpId="0" build="allAtOnce"/>
      <p:bldP spid="8" grpId="0" uiExpand="1"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E24148FD-876B-45A1-A763-6F5D68AB057B}"/>
              </a:ext>
            </a:extLst>
          </p:cNvPr>
          <p:cNvSpPr/>
          <p:nvPr/>
        </p:nvSpPr>
        <p:spPr>
          <a:xfrm>
            <a:off x="858982" y="1720568"/>
            <a:ext cx="10474035" cy="4204356"/>
          </a:xfrm>
          <a:prstGeom prst="rect">
            <a:avLst/>
          </a:prstGeom>
          <a:ln/>
        </p:spPr>
        <p:style>
          <a:lnRef idx="2">
            <a:schemeClr val="accent3"/>
          </a:lnRef>
          <a:fillRef idx="1">
            <a:schemeClr val="lt1"/>
          </a:fillRef>
          <a:effectRef idx="0">
            <a:schemeClr val="accent3"/>
          </a:effectRef>
          <a:fontRef idx="minor">
            <a:schemeClr val="dk1"/>
          </a:fontRef>
        </p:style>
        <p:txBody>
          <a:bodyPr wrap="square">
            <a:spAutoFit/>
          </a:bodyPr>
          <a:lstStyle/>
          <a:p>
            <a:pPr algn="just">
              <a:lnSpc>
                <a:spcPct val="150000"/>
              </a:lnSpc>
            </a:pPr>
            <a:r>
              <a:rPr lang="es-ES" dirty="0"/>
              <a:t>En el ámbito de la innovación militar los estudios encontrados a nivel local son muy escasos ya que la misma se ha planteado desde el liderazgo a nivel superior en base a modelos exitosos de otros países, sin embargo, el modelo teórico es amplio con respecto al tema y se pueden encontrar a nivel local fundamentalmente diferentes estudios y aplicaciones al respecto en los ejércitos del mundo como es el caso de los ejércitos de Estados Unidos, Francia, Inglaterra y España fundamentalmente. Muchos de estos estudios plantean un enfoque práctico de lo que constituye la innovación generalmente mediante la innovación tecnológica y estratégica, pero pocos analizan la necesidad de modificar la estructura mental de los líderes para fomentar la innovación en todas las instancias, que es lo que pretende esta investigación, mediante la adopción del desarrollo de liderazgo innovador aplicado al ámbito militar, lo que supondría garantizar que en cualquier instancia se pueda generar innovación en cualquier área del ámbito militar y la defensa.</a:t>
            </a:r>
            <a:endParaRPr lang="es-ES" dirty="0">
              <a:ea typeface="Calibri" panose="020F0502020204030204" pitchFamily="34" charset="0"/>
              <a:cs typeface="Times New Roman" panose="02020603050405020304" pitchFamily="18" charset="0"/>
            </a:endParaRPr>
          </a:p>
        </p:txBody>
      </p:sp>
      <p:sp>
        <p:nvSpPr>
          <p:cNvPr id="7" name="4 Placa">
            <a:extLst>
              <a:ext uri="{FF2B5EF4-FFF2-40B4-BE49-F238E27FC236}">
                <a16:creationId xmlns:a16="http://schemas.microsoft.com/office/drawing/2014/main" id="{2CDEA21B-F0F9-46B5-AC62-348B7073F483}"/>
              </a:ext>
            </a:extLst>
          </p:cNvPr>
          <p:cNvSpPr/>
          <p:nvPr/>
        </p:nvSpPr>
        <p:spPr>
          <a:xfrm>
            <a:off x="0" y="0"/>
            <a:ext cx="3455719" cy="571504"/>
          </a:xfrm>
          <a:prstGeom prst="snip1Rect">
            <a:avLst/>
          </a:prstGeom>
          <a:solidFill>
            <a:srgbClr val="C00000"/>
          </a:solidFill>
          <a:ln/>
          <a:effectLst>
            <a:outerShdw blurRad="254000" dist="152400" dir="2160000" sx="108000" sy="108000" algn="ctr" rotWithShape="0">
              <a:srgbClr val="000000">
                <a:alpha val="49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es-BO" sz="2400" b="1" dirty="0">
                <a:solidFill>
                  <a:schemeClr val="bg1"/>
                </a:solidFill>
                <a:effectLst>
                  <a:outerShdw blurRad="38100" dist="38100" dir="2700000" algn="tl">
                    <a:srgbClr val="000000">
                      <a:alpha val="43137"/>
                    </a:srgbClr>
                  </a:outerShdw>
                </a:effectLst>
              </a:rPr>
              <a:t>Antecedentes</a:t>
            </a:r>
          </a:p>
        </p:txBody>
      </p:sp>
    </p:spTree>
    <p:extLst>
      <p:ext uri="{BB962C8B-B14F-4D97-AF65-F5344CB8AC3E}">
        <p14:creationId xmlns:p14="http://schemas.microsoft.com/office/powerpoint/2010/main" val="2065026663"/>
      </p:ext>
    </p:extLst>
  </p:cSld>
  <p:clrMapOvr>
    <a:masterClrMapping/>
  </p:clrMapOvr>
  <p:transition spd="slow">
    <p:push/>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14:presetBounceEnd="68000">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14:bounceEnd="68000">
                                          <p:cBhvr additive="base">
                                            <p:cTn id="7" dur="500" fill="hold"/>
                                            <p:tgtEl>
                                              <p:spTgt spid="7"/>
                                            </p:tgtEl>
                                            <p:attrNameLst>
                                              <p:attrName>ppt_x</p:attrName>
                                            </p:attrNameLst>
                                          </p:cBhvr>
                                          <p:tavLst>
                                            <p:tav tm="0">
                                              <p:val>
                                                <p:strVal val="1+#ppt_w/2"/>
                                              </p:val>
                                            </p:tav>
                                            <p:tav tm="100000">
                                              <p:val>
                                                <p:strVal val="#ppt_x"/>
                                              </p:val>
                                            </p:tav>
                                          </p:tavLst>
                                        </p:anim>
                                        <p:anim calcmode="lin" valueType="num" p14:bounceEnd="68000">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105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7"/>
                                            </p:tgtEl>
                                          </p:cBhvr>
                                        </p:animEffect>
                                        <p:animScale>
                                          <p:cBhvr>
                                            <p:cTn id="12" dur="250" autoRev="1" fill="hold"/>
                                            <p:tgtEl>
                                              <p:spTgt spid="7"/>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7" grpId="1"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105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7"/>
                                            </p:tgtEl>
                                          </p:cBhvr>
                                        </p:animEffect>
                                        <p:animScale>
                                          <p:cBhvr>
                                            <p:cTn id="12" dur="250" autoRev="1" fill="hold"/>
                                            <p:tgtEl>
                                              <p:spTgt spid="7"/>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7" grpId="1" animBg="1"/>
        </p:bld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Diagrama 27">
            <a:extLst>
              <a:ext uri="{FF2B5EF4-FFF2-40B4-BE49-F238E27FC236}">
                <a16:creationId xmlns:a16="http://schemas.microsoft.com/office/drawing/2014/main" id="{CB10EF99-297F-41EF-9FFB-C48B559ACFD1}"/>
              </a:ext>
            </a:extLst>
          </p:cNvPr>
          <p:cNvGraphicFramePr/>
          <p:nvPr>
            <p:extLst>
              <p:ext uri="{D42A27DB-BD31-4B8C-83A1-F6EECF244321}">
                <p14:modId xmlns:p14="http://schemas.microsoft.com/office/powerpoint/2010/main" val="3285671108"/>
              </p:ext>
            </p:extLst>
          </p:nvPr>
        </p:nvGraphicFramePr>
        <p:xfrm>
          <a:off x="284205" y="1309818"/>
          <a:ext cx="10738022" cy="53824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Placa">
            <a:extLst>
              <a:ext uri="{FF2B5EF4-FFF2-40B4-BE49-F238E27FC236}">
                <a16:creationId xmlns:a16="http://schemas.microsoft.com/office/drawing/2014/main" id="{D78B8876-E193-4298-8519-AD928A6587CC}"/>
              </a:ext>
            </a:extLst>
          </p:cNvPr>
          <p:cNvSpPr/>
          <p:nvPr/>
        </p:nvSpPr>
        <p:spPr>
          <a:xfrm>
            <a:off x="0" y="0"/>
            <a:ext cx="4720281" cy="571504"/>
          </a:xfrm>
          <a:prstGeom prst="snip1Rect">
            <a:avLst/>
          </a:prstGeom>
          <a:solidFill>
            <a:srgbClr val="C00000"/>
          </a:solidFill>
          <a:ln/>
          <a:effectLst>
            <a:outerShdw blurRad="254000" dist="152400" dir="2160000" sx="108000" sy="108000" algn="ctr" rotWithShape="0">
              <a:srgbClr val="000000">
                <a:alpha val="49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es-BO" sz="2400" b="1" dirty="0">
                <a:solidFill>
                  <a:schemeClr val="bg1"/>
                </a:solidFill>
                <a:effectLst>
                  <a:outerShdw blurRad="38100" dist="38100" dir="2700000" algn="tl">
                    <a:srgbClr val="000000">
                      <a:alpha val="43137"/>
                    </a:srgbClr>
                  </a:outerShdw>
                </a:effectLst>
              </a:rPr>
              <a:t>Fundamentación teórica</a:t>
            </a:r>
          </a:p>
        </p:txBody>
      </p:sp>
    </p:spTree>
    <p:extLst>
      <p:ext uri="{BB962C8B-B14F-4D97-AF65-F5344CB8AC3E}">
        <p14:creationId xmlns:p14="http://schemas.microsoft.com/office/powerpoint/2010/main" val="1344704032"/>
      </p:ext>
    </p:extLst>
  </p:cSld>
  <p:clrMapOvr>
    <a:masterClrMapping/>
  </p:clrMapOvr>
  <p:transition spd="slow">
    <p:push/>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14:presetBounceEnd="68000">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14:bounceEnd="68000">
                                          <p:cBhvr additive="base">
                                            <p:cTn id="7" dur="500" fill="hold"/>
                                            <p:tgtEl>
                                              <p:spTgt spid="5"/>
                                            </p:tgtEl>
                                            <p:attrNameLst>
                                              <p:attrName>ppt_x</p:attrName>
                                            </p:attrNameLst>
                                          </p:cBhvr>
                                          <p:tavLst>
                                            <p:tav tm="0">
                                              <p:val>
                                                <p:strVal val="1+#ppt_w/2"/>
                                              </p:val>
                                            </p:tav>
                                            <p:tav tm="100000">
                                              <p:val>
                                                <p:strVal val="#ppt_x"/>
                                              </p:val>
                                            </p:tav>
                                          </p:tavLst>
                                        </p:anim>
                                        <p:anim calcmode="lin" valueType="num" p14:bounceEnd="68000">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5"/>
                                            </p:tgtEl>
                                          </p:cBhvr>
                                        </p:animEffect>
                                        <p:animScale>
                                          <p:cBhvr>
                                            <p:cTn id="12" dur="250" autoRev="1" fill="hold"/>
                                            <p:tgtEl>
                                              <p:spTgt spid="5"/>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28">
                                                <p:graphicEl>
                                                  <a:dgm id="{02C2A335-B375-4D28-8159-1AEB0938A175}"/>
                                                </p:graphicEl>
                                              </p:spTgt>
                                            </p:tgtEl>
                                            <p:attrNameLst>
                                              <p:attrName>style.visibility</p:attrName>
                                            </p:attrNameLst>
                                          </p:cBhvr>
                                          <p:to>
                                            <p:strVal val="visible"/>
                                          </p:to>
                                        </p:set>
                                        <p:anim calcmode="lin" valueType="num">
                                          <p:cBhvr>
                                            <p:cTn id="17" dur="500" fill="hold"/>
                                            <p:tgtEl>
                                              <p:spTgt spid="28">
                                                <p:graphicEl>
                                                  <a:dgm id="{02C2A335-B375-4D28-8159-1AEB0938A175}"/>
                                                </p:graphicEl>
                                              </p:spTgt>
                                            </p:tgtEl>
                                            <p:attrNameLst>
                                              <p:attrName>ppt_w</p:attrName>
                                            </p:attrNameLst>
                                          </p:cBhvr>
                                          <p:tavLst>
                                            <p:tav tm="0">
                                              <p:val>
                                                <p:fltVal val="0"/>
                                              </p:val>
                                            </p:tav>
                                            <p:tav tm="100000">
                                              <p:val>
                                                <p:strVal val="#ppt_w"/>
                                              </p:val>
                                            </p:tav>
                                          </p:tavLst>
                                        </p:anim>
                                        <p:anim calcmode="lin" valueType="num">
                                          <p:cBhvr>
                                            <p:cTn id="18" dur="500" fill="hold"/>
                                            <p:tgtEl>
                                              <p:spTgt spid="28">
                                                <p:graphicEl>
                                                  <a:dgm id="{02C2A335-B375-4D28-8159-1AEB0938A175}"/>
                                                </p:graphicEl>
                                              </p:spTgt>
                                            </p:tgtEl>
                                            <p:attrNameLst>
                                              <p:attrName>ppt_h</p:attrName>
                                            </p:attrNameLst>
                                          </p:cBhvr>
                                          <p:tavLst>
                                            <p:tav tm="0">
                                              <p:val>
                                                <p:fltVal val="0"/>
                                              </p:val>
                                            </p:tav>
                                            <p:tav tm="100000">
                                              <p:val>
                                                <p:strVal val="#ppt_h"/>
                                              </p:val>
                                            </p:tav>
                                          </p:tavLst>
                                        </p:anim>
                                        <p:animEffect transition="in" filter="fade">
                                          <p:cBhvr>
                                            <p:cTn id="19" dur="500"/>
                                            <p:tgtEl>
                                              <p:spTgt spid="28">
                                                <p:graphicEl>
                                                  <a:dgm id="{02C2A335-B375-4D28-8159-1AEB0938A175}"/>
                                                </p:graphic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28">
                                                <p:graphicEl>
                                                  <a:dgm id="{DE713440-3B5C-4CF1-84CC-0E64CE01B645}"/>
                                                </p:graphicEl>
                                              </p:spTgt>
                                            </p:tgtEl>
                                            <p:attrNameLst>
                                              <p:attrName>style.visibility</p:attrName>
                                            </p:attrNameLst>
                                          </p:cBhvr>
                                          <p:to>
                                            <p:strVal val="visible"/>
                                          </p:to>
                                        </p:set>
                                        <p:anim calcmode="lin" valueType="num">
                                          <p:cBhvr>
                                            <p:cTn id="24" dur="500" fill="hold"/>
                                            <p:tgtEl>
                                              <p:spTgt spid="28">
                                                <p:graphicEl>
                                                  <a:dgm id="{DE713440-3B5C-4CF1-84CC-0E64CE01B645}"/>
                                                </p:graphicEl>
                                              </p:spTgt>
                                            </p:tgtEl>
                                            <p:attrNameLst>
                                              <p:attrName>ppt_w</p:attrName>
                                            </p:attrNameLst>
                                          </p:cBhvr>
                                          <p:tavLst>
                                            <p:tav tm="0">
                                              <p:val>
                                                <p:fltVal val="0"/>
                                              </p:val>
                                            </p:tav>
                                            <p:tav tm="100000">
                                              <p:val>
                                                <p:strVal val="#ppt_w"/>
                                              </p:val>
                                            </p:tav>
                                          </p:tavLst>
                                        </p:anim>
                                        <p:anim calcmode="lin" valueType="num">
                                          <p:cBhvr>
                                            <p:cTn id="25" dur="500" fill="hold"/>
                                            <p:tgtEl>
                                              <p:spTgt spid="28">
                                                <p:graphicEl>
                                                  <a:dgm id="{DE713440-3B5C-4CF1-84CC-0E64CE01B645}"/>
                                                </p:graphicEl>
                                              </p:spTgt>
                                            </p:tgtEl>
                                            <p:attrNameLst>
                                              <p:attrName>ppt_h</p:attrName>
                                            </p:attrNameLst>
                                          </p:cBhvr>
                                          <p:tavLst>
                                            <p:tav tm="0">
                                              <p:val>
                                                <p:fltVal val="0"/>
                                              </p:val>
                                            </p:tav>
                                            <p:tav tm="100000">
                                              <p:val>
                                                <p:strVal val="#ppt_h"/>
                                              </p:val>
                                            </p:tav>
                                          </p:tavLst>
                                        </p:anim>
                                        <p:animEffect transition="in" filter="fade">
                                          <p:cBhvr>
                                            <p:cTn id="26" dur="500"/>
                                            <p:tgtEl>
                                              <p:spTgt spid="28">
                                                <p:graphicEl>
                                                  <a:dgm id="{DE713440-3B5C-4CF1-84CC-0E64CE01B645}"/>
                                                </p:graphic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28">
                                                <p:graphicEl>
                                                  <a:dgm id="{BC0B8DCC-C7AF-42EF-9CAB-C9D9571D341C}"/>
                                                </p:graphicEl>
                                              </p:spTgt>
                                            </p:tgtEl>
                                            <p:attrNameLst>
                                              <p:attrName>style.visibility</p:attrName>
                                            </p:attrNameLst>
                                          </p:cBhvr>
                                          <p:to>
                                            <p:strVal val="visible"/>
                                          </p:to>
                                        </p:set>
                                        <p:anim calcmode="lin" valueType="num">
                                          <p:cBhvr>
                                            <p:cTn id="29" dur="500" fill="hold"/>
                                            <p:tgtEl>
                                              <p:spTgt spid="28">
                                                <p:graphicEl>
                                                  <a:dgm id="{BC0B8DCC-C7AF-42EF-9CAB-C9D9571D341C}"/>
                                                </p:graphicEl>
                                              </p:spTgt>
                                            </p:tgtEl>
                                            <p:attrNameLst>
                                              <p:attrName>ppt_w</p:attrName>
                                            </p:attrNameLst>
                                          </p:cBhvr>
                                          <p:tavLst>
                                            <p:tav tm="0">
                                              <p:val>
                                                <p:fltVal val="0"/>
                                              </p:val>
                                            </p:tav>
                                            <p:tav tm="100000">
                                              <p:val>
                                                <p:strVal val="#ppt_w"/>
                                              </p:val>
                                            </p:tav>
                                          </p:tavLst>
                                        </p:anim>
                                        <p:anim calcmode="lin" valueType="num">
                                          <p:cBhvr>
                                            <p:cTn id="30" dur="500" fill="hold"/>
                                            <p:tgtEl>
                                              <p:spTgt spid="28">
                                                <p:graphicEl>
                                                  <a:dgm id="{BC0B8DCC-C7AF-42EF-9CAB-C9D9571D341C}"/>
                                                </p:graphicEl>
                                              </p:spTgt>
                                            </p:tgtEl>
                                            <p:attrNameLst>
                                              <p:attrName>ppt_h</p:attrName>
                                            </p:attrNameLst>
                                          </p:cBhvr>
                                          <p:tavLst>
                                            <p:tav tm="0">
                                              <p:val>
                                                <p:fltVal val="0"/>
                                              </p:val>
                                            </p:tav>
                                            <p:tav tm="100000">
                                              <p:val>
                                                <p:strVal val="#ppt_h"/>
                                              </p:val>
                                            </p:tav>
                                          </p:tavLst>
                                        </p:anim>
                                        <p:animEffect transition="in" filter="fade">
                                          <p:cBhvr>
                                            <p:cTn id="31" dur="500"/>
                                            <p:tgtEl>
                                              <p:spTgt spid="28">
                                                <p:graphicEl>
                                                  <a:dgm id="{BC0B8DCC-C7AF-42EF-9CAB-C9D9571D341C}"/>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28">
                                                <p:graphicEl>
                                                  <a:dgm id="{819564F6-68C1-4852-B1A5-A123BDE5AE6B}"/>
                                                </p:graphicEl>
                                              </p:spTgt>
                                            </p:tgtEl>
                                            <p:attrNameLst>
                                              <p:attrName>style.visibility</p:attrName>
                                            </p:attrNameLst>
                                          </p:cBhvr>
                                          <p:to>
                                            <p:strVal val="visible"/>
                                          </p:to>
                                        </p:set>
                                        <p:anim calcmode="lin" valueType="num">
                                          <p:cBhvr>
                                            <p:cTn id="36" dur="500" fill="hold"/>
                                            <p:tgtEl>
                                              <p:spTgt spid="28">
                                                <p:graphicEl>
                                                  <a:dgm id="{819564F6-68C1-4852-B1A5-A123BDE5AE6B}"/>
                                                </p:graphicEl>
                                              </p:spTgt>
                                            </p:tgtEl>
                                            <p:attrNameLst>
                                              <p:attrName>ppt_w</p:attrName>
                                            </p:attrNameLst>
                                          </p:cBhvr>
                                          <p:tavLst>
                                            <p:tav tm="0">
                                              <p:val>
                                                <p:fltVal val="0"/>
                                              </p:val>
                                            </p:tav>
                                            <p:tav tm="100000">
                                              <p:val>
                                                <p:strVal val="#ppt_w"/>
                                              </p:val>
                                            </p:tav>
                                          </p:tavLst>
                                        </p:anim>
                                        <p:anim calcmode="lin" valueType="num">
                                          <p:cBhvr>
                                            <p:cTn id="37" dur="500" fill="hold"/>
                                            <p:tgtEl>
                                              <p:spTgt spid="28">
                                                <p:graphicEl>
                                                  <a:dgm id="{819564F6-68C1-4852-B1A5-A123BDE5AE6B}"/>
                                                </p:graphicEl>
                                              </p:spTgt>
                                            </p:tgtEl>
                                            <p:attrNameLst>
                                              <p:attrName>ppt_h</p:attrName>
                                            </p:attrNameLst>
                                          </p:cBhvr>
                                          <p:tavLst>
                                            <p:tav tm="0">
                                              <p:val>
                                                <p:fltVal val="0"/>
                                              </p:val>
                                            </p:tav>
                                            <p:tav tm="100000">
                                              <p:val>
                                                <p:strVal val="#ppt_h"/>
                                              </p:val>
                                            </p:tav>
                                          </p:tavLst>
                                        </p:anim>
                                        <p:animEffect transition="in" filter="fade">
                                          <p:cBhvr>
                                            <p:cTn id="38" dur="500"/>
                                            <p:tgtEl>
                                              <p:spTgt spid="28">
                                                <p:graphicEl>
                                                  <a:dgm id="{819564F6-68C1-4852-B1A5-A123BDE5AE6B}"/>
                                                </p:graphicEl>
                                              </p:spTgt>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28">
                                                <p:graphicEl>
                                                  <a:dgm id="{57B28A86-9A50-4B91-97F4-D9A2CC38080D}"/>
                                                </p:graphicEl>
                                              </p:spTgt>
                                            </p:tgtEl>
                                            <p:attrNameLst>
                                              <p:attrName>style.visibility</p:attrName>
                                            </p:attrNameLst>
                                          </p:cBhvr>
                                          <p:to>
                                            <p:strVal val="visible"/>
                                          </p:to>
                                        </p:set>
                                        <p:anim calcmode="lin" valueType="num">
                                          <p:cBhvr>
                                            <p:cTn id="41" dur="500" fill="hold"/>
                                            <p:tgtEl>
                                              <p:spTgt spid="28">
                                                <p:graphicEl>
                                                  <a:dgm id="{57B28A86-9A50-4B91-97F4-D9A2CC38080D}"/>
                                                </p:graphicEl>
                                              </p:spTgt>
                                            </p:tgtEl>
                                            <p:attrNameLst>
                                              <p:attrName>ppt_w</p:attrName>
                                            </p:attrNameLst>
                                          </p:cBhvr>
                                          <p:tavLst>
                                            <p:tav tm="0">
                                              <p:val>
                                                <p:fltVal val="0"/>
                                              </p:val>
                                            </p:tav>
                                            <p:tav tm="100000">
                                              <p:val>
                                                <p:strVal val="#ppt_w"/>
                                              </p:val>
                                            </p:tav>
                                          </p:tavLst>
                                        </p:anim>
                                        <p:anim calcmode="lin" valueType="num">
                                          <p:cBhvr>
                                            <p:cTn id="42" dur="500" fill="hold"/>
                                            <p:tgtEl>
                                              <p:spTgt spid="28">
                                                <p:graphicEl>
                                                  <a:dgm id="{57B28A86-9A50-4B91-97F4-D9A2CC38080D}"/>
                                                </p:graphicEl>
                                              </p:spTgt>
                                            </p:tgtEl>
                                            <p:attrNameLst>
                                              <p:attrName>ppt_h</p:attrName>
                                            </p:attrNameLst>
                                          </p:cBhvr>
                                          <p:tavLst>
                                            <p:tav tm="0">
                                              <p:val>
                                                <p:fltVal val="0"/>
                                              </p:val>
                                            </p:tav>
                                            <p:tav tm="100000">
                                              <p:val>
                                                <p:strVal val="#ppt_h"/>
                                              </p:val>
                                            </p:tav>
                                          </p:tavLst>
                                        </p:anim>
                                        <p:animEffect transition="in" filter="fade">
                                          <p:cBhvr>
                                            <p:cTn id="43" dur="500"/>
                                            <p:tgtEl>
                                              <p:spTgt spid="28">
                                                <p:graphicEl>
                                                  <a:dgm id="{57B28A86-9A50-4B91-97F4-D9A2CC38080D}"/>
                                                </p:graphic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28">
                                                <p:graphicEl>
                                                  <a:dgm id="{19FFB2F5-B672-45E6-99CD-B74E981EDFEC}"/>
                                                </p:graphicEl>
                                              </p:spTgt>
                                            </p:tgtEl>
                                            <p:attrNameLst>
                                              <p:attrName>style.visibility</p:attrName>
                                            </p:attrNameLst>
                                          </p:cBhvr>
                                          <p:to>
                                            <p:strVal val="visible"/>
                                          </p:to>
                                        </p:set>
                                        <p:anim calcmode="lin" valueType="num">
                                          <p:cBhvr>
                                            <p:cTn id="48" dur="500" fill="hold"/>
                                            <p:tgtEl>
                                              <p:spTgt spid="28">
                                                <p:graphicEl>
                                                  <a:dgm id="{19FFB2F5-B672-45E6-99CD-B74E981EDFEC}"/>
                                                </p:graphicEl>
                                              </p:spTgt>
                                            </p:tgtEl>
                                            <p:attrNameLst>
                                              <p:attrName>ppt_w</p:attrName>
                                            </p:attrNameLst>
                                          </p:cBhvr>
                                          <p:tavLst>
                                            <p:tav tm="0">
                                              <p:val>
                                                <p:fltVal val="0"/>
                                              </p:val>
                                            </p:tav>
                                            <p:tav tm="100000">
                                              <p:val>
                                                <p:strVal val="#ppt_w"/>
                                              </p:val>
                                            </p:tav>
                                          </p:tavLst>
                                        </p:anim>
                                        <p:anim calcmode="lin" valueType="num">
                                          <p:cBhvr>
                                            <p:cTn id="49" dur="500" fill="hold"/>
                                            <p:tgtEl>
                                              <p:spTgt spid="28">
                                                <p:graphicEl>
                                                  <a:dgm id="{19FFB2F5-B672-45E6-99CD-B74E981EDFEC}"/>
                                                </p:graphicEl>
                                              </p:spTgt>
                                            </p:tgtEl>
                                            <p:attrNameLst>
                                              <p:attrName>ppt_h</p:attrName>
                                            </p:attrNameLst>
                                          </p:cBhvr>
                                          <p:tavLst>
                                            <p:tav tm="0">
                                              <p:val>
                                                <p:fltVal val="0"/>
                                              </p:val>
                                            </p:tav>
                                            <p:tav tm="100000">
                                              <p:val>
                                                <p:strVal val="#ppt_h"/>
                                              </p:val>
                                            </p:tav>
                                          </p:tavLst>
                                        </p:anim>
                                        <p:animEffect transition="in" filter="fade">
                                          <p:cBhvr>
                                            <p:cTn id="50" dur="500"/>
                                            <p:tgtEl>
                                              <p:spTgt spid="28">
                                                <p:graphicEl>
                                                  <a:dgm id="{19FFB2F5-B672-45E6-99CD-B74E981EDFEC}"/>
                                                </p:graphicEl>
                                              </p:spTgt>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28">
                                                <p:graphicEl>
                                                  <a:dgm id="{78FB23FB-2C2D-4912-B602-D84B4AF6B587}"/>
                                                </p:graphicEl>
                                              </p:spTgt>
                                            </p:tgtEl>
                                            <p:attrNameLst>
                                              <p:attrName>style.visibility</p:attrName>
                                            </p:attrNameLst>
                                          </p:cBhvr>
                                          <p:to>
                                            <p:strVal val="visible"/>
                                          </p:to>
                                        </p:set>
                                        <p:anim calcmode="lin" valueType="num">
                                          <p:cBhvr>
                                            <p:cTn id="53" dur="500" fill="hold"/>
                                            <p:tgtEl>
                                              <p:spTgt spid="28">
                                                <p:graphicEl>
                                                  <a:dgm id="{78FB23FB-2C2D-4912-B602-D84B4AF6B587}"/>
                                                </p:graphicEl>
                                              </p:spTgt>
                                            </p:tgtEl>
                                            <p:attrNameLst>
                                              <p:attrName>ppt_w</p:attrName>
                                            </p:attrNameLst>
                                          </p:cBhvr>
                                          <p:tavLst>
                                            <p:tav tm="0">
                                              <p:val>
                                                <p:fltVal val="0"/>
                                              </p:val>
                                            </p:tav>
                                            <p:tav tm="100000">
                                              <p:val>
                                                <p:strVal val="#ppt_w"/>
                                              </p:val>
                                            </p:tav>
                                          </p:tavLst>
                                        </p:anim>
                                        <p:anim calcmode="lin" valueType="num">
                                          <p:cBhvr>
                                            <p:cTn id="54" dur="500" fill="hold"/>
                                            <p:tgtEl>
                                              <p:spTgt spid="28">
                                                <p:graphicEl>
                                                  <a:dgm id="{78FB23FB-2C2D-4912-B602-D84B4AF6B587}"/>
                                                </p:graphicEl>
                                              </p:spTgt>
                                            </p:tgtEl>
                                            <p:attrNameLst>
                                              <p:attrName>ppt_h</p:attrName>
                                            </p:attrNameLst>
                                          </p:cBhvr>
                                          <p:tavLst>
                                            <p:tav tm="0">
                                              <p:val>
                                                <p:fltVal val="0"/>
                                              </p:val>
                                            </p:tav>
                                            <p:tav tm="100000">
                                              <p:val>
                                                <p:strVal val="#ppt_h"/>
                                              </p:val>
                                            </p:tav>
                                          </p:tavLst>
                                        </p:anim>
                                        <p:animEffect transition="in" filter="fade">
                                          <p:cBhvr>
                                            <p:cTn id="55" dur="500"/>
                                            <p:tgtEl>
                                              <p:spTgt spid="28">
                                                <p:graphicEl>
                                                  <a:dgm id="{78FB23FB-2C2D-4912-B602-D84B4AF6B587}"/>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53" presetClass="entr" presetSubtype="16" fill="hold" grpId="0" nodeType="clickEffect">
                                      <p:stCondLst>
                                        <p:cond delay="0"/>
                                      </p:stCondLst>
                                      <p:childTnLst>
                                        <p:set>
                                          <p:cBhvr>
                                            <p:cTn id="59" dur="1" fill="hold">
                                              <p:stCondLst>
                                                <p:cond delay="0"/>
                                              </p:stCondLst>
                                            </p:cTn>
                                            <p:tgtEl>
                                              <p:spTgt spid="28">
                                                <p:graphicEl>
                                                  <a:dgm id="{EE44D90E-335B-45A4-B6C7-4A75FC5AE1CC}"/>
                                                </p:graphicEl>
                                              </p:spTgt>
                                            </p:tgtEl>
                                            <p:attrNameLst>
                                              <p:attrName>style.visibility</p:attrName>
                                            </p:attrNameLst>
                                          </p:cBhvr>
                                          <p:to>
                                            <p:strVal val="visible"/>
                                          </p:to>
                                        </p:set>
                                        <p:anim calcmode="lin" valueType="num">
                                          <p:cBhvr>
                                            <p:cTn id="60" dur="500" fill="hold"/>
                                            <p:tgtEl>
                                              <p:spTgt spid="28">
                                                <p:graphicEl>
                                                  <a:dgm id="{EE44D90E-335B-45A4-B6C7-4A75FC5AE1CC}"/>
                                                </p:graphicEl>
                                              </p:spTgt>
                                            </p:tgtEl>
                                            <p:attrNameLst>
                                              <p:attrName>ppt_w</p:attrName>
                                            </p:attrNameLst>
                                          </p:cBhvr>
                                          <p:tavLst>
                                            <p:tav tm="0">
                                              <p:val>
                                                <p:fltVal val="0"/>
                                              </p:val>
                                            </p:tav>
                                            <p:tav tm="100000">
                                              <p:val>
                                                <p:strVal val="#ppt_w"/>
                                              </p:val>
                                            </p:tav>
                                          </p:tavLst>
                                        </p:anim>
                                        <p:anim calcmode="lin" valueType="num">
                                          <p:cBhvr>
                                            <p:cTn id="61" dur="500" fill="hold"/>
                                            <p:tgtEl>
                                              <p:spTgt spid="28">
                                                <p:graphicEl>
                                                  <a:dgm id="{EE44D90E-335B-45A4-B6C7-4A75FC5AE1CC}"/>
                                                </p:graphicEl>
                                              </p:spTgt>
                                            </p:tgtEl>
                                            <p:attrNameLst>
                                              <p:attrName>ppt_h</p:attrName>
                                            </p:attrNameLst>
                                          </p:cBhvr>
                                          <p:tavLst>
                                            <p:tav tm="0">
                                              <p:val>
                                                <p:fltVal val="0"/>
                                              </p:val>
                                            </p:tav>
                                            <p:tav tm="100000">
                                              <p:val>
                                                <p:strVal val="#ppt_h"/>
                                              </p:val>
                                            </p:tav>
                                          </p:tavLst>
                                        </p:anim>
                                        <p:animEffect transition="in" filter="fade">
                                          <p:cBhvr>
                                            <p:cTn id="62" dur="500"/>
                                            <p:tgtEl>
                                              <p:spTgt spid="28">
                                                <p:graphicEl>
                                                  <a:dgm id="{EE44D90E-335B-45A4-B6C7-4A75FC5AE1CC}"/>
                                                </p:graphicEl>
                                              </p:spTgt>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28">
                                                <p:graphicEl>
                                                  <a:dgm id="{71CA24CA-D6F8-4953-BD80-33565004587E}"/>
                                                </p:graphicEl>
                                              </p:spTgt>
                                            </p:tgtEl>
                                            <p:attrNameLst>
                                              <p:attrName>style.visibility</p:attrName>
                                            </p:attrNameLst>
                                          </p:cBhvr>
                                          <p:to>
                                            <p:strVal val="visible"/>
                                          </p:to>
                                        </p:set>
                                        <p:anim calcmode="lin" valueType="num">
                                          <p:cBhvr>
                                            <p:cTn id="65" dur="500" fill="hold"/>
                                            <p:tgtEl>
                                              <p:spTgt spid="28">
                                                <p:graphicEl>
                                                  <a:dgm id="{71CA24CA-D6F8-4953-BD80-33565004587E}"/>
                                                </p:graphicEl>
                                              </p:spTgt>
                                            </p:tgtEl>
                                            <p:attrNameLst>
                                              <p:attrName>ppt_w</p:attrName>
                                            </p:attrNameLst>
                                          </p:cBhvr>
                                          <p:tavLst>
                                            <p:tav tm="0">
                                              <p:val>
                                                <p:fltVal val="0"/>
                                              </p:val>
                                            </p:tav>
                                            <p:tav tm="100000">
                                              <p:val>
                                                <p:strVal val="#ppt_w"/>
                                              </p:val>
                                            </p:tav>
                                          </p:tavLst>
                                        </p:anim>
                                        <p:anim calcmode="lin" valueType="num">
                                          <p:cBhvr>
                                            <p:cTn id="66" dur="500" fill="hold"/>
                                            <p:tgtEl>
                                              <p:spTgt spid="28">
                                                <p:graphicEl>
                                                  <a:dgm id="{71CA24CA-D6F8-4953-BD80-33565004587E}"/>
                                                </p:graphicEl>
                                              </p:spTgt>
                                            </p:tgtEl>
                                            <p:attrNameLst>
                                              <p:attrName>ppt_h</p:attrName>
                                            </p:attrNameLst>
                                          </p:cBhvr>
                                          <p:tavLst>
                                            <p:tav tm="0">
                                              <p:val>
                                                <p:fltVal val="0"/>
                                              </p:val>
                                            </p:tav>
                                            <p:tav tm="100000">
                                              <p:val>
                                                <p:strVal val="#ppt_h"/>
                                              </p:val>
                                            </p:tav>
                                          </p:tavLst>
                                        </p:anim>
                                        <p:animEffect transition="in" filter="fade">
                                          <p:cBhvr>
                                            <p:cTn id="67" dur="500"/>
                                            <p:tgtEl>
                                              <p:spTgt spid="28">
                                                <p:graphicEl>
                                                  <a:dgm id="{71CA24CA-D6F8-4953-BD80-33565004587E}"/>
                                                </p:graphicEl>
                                              </p:spTgt>
                                            </p:tgtEl>
                                          </p:cBhvr>
                                        </p:animEffect>
                                      </p:childTnLst>
                                    </p:cTn>
                                  </p:par>
                                </p:childTnLst>
                              </p:cTn>
                            </p:par>
                          </p:childTnLst>
                        </p:cTn>
                      </p:par>
                      <p:par>
                        <p:cTn id="68" fill="hold">
                          <p:stCondLst>
                            <p:cond delay="indefinite"/>
                          </p:stCondLst>
                          <p:childTnLst>
                            <p:par>
                              <p:cTn id="69" fill="hold">
                                <p:stCondLst>
                                  <p:cond delay="0"/>
                                </p:stCondLst>
                                <p:childTnLst>
                                  <p:par>
                                    <p:cTn id="70" presetID="53" presetClass="entr" presetSubtype="16" fill="hold" grpId="0" nodeType="clickEffect">
                                      <p:stCondLst>
                                        <p:cond delay="0"/>
                                      </p:stCondLst>
                                      <p:childTnLst>
                                        <p:set>
                                          <p:cBhvr>
                                            <p:cTn id="71" dur="1" fill="hold">
                                              <p:stCondLst>
                                                <p:cond delay="0"/>
                                              </p:stCondLst>
                                            </p:cTn>
                                            <p:tgtEl>
                                              <p:spTgt spid="28">
                                                <p:graphicEl>
                                                  <a:dgm id="{48B16DE5-B813-44CE-8978-F252696CFEC0}"/>
                                                </p:graphicEl>
                                              </p:spTgt>
                                            </p:tgtEl>
                                            <p:attrNameLst>
                                              <p:attrName>style.visibility</p:attrName>
                                            </p:attrNameLst>
                                          </p:cBhvr>
                                          <p:to>
                                            <p:strVal val="visible"/>
                                          </p:to>
                                        </p:set>
                                        <p:anim calcmode="lin" valueType="num">
                                          <p:cBhvr>
                                            <p:cTn id="72" dur="500" fill="hold"/>
                                            <p:tgtEl>
                                              <p:spTgt spid="28">
                                                <p:graphicEl>
                                                  <a:dgm id="{48B16DE5-B813-44CE-8978-F252696CFEC0}"/>
                                                </p:graphicEl>
                                              </p:spTgt>
                                            </p:tgtEl>
                                            <p:attrNameLst>
                                              <p:attrName>ppt_w</p:attrName>
                                            </p:attrNameLst>
                                          </p:cBhvr>
                                          <p:tavLst>
                                            <p:tav tm="0">
                                              <p:val>
                                                <p:fltVal val="0"/>
                                              </p:val>
                                            </p:tav>
                                            <p:tav tm="100000">
                                              <p:val>
                                                <p:strVal val="#ppt_w"/>
                                              </p:val>
                                            </p:tav>
                                          </p:tavLst>
                                        </p:anim>
                                        <p:anim calcmode="lin" valueType="num">
                                          <p:cBhvr>
                                            <p:cTn id="73" dur="500" fill="hold"/>
                                            <p:tgtEl>
                                              <p:spTgt spid="28">
                                                <p:graphicEl>
                                                  <a:dgm id="{48B16DE5-B813-44CE-8978-F252696CFEC0}"/>
                                                </p:graphicEl>
                                              </p:spTgt>
                                            </p:tgtEl>
                                            <p:attrNameLst>
                                              <p:attrName>ppt_h</p:attrName>
                                            </p:attrNameLst>
                                          </p:cBhvr>
                                          <p:tavLst>
                                            <p:tav tm="0">
                                              <p:val>
                                                <p:fltVal val="0"/>
                                              </p:val>
                                            </p:tav>
                                            <p:tav tm="100000">
                                              <p:val>
                                                <p:strVal val="#ppt_h"/>
                                              </p:val>
                                            </p:tav>
                                          </p:tavLst>
                                        </p:anim>
                                        <p:animEffect transition="in" filter="fade">
                                          <p:cBhvr>
                                            <p:cTn id="74" dur="500"/>
                                            <p:tgtEl>
                                              <p:spTgt spid="28">
                                                <p:graphicEl>
                                                  <a:dgm id="{48B16DE5-B813-44CE-8978-F252696CFEC0}"/>
                                                </p:graphicEl>
                                              </p:spTgt>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28">
                                                <p:graphicEl>
                                                  <a:dgm id="{EBC00EC8-C0D2-4D98-9091-12CCC98A78D6}"/>
                                                </p:graphicEl>
                                              </p:spTgt>
                                            </p:tgtEl>
                                            <p:attrNameLst>
                                              <p:attrName>style.visibility</p:attrName>
                                            </p:attrNameLst>
                                          </p:cBhvr>
                                          <p:to>
                                            <p:strVal val="visible"/>
                                          </p:to>
                                        </p:set>
                                        <p:anim calcmode="lin" valueType="num">
                                          <p:cBhvr>
                                            <p:cTn id="77" dur="500" fill="hold"/>
                                            <p:tgtEl>
                                              <p:spTgt spid="28">
                                                <p:graphicEl>
                                                  <a:dgm id="{EBC00EC8-C0D2-4D98-9091-12CCC98A78D6}"/>
                                                </p:graphicEl>
                                              </p:spTgt>
                                            </p:tgtEl>
                                            <p:attrNameLst>
                                              <p:attrName>ppt_w</p:attrName>
                                            </p:attrNameLst>
                                          </p:cBhvr>
                                          <p:tavLst>
                                            <p:tav tm="0">
                                              <p:val>
                                                <p:fltVal val="0"/>
                                              </p:val>
                                            </p:tav>
                                            <p:tav tm="100000">
                                              <p:val>
                                                <p:strVal val="#ppt_w"/>
                                              </p:val>
                                            </p:tav>
                                          </p:tavLst>
                                        </p:anim>
                                        <p:anim calcmode="lin" valueType="num">
                                          <p:cBhvr>
                                            <p:cTn id="78" dur="500" fill="hold"/>
                                            <p:tgtEl>
                                              <p:spTgt spid="28">
                                                <p:graphicEl>
                                                  <a:dgm id="{EBC00EC8-C0D2-4D98-9091-12CCC98A78D6}"/>
                                                </p:graphicEl>
                                              </p:spTgt>
                                            </p:tgtEl>
                                            <p:attrNameLst>
                                              <p:attrName>ppt_h</p:attrName>
                                            </p:attrNameLst>
                                          </p:cBhvr>
                                          <p:tavLst>
                                            <p:tav tm="0">
                                              <p:val>
                                                <p:fltVal val="0"/>
                                              </p:val>
                                            </p:tav>
                                            <p:tav tm="100000">
                                              <p:val>
                                                <p:strVal val="#ppt_h"/>
                                              </p:val>
                                            </p:tav>
                                          </p:tavLst>
                                        </p:anim>
                                        <p:animEffect transition="in" filter="fade">
                                          <p:cBhvr>
                                            <p:cTn id="79" dur="500"/>
                                            <p:tgtEl>
                                              <p:spTgt spid="28">
                                                <p:graphicEl>
                                                  <a:dgm id="{EBC00EC8-C0D2-4D98-9091-12CCC98A78D6}"/>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28">
                                                <p:graphicEl>
                                                  <a:dgm id="{A020FA58-F096-4DAC-9088-A39ACC7CAFAB}"/>
                                                </p:graphicEl>
                                              </p:spTgt>
                                            </p:tgtEl>
                                            <p:attrNameLst>
                                              <p:attrName>style.visibility</p:attrName>
                                            </p:attrNameLst>
                                          </p:cBhvr>
                                          <p:to>
                                            <p:strVal val="visible"/>
                                          </p:to>
                                        </p:set>
                                        <p:anim calcmode="lin" valueType="num">
                                          <p:cBhvr>
                                            <p:cTn id="84" dur="500" fill="hold"/>
                                            <p:tgtEl>
                                              <p:spTgt spid="28">
                                                <p:graphicEl>
                                                  <a:dgm id="{A020FA58-F096-4DAC-9088-A39ACC7CAFAB}"/>
                                                </p:graphicEl>
                                              </p:spTgt>
                                            </p:tgtEl>
                                            <p:attrNameLst>
                                              <p:attrName>ppt_w</p:attrName>
                                            </p:attrNameLst>
                                          </p:cBhvr>
                                          <p:tavLst>
                                            <p:tav tm="0">
                                              <p:val>
                                                <p:fltVal val="0"/>
                                              </p:val>
                                            </p:tav>
                                            <p:tav tm="100000">
                                              <p:val>
                                                <p:strVal val="#ppt_w"/>
                                              </p:val>
                                            </p:tav>
                                          </p:tavLst>
                                        </p:anim>
                                        <p:anim calcmode="lin" valueType="num">
                                          <p:cBhvr>
                                            <p:cTn id="85" dur="500" fill="hold"/>
                                            <p:tgtEl>
                                              <p:spTgt spid="28">
                                                <p:graphicEl>
                                                  <a:dgm id="{A020FA58-F096-4DAC-9088-A39ACC7CAFAB}"/>
                                                </p:graphicEl>
                                              </p:spTgt>
                                            </p:tgtEl>
                                            <p:attrNameLst>
                                              <p:attrName>ppt_h</p:attrName>
                                            </p:attrNameLst>
                                          </p:cBhvr>
                                          <p:tavLst>
                                            <p:tav tm="0">
                                              <p:val>
                                                <p:fltVal val="0"/>
                                              </p:val>
                                            </p:tav>
                                            <p:tav tm="100000">
                                              <p:val>
                                                <p:strVal val="#ppt_h"/>
                                              </p:val>
                                            </p:tav>
                                          </p:tavLst>
                                        </p:anim>
                                        <p:animEffect transition="in" filter="fade">
                                          <p:cBhvr>
                                            <p:cTn id="86" dur="500"/>
                                            <p:tgtEl>
                                              <p:spTgt spid="28">
                                                <p:graphicEl>
                                                  <a:dgm id="{A020FA58-F096-4DAC-9088-A39ACC7CAFAB}"/>
                                                </p:graphicEl>
                                              </p:spTgt>
                                            </p:tgtEl>
                                          </p:cBhvr>
                                        </p:animEffect>
                                      </p:childTnLst>
                                    </p:cTn>
                                  </p:par>
                                  <p:par>
                                    <p:cTn id="87" presetID="53" presetClass="entr" presetSubtype="16" fill="hold" grpId="0" nodeType="withEffect">
                                      <p:stCondLst>
                                        <p:cond delay="0"/>
                                      </p:stCondLst>
                                      <p:childTnLst>
                                        <p:set>
                                          <p:cBhvr>
                                            <p:cTn id="88" dur="1" fill="hold">
                                              <p:stCondLst>
                                                <p:cond delay="0"/>
                                              </p:stCondLst>
                                            </p:cTn>
                                            <p:tgtEl>
                                              <p:spTgt spid="28">
                                                <p:graphicEl>
                                                  <a:dgm id="{B5841E63-F38B-4889-932A-C1DDA329CB81}"/>
                                                </p:graphicEl>
                                              </p:spTgt>
                                            </p:tgtEl>
                                            <p:attrNameLst>
                                              <p:attrName>style.visibility</p:attrName>
                                            </p:attrNameLst>
                                          </p:cBhvr>
                                          <p:to>
                                            <p:strVal val="visible"/>
                                          </p:to>
                                        </p:set>
                                        <p:anim calcmode="lin" valueType="num">
                                          <p:cBhvr>
                                            <p:cTn id="89" dur="500" fill="hold"/>
                                            <p:tgtEl>
                                              <p:spTgt spid="28">
                                                <p:graphicEl>
                                                  <a:dgm id="{B5841E63-F38B-4889-932A-C1DDA329CB81}"/>
                                                </p:graphicEl>
                                              </p:spTgt>
                                            </p:tgtEl>
                                            <p:attrNameLst>
                                              <p:attrName>ppt_w</p:attrName>
                                            </p:attrNameLst>
                                          </p:cBhvr>
                                          <p:tavLst>
                                            <p:tav tm="0">
                                              <p:val>
                                                <p:fltVal val="0"/>
                                              </p:val>
                                            </p:tav>
                                            <p:tav tm="100000">
                                              <p:val>
                                                <p:strVal val="#ppt_w"/>
                                              </p:val>
                                            </p:tav>
                                          </p:tavLst>
                                        </p:anim>
                                        <p:anim calcmode="lin" valueType="num">
                                          <p:cBhvr>
                                            <p:cTn id="90" dur="500" fill="hold"/>
                                            <p:tgtEl>
                                              <p:spTgt spid="28">
                                                <p:graphicEl>
                                                  <a:dgm id="{B5841E63-F38B-4889-932A-C1DDA329CB81}"/>
                                                </p:graphicEl>
                                              </p:spTgt>
                                            </p:tgtEl>
                                            <p:attrNameLst>
                                              <p:attrName>ppt_h</p:attrName>
                                            </p:attrNameLst>
                                          </p:cBhvr>
                                          <p:tavLst>
                                            <p:tav tm="0">
                                              <p:val>
                                                <p:fltVal val="0"/>
                                              </p:val>
                                            </p:tav>
                                            <p:tav tm="100000">
                                              <p:val>
                                                <p:strVal val="#ppt_h"/>
                                              </p:val>
                                            </p:tav>
                                          </p:tavLst>
                                        </p:anim>
                                        <p:animEffect transition="in" filter="fade">
                                          <p:cBhvr>
                                            <p:cTn id="91" dur="500"/>
                                            <p:tgtEl>
                                              <p:spTgt spid="28">
                                                <p:graphicEl>
                                                  <a:dgm id="{B5841E63-F38B-4889-932A-C1DDA329CB81}"/>
                                                </p:graphicEl>
                                              </p:spTgt>
                                            </p:tgtEl>
                                          </p:cBhvr>
                                        </p:animEffect>
                                      </p:childTnLst>
                                    </p:cTn>
                                  </p:par>
                                </p:childTnLst>
                              </p:cTn>
                            </p:par>
                          </p:childTnLst>
                        </p:cTn>
                      </p:par>
                      <p:par>
                        <p:cTn id="92" fill="hold">
                          <p:stCondLst>
                            <p:cond delay="indefinite"/>
                          </p:stCondLst>
                          <p:childTnLst>
                            <p:par>
                              <p:cTn id="93" fill="hold">
                                <p:stCondLst>
                                  <p:cond delay="0"/>
                                </p:stCondLst>
                                <p:childTnLst>
                                  <p:par>
                                    <p:cTn id="94" presetID="53" presetClass="entr" presetSubtype="16" fill="hold" grpId="0" nodeType="clickEffect">
                                      <p:stCondLst>
                                        <p:cond delay="0"/>
                                      </p:stCondLst>
                                      <p:childTnLst>
                                        <p:set>
                                          <p:cBhvr>
                                            <p:cTn id="95" dur="1" fill="hold">
                                              <p:stCondLst>
                                                <p:cond delay="0"/>
                                              </p:stCondLst>
                                            </p:cTn>
                                            <p:tgtEl>
                                              <p:spTgt spid="28">
                                                <p:graphicEl>
                                                  <a:dgm id="{9B8C4DE7-437B-4F5B-B4E8-08D786664649}"/>
                                                </p:graphicEl>
                                              </p:spTgt>
                                            </p:tgtEl>
                                            <p:attrNameLst>
                                              <p:attrName>style.visibility</p:attrName>
                                            </p:attrNameLst>
                                          </p:cBhvr>
                                          <p:to>
                                            <p:strVal val="visible"/>
                                          </p:to>
                                        </p:set>
                                        <p:anim calcmode="lin" valueType="num">
                                          <p:cBhvr>
                                            <p:cTn id="96" dur="500" fill="hold"/>
                                            <p:tgtEl>
                                              <p:spTgt spid="28">
                                                <p:graphicEl>
                                                  <a:dgm id="{9B8C4DE7-437B-4F5B-B4E8-08D786664649}"/>
                                                </p:graphicEl>
                                              </p:spTgt>
                                            </p:tgtEl>
                                            <p:attrNameLst>
                                              <p:attrName>ppt_w</p:attrName>
                                            </p:attrNameLst>
                                          </p:cBhvr>
                                          <p:tavLst>
                                            <p:tav tm="0">
                                              <p:val>
                                                <p:fltVal val="0"/>
                                              </p:val>
                                            </p:tav>
                                            <p:tav tm="100000">
                                              <p:val>
                                                <p:strVal val="#ppt_w"/>
                                              </p:val>
                                            </p:tav>
                                          </p:tavLst>
                                        </p:anim>
                                        <p:anim calcmode="lin" valueType="num">
                                          <p:cBhvr>
                                            <p:cTn id="97" dur="500" fill="hold"/>
                                            <p:tgtEl>
                                              <p:spTgt spid="28">
                                                <p:graphicEl>
                                                  <a:dgm id="{9B8C4DE7-437B-4F5B-B4E8-08D786664649}"/>
                                                </p:graphicEl>
                                              </p:spTgt>
                                            </p:tgtEl>
                                            <p:attrNameLst>
                                              <p:attrName>ppt_h</p:attrName>
                                            </p:attrNameLst>
                                          </p:cBhvr>
                                          <p:tavLst>
                                            <p:tav tm="0">
                                              <p:val>
                                                <p:fltVal val="0"/>
                                              </p:val>
                                            </p:tav>
                                            <p:tav tm="100000">
                                              <p:val>
                                                <p:strVal val="#ppt_h"/>
                                              </p:val>
                                            </p:tav>
                                          </p:tavLst>
                                        </p:anim>
                                        <p:animEffect transition="in" filter="fade">
                                          <p:cBhvr>
                                            <p:cTn id="98" dur="500"/>
                                            <p:tgtEl>
                                              <p:spTgt spid="28">
                                                <p:graphicEl>
                                                  <a:dgm id="{9B8C4DE7-437B-4F5B-B4E8-08D786664649}"/>
                                                </p:graphicEl>
                                              </p:spTgt>
                                            </p:tgtEl>
                                          </p:cBhvr>
                                        </p:animEffect>
                                      </p:childTnLst>
                                    </p:cTn>
                                  </p:par>
                                  <p:par>
                                    <p:cTn id="99" presetID="53" presetClass="entr" presetSubtype="16" fill="hold" grpId="0" nodeType="withEffect">
                                      <p:stCondLst>
                                        <p:cond delay="0"/>
                                      </p:stCondLst>
                                      <p:childTnLst>
                                        <p:set>
                                          <p:cBhvr>
                                            <p:cTn id="100" dur="1" fill="hold">
                                              <p:stCondLst>
                                                <p:cond delay="0"/>
                                              </p:stCondLst>
                                            </p:cTn>
                                            <p:tgtEl>
                                              <p:spTgt spid="28">
                                                <p:graphicEl>
                                                  <a:dgm id="{005669DF-AB21-4EF7-A5FE-93C7F780CDA5}"/>
                                                </p:graphicEl>
                                              </p:spTgt>
                                            </p:tgtEl>
                                            <p:attrNameLst>
                                              <p:attrName>style.visibility</p:attrName>
                                            </p:attrNameLst>
                                          </p:cBhvr>
                                          <p:to>
                                            <p:strVal val="visible"/>
                                          </p:to>
                                        </p:set>
                                        <p:anim calcmode="lin" valueType="num">
                                          <p:cBhvr>
                                            <p:cTn id="101" dur="500" fill="hold"/>
                                            <p:tgtEl>
                                              <p:spTgt spid="28">
                                                <p:graphicEl>
                                                  <a:dgm id="{005669DF-AB21-4EF7-A5FE-93C7F780CDA5}"/>
                                                </p:graphicEl>
                                              </p:spTgt>
                                            </p:tgtEl>
                                            <p:attrNameLst>
                                              <p:attrName>ppt_w</p:attrName>
                                            </p:attrNameLst>
                                          </p:cBhvr>
                                          <p:tavLst>
                                            <p:tav tm="0">
                                              <p:val>
                                                <p:fltVal val="0"/>
                                              </p:val>
                                            </p:tav>
                                            <p:tav tm="100000">
                                              <p:val>
                                                <p:strVal val="#ppt_w"/>
                                              </p:val>
                                            </p:tav>
                                          </p:tavLst>
                                        </p:anim>
                                        <p:anim calcmode="lin" valueType="num">
                                          <p:cBhvr>
                                            <p:cTn id="102" dur="500" fill="hold"/>
                                            <p:tgtEl>
                                              <p:spTgt spid="28">
                                                <p:graphicEl>
                                                  <a:dgm id="{005669DF-AB21-4EF7-A5FE-93C7F780CDA5}"/>
                                                </p:graphicEl>
                                              </p:spTgt>
                                            </p:tgtEl>
                                            <p:attrNameLst>
                                              <p:attrName>ppt_h</p:attrName>
                                            </p:attrNameLst>
                                          </p:cBhvr>
                                          <p:tavLst>
                                            <p:tav tm="0">
                                              <p:val>
                                                <p:fltVal val="0"/>
                                              </p:val>
                                            </p:tav>
                                            <p:tav tm="100000">
                                              <p:val>
                                                <p:strVal val="#ppt_h"/>
                                              </p:val>
                                            </p:tav>
                                          </p:tavLst>
                                        </p:anim>
                                        <p:animEffect transition="in" filter="fade">
                                          <p:cBhvr>
                                            <p:cTn id="103" dur="500"/>
                                            <p:tgtEl>
                                              <p:spTgt spid="28">
                                                <p:graphicEl>
                                                  <a:dgm id="{005669DF-AB21-4EF7-A5FE-93C7F780CDA5}"/>
                                                </p:graphicEl>
                                              </p:spTgt>
                                            </p:tgtEl>
                                          </p:cBhvr>
                                        </p:animEffect>
                                      </p:childTnLst>
                                    </p:cTn>
                                  </p:par>
                                </p:childTnLst>
                              </p:cTn>
                            </p:par>
                          </p:childTnLst>
                        </p:cTn>
                      </p:par>
                      <p:par>
                        <p:cTn id="104" fill="hold">
                          <p:stCondLst>
                            <p:cond delay="indefinite"/>
                          </p:stCondLst>
                          <p:childTnLst>
                            <p:par>
                              <p:cTn id="105" fill="hold">
                                <p:stCondLst>
                                  <p:cond delay="0"/>
                                </p:stCondLst>
                                <p:childTnLst>
                                  <p:par>
                                    <p:cTn id="106" presetID="53" presetClass="entr" presetSubtype="16" fill="hold" grpId="0" nodeType="clickEffect">
                                      <p:stCondLst>
                                        <p:cond delay="0"/>
                                      </p:stCondLst>
                                      <p:childTnLst>
                                        <p:set>
                                          <p:cBhvr>
                                            <p:cTn id="107" dur="1" fill="hold">
                                              <p:stCondLst>
                                                <p:cond delay="0"/>
                                              </p:stCondLst>
                                            </p:cTn>
                                            <p:tgtEl>
                                              <p:spTgt spid="28">
                                                <p:graphicEl>
                                                  <a:dgm id="{511D6001-F407-4800-B29E-5381F15BD494}"/>
                                                </p:graphicEl>
                                              </p:spTgt>
                                            </p:tgtEl>
                                            <p:attrNameLst>
                                              <p:attrName>style.visibility</p:attrName>
                                            </p:attrNameLst>
                                          </p:cBhvr>
                                          <p:to>
                                            <p:strVal val="visible"/>
                                          </p:to>
                                        </p:set>
                                        <p:anim calcmode="lin" valueType="num">
                                          <p:cBhvr>
                                            <p:cTn id="108" dur="500" fill="hold"/>
                                            <p:tgtEl>
                                              <p:spTgt spid="28">
                                                <p:graphicEl>
                                                  <a:dgm id="{511D6001-F407-4800-B29E-5381F15BD494}"/>
                                                </p:graphicEl>
                                              </p:spTgt>
                                            </p:tgtEl>
                                            <p:attrNameLst>
                                              <p:attrName>ppt_w</p:attrName>
                                            </p:attrNameLst>
                                          </p:cBhvr>
                                          <p:tavLst>
                                            <p:tav tm="0">
                                              <p:val>
                                                <p:fltVal val="0"/>
                                              </p:val>
                                            </p:tav>
                                            <p:tav tm="100000">
                                              <p:val>
                                                <p:strVal val="#ppt_w"/>
                                              </p:val>
                                            </p:tav>
                                          </p:tavLst>
                                        </p:anim>
                                        <p:anim calcmode="lin" valueType="num">
                                          <p:cBhvr>
                                            <p:cTn id="109" dur="500" fill="hold"/>
                                            <p:tgtEl>
                                              <p:spTgt spid="28">
                                                <p:graphicEl>
                                                  <a:dgm id="{511D6001-F407-4800-B29E-5381F15BD494}"/>
                                                </p:graphicEl>
                                              </p:spTgt>
                                            </p:tgtEl>
                                            <p:attrNameLst>
                                              <p:attrName>ppt_h</p:attrName>
                                            </p:attrNameLst>
                                          </p:cBhvr>
                                          <p:tavLst>
                                            <p:tav tm="0">
                                              <p:val>
                                                <p:fltVal val="0"/>
                                              </p:val>
                                            </p:tav>
                                            <p:tav tm="100000">
                                              <p:val>
                                                <p:strVal val="#ppt_h"/>
                                              </p:val>
                                            </p:tav>
                                          </p:tavLst>
                                        </p:anim>
                                        <p:animEffect transition="in" filter="fade">
                                          <p:cBhvr>
                                            <p:cTn id="110" dur="500"/>
                                            <p:tgtEl>
                                              <p:spTgt spid="28">
                                                <p:graphicEl>
                                                  <a:dgm id="{511D6001-F407-4800-B29E-5381F15BD494}"/>
                                                </p:graphicEl>
                                              </p:spTgt>
                                            </p:tgtEl>
                                          </p:cBhvr>
                                        </p:animEffect>
                                      </p:childTnLst>
                                    </p:cTn>
                                  </p:par>
                                  <p:par>
                                    <p:cTn id="111" presetID="53" presetClass="entr" presetSubtype="16" fill="hold" grpId="0" nodeType="withEffect">
                                      <p:stCondLst>
                                        <p:cond delay="0"/>
                                      </p:stCondLst>
                                      <p:childTnLst>
                                        <p:set>
                                          <p:cBhvr>
                                            <p:cTn id="112" dur="1" fill="hold">
                                              <p:stCondLst>
                                                <p:cond delay="0"/>
                                              </p:stCondLst>
                                            </p:cTn>
                                            <p:tgtEl>
                                              <p:spTgt spid="28">
                                                <p:graphicEl>
                                                  <a:dgm id="{E5E6CFD9-F1CD-410E-83F0-BA7246632B4D}"/>
                                                </p:graphicEl>
                                              </p:spTgt>
                                            </p:tgtEl>
                                            <p:attrNameLst>
                                              <p:attrName>style.visibility</p:attrName>
                                            </p:attrNameLst>
                                          </p:cBhvr>
                                          <p:to>
                                            <p:strVal val="visible"/>
                                          </p:to>
                                        </p:set>
                                        <p:anim calcmode="lin" valueType="num">
                                          <p:cBhvr>
                                            <p:cTn id="113" dur="500" fill="hold"/>
                                            <p:tgtEl>
                                              <p:spTgt spid="28">
                                                <p:graphicEl>
                                                  <a:dgm id="{E5E6CFD9-F1CD-410E-83F0-BA7246632B4D}"/>
                                                </p:graphicEl>
                                              </p:spTgt>
                                            </p:tgtEl>
                                            <p:attrNameLst>
                                              <p:attrName>ppt_w</p:attrName>
                                            </p:attrNameLst>
                                          </p:cBhvr>
                                          <p:tavLst>
                                            <p:tav tm="0">
                                              <p:val>
                                                <p:fltVal val="0"/>
                                              </p:val>
                                            </p:tav>
                                            <p:tav tm="100000">
                                              <p:val>
                                                <p:strVal val="#ppt_w"/>
                                              </p:val>
                                            </p:tav>
                                          </p:tavLst>
                                        </p:anim>
                                        <p:anim calcmode="lin" valueType="num">
                                          <p:cBhvr>
                                            <p:cTn id="114" dur="500" fill="hold"/>
                                            <p:tgtEl>
                                              <p:spTgt spid="28">
                                                <p:graphicEl>
                                                  <a:dgm id="{E5E6CFD9-F1CD-410E-83F0-BA7246632B4D}"/>
                                                </p:graphicEl>
                                              </p:spTgt>
                                            </p:tgtEl>
                                            <p:attrNameLst>
                                              <p:attrName>ppt_h</p:attrName>
                                            </p:attrNameLst>
                                          </p:cBhvr>
                                          <p:tavLst>
                                            <p:tav tm="0">
                                              <p:val>
                                                <p:fltVal val="0"/>
                                              </p:val>
                                            </p:tav>
                                            <p:tav tm="100000">
                                              <p:val>
                                                <p:strVal val="#ppt_h"/>
                                              </p:val>
                                            </p:tav>
                                          </p:tavLst>
                                        </p:anim>
                                        <p:animEffect transition="in" filter="fade">
                                          <p:cBhvr>
                                            <p:cTn id="115" dur="500"/>
                                            <p:tgtEl>
                                              <p:spTgt spid="28">
                                                <p:graphicEl>
                                                  <a:dgm id="{E5E6CFD9-F1CD-410E-83F0-BA7246632B4D}"/>
                                                </p:graphicEl>
                                              </p:spTgt>
                                            </p:tgtEl>
                                          </p:cBhvr>
                                        </p:animEffect>
                                      </p:childTnLst>
                                    </p:cTn>
                                  </p:par>
                                </p:childTnLst>
                              </p:cTn>
                            </p:par>
                          </p:childTnLst>
                        </p:cTn>
                      </p:par>
                      <p:par>
                        <p:cTn id="116" fill="hold">
                          <p:stCondLst>
                            <p:cond delay="indefinite"/>
                          </p:stCondLst>
                          <p:childTnLst>
                            <p:par>
                              <p:cTn id="117" fill="hold">
                                <p:stCondLst>
                                  <p:cond delay="0"/>
                                </p:stCondLst>
                                <p:childTnLst>
                                  <p:par>
                                    <p:cTn id="118" presetID="53" presetClass="entr" presetSubtype="16" fill="hold" grpId="0" nodeType="clickEffect">
                                      <p:stCondLst>
                                        <p:cond delay="0"/>
                                      </p:stCondLst>
                                      <p:childTnLst>
                                        <p:set>
                                          <p:cBhvr>
                                            <p:cTn id="119" dur="1" fill="hold">
                                              <p:stCondLst>
                                                <p:cond delay="0"/>
                                              </p:stCondLst>
                                            </p:cTn>
                                            <p:tgtEl>
                                              <p:spTgt spid="28">
                                                <p:graphicEl>
                                                  <a:dgm id="{FC83BE7A-A0FE-457B-BEF6-DFB3701F2CCB}"/>
                                                </p:graphicEl>
                                              </p:spTgt>
                                            </p:tgtEl>
                                            <p:attrNameLst>
                                              <p:attrName>style.visibility</p:attrName>
                                            </p:attrNameLst>
                                          </p:cBhvr>
                                          <p:to>
                                            <p:strVal val="visible"/>
                                          </p:to>
                                        </p:set>
                                        <p:anim calcmode="lin" valueType="num">
                                          <p:cBhvr>
                                            <p:cTn id="120" dur="500" fill="hold"/>
                                            <p:tgtEl>
                                              <p:spTgt spid="28">
                                                <p:graphicEl>
                                                  <a:dgm id="{FC83BE7A-A0FE-457B-BEF6-DFB3701F2CCB}"/>
                                                </p:graphicEl>
                                              </p:spTgt>
                                            </p:tgtEl>
                                            <p:attrNameLst>
                                              <p:attrName>ppt_w</p:attrName>
                                            </p:attrNameLst>
                                          </p:cBhvr>
                                          <p:tavLst>
                                            <p:tav tm="0">
                                              <p:val>
                                                <p:fltVal val="0"/>
                                              </p:val>
                                            </p:tav>
                                            <p:tav tm="100000">
                                              <p:val>
                                                <p:strVal val="#ppt_w"/>
                                              </p:val>
                                            </p:tav>
                                          </p:tavLst>
                                        </p:anim>
                                        <p:anim calcmode="lin" valueType="num">
                                          <p:cBhvr>
                                            <p:cTn id="121" dur="500" fill="hold"/>
                                            <p:tgtEl>
                                              <p:spTgt spid="28">
                                                <p:graphicEl>
                                                  <a:dgm id="{FC83BE7A-A0FE-457B-BEF6-DFB3701F2CCB}"/>
                                                </p:graphicEl>
                                              </p:spTgt>
                                            </p:tgtEl>
                                            <p:attrNameLst>
                                              <p:attrName>ppt_h</p:attrName>
                                            </p:attrNameLst>
                                          </p:cBhvr>
                                          <p:tavLst>
                                            <p:tav tm="0">
                                              <p:val>
                                                <p:fltVal val="0"/>
                                              </p:val>
                                            </p:tav>
                                            <p:tav tm="100000">
                                              <p:val>
                                                <p:strVal val="#ppt_h"/>
                                              </p:val>
                                            </p:tav>
                                          </p:tavLst>
                                        </p:anim>
                                        <p:animEffect transition="in" filter="fade">
                                          <p:cBhvr>
                                            <p:cTn id="122" dur="500"/>
                                            <p:tgtEl>
                                              <p:spTgt spid="28">
                                                <p:graphicEl>
                                                  <a:dgm id="{FC83BE7A-A0FE-457B-BEF6-DFB3701F2CCB}"/>
                                                </p:graphicEl>
                                              </p:spTgt>
                                            </p:tgtEl>
                                          </p:cBhvr>
                                        </p:animEffect>
                                      </p:childTnLst>
                                    </p:cTn>
                                  </p:par>
                                  <p:par>
                                    <p:cTn id="123" presetID="53" presetClass="entr" presetSubtype="16" fill="hold" grpId="0" nodeType="withEffect">
                                      <p:stCondLst>
                                        <p:cond delay="0"/>
                                      </p:stCondLst>
                                      <p:childTnLst>
                                        <p:set>
                                          <p:cBhvr>
                                            <p:cTn id="124" dur="1" fill="hold">
                                              <p:stCondLst>
                                                <p:cond delay="0"/>
                                              </p:stCondLst>
                                            </p:cTn>
                                            <p:tgtEl>
                                              <p:spTgt spid="28">
                                                <p:graphicEl>
                                                  <a:dgm id="{9FD41286-C30F-4C64-AD72-28E56A21FCB3}"/>
                                                </p:graphicEl>
                                              </p:spTgt>
                                            </p:tgtEl>
                                            <p:attrNameLst>
                                              <p:attrName>style.visibility</p:attrName>
                                            </p:attrNameLst>
                                          </p:cBhvr>
                                          <p:to>
                                            <p:strVal val="visible"/>
                                          </p:to>
                                        </p:set>
                                        <p:anim calcmode="lin" valueType="num">
                                          <p:cBhvr>
                                            <p:cTn id="125" dur="500" fill="hold"/>
                                            <p:tgtEl>
                                              <p:spTgt spid="28">
                                                <p:graphicEl>
                                                  <a:dgm id="{9FD41286-C30F-4C64-AD72-28E56A21FCB3}"/>
                                                </p:graphicEl>
                                              </p:spTgt>
                                            </p:tgtEl>
                                            <p:attrNameLst>
                                              <p:attrName>ppt_w</p:attrName>
                                            </p:attrNameLst>
                                          </p:cBhvr>
                                          <p:tavLst>
                                            <p:tav tm="0">
                                              <p:val>
                                                <p:fltVal val="0"/>
                                              </p:val>
                                            </p:tav>
                                            <p:tav tm="100000">
                                              <p:val>
                                                <p:strVal val="#ppt_w"/>
                                              </p:val>
                                            </p:tav>
                                          </p:tavLst>
                                        </p:anim>
                                        <p:anim calcmode="lin" valueType="num">
                                          <p:cBhvr>
                                            <p:cTn id="126" dur="500" fill="hold"/>
                                            <p:tgtEl>
                                              <p:spTgt spid="28">
                                                <p:graphicEl>
                                                  <a:dgm id="{9FD41286-C30F-4C64-AD72-28E56A21FCB3}"/>
                                                </p:graphicEl>
                                              </p:spTgt>
                                            </p:tgtEl>
                                            <p:attrNameLst>
                                              <p:attrName>ppt_h</p:attrName>
                                            </p:attrNameLst>
                                          </p:cBhvr>
                                          <p:tavLst>
                                            <p:tav tm="0">
                                              <p:val>
                                                <p:fltVal val="0"/>
                                              </p:val>
                                            </p:tav>
                                            <p:tav tm="100000">
                                              <p:val>
                                                <p:strVal val="#ppt_h"/>
                                              </p:val>
                                            </p:tav>
                                          </p:tavLst>
                                        </p:anim>
                                        <p:animEffect transition="in" filter="fade">
                                          <p:cBhvr>
                                            <p:cTn id="127" dur="500"/>
                                            <p:tgtEl>
                                              <p:spTgt spid="28">
                                                <p:graphicEl>
                                                  <a:dgm id="{9FD41286-C30F-4C64-AD72-28E56A21FCB3}"/>
                                                </p:graphicEl>
                                              </p:spTgt>
                                            </p:tgtEl>
                                          </p:cBhvr>
                                        </p:animEffect>
                                      </p:childTnLst>
                                    </p:cTn>
                                  </p:par>
                                </p:childTnLst>
                              </p:cTn>
                            </p:par>
                          </p:childTnLst>
                        </p:cTn>
                      </p:par>
                      <p:par>
                        <p:cTn id="128" fill="hold">
                          <p:stCondLst>
                            <p:cond delay="indefinite"/>
                          </p:stCondLst>
                          <p:childTnLst>
                            <p:par>
                              <p:cTn id="129" fill="hold">
                                <p:stCondLst>
                                  <p:cond delay="0"/>
                                </p:stCondLst>
                                <p:childTnLst>
                                  <p:par>
                                    <p:cTn id="130" presetID="53" presetClass="entr" presetSubtype="16" fill="hold" grpId="0" nodeType="clickEffect">
                                      <p:stCondLst>
                                        <p:cond delay="0"/>
                                      </p:stCondLst>
                                      <p:childTnLst>
                                        <p:set>
                                          <p:cBhvr>
                                            <p:cTn id="131" dur="1" fill="hold">
                                              <p:stCondLst>
                                                <p:cond delay="0"/>
                                              </p:stCondLst>
                                            </p:cTn>
                                            <p:tgtEl>
                                              <p:spTgt spid="28">
                                                <p:graphicEl>
                                                  <a:dgm id="{661E3746-809E-4355-B57E-2D27B71A8E44}"/>
                                                </p:graphicEl>
                                              </p:spTgt>
                                            </p:tgtEl>
                                            <p:attrNameLst>
                                              <p:attrName>style.visibility</p:attrName>
                                            </p:attrNameLst>
                                          </p:cBhvr>
                                          <p:to>
                                            <p:strVal val="visible"/>
                                          </p:to>
                                        </p:set>
                                        <p:anim calcmode="lin" valueType="num">
                                          <p:cBhvr>
                                            <p:cTn id="132" dur="500" fill="hold"/>
                                            <p:tgtEl>
                                              <p:spTgt spid="28">
                                                <p:graphicEl>
                                                  <a:dgm id="{661E3746-809E-4355-B57E-2D27B71A8E44}"/>
                                                </p:graphicEl>
                                              </p:spTgt>
                                            </p:tgtEl>
                                            <p:attrNameLst>
                                              <p:attrName>ppt_w</p:attrName>
                                            </p:attrNameLst>
                                          </p:cBhvr>
                                          <p:tavLst>
                                            <p:tav tm="0">
                                              <p:val>
                                                <p:fltVal val="0"/>
                                              </p:val>
                                            </p:tav>
                                            <p:tav tm="100000">
                                              <p:val>
                                                <p:strVal val="#ppt_w"/>
                                              </p:val>
                                            </p:tav>
                                          </p:tavLst>
                                        </p:anim>
                                        <p:anim calcmode="lin" valueType="num">
                                          <p:cBhvr>
                                            <p:cTn id="133" dur="500" fill="hold"/>
                                            <p:tgtEl>
                                              <p:spTgt spid="28">
                                                <p:graphicEl>
                                                  <a:dgm id="{661E3746-809E-4355-B57E-2D27B71A8E44}"/>
                                                </p:graphicEl>
                                              </p:spTgt>
                                            </p:tgtEl>
                                            <p:attrNameLst>
                                              <p:attrName>ppt_h</p:attrName>
                                            </p:attrNameLst>
                                          </p:cBhvr>
                                          <p:tavLst>
                                            <p:tav tm="0">
                                              <p:val>
                                                <p:fltVal val="0"/>
                                              </p:val>
                                            </p:tav>
                                            <p:tav tm="100000">
                                              <p:val>
                                                <p:strVal val="#ppt_h"/>
                                              </p:val>
                                            </p:tav>
                                          </p:tavLst>
                                        </p:anim>
                                        <p:animEffect transition="in" filter="fade">
                                          <p:cBhvr>
                                            <p:cTn id="134" dur="500"/>
                                            <p:tgtEl>
                                              <p:spTgt spid="28">
                                                <p:graphicEl>
                                                  <a:dgm id="{661E3746-809E-4355-B57E-2D27B71A8E44}"/>
                                                </p:graphicEl>
                                              </p:spTgt>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28">
                                                <p:graphicEl>
                                                  <a:dgm id="{403340C1-0C50-4AD8-ABEF-4F50EBFA69AF}"/>
                                                </p:graphicEl>
                                              </p:spTgt>
                                            </p:tgtEl>
                                            <p:attrNameLst>
                                              <p:attrName>style.visibility</p:attrName>
                                            </p:attrNameLst>
                                          </p:cBhvr>
                                          <p:to>
                                            <p:strVal val="visible"/>
                                          </p:to>
                                        </p:set>
                                        <p:anim calcmode="lin" valueType="num">
                                          <p:cBhvr>
                                            <p:cTn id="137" dur="500" fill="hold"/>
                                            <p:tgtEl>
                                              <p:spTgt spid="28">
                                                <p:graphicEl>
                                                  <a:dgm id="{403340C1-0C50-4AD8-ABEF-4F50EBFA69AF}"/>
                                                </p:graphicEl>
                                              </p:spTgt>
                                            </p:tgtEl>
                                            <p:attrNameLst>
                                              <p:attrName>ppt_w</p:attrName>
                                            </p:attrNameLst>
                                          </p:cBhvr>
                                          <p:tavLst>
                                            <p:tav tm="0">
                                              <p:val>
                                                <p:fltVal val="0"/>
                                              </p:val>
                                            </p:tav>
                                            <p:tav tm="100000">
                                              <p:val>
                                                <p:strVal val="#ppt_w"/>
                                              </p:val>
                                            </p:tav>
                                          </p:tavLst>
                                        </p:anim>
                                        <p:anim calcmode="lin" valueType="num">
                                          <p:cBhvr>
                                            <p:cTn id="138" dur="500" fill="hold"/>
                                            <p:tgtEl>
                                              <p:spTgt spid="28">
                                                <p:graphicEl>
                                                  <a:dgm id="{403340C1-0C50-4AD8-ABEF-4F50EBFA69AF}"/>
                                                </p:graphicEl>
                                              </p:spTgt>
                                            </p:tgtEl>
                                            <p:attrNameLst>
                                              <p:attrName>ppt_h</p:attrName>
                                            </p:attrNameLst>
                                          </p:cBhvr>
                                          <p:tavLst>
                                            <p:tav tm="0">
                                              <p:val>
                                                <p:fltVal val="0"/>
                                              </p:val>
                                            </p:tav>
                                            <p:tav tm="100000">
                                              <p:val>
                                                <p:strVal val="#ppt_h"/>
                                              </p:val>
                                            </p:tav>
                                          </p:tavLst>
                                        </p:anim>
                                        <p:animEffect transition="in" filter="fade">
                                          <p:cBhvr>
                                            <p:cTn id="139" dur="500"/>
                                            <p:tgtEl>
                                              <p:spTgt spid="28">
                                                <p:graphicEl>
                                                  <a:dgm id="{403340C1-0C50-4AD8-ABEF-4F50EBFA69AF}"/>
                                                </p:graphicEl>
                                              </p:spTgt>
                                            </p:tgtEl>
                                          </p:cBhvr>
                                        </p:animEffect>
                                      </p:childTnLst>
                                    </p:cTn>
                                  </p:par>
                                </p:childTnLst>
                              </p:cTn>
                            </p:par>
                          </p:childTnLst>
                        </p:cTn>
                      </p:par>
                      <p:par>
                        <p:cTn id="140" fill="hold">
                          <p:stCondLst>
                            <p:cond delay="indefinite"/>
                          </p:stCondLst>
                          <p:childTnLst>
                            <p:par>
                              <p:cTn id="141" fill="hold">
                                <p:stCondLst>
                                  <p:cond delay="0"/>
                                </p:stCondLst>
                                <p:childTnLst>
                                  <p:par>
                                    <p:cTn id="142" presetID="53" presetClass="entr" presetSubtype="16" fill="hold" grpId="0" nodeType="clickEffect">
                                      <p:stCondLst>
                                        <p:cond delay="0"/>
                                      </p:stCondLst>
                                      <p:childTnLst>
                                        <p:set>
                                          <p:cBhvr>
                                            <p:cTn id="143" dur="1" fill="hold">
                                              <p:stCondLst>
                                                <p:cond delay="0"/>
                                              </p:stCondLst>
                                            </p:cTn>
                                            <p:tgtEl>
                                              <p:spTgt spid="28">
                                                <p:graphicEl>
                                                  <a:dgm id="{0DF1FFCE-5D0F-49EE-AB52-E117A674C800}"/>
                                                </p:graphicEl>
                                              </p:spTgt>
                                            </p:tgtEl>
                                            <p:attrNameLst>
                                              <p:attrName>style.visibility</p:attrName>
                                            </p:attrNameLst>
                                          </p:cBhvr>
                                          <p:to>
                                            <p:strVal val="visible"/>
                                          </p:to>
                                        </p:set>
                                        <p:anim calcmode="lin" valueType="num">
                                          <p:cBhvr>
                                            <p:cTn id="144" dur="500" fill="hold"/>
                                            <p:tgtEl>
                                              <p:spTgt spid="28">
                                                <p:graphicEl>
                                                  <a:dgm id="{0DF1FFCE-5D0F-49EE-AB52-E117A674C800}"/>
                                                </p:graphicEl>
                                              </p:spTgt>
                                            </p:tgtEl>
                                            <p:attrNameLst>
                                              <p:attrName>ppt_w</p:attrName>
                                            </p:attrNameLst>
                                          </p:cBhvr>
                                          <p:tavLst>
                                            <p:tav tm="0">
                                              <p:val>
                                                <p:fltVal val="0"/>
                                              </p:val>
                                            </p:tav>
                                            <p:tav tm="100000">
                                              <p:val>
                                                <p:strVal val="#ppt_w"/>
                                              </p:val>
                                            </p:tav>
                                          </p:tavLst>
                                        </p:anim>
                                        <p:anim calcmode="lin" valueType="num">
                                          <p:cBhvr>
                                            <p:cTn id="145" dur="500" fill="hold"/>
                                            <p:tgtEl>
                                              <p:spTgt spid="28">
                                                <p:graphicEl>
                                                  <a:dgm id="{0DF1FFCE-5D0F-49EE-AB52-E117A674C800}"/>
                                                </p:graphicEl>
                                              </p:spTgt>
                                            </p:tgtEl>
                                            <p:attrNameLst>
                                              <p:attrName>ppt_h</p:attrName>
                                            </p:attrNameLst>
                                          </p:cBhvr>
                                          <p:tavLst>
                                            <p:tav tm="0">
                                              <p:val>
                                                <p:fltVal val="0"/>
                                              </p:val>
                                            </p:tav>
                                            <p:tav tm="100000">
                                              <p:val>
                                                <p:strVal val="#ppt_h"/>
                                              </p:val>
                                            </p:tav>
                                          </p:tavLst>
                                        </p:anim>
                                        <p:animEffect transition="in" filter="fade">
                                          <p:cBhvr>
                                            <p:cTn id="146" dur="500"/>
                                            <p:tgtEl>
                                              <p:spTgt spid="28">
                                                <p:graphicEl>
                                                  <a:dgm id="{0DF1FFCE-5D0F-49EE-AB52-E117A674C800}"/>
                                                </p:graphicEl>
                                              </p:spTgt>
                                            </p:tgtEl>
                                          </p:cBhvr>
                                        </p:animEffect>
                                      </p:childTnLst>
                                    </p:cTn>
                                  </p:par>
                                  <p:par>
                                    <p:cTn id="147" presetID="53" presetClass="entr" presetSubtype="16" fill="hold" grpId="0" nodeType="withEffect">
                                      <p:stCondLst>
                                        <p:cond delay="0"/>
                                      </p:stCondLst>
                                      <p:childTnLst>
                                        <p:set>
                                          <p:cBhvr>
                                            <p:cTn id="148" dur="1" fill="hold">
                                              <p:stCondLst>
                                                <p:cond delay="0"/>
                                              </p:stCondLst>
                                            </p:cTn>
                                            <p:tgtEl>
                                              <p:spTgt spid="28">
                                                <p:graphicEl>
                                                  <a:dgm id="{60F4E64C-2923-479D-B2AB-77B658D8965C}"/>
                                                </p:graphicEl>
                                              </p:spTgt>
                                            </p:tgtEl>
                                            <p:attrNameLst>
                                              <p:attrName>style.visibility</p:attrName>
                                            </p:attrNameLst>
                                          </p:cBhvr>
                                          <p:to>
                                            <p:strVal val="visible"/>
                                          </p:to>
                                        </p:set>
                                        <p:anim calcmode="lin" valueType="num">
                                          <p:cBhvr>
                                            <p:cTn id="149" dur="500" fill="hold"/>
                                            <p:tgtEl>
                                              <p:spTgt spid="28">
                                                <p:graphicEl>
                                                  <a:dgm id="{60F4E64C-2923-479D-B2AB-77B658D8965C}"/>
                                                </p:graphicEl>
                                              </p:spTgt>
                                            </p:tgtEl>
                                            <p:attrNameLst>
                                              <p:attrName>ppt_w</p:attrName>
                                            </p:attrNameLst>
                                          </p:cBhvr>
                                          <p:tavLst>
                                            <p:tav tm="0">
                                              <p:val>
                                                <p:fltVal val="0"/>
                                              </p:val>
                                            </p:tav>
                                            <p:tav tm="100000">
                                              <p:val>
                                                <p:strVal val="#ppt_w"/>
                                              </p:val>
                                            </p:tav>
                                          </p:tavLst>
                                        </p:anim>
                                        <p:anim calcmode="lin" valueType="num">
                                          <p:cBhvr>
                                            <p:cTn id="150" dur="500" fill="hold"/>
                                            <p:tgtEl>
                                              <p:spTgt spid="28">
                                                <p:graphicEl>
                                                  <a:dgm id="{60F4E64C-2923-479D-B2AB-77B658D8965C}"/>
                                                </p:graphicEl>
                                              </p:spTgt>
                                            </p:tgtEl>
                                            <p:attrNameLst>
                                              <p:attrName>ppt_h</p:attrName>
                                            </p:attrNameLst>
                                          </p:cBhvr>
                                          <p:tavLst>
                                            <p:tav tm="0">
                                              <p:val>
                                                <p:fltVal val="0"/>
                                              </p:val>
                                            </p:tav>
                                            <p:tav tm="100000">
                                              <p:val>
                                                <p:strVal val="#ppt_h"/>
                                              </p:val>
                                            </p:tav>
                                          </p:tavLst>
                                        </p:anim>
                                        <p:animEffect transition="in" filter="fade">
                                          <p:cBhvr>
                                            <p:cTn id="151" dur="500"/>
                                            <p:tgtEl>
                                              <p:spTgt spid="28">
                                                <p:graphicEl>
                                                  <a:dgm id="{60F4E64C-2923-479D-B2AB-77B658D8965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8" grpId="0">
            <p:bldSub>
              <a:bldDgm bld="lvlOne"/>
            </p:bldSub>
          </p:bldGraphic>
          <p:bldP spid="5" grpId="0" animBg="1"/>
          <p:bldP spid="5" grpId="1"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5"/>
                                            </p:tgtEl>
                                          </p:cBhvr>
                                        </p:animEffect>
                                        <p:animScale>
                                          <p:cBhvr>
                                            <p:cTn id="12" dur="250" autoRev="1" fill="hold"/>
                                            <p:tgtEl>
                                              <p:spTgt spid="5"/>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28">
                                                <p:graphicEl>
                                                  <a:dgm id="{02C2A335-B375-4D28-8159-1AEB0938A175}"/>
                                                </p:graphicEl>
                                              </p:spTgt>
                                            </p:tgtEl>
                                            <p:attrNameLst>
                                              <p:attrName>style.visibility</p:attrName>
                                            </p:attrNameLst>
                                          </p:cBhvr>
                                          <p:to>
                                            <p:strVal val="visible"/>
                                          </p:to>
                                        </p:set>
                                        <p:anim calcmode="lin" valueType="num">
                                          <p:cBhvr>
                                            <p:cTn id="17" dur="500" fill="hold"/>
                                            <p:tgtEl>
                                              <p:spTgt spid="28">
                                                <p:graphicEl>
                                                  <a:dgm id="{02C2A335-B375-4D28-8159-1AEB0938A175}"/>
                                                </p:graphicEl>
                                              </p:spTgt>
                                            </p:tgtEl>
                                            <p:attrNameLst>
                                              <p:attrName>ppt_w</p:attrName>
                                            </p:attrNameLst>
                                          </p:cBhvr>
                                          <p:tavLst>
                                            <p:tav tm="0">
                                              <p:val>
                                                <p:fltVal val="0"/>
                                              </p:val>
                                            </p:tav>
                                            <p:tav tm="100000">
                                              <p:val>
                                                <p:strVal val="#ppt_w"/>
                                              </p:val>
                                            </p:tav>
                                          </p:tavLst>
                                        </p:anim>
                                        <p:anim calcmode="lin" valueType="num">
                                          <p:cBhvr>
                                            <p:cTn id="18" dur="500" fill="hold"/>
                                            <p:tgtEl>
                                              <p:spTgt spid="28">
                                                <p:graphicEl>
                                                  <a:dgm id="{02C2A335-B375-4D28-8159-1AEB0938A175}"/>
                                                </p:graphicEl>
                                              </p:spTgt>
                                            </p:tgtEl>
                                            <p:attrNameLst>
                                              <p:attrName>ppt_h</p:attrName>
                                            </p:attrNameLst>
                                          </p:cBhvr>
                                          <p:tavLst>
                                            <p:tav tm="0">
                                              <p:val>
                                                <p:fltVal val="0"/>
                                              </p:val>
                                            </p:tav>
                                            <p:tav tm="100000">
                                              <p:val>
                                                <p:strVal val="#ppt_h"/>
                                              </p:val>
                                            </p:tav>
                                          </p:tavLst>
                                        </p:anim>
                                        <p:animEffect transition="in" filter="fade">
                                          <p:cBhvr>
                                            <p:cTn id="19" dur="500"/>
                                            <p:tgtEl>
                                              <p:spTgt spid="28">
                                                <p:graphicEl>
                                                  <a:dgm id="{02C2A335-B375-4D28-8159-1AEB0938A175}"/>
                                                </p:graphic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28">
                                                <p:graphicEl>
                                                  <a:dgm id="{DE713440-3B5C-4CF1-84CC-0E64CE01B645}"/>
                                                </p:graphicEl>
                                              </p:spTgt>
                                            </p:tgtEl>
                                            <p:attrNameLst>
                                              <p:attrName>style.visibility</p:attrName>
                                            </p:attrNameLst>
                                          </p:cBhvr>
                                          <p:to>
                                            <p:strVal val="visible"/>
                                          </p:to>
                                        </p:set>
                                        <p:anim calcmode="lin" valueType="num">
                                          <p:cBhvr>
                                            <p:cTn id="24" dur="500" fill="hold"/>
                                            <p:tgtEl>
                                              <p:spTgt spid="28">
                                                <p:graphicEl>
                                                  <a:dgm id="{DE713440-3B5C-4CF1-84CC-0E64CE01B645}"/>
                                                </p:graphicEl>
                                              </p:spTgt>
                                            </p:tgtEl>
                                            <p:attrNameLst>
                                              <p:attrName>ppt_w</p:attrName>
                                            </p:attrNameLst>
                                          </p:cBhvr>
                                          <p:tavLst>
                                            <p:tav tm="0">
                                              <p:val>
                                                <p:fltVal val="0"/>
                                              </p:val>
                                            </p:tav>
                                            <p:tav tm="100000">
                                              <p:val>
                                                <p:strVal val="#ppt_w"/>
                                              </p:val>
                                            </p:tav>
                                          </p:tavLst>
                                        </p:anim>
                                        <p:anim calcmode="lin" valueType="num">
                                          <p:cBhvr>
                                            <p:cTn id="25" dur="500" fill="hold"/>
                                            <p:tgtEl>
                                              <p:spTgt spid="28">
                                                <p:graphicEl>
                                                  <a:dgm id="{DE713440-3B5C-4CF1-84CC-0E64CE01B645}"/>
                                                </p:graphicEl>
                                              </p:spTgt>
                                            </p:tgtEl>
                                            <p:attrNameLst>
                                              <p:attrName>ppt_h</p:attrName>
                                            </p:attrNameLst>
                                          </p:cBhvr>
                                          <p:tavLst>
                                            <p:tav tm="0">
                                              <p:val>
                                                <p:fltVal val="0"/>
                                              </p:val>
                                            </p:tav>
                                            <p:tav tm="100000">
                                              <p:val>
                                                <p:strVal val="#ppt_h"/>
                                              </p:val>
                                            </p:tav>
                                          </p:tavLst>
                                        </p:anim>
                                        <p:animEffect transition="in" filter="fade">
                                          <p:cBhvr>
                                            <p:cTn id="26" dur="500"/>
                                            <p:tgtEl>
                                              <p:spTgt spid="28">
                                                <p:graphicEl>
                                                  <a:dgm id="{DE713440-3B5C-4CF1-84CC-0E64CE01B645}"/>
                                                </p:graphic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28">
                                                <p:graphicEl>
                                                  <a:dgm id="{BC0B8DCC-C7AF-42EF-9CAB-C9D9571D341C}"/>
                                                </p:graphicEl>
                                              </p:spTgt>
                                            </p:tgtEl>
                                            <p:attrNameLst>
                                              <p:attrName>style.visibility</p:attrName>
                                            </p:attrNameLst>
                                          </p:cBhvr>
                                          <p:to>
                                            <p:strVal val="visible"/>
                                          </p:to>
                                        </p:set>
                                        <p:anim calcmode="lin" valueType="num">
                                          <p:cBhvr>
                                            <p:cTn id="29" dur="500" fill="hold"/>
                                            <p:tgtEl>
                                              <p:spTgt spid="28">
                                                <p:graphicEl>
                                                  <a:dgm id="{BC0B8DCC-C7AF-42EF-9CAB-C9D9571D341C}"/>
                                                </p:graphicEl>
                                              </p:spTgt>
                                            </p:tgtEl>
                                            <p:attrNameLst>
                                              <p:attrName>ppt_w</p:attrName>
                                            </p:attrNameLst>
                                          </p:cBhvr>
                                          <p:tavLst>
                                            <p:tav tm="0">
                                              <p:val>
                                                <p:fltVal val="0"/>
                                              </p:val>
                                            </p:tav>
                                            <p:tav tm="100000">
                                              <p:val>
                                                <p:strVal val="#ppt_w"/>
                                              </p:val>
                                            </p:tav>
                                          </p:tavLst>
                                        </p:anim>
                                        <p:anim calcmode="lin" valueType="num">
                                          <p:cBhvr>
                                            <p:cTn id="30" dur="500" fill="hold"/>
                                            <p:tgtEl>
                                              <p:spTgt spid="28">
                                                <p:graphicEl>
                                                  <a:dgm id="{BC0B8DCC-C7AF-42EF-9CAB-C9D9571D341C}"/>
                                                </p:graphicEl>
                                              </p:spTgt>
                                            </p:tgtEl>
                                            <p:attrNameLst>
                                              <p:attrName>ppt_h</p:attrName>
                                            </p:attrNameLst>
                                          </p:cBhvr>
                                          <p:tavLst>
                                            <p:tav tm="0">
                                              <p:val>
                                                <p:fltVal val="0"/>
                                              </p:val>
                                            </p:tav>
                                            <p:tav tm="100000">
                                              <p:val>
                                                <p:strVal val="#ppt_h"/>
                                              </p:val>
                                            </p:tav>
                                          </p:tavLst>
                                        </p:anim>
                                        <p:animEffect transition="in" filter="fade">
                                          <p:cBhvr>
                                            <p:cTn id="31" dur="500"/>
                                            <p:tgtEl>
                                              <p:spTgt spid="28">
                                                <p:graphicEl>
                                                  <a:dgm id="{BC0B8DCC-C7AF-42EF-9CAB-C9D9571D341C}"/>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28">
                                                <p:graphicEl>
                                                  <a:dgm id="{819564F6-68C1-4852-B1A5-A123BDE5AE6B}"/>
                                                </p:graphicEl>
                                              </p:spTgt>
                                            </p:tgtEl>
                                            <p:attrNameLst>
                                              <p:attrName>style.visibility</p:attrName>
                                            </p:attrNameLst>
                                          </p:cBhvr>
                                          <p:to>
                                            <p:strVal val="visible"/>
                                          </p:to>
                                        </p:set>
                                        <p:anim calcmode="lin" valueType="num">
                                          <p:cBhvr>
                                            <p:cTn id="36" dur="500" fill="hold"/>
                                            <p:tgtEl>
                                              <p:spTgt spid="28">
                                                <p:graphicEl>
                                                  <a:dgm id="{819564F6-68C1-4852-B1A5-A123BDE5AE6B}"/>
                                                </p:graphicEl>
                                              </p:spTgt>
                                            </p:tgtEl>
                                            <p:attrNameLst>
                                              <p:attrName>ppt_w</p:attrName>
                                            </p:attrNameLst>
                                          </p:cBhvr>
                                          <p:tavLst>
                                            <p:tav tm="0">
                                              <p:val>
                                                <p:fltVal val="0"/>
                                              </p:val>
                                            </p:tav>
                                            <p:tav tm="100000">
                                              <p:val>
                                                <p:strVal val="#ppt_w"/>
                                              </p:val>
                                            </p:tav>
                                          </p:tavLst>
                                        </p:anim>
                                        <p:anim calcmode="lin" valueType="num">
                                          <p:cBhvr>
                                            <p:cTn id="37" dur="500" fill="hold"/>
                                            <p:tgtEl>
                                              <p:spTgt spid="28">
                                                <p:graphicEl>
                                                  <a:dgm id="{819564F6-68C1-4852-B1A5-A123BDE5AE6B}"/>
                                                </p:graphicEl>
                                              </p:spTgt>
                                            </p:tgtEl>
                                            <p:attrNameLst>
                                              <p:attrName>ppt_h</p:attrName>
                                            </p:attrNameLst>
                                          </p:cBhvr>
                                          <p:tavLst>
                                            <p:tav tm="0">
                                              <p:val>
                                                <p:fltVal val="0"/>
                                              </p:val>
                                            </p:tav>
                                            <p:tav tm="100000">
                                              <p:val>
                                                <p:strVal val="#ppt_h"/>
                                              </p:val>
                                            </p:tav>
                                          </p:tavLst>
                                        </p:anim>
                                        <p:animEffect transition="in" filter="fade">
                                          <p:cBhvr>
                                            <p:cTn id="38" dur="500"/>
                                            <p:tgtEl>
                                              <p:spTgt spid="28">
                                                <p:graphicEl>
                                                  <a:dgm id="{819564F6-68C1-4852-B1A5-A123BDE5AE6B}"/>
                                                </p:graphicEl>
                                              </p:spTgt>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28">
                                                <p:graphicEl>
                                                  <a:dgm id="{57B28A86-9A50-4B91-97F4-D9A2CC38080D}"/>
                                                </p:graphicEl>
                                              </p:spTgt>
                                            </p:tgtEl>
                                            <p:attrNameLst>
                                              <p:attrName>style.visibility</p:attrName>
                                            </p:attrNameLst>
                                          </p:cBhvr>
                                          <p:to>
                                            <p:strVal val="visible"/>
                                          </p:to>
                                        </p:set>
                                        <p:anim calcmode="lin" valueType="num">
                                          <p:cBhvr>
                                            <p:cTn id="41" dur="500" fill="hold"/>
                                            <p:tgtEl>
                                              <p:spTgt spid="28">
                                                <p:graphicEl>
                                                  <a:dgm id="{57B28A86-9A50-4B91-97F4-D9A2CC38080D}"/>
                                                </p:graphicEl>
                                              </p:spTgt>
                                            </p:tgtEl>
                                            <p:attrNameLst>
                                              <p:attrName>ppt_w</p:attrName>
                                            </p:attrNameLst>
                                          </p:cBhvr>
                                          <p:tavLst>
                                            <p:tav tm="0">
                                              <p:val>
                                                <p:fltVal val="0"/>
                                              </p:val>
                                            </p:tav>
                                            <p:tav tm="100000">
                                              <p:val>
                                                <p:strVal val="#ppt_w"/>
                                              </p:val>
                                            </p:tav>
                                          </p:tavLst>
                                        </p:anim>
                                        <p:anim calcmode="lin" valueType="num">
                                          <p:cBhvr>
                                            <p:cTn id="42" dur="500" fill="hold"/>
                                            <p:tgtEl>
                                              <p:spTgt spid="28">
                                                <p:graphicEl>
                                                  <a:dgm id="{57B28A86-9A50-4B91-97F4-D9A2CC38080D}"/>
                                                </p:graphicEl>
                                              </p:spTgt>
                                            </p:tgtEl>
                                            <p:attrNameLst>
                                              <p:attrName>ppt_h</p:attrName>
                                            </p:attrNameLst>
                                          </p:cBhvr>
                                          <p:tavLst>
                                            <p:tav tm="0">
                                              <p:val>
                                                <p:fltVal val="0"/>
                                              </p:val>
                                            </p:tav>
                                            <p:tav tm="100000">
                                              <p:val>
                                                <p:strVal val="#ppt_h"/>
                                              </p:val>
                                            </p:tav>
                                          </p:tavLst>
                                        </p:anim>
                                        <p:animEffect transition="in" filter="fade">
                                          <p:cBhvr>
                                            <p:cTn id="43" dur="500"/>
                                            <p:tgtEl>
                                              <p:spTgt spid="28">
                                                <p:graphicEl>
                                                  <a:dgm id="{57B28A86-9A50-4B91-97F4-D9A2CC38080D}"/>
                                                </p:graphic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28">
                                                <p:graphicEl>
                                                  <a:dgm id="{19FFB2F5-B672-45E6-99CD-B74E981EDFEC}"/>
                                                </p:graphicEl>
                                              </p:spTgt>
                                            </p:tgtEl>
                                            <p:attrNameLst>
                                              <p:attrName>style.visibility</p:attrName>
                                            </p:attrNameLst>
                                          </p:cBhvr>
                                          <p:to>
                                            <p:strVal val="visible"/>
                                          </p:to>
                                        </p:set>
                                        <p:anim calcmode="lin" valueType="num">
                                          <p:cBhvr>
                                            <p:cTn id="48" dur="500" fill="hold"/>
                                            <p:tgtEl>
                                              <p:spTgt spid="28">
                                                <p:graphicEl>
                                                  <a:dgm id="{19FFB2F5-B672-45E6-99CD-B74E981EDFEC}"/>
                                                </p:graphicEl>
                                              </p:spTgt>
                                            </p:tgtEl>
                                            <p:attrNameLst>
                                              <p:attrName>ppt_w</p:attrName>
                                            </p:attrNameLst>
                                          </p:cBhvr>
                                          <p:tavLst>
                                            <p:tav tm="0">
                                              <p:val>
                                                <p:fltVal val="0"/>
                                              </p:val>
                                            </p:tav>
                                            <p:tav tm="100000">
                                              <p:val>
                                                <p:strVal val="#ppt_w"/>
                                              </p:val>
                                            </p:tav>
                                          </p:tavLst>
                                        </p:anim>
                                        <p:anim calcmode="lin" valueType="num">
                                          <p:cBhvr>
                                            <p:cTn id="49" dur="500" fill="hold"/>
                                            <p:tgtEl>
                                              <p:spTgt spid="28">
                                                <p:graphicEl>
                                                  <a:dgm id="{19FFB2F5-B672-45E6-99CD-B74E981EDFEC}"/>
                                                </p:graphicEl>
                                              </p:spTgt>
                                            </p:tgtEl>
                                            <p:attrNameLst>
                                              <p:attrName>ppt_h</p:attrName>
                                            </p:attrNameLst>
                                          </p:cBhvr>
                                          <p:tavLst>
                                            <p:tav tm="0">
                                              <p:val>
                                                <p:fltVal val="0"/>
                                              </p:val>
                                            </p:tav>
                                            <p:tav tm="100000">
                                              <p:val>
                                                <p:strVal val="#ppt_h"/>
                                              </p:val>
                                            </p:tav>
                                          </p:tavLst>
                                        </p:anim>
                                        <p:animEffect transition="in" filter="fade">
                                          <p:cBhvr>
                                            <p:cTn id="50" dur="500"/>
                                            <p:tgtEl>
                                              <p:spTgt spid="28">
                                                <p:graphicEl>
                                                  <a:dgm id="{19FFB2F5-B672-45E6-99CD-B74E981EDFEC}"/>
                                                </p:graphicEl>
                                              </p:spTgt>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28">
                                                <p:graphicEl>
                                                  <a:dgm id="{78FB23FB-2C2D-4912-B602-D84B4AF6B587}"/>
                                                </p:graphicEl>
                                              </p:spTgt>
                                            </p:tgtEl>
                                            <p:attrNameLst>
                                              <p:attrName>style.visibility</p:attrName>
                                            </p:attrNameLst>
                                          </p:cBhvr>
                                          <p:to>
                                            <p:strVal val="visible"/>
                                          </p:to>
                                        </p:set>
                                        <p:anim calcmode="lin" valueType="num">
                                          <p:cBhvr>
                                            <p:cTn id="53" dur="500" fill="hold"/>
                                            <p:tgtEl>
                                              <p:spTgt spid="28">
                                                <p:graphicEl>
                                                  <a:dgm id="{78FB23FB-2C2D-4912-B602-D84B4AF6B587}"/>
                                                </p:graphicEl>
                                              </p:spTgt>
                                            </p:tgtEl>
                                            <p:attrNameLst>
                                              <p:attrName>ppt_w</p:attrName>
                                            </p:attrNameLst>
                                          </p:cBhvr>
                                          <p:tavLst>
                                            <p:tav tm="0">
                                              <p:val>
                                                <p:fltVal val="0"/>
                                              </p:val>
                                            </p:tav>
                                            <p:tav tm="100000">
                                              <p:val>
                                                <p:strVal val="#ppt_w"/>
                                              </p:val>
                                            </p:tav>
                                          </p:tavLst>
                                        </p:anim>
                                        <p:anim calcmode="lin" valueType="num">
                                          <p:cBhvr>
                                            <p:cTn id="54" dur="500" fill="hold"/>
                                            <p:tgtEl>
                                              <p:spTgt spid="28">
                                                <p:graphicEl>
                                                  <a:dgm id="{78FB23FB-2C2D-4912-B602-D84B4AF6B587}"/>
                                                </p:graphicEl>
                                              </p:spTgt>
                                            </p:tgtEl>
                                            <p:attrNameLst>
                                              <p:attrName>ppt_h</p:attrName>
                                            </p:attrNameLst>
                                          </p:cBhvr>
                                          <p:tavLst>
                                            <p:tav tm="0">
                                              <p:val>
                                                <p:fltVal val="0"/>
                                              </p:val>
                                            </p:tav>
                                            <p:tav tm="100000">
                                              <p:val>
                                                <p:strVal val="#ppt_h"/>
                                              </p:val>
                                            </p:tav>
                                          </p:tavLst>
                                        </p:anim>
                                        <p:animEffect transition="in" filter="fade">
                                          <p:cBhvr>
                                            <p:cTn id="55" dur="500"/>
                                            <p:tgtEl>
                                              <p:spTgt spid="28">
                                                <p:graphicEl>
                                                  <a:dgm id="{78FB23FB-2C2D-4912-B602-D84B4AF6B587}"/>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53" presetClass="entr" presetSubtype="16" fill="hold" grpId="0" nodeType="clickEffect">
                                      <p:stCondLst>
                                        <p:cond delay="0"/>
                                      </p:stCondLst>
                                      <p:childTnLst>
                                        <p:set>
                                          <p:cBhvr>
                                            <p:cTn id="59" dur="1" fill="hold">
                                              <p:stCondLst>
                                                <p:cond delay="0"/>
                                              </p:stCondLst>
                                            </p:cTn>
                                            <p:tgtEl>
                                              <p:spTgt spid="28">
                                                <p:graphicEl>
                                                  <a:dgm id="{EE44D90E-335B-45A4-B6C7-4A75FC5AE1CC}"/>
                                                </p:graphicEl>
                                              </p:spTgt>
                                            </p:tgtEl>
                                            <p:attrNameLst>
                                              <p:attrName>style.visibility</p:attrName>
                                            </p:attrNameLst>
                                          </p:cBhvr>
                                          <p:to>
                                            <p:strVal val="visible"/>
                                          </p:to>
                                        </p:set>
                                        <p:anim calcmode="lin" valueType="num">
                                          <p:cBhvr>
                                            <p:cTn id="60" dur="500" fill="hold"/>
                                            <p:tgtEl>
                                              <p:spTgt spid="28">
                                                <p:graphicEl>
                                                  <a:dgm id="{EE44D90E-335B-45A4-B6C7-4A75FC5AE1CC}"/>
                                                </p:graphicEl>
                                              </p:spTgt>
                                            </p:tgtEl>
                                            <p:attrNameLst>
                                              <p:attrName>ppt_w</p:attrName>
                                            </p:attrNameLst>
                                          </p:cBhvr>
                                          <p:tavLst>
                                            <p:tav tm="0">
                                              <p:val>
                                                <p:fltVal val="0"/>
                                              </p:val>
                                            </p:tav>
                                            <p:tav tm="100000">
                                              <p:val>
                                                <p:strVal val="#ppt_w"/>
                                              </p:val>
                                            </p:tav>
                                          </p:tavLst>
                                        </p:anim>
                                        <p:anim calcmode="lin" valueType="num">
                                          <p:cBhvr>
                                            <p:cTn id="61" dur="500" fill="hold"/>
                                            <p:tgtEl>
                                              <p:spTgt spid="28">
                                                <p:graphicEl>
                                                  <a:dgm id="{EE44D90E-335B-45A4-B6C7-4A75FC5AE1CC}"/>
                                                </p:graphicEl>
                                              </p:spTgt>
                                            </p:tgtEl>
                                            <p:attrNameLst>
                                              <p:attrName>ppt_h</p:attrName>
                                            </p:attrNameLst>
                                          </p:cBhvr>
                                          <p:tavLst>
                                            <p:tav tm="0">
                                              <p:val>
                                                <p:fltVal val="0"/>
                                              </p:val>
                                            </p:tav>
                                            <p:tav tm="100000">
                                              <p:val>
                                                <p:strVal val="#ppt_h"/>
                                              </p:val>
                                            </p:tav>
                                          </p:tavLst>
                                        </p:anim>
                                        <p:animEffect transition="in" filter="fade">
                                          <p:cBhvr>
                                            <p:cTn id="62" dur="500"/>
                                            <p:tgtEl>
                                              <p:spTgt spid="28">
                                                <p:graphicEl>
                                                  <a:dgm id="{EE44D90E-335B-45A4-B6C7-4A75FC5AE1CC}"/>
                                                </p:graphicEl>
                                              </p:spTgt>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28">
                                                <p:graphicEl>
                                                  <a:dgm id="{71CA24CA-D6F8-4953-BD80-33565004587E}"/>
                                                </p:graphicEl>
                                              </p:spTgt>
                                            </p:tgtEl>
                                            <p:attrNameLst>
                                              <p:attrName>style.visibility</p:attrName>
                                            </p:attrNameLst>
                                          </p:cBhvr>
                                          <p:to>
                                            <p:strVal val="visible"/>
                                          </p:to>
                                        </p:set>
                                        <p:anim calcmode="lin" valueType="num">
                                          <p:cBhvr>
                                            <p:cTn id="65" dur="500" fill="hold"/>
                                            <p:tgtEl>
                                              <p:spTgt spid="28">
                                                <p:graphicEl>
                                                  <a:dgm id="{71CA24CA-D6F8-4953-BD80-33565004587E}"/>
                                                </p:graphicEl>
                                              </p:spTgt>
                                            </p:tgtEl>
                                            <p:attrNameLst>
                                              <p:attrName>ppt_w</p:attrName>
                                            </p:attrNameLst>
                                          </p:cBhvr>
                                          <p:tavLst>
                                            <p:tav tm="0">
                                              <p:val>
                                                <p:fltVal val="0"/>
                                              </p:val>
                                            </p:tav>
                                            <p:tav tm="100000">
                                              <p:val>
                                                <p:strVal val="#ppt_w"/>
                                              </p:val>
                                            </p:tav>
                                          </p:tavLst>
                                        </p:anim>
                                        <p:anim calcmode="lin" valueType="num">
                                          <p:cBhvr>
                                            <p:cTn id="66" dur="500" fill="hold"/>
                                            <p:tgtEl>
                                              <p:spTgt spid="28">
                                                <p:graphicEl>
                                                  <a:dgm id="{71CA24CA-D6F8-4953-BD80-33565004587E}"/>
                                                </p:graphicEl>
                                              </p:spTgt>
                                            </p:tgtEl>
                                            <p:attrNameLst>
                                              <p:attrName>ppt_h</p:attrName>
                                            </p:attrNameLst>
                                          </p:cBhvr>
                                          <p:tavLst>
                                            <p:tav tm="0">
                                              <p:val>
                                                <p:fltVal val="0"/>
                                              </p:val>
                                            </p:tav>
                                            <p:tav tm="100000">
                                              <p:val>
                                                <p:strVal val="#ppt_h"/>
                                              </p:val>
                                            </p:tav>
                                          </p:tavLst>
                                        </p:anim>
                                        <p:animEffect transition="in" filter="fade">
                                          <p:cBhvr>
                                            <p:cTn id="67" dur="500"/>
                                            <p:tgtEl>
                                              <p:spTgt spid="28">
                                                <p:graphicEl>
                                                  <a:dgm id="{71CA24CA-D6F8-4953-BD80-33565004587E}"/>
                                                </p:graphicEl>
                                              </p:spTgt>
                                            </p:tgtEl>
                                          </p:cBhvr>
                                        </p:animEffect>
                                      </p:childTnLst>
                                    </p:cTn>
                                  </p:par>
                                </p:childTnLst>
                              </p:cTn>
                            </p:par>
                          </p:childTnLst>
                        </p:cTn>
                      </p:par>
                      <p:par>
                        <p:cTn id="68" fill="hold">
                          <p:stCondLst>
                            <p:cond delay="indefinite"/>
                          </p:stCondLst>
                          <p:childTnLst>
                            <p:par>
                              <p:cTn id="69" fill="hold">
                                <p:stCondLst>
                                  <p:cond delay="0"/>
                                </p:stCondLst>
                                <p:childTnLst>
                                  <p:par>
                                    <p:cTn id="70" presetID="53" presetClass="entr" presetSubtype="16" fill="hold" grpId="0" nodeType="clickEffect">
                                      <p:stCondLst>
                                        <p:cond delay="0"/>
                                      </p:stCondLst>
                                      <p:childTnLst>
                                        <p:set>
                                          <p:cBhvr>
                                            <p:cTn id="71" dur="1" fill="hold">
                                              <p:stCondLst>
                                                <p:cond delay="0"/>
                                              </p:stCondLst>
                                            </p:cTn>
                                            <p:tgtEl>
                                              <p:spTgt spid="28">
                                                <p:graphicEl>
                                                  <a:dgm id="{48B16DE5-B813-44CE-8978-F252696CFEC0}"/>
                                                </p:graphicEl>
                                              </p:spTgt>
                                            </p:tgtEl>
                                            <p:attrNameLst>
                                              <p:attrName>style.visibility</p:attrName>
                                            </p:attrNameLst>
                                          </p:cBhvr>
                                          <p:to>
                                            <p:strVal val="visible"/>
                                          </p:to>
                                        </p:set>
                                        <p:anim calcmode="lin" valueType="num">
                                          <p:cBhvr>
                                            <p:cTn id="72" dur="500" fill="hold"/>
                                            <p:tgtEl>
                                              <p:spTgt spid="28">
                                                <p:graphicEl>
                                                  <a:dgm id="{48B16DE5-B813-44CE-8978-F252696CFEC0}"/>
                                                </p:graphicEl>
                                              </p:spTgt>
                                            </p:tgtEl>
                                            <p:attrNameLst>
                                              <p:attrName>ppt_w</p:attrName>
                                            </p:attrNameLst>
                                          </p:cBhvr>
                                          <p:tavLst>
                                            <p:tav tm="0">
                                              <p:val>
                                                <p:fltVal val="0"/>
                                              </p:val>
                                            </p:tav>
                                            <p:tav tm="100000">
                                              <p:val>
                                                <p:strVal val="#ppt_w"/>
                                              </p:val>
                                            </p:tav>
                                          </p:tavLst>
                                        </p:anim>
                                        <p:anim calcmode="lin" valueType="num">
                                          <p:cBhvr>
                                            <p:cTn id="73" dur="500" fill="hold"/>
                                            <p:tgtEl>
                                              <p:spTgt spid="28">
                                                <p:graphicEl>
                                                  <a:dgm id="{48B16DE5-B813-44CE-8978-F252696CFEC0}"/>
                                                </p:graphicEl>
                                              </p:spTgt>
                                            </p:tgtEl>
                                            <p:attrNameLst>
                                              <p:attrName>ppt_h</p:attrName>
                                            </p:attrNameLst>
                                          </p:cBhvr>
                                          <p:tavLst>
                                            <p:tav tm="0">
                                              <p:val>
                                                <p:fltVal val="0"/>
                                              </p:val>
                                            </p:tav>
                                            <p:tav tm="100000">
                                              <p:val>
                                                <p:strVal val="#ppt_h"/>
                                              </p:val>
                                            </p:tav>
                                          </p:tavLst>
                                        </p:anim>
                                        <p:animEffect transition="in" filter="fade">
                                          <p:cBhvr>
                                            <p:cTn id="74" dur="500"/>
                                            <p:tgtEl>
                                              <p:spTgt spid="28">
                                                <p:graphicEl>
                                                  <a:dgm id="{48B16DE5-B813-44CE-8978-F252696CFEC0}"/>
                                                </p:graphicEl>
                                              </p:spTgt>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28">
                                                <p:graphicEl>
                                                  <a:dgm id="{EBC00EC8-C0D2-4D98-9091-12CCC98A78D6}"/>
                                                </p:graphicEl>
                                              </p:spTgt>
                                            </p:tgtEl>
                                            <p:attrNameLst>
                                              <p:attrName>style.visibility</p:attrName>
                                            </p:attrNameLst>
                                          </p:cBhvr>
                                          <p:to>
                                            <p:strVal val="visible"/>
                                          </p:to>
                                        </p:set>
                                        <p:anim calcmode="lin" valueType="num">
                                          <p:cBhvr>
                                            <p:cTn id="77" dur="500" fill="hold"/>
                                            <p:tgtEl>
                                              <p:spTgt spid="28">
                                                <p:graphicEl>
                                                  <a:dgm id="{EBC00EC8-C0D2-4D98-9091-12CCC98A78D6}"/>
                                                </p:graphicEl>
                                              </p:spTgt>
                                            </p:tgtEl>
                                            <p:attrNameLst>
                                              <p:attrName>ppt_w</p:attrName>
                                            </p:attrNameLst>
                                          </p:cBhvr>
                                          <p:tavLst>
                                            <p:tav tm="0">
                                              <p:val>
                                                <p:fltVal val="0"/>
                                              </p:val>
                                            </p:tav>
                                            <p:tav tm="100000">
                                              <p:val>
                                                <p:strVal val="#ppt_w"/>
                                              </p:val>
                                            </p:tav>
                                          </p:tavLst>
                                        </p:anim>
                                        <p:anim calcmode="lin" valueType="num">
                                          <p:cBhvr>
                                            <p:cTn id="78" dur="500" fill="hold"/>
                                            <p:tgtEl>
                                              <p:spTgt spid="28">
                                                <p:graphicEl>
                                                  <a:dgm id="{EBC00EC8-C0D2-4D98-9091-12CCC98A78D6}"/>
                                                </p:graphicEl>
                                              </p:spTgt>
                                            </p:tgtEl>
                                            <p:attrNameLst>
                                              <p:attrName>ppt_h</p:attrName>
                                            </p:attrNameLst>
                                          </p:cBhvr>
                                          <p:tavLst>
                                            <p:tav tm="0">
                                              <p:val>
                                                <p:fltVal val="0"/>
                                              </p:val>
                                            </p:tav>
                                            <p:tav tm="100000">
                                              <p:val>
                                                <p:strVal val="#ppt_h"/>
                                              </p:val>
                                            </p:tav>
                                          </p:tavLst>
                                        </p:anim>
                                        <p:animEffect transition="in" filter="fade">
                                          <p:cBhvr>
                                            <p:cTn id="79" dur="500"/>
                                            <p:tgtEl>
                                              <p:spTgt spid="28">
                                                <p:graphicEl>
                                                  <a:dgm id="{EBC00EC8-C0D2-4D98-9091-12CCC98A78D6}"/>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28">
                                                <p:graphicEl>
                                                  <a:dgm id="{A020FA58-F096-4DAC-9088-A39ACC7CAFAB}"/>
                                                </p:graphicEl>
                                              </p:spTgt>
                                            </p:tgtEl>
                                            <p:attrNameLst>
                                              <p:attrName>style.visibility</p:attrName>
                                            </p:attrNameLst>
                                          </p:cBhvr>
                                          <p:to>
                                            <p:strVal val="visible"/>
                                          </p:to>
                                        </p:set>
                                        <p:anim calcmode="lin" valueType="num">
                                          <p:cBhvr>
                                            <p:cTn id="84" dur="500" fill="hold"/>
                                            <p:tgtEl>
                                              <p:spTgt spid="28">
                                                <p:graphicEl>
                                                  <a:dgm id="{A020FA58-F096-4DAC-9088-A39ACC7CAFAB}"/>
                                                </p:graphicEl>
                                              </p:spTgt>
                                            </p:tgtEl>
                                            <p:attrNameLst>
                                              <p:attrName>ppt_w</p:attrName>
                                            </p:attrNameLst>
                                          </p:cBhvr>
                                          <p:tavLst>
                                            <p:tav tm="0">
                                              <p:val>
                                                <p:fltVal val="0"/>
                                              </p:val>
                                            </p:tav>
                                            <p:tav tm="100000">
                                              <p:val>
                                                <p:strVal val="#ppt_w"/>
                                              </p:val>
                                            </p:tav>
                                          </p:tavLst>
                                        </p:anim>
                                        <p:anim calcmode="lin" valueType="num">
                                          <p:cBhvr>
                                            <p:cTn id="85" dur="500" fill="hold"/>
                                            <p:tgtEl>
                                              <p:spTgt spid="28">
                                                <p:graphicEl>
                                                  <a:dgm id="{A020FA58-F096-4DAC-9088-A39ACC7CAFAB}"/>
                                                </p:graphicEl>
                                              </p:spTgt>
                                            </p:tgtEl>
                                            <p:attrNameLst>
                                              <p:attrName>ppt_h</p:attrName>
                                            </p:attrNameLst>
                                          </p:cBhvr>
                                          <p:tavLst>
                                            <p:tav tm="0">
                                              <p:val>
                                                <p:fltVal val="0"/>
                                              </p:val>
                                            </p:tav>
                                            <p:tav tm="100000">
                                              <p:val>
                                                <p:strVal val="#ppt_h"/>
                                              </p:val>
                                            </p:tav>
                                          </p:tavLst>
                                        </p:anim>
                                        <p:animEffect transition="in" filter="fade">
                                          <p:cBhvr>
                                            <p:cTn id="86" dur="500"/>
                                            <p:tgtEl>
                                              <p:spTgt spid="28">
                                                <p:graphicEl>
                                                  <a:dgm id="{A020FA58-F096-4DAC-9088-A39ACC7CAFAB}"/>
                                                </p:graphicEl>
                                              </p:spTgt>
                                            </p:tgtEl>
                                          </p:cBhvr>
                                        </p:animEffect>
                                      </p:childTnLst>
                                    </p:cTn>
                                  </p:par>
                                  <p:par>
                                    <p:cTn id="87" presetID="53" presetClass="entr" presetSubtype="16" fill="hold" grpId="0" nodeType="withEffect">
                                      <p:stCondLst>
                                        <p:cond delay="0"/>
                                      </p:stCondLst>
                                      <p:childTnLst>
                                        <p:set>
                                          <p:cBhvr>
                                            <p:cTn id="88" dur="1" fill="hold">
                                              <p:stCondLst>
                                                <p:cond delay="0"/>
                                              </p:stCondLst>
                                            </p:cTn>
                                            <p:tgtEl>
                                              <p:spTgt spid="28">
                                                <p:graphicEl>
                                                  <a:dgm id="{B5841E63-F38B-4889-932A-C1DDA329CB81}"/>
                                                </p:graphicEl>
                                              </p:spTgt>
                                            </p:tgtEl>
                                            <p:attrNameLst>
                                              <p:attrName>style.visibility</p:attrName>
                                            </p:attrNameLst>
                                          </p:cBhvr>
                                          <p:to>
                                            <p:strVal val="visible"/>
                                          </p:to>
                                        </p:set>
                                        <p:anim calcmode="lin" valueType="num">
                                          <p:cBhvr>
                                            <p:cTn id="89" dur="500" fill="hold"/>
                                            <p:tgtEl>
                                              <p:spTgt spid="28">
                                                <p:graphicEl>
                                                  <a:dgm id="{B5841E63-F38B-4889-932A-C1DDA329CB81}"/>
                                                </p:graphicEl>
                                              </p:spTgt>
                                            </p:tgtEl>
                                            <p:attrNameLst>
                                              <p:attrName>ppt_w</p:attrName>
                                            </p:attrNameLst>
                                          </p:cBhvr>
                                          <p:tavLst>
                                            <p:tav tm="0">
                                              <p:val>
                                                <p:fltVal val="0"/>
                                              </p:val>
                                            </p:tav>
                                            <p:tav tm="100000">
                                              <p:val>
                                                <p:strVal val="#ppt_w"/>
                                              </p:val>
                                            </p:tav>
                                          </p:tavLst>
                                        </p:anim>
                                        <p:anim calcmode="lin" valueType="num">
                                          <p:cBhvr>
                                            <p:cTn id="90" dur="500" fill="hold"/>
                                            <p:tgtEl>
                                              <p:spTgt spid="28">
                                                <p:graphicEl>
                                                  <a:dgm id="{B5841E63-F38B-4889-932A-C1DDA329CB81}"/>
                                                </p:graphicEl>
                                              </p:spTgt>
                                            </p:tgtEl>
                                            <p:attrNameLst>
                                              <p:attrName>ppt_h</p:attrName>
                                            </p:attrNameLst>
                                          </p:cBhvr>
                                          <p:tavLst>
                                            <p:tav tm="0">
                                              <p:val>
                                                <p:fltVal val="0"/>
                                              </p:val>
                                            </p:tav>
                                            <p:tav tm="100000">
                                              <p:val>
                                                <p:strVal val="#ppt_h"/>
                                              </p:val>
                                            </p:tav>
                                          </p:tavLst>
                                        </p:anim>
                                        <p:animEffect transition="in" filter="fade">
                                          <p:cBhvr>
                                            <p:cTn id="91" dur="500"/>
                                            <p:tgtEl>
                                              <p:spTgt spid="28">
                                                <p:graphicEl>
                                                  <a:dgm id="{B5841E63-F38B-4889-932A-C1DDA329CB81}"/>
                                                </p:graphicEl>
                                              </p:spTgt>
                                            </p:tgtEl>
                                          </p:cBhvr>
                                        </p:animEffect>
                                      </p:childTnLst>
                                    </p:cTn>
                                  </p:par>
                                </p:childTnLst>
                              </p:cTn>
                            </p:par>
                          </p:childTnLst>
                        </p:cTn>
                      </p:par>
                      <p:par>
                        <p:cTn id="92" fill="hold">
                          <p:stCondLst>
                            <p:cond delay="indefinite"/>
                          </p:stCondLst>
                          <p:childTnLst>
                            <p:par>
                              <p:cTn id="93" fill="hold">
                                <p:stCondLst>
                                  <p:cond delay="0"/>
                                </p:stCondLst>
                                <p:childTnLst>
                                  <p:par>
                                    <p:cTn id="94" presetID="53" presetClass="entr" presetSubtype="16" fill="hold" grpId="0" nodeType="clickEffect">
                                      <p:stCondLst>
                                        <p:cond delay="0"/>
                                      </p:stCondLst>
                                      <p:childTnLst>
                                        <p:set>
                                          <p:cBhvr>
                                            <p:cTn id="95" dur="1" fill="hold">
                                              <p:stCondLst>
                                                <p:cond delay="0"/>
                                              </p:stCondLst>
                                            </p:cTn>
                                            <p:tgtEl>
                                              <p:spTgt spid="28">
                                                <p:graphicEl>
                                                  <a:dgm id="{9B8C4DE7-437B-4F5B-B4E8-08D786664649}"/>
                                                </p:graphicEl>
                                              </p:spTgt>
                                            </p:tgtEl>
                                            <p:attrNameLst>
                                              <p:attrName>style.visibility</p:attrName>
                                            </p:attrNameLst>
                                          </p:cBhvr>
                                          <p:to>
                                            <p:strVal val="visible"/>
                                          </p:to>
                                        </p:set>
                                        <p:anim calcmode="lin" valueType="num">
                                          <p:cBhvr>
                                            <p:cTn id="96" dur="500" fill="hold"/>
                                            <p:tgtEl>
                                              <p:spTgt spid="28">
                                                <p:graphicEl>
                                                  <a:dgm id="{9B8C4DE7-437B-4F5B-B4E8-08D786664649}"/>
                                                </p:graphicEl>
                                              </p:spTgt>
                                            </p:tgtEl>
                                            <p:attrNameLst>
                                              <p:attrName>ppt_w</p:attrName>
                                            </p:attrNameLst>
                                          </p:cBhvr>
                                          <p:tavLst>
                                            <p:tav tm="0">
                                              <p:val>
                                                <p:fltVal val="0"/>
                                              </p:val>
                                            </p:tav>
                                            <p:tav tm="100000">
                                              <p:val>
                                                <p:strVal val="#ppt_w"/>
                                              </p:val>
                                            </p:tav>
                                          </p:tavLst>
                                        </p:anim>
                                        <p:anim calcmode="lin" valueType="num">
                                          <p:cBhvr>
                                            <p:cTn id="97" dur="500" fill="hold"/>
                                            <p:tgtEl>
                                              <p:spTgt spid="28">
                                                <p:graphicEl>
                                                  <a:dgm id="{9B8C4DE7-437B-4F5B-B4E8-08D786664649}"/>
                                                </p:graphicEl>
                                              </p:spTgt>
                                            </p:tgtEl>
                                            <p:attrNameLst>
                                              <p:attrName>ppt_h</p:attrName>
                                            </p:attrNameLst>
                                          </p:cBhvr>
                                          <p:tavLst>
                                            <p:tav tm="0">
                                              <p:val>
                                                <p:fltVal val="0"/>
                                              </p:val>
                                            </p:tav>
                                            <p:tav tm="100000">
                                              <p:val>
                                                <p:strVal val="#ppt_h"/>
                                              </p:val>
                                            </p:tav>
                                          </p:tavLst>
                                        </p:anim>
                                        <p:animEffect transition="in" filter="fade">
                                          <p:cBhvr>
                                            <p:cTn id="98" dur="500"/>
                                            <p:tgtEl>
                                              <p:spTgt spid="28">
                                                <p:graphicEl>
                                                  <a:dgm id="{9B8C4DE7-437B-4F5B-B4E8-08D786664649}"/>
                                                </p:graphicEl>
                                              </p:spTgt>
                                            </p:tgtEl>
                                          </p:cBhvr>
                                        </p:animEffect>
                                      </p:childTnLst>
                                    </p:cTn>
                                  </p:par>
                                  <p:par>
                                    <p:cTn id="99" presetID="53" presetClass="entr" presetSubtype="16" fill="hold" grpId="0" nodeType="withEffect">
                                      <p:stCondLst>
                                        <p:cond delay="0"/>
                                      </p:stCondLst>
                                      <p:childTnLst>
                                        <p:set>
                                          <p:cBhvr>
                                            <p:cTn id="100" dur="1" fill="hold">
                                              <p:stCondLst>
                                                <p:cond delay="0"/>
                                              </p:stCondLst>
                                            </p:cTn>
                                            <p:tgtEl>
                                              <p:spTgt spid="28">
                                                <p:graphicEl>
                                                  <a:dgm id="{005669DF-AB21-4EF7-A5FE-93C7F780CDA5}"/>
                                                </p:graphicEl>
                                              </p:spTgt>
                                            </p:tgtEl>
                                            <p:attrNameLst>
                                              <p:attrName>style.visibility</p:attrName>
                                            </p:attrNameLst>
                                          </p:cBhvr>
                                          <p:to>
                                            <p:strVal val="visible"/>
                                          </p:to>
                                        </p:set>
                                        <p:anim calcmode="lin" valueType="num">
                                          <p:cBhvr>
                                            <p:cTn id="101" dur="500" fill="hold"/>
                                            <p:tgtEl>
                                              <p:spTgt spid="28">
                                                <p:graphicEl>
                                                  <a:dgm id="{005669DF-AB21-4EF7-A5FE-93C7F780CDA5}"/>
                                                </p:graphicEl>
                                              </p:spTgt>
                                            </p:tgtEl>
                                            <p:attrNameLst>
                                              <p:attrName>ppt_w</p:attrName>
                                            </p:attrNameLst>
                                          </p:cBhvr>
                                          <p:tavLst>
                                            <p:tav tm="0">
                                              <p:val>
                                                <p:fltVal val="0"/>
                                              </p:val>
                                            </p:tav>
                                            <p:tav tm="100000">
                                              <p:val>
                                                <p:strVal val="#ppt_w"/>
                                              </p:val>
                                            </p:tav>
                                          </p:tavLst>
                                        </p:anim>
                                        <p:anim calcmode="lin" valueType="num">
                                          <p:cBhvr>
                                            <p:cTn id="102" dur="500" fill="hold"/>
                                            <p:tgtEl>
                                              <p:spTgt spid="28">
                                                <p:graphicEl>
                                                  <a:dgm id="{005669DF-AB21-4EF7-A5FE-93C7F780CDA5}"/>
                                                </p:graphicEl>
                                              </p:spTgt>
                                            </p:tgtEl>
                                            <p:attrNameLst>
                                              <p:attrName>ppt_h</p:attrName>
                                            </p:attrNameLst>
                                          </p:cBhvr>
                                          <p:tavLst>
                                            <p:tav tm="0">
                                              <p:val>
                                                <p:fltVal val="0"/>
                                              </p:val>
                                            </p:tav>
                                            <p:tav tm="100000">
                                              <p:val>
                                                <p:strVal val="#ppt_h"/>
                                              </p:val>
                                            </p:tav>
                                          </p:tavLst>
                                        </p:anim>
                                        <p:animEffect transition="in" filter="fade">
                                          <p:cBhvr>
                                            <p:cTn id="103" dur="500"/>
                                            <p:tgtEl>
                                              <p:spTgt spid="28">
                                                <p:graphicEl>
                                                  <a:dgm id="{005669DF-AB21-4EF7-A5FE-93C7F780CDA5}"/>
                                                </p:graphicEl>
                                              </p:spTgt>
                                            </p:tgtEl>
                                          </p:cBhvr>
                                        </p:animEffect>
                                      </p:childTnLst>
                                    </p:cTn>
                                  </p:par>
                                </p:childTnLst>
                              </p:cTn>
                            </p:par>
                          </p:childTnLst>
                        </p:cTn>
                      </p:par>
                      <p:par>
                        <p:cTn id="104" fill="hold">
                          <p:stCondLst>
                            <p:cond delay="indefinite"/>
                          </p:stCondLst>
                          <p:childTnLst>
                            <p:par>
                              <p:cTn id="105" fill="hold">
                                <p:stCondLst>
                                  <p:cond delay="0"/>
                                </p:stCondLst>
                                <p:childTnLst>
                                  <p:par>
                                    <p:cTn id="106" presetID="53" presetClass="entr" presetSubtype="16" fill="hold" grpId="0" nodeType="clickEffect">
                                      <p:stCondLst>
                                        <p:cond delay="0"/>
                                      </p:stCondLst>
                                      <p:childTnLst>
                                        <p:set>
                                          <p:cBhvr>
                                            <p:cTn id="107" dur="1" fill="hold">
                                              <p:stCondLst>
                                                <p:cond delay="0"/>
                                              </p:stCondLst>
                                            </p:cTn>
                                            <p:tgtEl>
                                              <p:spTgt spid="28">
                                                <p:graphicEl>
                                                  <a:dgm id="{511D6001-F407-4800-B29E-5381F15BD494}"/>
                                                </p:graphicEl>
                                              </p:spTgt>
                                            </p:tgtEl>
                                            <p:attrNameLst>
                                              <p:attrName>style.visibility</p:attrName>
                                            </p:attrNameLst>
                                          </p:cBhvr>
                                          <p:to>
                                            <p:strVal val="visible"/>
                                          </p:to>
                                        </p:set>
                                        <p:anim calcmode="lin" valueType="num">
                                          <p:cBhvr>
                                            <p:cTn id="108" dur="500" fill="hold"/>
                                            <p:tgtEl>
                                              <p:spTgt spid="28">
                                                <p:graphicEl>
                                                  <a:dgm id="{511D6001-F407-4800-B29E-5381F15BD494}"/>
                                                </p:graphicEl>
                                              </p:spTgt>
                                            </p:tgtEl>
                                            <p:attrNameLst>
                                              <p:attrName>ppt_w</p:attrName>
                                            </p:attrNameLst>
                                          </p:cBhvr>
                                          <p:tavLst>
                                            <p:tav tm="0">
                                              <p:val>
                                                <p:fltVal val="0"/>
                                              </p:val>
                                            </p:tav>
                                            <p:tav tm="100000">
                                              <p:val>
                                                <p:strVal val="#ppt_w"/>
                                              </p:val>
                                            </p:tav>
                                          </p:tavLst>
                                        </p:anim>
                                        <p:anim calcmode="lin" valueType="num">
                                          <p:cBhvr>
                                            <p:cTn id="109" dur="500" fill="hold"/>
                                            <p:tgtEl>
                                              <p:spTgt spid="28">
                                                <p:graphicEl>
                                                  <a:dgm id="{511D6001-F407-4800-B29E-5381F15BD494}"/>
                                                </p:graphicEl>
                                              </p:spTgt>
                                            </p:tgtEl>
                                            <p:attrNameLst>
                                              <p:attrName>ppt_h</p:attrName>
                                            </p:attrNameLst>
                                          </p:cBhvr>
                                          <p:tavLst>
                                            <p:tav tm="0">
                                              <p:val>
                                                <p:fltVal val="0"/>
                                              </p:val>
                                            </p:tav>
                                            <p:tav tm="100000">
                                              <p:val>
                                                <p:strVal val="#ppt_h"/>
                                              </p:val>
                                            </p:tav>
                                          </p:tavLst>
                                        </p:anim>
                                        <p:animEffect transition="in" filter="fade">
                                          <p:cBhvr>
                                            <p:cTn id="110" dur="500"/>
                                            <p:tgtEl>
                                              <p:spTgt spid="28">
                                                <p:graphicEl>
                                                  <a:dgm id="{511D6001-F407-4800-B29E-5381F15BD494}"/>
                                                </p:graphicEl>
                                              </p:spTgt>
                                            </p:tgtEl>
                                          </p:cBhvr>
                                        </p:animEffect>
                                      </p:childTnLst>
                                    </p:cTn>
                                  </p:par>
                                  <p:par>
                                    <p:cTn id="111" presetID="53" presetClass="entr" presetSubtype="16" fill="hold" grpId="0" nodeType="withEffect">
                                      <p:stCondLst>
                                        <p:cond delay="0"/>
                                      </p:stCondLst>
                                      <p:childTnLst>
                                        <p:set>
                                          <p:cBhvr>
                                            <p:cTn id="112" dur="1" fill="hold">
                                              <p:stCondLst>
                                                <p:cond delay="0"/>
                                              </p:stCondLst>
                                            </p:cTn>
                                            <p:tgtEl>
                                              <p:spTgt spid="28">
                                                <p:graphicEl>
                                                  <a:dgm id="{E5E6CFD9-F1CD-410E-83F0-BA7246632B4D}"/>
                                                </p:graphicEl>
                                              </p:spTgt>
                                            </p:tgtEl>
                                            <p:attrNameLst>
                                              <p:attrName>style.visibility</p:attrName>
                                            </p:attrNameLst>
                                          </p:cBhvr>
                                          <p:to>
                                            <p:strVal val="visible"/>
                                          </p:to>
                                        </p:set>
                                        <p:anim calcmode="lin" valueType="num">
                                          <p:cBhvr>
                                            <p:cTn id="113" dur="500" fill="hold"/>
                                            <p:tgtEl>
                                              <p:spTgt spid="28">
                                                <p:graphicEl>
                                                  <a:dgm id="{E5E6CFD9-F1CD-410E-83F0-BA7246632B4D}"/>
                                                </p:graphicEl>
                                              </p:spTgt>
                                            </p:tgtEl>
                                            <p:attrNameLst>
                                              <p:attrName>ppt_w</p:attrName>
                                            </p:attrNameLst>
                                          </p:cBhvr>
                                          <p:tavLst>
                                            <p:tav tm="0">
                                              <p:val>
                                                <p:fltVal val="0"/>
                                              </p:val>
                                            </p:tav>
                                            <p:tav tm="100000">
                                              <p:val>
                                                <p:strVal val="#ppt_w"/>
                                              </p:val>
                                            </p:tav>
                                          </p:tavLst>
                                        </p:anim>
                                        <p:anim calcmode="lin" valueType="num">
                                          <p:cBhvr>
                                            <p:cTn id="114" dur="500" fill="hold"/>
                                            <p:tgtEl>
                                              <p:spTgt spid="28">
                                                <p:graphicEl>
                                                  <a:dgm id="{E5E6CFD9-F1CD-410E-83F0-BA7246632B4D}"/>
                                                </p:graphicEl>
                                              </p:spTgt>
                                            </p:tgtEl>
                                            <p:attrNameLst>
                                              <p:attrName>ppt_h</p:attrName>
                                            </p:attrNameLst>
                                          </p:cBhvr>
                                          <p:tavLst>
                                            <p:tav tm="0">
                                              <p:val>
                                                <p:fltVal val="0"/>
                                              </p:val>
                                            </p:tav>
                                            <p:tav tm="100000">
                                              <p:val>
                                                <p:strVal val="#ppt_h"/>
                                              </p:val>
                                            </p:tav>
                                          </p:tavLst>
                                        </p:anim>
                                        <p:animEffect transition="in" filter="fade">
                                          <p:cBhvr>
                                            <p:cTn id="115" dur="500"/>
                                            <p:tgtEl>
                                              <p:spTgt spid="28">
                                                <p:graphicEl>
                                                  <a:dgm id="{E5E6CFD9-F1CD-410E-83F0-BA7246632B4D}"/>
                                                </p:graphicEl>
                                              </p:spTgt>
                                            </p:tgtEl>
                                          </p:cBhvr>
                                        </p:animEffect>
                                      </p:childTnLst>
                                    </p:cTn>
                                  </p:par>
                                </p:childTnLst>
                              </p:cTn>
                            </p:par>
                          </p:childTnLst>
                        </p:cTn>
                      </p:par>
                      <p:par>
                        <p:cTn id="116" fill="hold">
                          <p:stCondLst>
                            <p:cond delay="indefinite"/>
                          </p:stCondLst>
                          <p:childTnLst>
                            <p:par>
                              <p:cTn id="117" fill="hold">
                                <p:stCondLst>
                                  <p:cond delay="0"/>
                                </p:stCondLst>
                                <p:childTnLst>
                                  <p:par>
                                    <p:cTn id="118" presetID="53" presetClass="entr" presetSubtype="16" fill="hold" grpId="0" nodeType="clickEffect">
                                      <p:stCondLst>
                                        <p:cond delay="0"/>
                                      </p:stCondLst>
                                      <p:childTnLst>
                                        <p:set>
                                          <p:cBhvr>
                                            <p:cTn id="119" dur="1" fill="hold">
                                              <p:stCondLst>
                                                <p:cond delay="0"/>
                                              </p:stCondLst>
                                            </p:cTn>
                                            <p:tgtEl>
                                              <p:spTgt spid="28">
                                                <p:graphicEl>
                                                  <a:dgm id="{FC83BE7A-A0FE-457B-BEF6-DFB3701F2CCB}"/>
                                                </p:graphicEl>
                                              </p:spTgt>
                                            </p:tgtEl>
                                            <p:attrNameLst>
                                              <p:attrName>style.visibility</p:attrName>
                                            </p:attrNameLst>
                                          </p:cBhvr>
                                          <p:to>
                                            <p:strVal val="visible"/>
                                          </p:to>
                                        </p:set>
                                        <p:anim calcmode="lin" valueType="num">
                                          <p:cBhvr>
                                            <p:cTn id="120" dur="500" fill="hold"/>
                                            <p:tgtEl>
                                              <p:spTgt spid="28">
                                                <p:graphicEl>
                                                  <a:dgm id="{FC83BE7A-A0FE-457B-BEF6-DFB3701F2CCB}"/>
                                                </p:graphicEl>
                                              </p:spTgt>
                                            </p:tgtEl>
                                            <p:attrNameLst>
                                              <p:attrName>ppt_w</p:attrName>
                                            </p:attrNameLst>
                                          </p:cBhvr>
                                          <p:tavLst>
                                            <p:tav tm="0">
                                              <p:val>
                                                <p:fltVal val="0"/>
                                              </p:val>
                                            </p:tav>
                                            <p:tav tm="100000">
                                              <p:val>
                                                <p:strVal val="#ppt_w"/>
                                              </p:val>
                                            </p:tav>
                                          </p:tavLst>
                                        </p:anim>
                                        <p:anim calcmode="lin" valueType="num">
                                          <p:cBhvr>
                                            <p:cTn id="121" dur="500" fill="hold"/>
                                            <p:tgtEl>
                                              <p:spTgt spid="28">
                                                <p:graphicEl>
                                                  <a:dgm id="{FC83BE7A-A0FE-457B-BEF6-DFB3701F2CCB}"/>
                                                </p:graphicEl>
                                              </p:spTgt>
                                            </p:tgtEl>
                                            <p:attrNameLst>
                                              <p:attrName>ppt_h</p:attrName>
                                            </p:attrNameLst>
                                          </p:cBhvr>
                                          <p:tavLst>
                                            <p:tav tm="0">
                                              <p:val>
                                                <p:fltVal val="0"/>
                                              </p:val>
                                            </p:tav>
                                            <p:tav tm="100000">
                                              <p:val>
                                                <p:strVal val="#ppt_h"/>
                                              </p:val>
                                            </p:tav>
                                          </p:tavLst>
                                        </p:anim>
                                        <p:animEffect transition="in" filter="fade">
                                          <p:cBhvr>
                                            <p:cTn id="122" dur="500"/>
                                            <p:tgtEl>
                                              <p:spTgt spid="28">
                                                <p:graphicEl>
                                                  <a:dgm id="{FC83BE7A-A0FE-457B-BEF6-DFB3701F2CCB}"/>
                                                </p:graphicEl>
                                              </p:spTgt>
                                            </p:tgtEl>
                                          </p:cBhvr>
                                        </p:animEffect>
                                      </p:childTnLst>
                                    </p:cTn>
                                  </p:par>
                                  <p:par>
                                    <p:cTn id="123" presetID="53" presetClass="entr" presetSubtype="16" fill="hold" grpId="0" nodeType="withEffect">
                                      <p:stCondLst>
                                        <p:cond delay="0"/>
                                      </p:stCondLst>
                                      <p:childTnLst>
                                        <p:set>
                                          <p:cBhvr>
                                            <p:cTn id="124" dur="1" fill="hold">
                                              <p:stCondLst>
                                                <p:cond delay="0"/>
                                              </p:stCondLst>
                                            </p:cTn>
                                            <p:tgtEl>
                                              <p:spTgt spid="28">
                                                <p:graphicEl>
                                                  <a:dgm id="{9FD41286-C30F-4C64-AD72-28E56A21FCB3}"/>
                                                </p:graphicEl>
                                              </p:spTgt>
                                            </p:tgtEl>
                                            <p:attrNameLst>
                                              <p:attrName>style.visibility</p:attrName>
                                            </p:attrNameLst>
                                          </p:cBhvr>
                                          <p:to>
                                            <p:strVal val="visible"/>
                                          </p:to>
                                        </p:set>
                                        <p:anim calcmode="lin" valueType="num">
                                          <p:cBhvr>
                                            <p:cTn id="125" dur="500" fill="hold"/>
                                            <p:tgtEl>
                                              <p:spTgt spid="28">
                                                <p:graphicEl>
                                                  <a:dgm id="{9FD41286-C30F-4C64-AD72-28E56A21FCB3}"/>
                                                </p:graphicEl>
                                              </p:spTgt>
                                            </p:tgtEl>
                                            <p:attrNameLst>
                                              <p:attrName>ppt_w</p:attrName>
                                            </p:attrNameLst>
                                          </p:cBhvr>
                                          <p:tavLst>
                                            <p:tav tm="0">
                                              <p:val>
                                                <p:fltVal val="0"/>
                                              </p:val>
                                            </p:tav>
                                            <p:tav tm="100000">
                                              <p:val>
                                                <p:strVal val="#ppt_w"/>
                                              </p:val>
                                            </p:tav>
                                          </p:tavLst>
                                        </p:anim>
                                        <p:anim calcmode="lin" valueType="num">
                                          <p:cBhvr>
                                            <p:cTn id="126" dur="500" fill="hold"/>
                                            <p:tgtEl>
                                              <p:spTgt spid="28">
                                                <p:graphicEl>
                                                  <a:dgm id="{9FD41286-C30F-4C64-AD72-28E56A21FCB3}"/>
                                                </p:graphicEl>
                                              </p:spTgt>
                                            </p:tgtEl>
                                            <p:attrNameLst>
                                              <p:attrName>ppt_h</p:attrName>
                                            </p:attrNameLst>
                                          </p:cBhvr>
                                          <p:tavLst>
                                            <p:tav tm="0">
                                              <p:val>
                                                <p:fltVal val="0"/>
                                              </p:val>
                                            </p:tav>
                                            <p:tav tm="100000">
                                              <p:val>
                                                <p:strVal val="#ppt_h"/>
                                              </p:val>
                                            </p:tav>
                                          </p:tavLst>
                                        </p:anim>
                                        <p:animEffect transition="in" filter="fade">
                                          <p:cBhvr>
                                            <p:cTn id="127" dur="500"/>
                                            <p:tgtEl>
                                              <p:spTgt spid="28">
                                                <p:graphicEl>
                                                  <a:dgm id="{9FD41286-C30F-4C64-AD72-28E56A21FCB3}"/>
                                                </p:graphicEl>
                                              </p:spTgt>
                                            </p:tgtEl>
                                          </p:cBhvr>
                                        </p:animEffect>
                                      </p:childTnLst>
                                    </p:cTn>
                                  </p:par>
                                </p:childTnLst>
                              </p:cTn>
                            </p:par>
                          </p:childTnLst>
                        </p:cTn>
                      </p:par>
                      <p:par>
                        <p:cTn id="128" fill="hold">
                          <p:stCondLst>
                            <p:cond delay="indefinite"/>
                          </p:stCondLst>
                          <p:childTnLst>
                            <p:par>
                              <p:cTn id="129" fill="hold">
                                <p:stCondLst>
                                  <p:cond delay="0"/>
                                </p:stCondLst>
                                <p:childTnLst>
                                  <p:par>
                                    <p:cTn id="130" presetID="53" presetClass="entr" presetSubtype="16" fill="hold" grpId="0" nodeType="clickEffect">
                                      <p:stCondLst>
                                        <p:cond delay="0"/>
                                      </p:stCondLst>
                                      <p:childTnLst>
                                        <p:set>
                                          <p:cBhvr>
                                            <p:cTn id="131" dur="1" fill="hold">
                                              <p:stCondLst>
                                                <p:cond delay="0"/>
                                              </p:stCondLst>
                                            </p:cTn>
                                            <p:tgtEl>
                                              <p:spTgt spid="28">
                                                <p:graphicEl>
                                                  <a:dgm id="{661E3746-809E-4355-B57E-2D27B71A8E44}"/>
                                                </p:graphicEl>
                                              </p:spTgt>
                                            </p:tgtEl>
                                            <p:attrNameLst>
                                              <p:attrName>style.visibility</p:attrName>
                                            </p:attrNameLst>
                                          </p:cBhvr>
                                          <p:to>
                                            <p:strVal val="visible"/>
                                          </p:to>
                                        </p:set>
                                        <p:anim calcmode="lin" valueType="num">
                                          <p:cBhvr>
                                            <p:cTn id="132" dur="500" fill="hold"/>
                                            <p:tgtEl>
                                              <p:spTgt spid="28">
                                                <p:graphicEl>
                                                  <a:dgm id="{661E3746-809E-4355-B57E-2D27B71A8E44}"/>
                                                </p:graphicEl>
                                              </p:spTgt>
                                            </p:tgtEl>
                                            <p:attrNameLst>
                                              <p:attrName>ppt_w</p:attrName>
                                            </p:attrNameLst>
                                          </p:cBhvr>
                                          <p:tavLst>
                                            <p:tav tm="0">
                                              <p:val>
                                                <p:fltVal val="0"/>
                                              </p:val>
                                            </p:tav>
                                            <p:tav tm="100000">
                                              <p:val>
                                                <p:strVal val="#ppt_w"/>
                                              </p:val>
                                            </p:tav>
                                          </p:tavLst>
                                        </p:anim>
                                        <p:anim calcmode="lin" valueType="num">
                                          <p:cBhvr>
                                            <p:cTn id="133" dur="500" fill="hold"/>
                                            <p:tgtEl>
                                              <p:spTgt spid="28">
                                                <p:graphicEl>
                                                  <a:dgm id="{661E3746-809E-4355-B57E-2D27B71A8E44}"/>
                                                </p:graphicEl>
                                              </p:spTgt>
                                            </p:tgtEl>
                                            <p:attrNameLst>
                                              <p:attrName>ppt_h</p:attrName>
                                            </p:attrNameLst>
                                          </p:cBhvr>
                                          <p:tavLst>
                                            <p:tav tm="0">
                                              <p:val>
                                                <p:fltVal val="0"/>
                                              </p:val>
                                            </p:tav>
                                            <p:tav tm="100000">
                                              <p:val>
                                                <p:strVal val="#ppt_h"/>
                                              </p:val>
                                            </p:tav>
                                          </p:tavLst>
                                        </p:anim>
                                        <p:animEffect transition="in" filter="fade">
                                          <p:cBhvr>
                                            <p:cTn id="134" dur="500"/>
                                            <p:tgtEl>
                                              <p:spTgt spid="28">
                                                <p:graphicEl>
                                                  <a:dgm id="{661E3746-809E-4355-B57E-2D27B71A8E44}"/>
                                                </p:graphicEl>
                                              </p:spTgt>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28">
                                                <p:graphicEl>
                                                  <a:dgm id="{403340C1-0C50-4AD8-ABEF-4F50EBFA69AF}"/>
                                                </p:graphicEl>
                                              </p:spTgt>
                                            </p:tgtEl>
                                            <p:attrNameLst>
                                              <p:attrName>style.visibility</p:attrName>
                                            </p:attrNameLst>
                                          </p:cBhvr>
                                          <p:to>
                                            <p:strVal val="visible"/>
                                          </p:to>
                                        </p:set>
                                        <p:anim calcmode="lin" valueType="num">
                                          <p:cBhvr>
                                            <p:cTn id="137" dur="500" fill="hold"/>
                                            <p:tgtEl>
                                              <p:spTgt spid="28">
                                                <p:graphicEl>
                                                  <a:dgm id="{403340C1-0C50-4AD8-ABEF-4F50EBFA69AF}"/>
                                                </p:graphicEl>
                                              </p:spTgt>
                                            </p:tgtEl>
                                            <p:attrNameLst>
                                              <p:attrName>ppt_w</p:attrName>
                                            </p:attrNameLst>
                                          </p:cBhvr>
                                          <p:tavLst>
                                            <p:tav tm="0">
                                              <p:val>
                                                <p:fltVal val="0"/>
                                              </p:val>
                                            </p:tav>
                                            <p:tav tm="100000">
                                              <p:val>
                                                <p:strVal val="#ppt_w"/>
                                              </p:val>
                                            </p:tav>
                                          </p:tavLst>
                                        </p:anim>
                                        <p:anim calcmode="lin" valueType="num">
                                          <p:cBhvr>
                                            <p:cTn id="138" dur="500" fill="hold"/>
                                            <p:tgtEl>
                                              <p:spTgt spid="28">
                                                <p:graphicEl>
                                                  <a:dgm id="{403340C1-0C50-4AD8-ABEF-4F50EBFA69AF}"/>
                                                </p:graphicEl>
                                              </p:spTgt>
                                            </p:tgtEl>
                                            <p:attrNameLst>
                                              <p:attrName>ppt_h</p:attrName>
                                            </p:attrNameLst>
                                          </p:cBhvr>
                                          <p:tavLst>
                                            <p:tav tm="0">
                                              <p:val>
                                                <p:fltVal val="0"/>
                                              </p:val>
                                            </p:tav>
                                            <p:tav tm="100000">
                                              <p:val>
                                                <p:strVal val="#ppt_h"/>
                                              </p:val>
                                            </p:tav>
                                          </p:tavLst>
                                        </p:anim>
                                        <p:animEffect transition="in" filter="fade">
                                          <p:cBhvr>
                                            <p:cTn id="139" dur="500"/>
                                            <p:tgtEl>
                                              <p:spTgt spid="28">
                                                <p:graphicEl>
                                                  <a:dgm id="{403340C1-0C50-4AD8-ABEF-4F50EBFA69AF}"/>
                                                </p:graphicEl>
                                              </p:spTgt>
                                            </p:tgtEl>
                                          </p:cBhvr>
                                        </p:animEffect>
                                      </p:childTnLst>
                                    </p:cTn>
                                  </p:par>
                                </p:childTnLst>
                              </p:cTn>
                            </p:par>
                          </p:childTnLst>
                        </p:cTn>
                      </p:par>
                      <p:par>
                        <p:cTn id="140" fill="hold">
                          <p:stCondLst>
                            <p:cond delay="indefinite"/>
                          </p:stCondLst>
                          <p:childTnLst>
                            <p:par>
                              <p:cTn id="141" fill="hold">
                                <p:stCondLst>
                                  <p:cond delay="0"/>
                                </p:stCondLst>
                                <p:childTnLst>
                                  <p:par>
                                    <p:cTn id="142" presetID="53" presetClass="entr" presetSubtype="16" fill="hold" grpId="0" nodeType="clickEffect">
                                      <p:stCondLst>
                                        <p:cond delay="0"/>
                                      </p:stCondLst>
                                      <p:childTnLst>
                                        <p:set>
                                          <p:cBhvr>
                                            <p:cTn id="143" dur="1" fill="hold">
                                              <p:stCondLst>
                                                <p:cond delay="0"/>
                                              </p:stCondLst>
                                            </p:cTn>
                                            <p:tgtEl>
                                              <p:spTgt spid="28">
                                                <p:graphicEl>
                                                  <a:dgm id="{0DF1FFCE-5D0F-49EE-AB52-E117A674C800}"/>
                                                </p:graphicEl>
                                              </p:spTgt>
                                            </p:tgtEl>
                                            <p:attrNameLst>
                                              <p:attrName>style.visibility</p:attrName>
                                            </p:attrNameLst>
                                          </p:cBhvr>
                                          <p:to>
                                            <p:strVal val="visible"/>
                                          </p:to>
                                        </p:set>
                                        <p:anim calcmode="lin" valueType="num">
                                          <p:cBhvr>
                                            <p:cTn id="144" dur="500" fill="hold"/>
                                            <p:tgtEl>
                                              <p:spTgt spid="28">
                                                <p:graphicEl>
                                                  <a:dgm id="{0DF1FFCE-5D0F-49EE-AB52-E117A674C800}"/>
                                                </p:graphicEl>
                                              </p:spTgt>
                                            </p:tgtEl>
                                            <p:attrNameLst>
                                              <p:attrName>ppt_w</p:attrName>
                                            </p:attrNameLst>
                                          </p:cBhvr>
                                          <p:tavLst>
                                            <p:tav tm="0">
                                              <p:val>
                                                <p:fltVal val="0"/>
                                              </p:val>
                                            </p:tav>
                                            <p:tav tm="100000">
                                              <p:val>
                                                <p:strVal val="#ppt_w"/>
                                              </p:val>
                                            </p:tav>
                                          </p:tavLst>
                                        </p:anim>
                                        <p:anim calcmode="lin" valueType="num">
                                          <p:cBhvr>
                                            <p:cTn id="145" dur="500" fill="hold"/>
                                            <p:tgtEl>
                                              <p:spTgt spid="28">
                                                <p:graphicEl>
                                                  <a:dgm id="{0DF1FFCE-5D0F-49EE-AB52-E117A674C800}"/>
                                                </p:graphicEl>
                                              </p:spTgt>
                                            </p:tgtEl>
                                            <p:attrNameLst>
                                              <p:attrName>ppt_h</p:attrName>
                                            </p:attrNameLst>
                                          </p:cBhvr>
                                          <p:tavLst>
                                            <p:tav tm="0">
                                              <p:val>
                                                <p:fltVal val="0"/>
                                              </p:val>
                                            </p:tav>
                                            <p:tav tm="100000">
                                              <p:val>
                                                <p:strVal val="#ppt_h"/>
                                              </p:val>
                                            </p:tav>
                                          </p:tavLst>
                                        </p:anim>
                                        <p:animEffect transition="in" filter="fade">
                                          <p:cBhvr>
                                            <p:cTn id="146" dur="500"/>
                                            <p:tgtEl>
                                              <p:spTgt spid="28">
                                                <p:graphicEl>
                                                  <a:dgm id="{0DF1FFCE-5D0F-49EE-AB52-E117A674C800}"/>
                                                </p:graphicEl>
                                              </p:spTgt>
                                            </p:tgtEl>
                                          </p:cBhvr>
                                        </p:animEffect>
                                      </p:childTnLst>
                                    </p:cTn>
                                  </p:par>
                                  <p:par>
                                    <p:cTn id="147" presetID="53" presetClass="entr" presetSubtype="16" fill="hold" grpId="0" nodeType="withEffect">
                                      <p:stCondLst>
                                        <p:cond delay="0"/>
                                      </p:stCondLst>
                                      <p:childTnLst>
                                        <p:set>
                                          <p:cBhvr>
                                            <p:cTn id="148" dur="1" fill="hold">
                                              <p:stCondLst>
                                                <p:cond delay="0"/>
                                              </p:stCondLst>
                                            </p:cTn>
                                            <p:tgtEl>
                                              <p:spTgt spid="28">
                                                <p:graphicEl>
                                                  <a:dgm id="{60F4E64C-2923-479D-B2AB-77B658D8965C}"/>
                                                </p:graphicEl>
                                              </p:spTgt>
                                            </p:tgtEl>
                                            <p:attrNameLst>
                                              <p:attrName>style.visibility</p:attrName>
                                            </p:attrNameLst>
                                          </p:cBhvr>
                                          <p:to>
                                            <p:strVal val="visible"/>
                                          </p:to>
                                        </p:set>
                                        <p:anim calcmode="lin" valueType="num">
                                          <p:cBhvr>
                                            <p:cTn id="149" dur="500" fill="hold"/>
                                            <p:tgtEl>
                                              <p:spTgt spid="28">
                                                <p:graphicEl>
                                                  <a:dgm id="{60F4E64C-2923-479D-B2AB-77B658D8965C}"/>
                                                </p:graphicEl>
                                              </p:spTgt>
                                            </p:tgtEl>
                                            <p:attrNameLst>
                                              <p:attrName>ppt_w</p:attrName>
                                            </p:attrNameLst>
                                          </p:cBhvr>
                                          <p:tavLst>
                                            <p:tav tm="0">
                                              <p:val>
                                                <p:fltVal val="0"/>
                                              </p:val>
                                            </p:tav>
                                            <p:tav tm="100000">
                                              <p:val>
                                                <p:strVal val="#ppt_w"/>
                                              </p:val>
                                            </p:tav>
                                          </p:tavLst>
                                        </p:anim>
                                        <p:anim calcmode="lin" valueType="num">
                                          <p:cBhvr>
                                            <p:cTn id="150" dur="500" fill="hold"/>
                                            <p:tgtEl>
                                              <p:spTgt spid="28">
                                                <p:graphicEl>
                                                  <a:dgm id="{60F4E64C-2923-479D-B2AB-77B658D8965C}"/>
                                                </p:graphicEl>
                                              </p:spTgt>
                                            </p:tgtEl>
                                            <p:attrNameLst>
                                              <p:attrName>ppt_h</p:attrName>
                                            </p:attrNameLst>
                                          </p:cBhvr>
                                          <p:tavLst>
                                            <p:tav tm="0">
                                              <p:val>
                                                <p:fltVal val="0"/>
                                              </p:val>
                                            </p:tav>
                                            <p:tav tm="100000">
                                              <p:val>
                                                <p:strVal val="#ppt_h"/>
                                              </p:val>
                                            </p:tav>
                                          </p:tavLst>
                                        </p:anim>
                                        <p:animEffect transition="in" filter="fade">
                                          <p:cBhvr>
                                            <p:cTn id="151" dur="500"/>
                                            <p:tgtEl>
                                              <p:spTgt spid="28">
                                                <p:graphicEl>
                                                  <a:dgm id="{60F4E64C-2923-479D-B2AB-77B658D8965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8" grpId="0">
            <p:bldSub>
              <a:bldDgm bld="lvlOne"/>
            </p:bldSub>
          </p:bldGraphic>
          <p:bldP spid="5" grpId="0" animBg="1"/>
          <p:bldP spid="5" grpId="1" animBg="1"/>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id="{1232EF3A-FD3D-493D-8D54-5AAA0EB5C690}"/>
              </a:ext>
            </a:extLst>
          </p:cNvPr>
          <p:cNvGraphicFramePr/>
          <p:nvPr>
            <p:extLst>
              <p:ext uri="{D42A27DB-BD31-4B8C-83A1-F6EECF244321}">
                <p14:modId xmlns:p14="http://schemas.microsoft.com/office/powerpoint/2010/main" val="3665898840"/>
              </p:ext>
            </p:extLst>
          </p:nvPr>
        </p:nvGraphicFramePr>
        <p:xfrm>
          <a:off x="1564674" y="1135284"/>
          <a:ext cx="9704159" cy="54105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4 Placa">
            <a:extLst>
              <a:ext uri="{FF2B5EF4-FFF2-40B4-BE49-F238E27FC236}">
                <a16:creationId xmlns:a16="http://schemas.microsoft.com/office/drawing/2014/main" id="{404F677A-847F-43E5-9243-7BC4B2A7DCB9}"/>
              </a:ext>
            </a:extLst>
          </p:cNvPr>
          <p:cNvSpPr/>
          <p:nvPr/>
        </p:nvSpPr>
        <p:spPr>
          <a:xfrm>
            <a:off x="0" y="0"/>
            <a:ext cx="4720281" cy="571504"/>
          </a:xfrm>
          <a:prstGeom prst="snip1Rect">
            <a:avLst/>
          </a:prstGeom>
          <a:solidFill>
            <a:srgbClr val="C00000"/>
          </a:solidFill>
          <a:ln/>
          <a:effectLst>
            <a:outerShdw blurRad="254000" dist="152400" dir="2160000" sx="108000" sy="108000" algn="ctr" rotWithShape="0">
              <a:srgbClr val="000000">
                <a:alpha val="49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es-BO" sz="2400" b="1" dirty="0">
                <a:solidFill>
                  <a:schemeClr val="bg1"/>
                </a:solidFill>
                <a:effectLst>
                  <a:outerShdw blurRad="38100" dist="38100" dir="2700000" algn="tl">
                    <a:srgbClr val="000000">
                      <a:alpha val="43137"/>
                    </a:srgbClr>
                  </a:outerShdw>
                </a:effectLst>
              </a:rPr>
              <a:t>Fundamentación Conceptual</a:t>
            </a:r>
          </a:p>
        </p:txBody>
      </p:sp>
    </p:spTree>
    <p:extLst>
      <p:ext uri="{BB962C8B-B14F-4D97-AF65-F5344CB8AC3E}">
        <p14:creationId xmlns:p14="http://schemas.microsoft.com/office/powerpoint/2010/main" val="731610910"/>
      </p:ext>
    </p:extLst>
  </p:cSld>
  <p:clrMapOvr>
    <a:masterClrMapping/>
  </p:clrMapOvr>
  <p:transition spd="slow">
    <p:push/>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14:presetBounceEnd="68000">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14:bounceEnd="68000">
                                          <p:cBhvr additive="base">
                                            <p:cTn id="7" dur="500" fill="hold"/>
                                            <p:tgtEl>
                                              <p:spTgt spid="8"/>
                                            </p:tgtEl>
                                            <p:attrNameLst>
                                              <p:attrName>ppt_x</p:attrName>
                                            </p:attrNameLst>
                                          </p:cBhvr>
                                          <p:tavLst>
                                            <p:tav tm="0">
                                              <p:val>
                                                <p:strVal val="1+#ppt_w/2"/>
                                              </p:val>
                                            </p:tav>
                                            <p:tav tm="100000">
                                              <p:val>
                                                <p:strVal val="#ppt_x"/>
                                              </p:val>
                                            </p:tav>
                                          </p:tavLst>
                                        </p:anim>
                                        <p:anim calcmode="lin" valueType="num" p14:bounceEnd="68000">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165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8"/>
                                            </p:tgtEl>
                                          </p:cBhvr>
                                        </p:animEffect>
                                        <p:animScale>
                                          <p:cBhvr>
                                            <p:cTn id="12" dur="250" autoRev="1" fill="hold"/>
                                            <p:tgtEl>
                                              <p:spTgt spid="8"/>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8" grpId="0" animBg="1"/>
          <p:bldP spid="8" grpId="1"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165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8"/>
                                            </p:tgtEl>
                                          </p:cBhvr>
                                        </p:animEffect>
                                        <p:animScale>
                                          <p:cBhvr>
                                            <p:cTn id="12" dur="250" autoRev="1" fill="hold"/>
                                            <p:tgtEl>
                                              <p:spTgt spid="8"/>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8" grpId="0" animBg="1"/>
          <p:bldP spid="8" grpId="1" animBg="1"/>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E24148FD-876B-45A1-A763-6F5D68AB057B}"/>
              </a:ext>
            </a:extLst>
          </p:cNvPr>
          <p:cNvSpPr/>
          <p:nvPr/>
        </p:nvSpPr>
        <p:spPr>
          <a:xfrm>
            <a:off x="1163188" y="2828835"/>
            <a:ext cx="10474035" cy="1466235"/>
          </a:xfrm>
          <a:prstGeom prst="rect">
            <a:avLst/>
          </a:prstGeom>
          <a:ln/>
          <a:effectLst>
            <a:glow rad="228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a:spAutoFit/>
          </a:bodyPr>
          <a:lstStyle/>
          <a:p>
            <a:pPr>
              <a:lnSpc>
                <a:spcPct val="200000"/>
              </a:lnSpc>
            </a:pPr>
            <a:r>
              <a:rPr lang="es-EC" sz="2400" dirty="0"/>
              <a:t>Las deficiencias de la innovación influyen negativamente en la transformación de capacidades del ejército ecuatoriano en el año 2019.</a:t>
            </a:r>
          </a:p>
        </p:txBody>
      </p:sp>
      <p:sp>
        <p:nvSpPr>
          <p:cNvPr id="7" name="4 Placa">
            <a:extLst>
              <a:ext uri="{FF2B5EF4-FFF2-40B4-BE49-F238E27FC236}">
                <a16:creationId xmlns:a16="http://schemas.microsoft.com/office/drawing/2014/main" id="{449C68D7-5582-4DE7-AE36-77A60B923382}"/>
              </a:ext>
            </a:extLst>
          </p:cNvPr>
          <p:cNvSpPr/>
          <p:nvPr/>
        </p:nvSpPr>
        <p:spPr>
          <a:xfrm>
            <a:off x="0" y="0"/>
            <a:ext cx="4720281" cy="571504"/>
          </a:xfrm>
          <a:prstGeom prst="snip1Rect">
            <a:avLst/>
          </a:prstGeom>
          <a:solidFill>
            <a:srgbClr val="C00000"/>
          </a:solidFill>
          <a:ln/>
          <a:effectLst>
            <a:outerShdw blurRad="254000" dist="152400" dir="2160000" sx="108000" sy="108000" algn="ctr" rotWithShape="0">
              <a:srgbClr val="000000">
                <a:alpha val="49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es-BO" sz="2400" b="1" dirty="0">
                <a:solidFill>
                  <a:schemeClr val="bg1"/>
                </a:solidFill>
                <a:effectLst>
                  <a:outerShdw blurRad="38100" dist="38100" dir="2700000" algn="tl">
                    <a:srgbClr val="000000">
                      <a:alpha val="43137"/>
                    </a:srgbClr>
                  </a:outerShdw>
                </a:effectLst>
              </a:rPr>
              <a:t>Hipótesis</a:t>
            </a:r>
          </a:p>
        </p:txBody>
      </p:sp>
    </p:spTree>
    <p:extLst>
      <p:ext uri="{BB962C8B-B14F-4D97-AF65-F5344CB8AC3E}">
        <p14:creationId xmlns:p14="http://schemas.microsoft.com/office/powerpoint/2010/main" val="2544021989"/>
      </p:ext>
    </p:extLst>
  </p:cSld>
  <p:clrMapOvr>
    <a:masterClrMapping/>
  </p:clrMapOvr>
  <p:transition spd="slow">
    <p:push/>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14:presetBounceEnd="68000">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14:bounceEnd="68000">
                                          <p:cBhvr additive="base">
                                            <p:cTn id="7" dur="500" fill="hold"/>
                                            <p:tgtEl>
                                              <p:spTgt spid="7"/>
                                            </p:tgtEl>
                                            <p:attrNameLst>
                                              <p:attrName>ppt_x</p:attrName>
                                            </p:attrNameLst>
                                          </p:cBhvr>
                                          <p:tavLst>
                                            <p:tav tm="0">
                                              <p:val>
                                                <p:strVal val="1+#ppt_w/2"/>
                                              </p:val>
                                            </p:tav>
                                            <p:tav tm="100000">
                                              <p:val>
                                                <p:strVal val="#ppt_x"/>
                                              </p:val>
                                            </p:tav>
                                          </p:tavLst>
                                        </p:anim>
                                        <p:anim calcmode="lin" valueType="num" p14:bounceEnd="68000">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90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7"/>
                                            </p:tgtEl>
                                          </p:cBhvr>
                                        </p:animEffect>
                                        <p:animScale>
                                          <p:cBhvr>
                                            <p:cTn id="12" dur="250" autoRev="1" fill="hold"/>
                                            <p:tgtEl>
                                              <p:spTgt spid="7"/>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0-#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7" grpId="1"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90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7"/>
                                            </p:tgtEl>
                                          </p:cBhvr>
                                        </p:animEffect>
                                        <p:animScale>
                                          <p:cBhvr>
                                            <p:cTn id="12" dur="250" autoRev="1" fill="hold"/>
                                            <p:tgtEl>
                                              <p:spTgt spid="7"/>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0-#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7" grpId="1" animBg="1"/>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4 Placa">
            <a:extLst>
              <a:ext uri="{FF2B5EF4-FFF2-40B4-BE49-F238E27FC236}">
                <a16:creationId xmlns:a16="http://schemas.microsoft.com/office/drawing/2014/main" id="{9CB6372C-8A30-4736-93A8-A4F79895511C}"/>
              </a:ext>
            </a:extLst>
          </p:cNvPr>
          <p:cNvSpPr/>
          <p:nvPr/>
        </p:nvSpPr>
        <p:spPr>
          <a:xfrm>
            <a:off x="0" y="0"/>
            <a:ext cx="4720281" cy="571504"/>
          </a:xfrm>
          <a:prstGeom prst="snip1Rect">
            <a:avLst/>
          </a:prstGeom>
          <a:solidFill>
            <a:srgbClr val="C00000"/>
          </a:solidFill>
          <a:ln/>
          <a:effectLst>
            <a:outerShdw blurRad="254000" dist="152400" dir="2160000" sx="108000" sy="108000" algn="ctr" rotWithShape="0">
              <a:srgbClr val="000000">
                <a:alpha val="49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es-BO" sz="2400" b="1" dirty="0">
                <a:solidFill>
                  <a:schemeClr val="bg1"/>
                </a:solidFill>
                <a:effectLst>
                  <a:outerShdw blurRad="38100" dist="38100" dir="2700000" algn="tl">
                    <a:srgbClr val="000000">
                      <a:alpha val="43137"/>
                    </a:srgbClr>
                  </a:outerShdw>
                </a:effectLst>
              </a:rPr>
              <a:t>Hipótesis</a:t>
            </a:r>
          </a:p>
        </p:txBody>
      </p:sp>
      <p:graphicFrame>
        <p:nvGraphicFramePr>
          <p:cNvPr id="3" name="Tabla 2">
            <a:extLst>
              <a:ext uri="{FF2B5EF4-FFF2-40B4-BE49-F238E27FC236}">
                <a16:creationId xmlns:a16="http://schemas.microsoft.com/office/drawing/2014/main" id="{03295552-71E4-4B51-BAF0-E88936A7EE41}"/>
              </a:ext>
            </a:extLst>
          </p:cNvPr>
          <p:cNvGraphicFramePr>
            <a:graphicFrameLocks noGrp="1"/>
          </p:cNvGraphicFramePr>
          <p:nvPr>
            <p:extLst>
              <p:ext uri="{D42A27DB-BD31-4B8C-83A1-F6EECF244321}">
                <p14:modId xmlns:p14="http://schemas.microsoft.com/office/powerpoint/2010/main" val="3876061826"/>
              </p:ext>
            </p:extLst>
          </p:nvPr>
        </p:nvGraphicFramePr>
        <p:xfrm>
          <a:off x="679621" y="1253331"/>
          <a:ext cx="10639168" cy="5105708"/>
        </p:xfrm>
        <a:graphic>
          <a:graphicData uri="http://schemas.openxmlformats.org/drawingml/2006/table">
            <a:tbl>
              <a:tblPr firstRow="1" firstCol="1" bandRow="1">
                <a:tableStyleId>{ED083AE6-46FA-4A59-8FB0-9F97EB10719F}</a:tableStyleId>
              </a:tblPr>
              <a:tblGrid>
                <a:gridCol w="1969824">
                  <a:extLst>
                    <a:ext uri="{9D8B030D-6E8A-4147-A177-3AD203B41FA5}">
                      <a16:colId xmlns:a16="http://schemas.microsoft.com/office/drawing/2014/main" val="1440848120"/>
                    </a:ext>
                  </a:extLst>
                </a:gridCol>
                <a:gridCol w="2106449">
                  <a:extLst>
                    <a:ext uri="{9D8B030D-6E8A-4147-A177-3AD203B41FA5}">
                      <a16:colId xmlns:a16="http://schemas.microsoft.com/office/drawing/2014/main" val="2992074670"/>
                    </a:ext>
                  </a:extLst>
                </a:gridCol>
                <a:gridCol w="2423382">
                  <a:extLst>
                    <a:ext uri="{9D8B030D-6E8A-4147-A177-3AD203B41FA5}">
                      <a16:colId xmlns:a16="http://schemas.microsoft.com/office/drawing/2014/main" val="3711443015"/>
                    </a:ext>
                  </a:extLst>
                </a:gridCol>
                <a:gridCol w="1717589">
                  <a:extLst>
                    <a:ext uri="{9D8B030D-6E8A-4147-A177-3AD203B41FA5}">
                      <a16:colId xmlns:a16="http://schemas.microsoft.com/office/drawing/2014/main" val="2513117854"/>
                    </a:ext>
                  </a:extLst>
                </a:gridCol>
                <a:gridCol w="2421924">
                  <a:extLst>
                    <a:ext uri="{9D8B030D-6E8A-4147-A177-3AD203B41FA5}">
                      <a16:colId xmlns:a16="http://schemas.microsoft.com/office/drawing/2014/main" val="2526305885"/>
                    </a:ext>
                  </a:extLst>
                </a:gridCol>
              </a:tblGrid>
              <a:tr h="472873">
                <a:tc>
                  <a:txBody>
                    <a:bodyPr/>
                    <a:lstStyle/>
                    <a:p>
                      <a:pPr indent="37465" algn="ctr">
                        <a:lnSpc>
                          <a:spcPct val="200000"/>
                        </a:lnSpc>
                      </a:pPr>
                      <a:r>
                        <a:rPr lang="es-EC" sz="1800" b="1" dirty="0">
                          <a:solidFill>
                            <a:schemeClr val="bg1"/>
                          </a:solidFill>
                          <a:effectLst/>
                        </a:rPr>
                        <a:t>Variable</a:t>
                      </a:r>
                      <a:endParaRPr lang="es-EC"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01" marR="34301" marT="0" marB="0" anchor="ctr">
                    <a:solidFill>
                      <a:schemeClr val="accent4">
                        <a:lumMod val="75000"/>
                      </a:schemeClr>
                    </a:solidFill>
                  </a:tcPr>
                </a:tc>
                <a:tc>
                  <a:txBody>
                    <a:bodyPr/>
                    <a:lstStyle/>
                    <a:p>
                      <a:pPr indent="37465" algn="ctr">
                        <a:lnSpc>
                          <a:spcPct val="200000"/>
                        </a:lnSpc>
                      </a:pPr>
                      <a:r>
                        <a:rPr lang="es-EC" sz="1800" b="1" dirty="0">
                          <a:solidFill>
                            <a:schemeClr val="bg1"/>
                          </a:solidFill>
                          <a:effectLst/>
                        </a:rPr>
                        <a:t>Dimensiones</a:t>
                      </a:r>
                      <a:endParaRPr lang="es-EC"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01" marR="34301" marT="0" marB="0" anchor="ctr">
                    <a:solidFill>
                      <a:schemeClr val="accent4">
                        <a:lumMod val="75000"/>
                      </a:schemeClr>
                    </a:solidFill>
                  </a:tcPr>
                </a:tc>
                <a:tc>
                  <a:txBody>
                    <a:bodyPr/>
                    <a:lstStyle/>
                    <a:p>
                      <a:pPr indent="37465" algn="ctr">
                        <a:lnSpc>
                          <a:spcPct val="200000"/>
                        </a:lnSpc>
                      </a:pPr>
                      <a:r>
                        <a:rPr lang="es-EC" sz="1800" b="1" dirty="0">
                          <a:solidFill>
                            <a:schemeClr val="bg1"/>
                          </a:solidFill>
                          <a:effectLst/>
                        </a:rPr>
                        <a:t>Indicadores</a:t>
                      </a:r>
                      <a:endParaRPr lang="es-EC"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01" marR="34301" marT="0" marB="0" anchor="ctr">
                    <a:solidFill>
                      <a:schemeClr val="accent4">
                        <a:lumMod val="75000"/>
                      </a:schemeClr>
                    </a:solidFill>
                  </a:tcPr>
                </a:tc>
                <a:tc>
                  <a:txBody>
                    <a:bodyPr/>
                    <a:lstStyle/>
                    <a:p>
                      <a:pPr indent="37465" algn="ctr">
                        <a:lnSpc>
                          <a:spcPct val="200000"/>
                        </a:lnSpc>
                        <a:spcAft>
                          <a:spcPts val="0"/>
                        </a:spcAft>
                      </a:pPr>
                      <a:r>
                        <a:rPr lang="es-EC" sz="1800" b="1" dirty="0">
                          <a:solidFill>
                            <a:schemeClr val="bg1"/>
                          </a:solidFill>
                          <a:effectLst/>
                        </a:rPr>
                        <a:t>Instrumento</a:t>
                      </a:r>
                      <a:endParaRPr lang="es-EC"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01" marR="34301" marT="0" marB="0" anchor="ctr">
                    <a:solidFill>
                      <a:schemeClr val="accent4">
                        <a:lumMod val="75000"/>
                      </a:schemeClr>
                    </a:solidFill>
                  </a:tcPr>
                </a:tc>
                <a:tc>
                  <a:txBody>
                    <a:bodyPr/>
                    <a:lstStyle/>
                    <a:p>
                      <a:pPr indent="37465" algn="ctr">
                        <a:lnSpc>
                          <a:spcPct val="200000"/>
                        </a:lnSpc>
                      </a:pPr>
                      <a:r>
                        <a:rPr lang="es-EC" sz="1800" b="1" dirty="0">
                          <a:solidFill>
                            <a:schemeClr val="bg1"/>
                          </a:solidFill>
                          <a:effectLst/>
                        </a:rPr>
                        <a:t>Escala valorativa</a:t>
                      </a:r>
                      <a:endParaRPr lang="es-EC"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01" marR="34301" marT="0" marB="0" anchor="ctr">
                    <a:solidFill>
                      <a:schemeClr val="accent4">
                        <a:lumMod val="75000"/>
                      </a:schemeClr>
                    </a:solidFill>
                  </a:tcPr>
                </a:tc>
                <a:extLst>
                  <a:ext uri="{0D108BD9-81ED-4DB2-BD59-A6C34878D82A}">
                    <a16:rowId xmlns:a16="http://schemas.microsoft.com/office/drawing/2014/main" val="3498150341"/>
                  </a:ext>
                </a:extLst>
              </a:tr>
              <a:tr h="2133411">
                <a:tc>
                  <a:txBody>
                    <a:bodyPr/>
                    <a:lstStyle/>
                    <a:p>
                      <a:pPr indent="37465" algn="l">
                        <a:lnSpc>
                          <a:spcPct val="200000"/>
                        </a:lnSpc>
                      </a:pPr>
                      <a:r>
                        <a:rPr lang="es-EC" sz="1400" b="1" u="sng" dirty="0">
                          <a:effectLst/>
                        </a:rPr>
                        <a:t>Variable Independiente</a:t>
                      </a:r>
                      <a:endParaRPr lang="es-EC" sz="1600" dirty="0">
                        <a:effectLst/>
                      </a:endParaRPr>
                    </a:p>
                    <a:p>
                      <a:pPr indent="37465" algn="l">
                        <a:lnSpc>
                          <a:spcPct val="200000"/>
                        </a:lnSpc>
                      </a:pPr>
                      <a:r>
                        <a:rPr lang="es-EC" sz="1400" dirty="0">
                          <a:effectLst/>
                        </a:rPr>
                        <a:t> </a:t>
                      </a:r>
                      <a:endParaRPr lang="es-EC" sz="1600" dirty="0">
                        <a:effectLst/>
                      </a:endParaRPr>
                    </a:p>
                    <a:p>
                      <a:pPr indent="37465" algn="l">
                        <a:lnSpc>
                          <a:spcPct val="200000"/>
                        </a:lnSpc>
                      </a:pPr>
                      <a:r>
                        <a:rPr lang="es-EC" sz="1400" dirty="0">
                          <a:effectLst/>
                        </a:rPr>
                        <a:t>Deficiencias de la innovación militar</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301" marR="34301" marT="0" marB="0" anchor="ctr"/>
                </a:tc>
                <a:tc>
                  <a:txBody>
                    <a:bodyPr/>
                    <a:lstStyle/>
                    <a:p>
                      <a:pPr indent="37465" algn="l">
                        <a:lnSpc>
                          <a:spcPct val="200000"/>
                        </a:lnSpc>
                      </a:pPr>
                      <a:r>
                        <a:rPr lang="es-EC" sz="1400">
                          <a:effectLst/>
                        </a:rPr>
                        <a:t>Factores que inciden en la innovación militar según, el realismo estructural y la teoría de la organización.</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34301" marR="34301" marT="0" marB="0" anchor="ctr"/>
                </a:tc>
                <a:tc>
                  <a:txBody>
                    <a:bodyPr/>
                    <a:lstStyle/>
                    <a:p>
                      <a:pPr indent="37465" algn="l">
                        <a:lnSpc>
                          <a:spcPct val="200000"/>
                        </a:lnSpc>
                      </a:pPr>
                      <a:r>
                        <a:rPr lang="es-EC" sz="1400">
                          <a:effectLst/>
                        </a:rPr>
                        <a:t>Equilibrio de poder</a:t>
                      </a:r>
                      <a:endParaRPr lang="es-EC" sz="1600">
                        <a:effectLst/>
                      </a:endParaRPr>
                    </a:p>
                    <a:p>
                      <a:pPr indent="37465" algn="l">
                        <a:lnSpc>
                          <a:spcPct val="200000"/>
                        </a:lnSpc>
                      </a:pPr>
                      <a:r>
                        <a:rPr lang="es-EC" sz="1400">
                          <a:effectLst/>
                        </a:rPr>
                        <a:t>Organización Estructural</a:t>
                      </a:r>
                      <a:endParaRPr lang="es-EC" sz="1600">
                        <a:effectLst/>
                      </a:endParaRPr>
                    </a:p>
                    <a:p>
                      <a:pPr indent="37465" algn="l">
                        <a:lnSpc>
                          <a:spcPct val="200000"/>
                        </a:lnSpc>
                      </a:pPr>
                      <a:r>
                        <a:rPr lang="es-EC" sz="1400">
                          <a:effectLst/>
                        </a:rPr>
                        <a:t>Liderazgo militar</a:t>
                      </a:r>
                      <a:endParaRPr lang="es-EC" sz="1600">
                        <a:effectLst/>
                      </a:endParaRPr>
                    </a:p>
                    <a:p>
                      <a:pPr indent="37465" algn="l">
                        <a:lnSpc>
                          <a:spcPct val="200000"/>
                        </a:lnSpc>
                      </a:pPr>
                      <a:r>
                        <a:rPr lang="es-EC" sz="1400">
                          <a:effectLst/>
                        </a:rPr>
                        <a:t>Relación con la sociedad civil</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34301" marR="34301" marT="0" marB="0" anchor="ctr"/>
                </a:tc>
                <a:tc>
                  <a:txBody>
                    <a:bodyPr/>
                    <a:lstStyle/>
                    <a:p>
                      <a:pPr indent="37465" algn="l">
                        <a:lnSpc>
                          <a:spcPct val="200000"/>
                        </a:lnSpc>
                      </a:pPr>
                      <a:r>
                        <a:rPr lang="es-EC" sz="1400">
                          <a:effectLst/>
                        </a:rPr>
                        <a:t>Revisión documental</a:t>
                      </a:r>
                      <a:endParaRPr lang="es-EC" sz="1600">
                        <a:effectLst/>
                      </a:endParaRPr>
                    </a:p>
                    <a:p>
                      <a:pPr indent="37465" algn="l">
                        <a:lnSpc>
                          <a:spcPct val="200000"/>
                        </a:lnSpc>
                      </a:pPr>
                      <a:r>
                        <a:rPr lang="es-EC" sz="1400">
                          <a:effectLst/>
                        </a:rPr>
                        <a:t>Encuesta</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34301" marR="34301" marT="0" marB="0" anchor="ctr"/>
                </a:tc>
                <a:tc>
                  <a:txBody>
                    <a:bodyPr/>
                    <a:lstStyle/>
                    <a:p>
                      <a:pPr marL="111125" indent="37465" algn="l">
                        <a:lnSpc>
                          <a:spcPct val="200000"/>
                        </a:lnSpc>
                        <a:spcAft>
                          <a:spcPts val="800"/>
                        </a:spcAft>
                      </a:pPr>
                      <a:r>
                        <a:rPr lang="es-EC" sz="1400" dirty="0">
                          <a:effectLst/>
                        </a:rPr>
                        <a:t>Coincidencia con modelos teóricos</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301" marR="34301" marT="0" marB="0" anchor="ctr"/>
                </a:tc>
                <a:extLst>
                  <a:ext uri="{0D108BD9-81ED-4DB2-BD59-A6C34878D82A}">
                    <a16:rowId xmlns:a16="http://schemas.microsoft.com/office/drawing/2014/main" val="1676711622"/>
                  </a:ext>
                </a:extLst>
              </a:tr>
              <a:tr h="2133411">
                <a:tc>
                  <a:txBody>
                    <a:bodyPr/>
                    <a:lstStyle/>
                    <a:p>
                      <a:pPr indent="37465" algn="l">
                        <a:lnSpc>
                          <a:spcPct val="200000"/>
                        </a:lnSpc>
                      </a:pPr>
                      <a:r>
                        <a:rPr lang="es-EC" sz="1400" b="1" u="sng">
                          <a:effectLst/>
                        </a:rPr>
                        <a:t>Variable Dependiente</a:t>
                      </a:r>
                      <a:endParaRPr lang="es-EC" sz="1600">
                        <a:effectLst/>
                      </a:endParaRPr>
                    </a:p>
                    <a:p>
                      <a:pPr indent="37465" algn="l">
                        <a:lnSpc>
                          <a:spcPct val="200000"/>
                        </a:lnSpc>
                      </a:pPr>
                      <a:r>
                        <a:rPr lang="es-EC" sz="1400">
                          <a:effectLst/>
                        </a:rPr>
                        <a:t> </a:t>
                      </a:r>
                      <a:endParaRPr lang="es-EC" sz="1600">
                        <a:effectLst/>
                      </a:endParaRPr>
                    </a:p>
                    <a:p>
                      <a:pPr indent="37465" algn="l">
                        <a:lnSpc>
                          <a:spcPct val="200000"/>
                        </a:lnSpc>
                      </a:pPr>
                      <a:r>
                        <a:rPr lang="es-EC" sz="1400">
                          <a:effectLst/>
                        </a:rPr>
                        <a:t>Transformación de capacidades del ejército ecuatoriano en el año 2019</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34301" marR="34301" marT="0" marB="0" anchor="ctr"/>
                </a:tc>
                <a:tc>
                  <a:txBody>
                    <a:bodyPr/>
                    <a:lstStyle/>
                    <a:p>
                      <a:pPr indent="37465" algn="l">
                        <a:lnSpc>
                          <a:spcPct val="200000"/>
                        </a:lnSpc>
                      </a:pPr>
                      <a:r>
                        <a:rPr lang="es-EC" sz="1400" dirty="0">
                          <a:effectLst/>
                        </a:rPr>
                        <a:t>Porcentaje de desarrollo de capacidades reales.</a:t>
                      </a:r>
                      <a:endParaRPr lang="es-EC" sz="1600" dirty="0">
                        <a:effectLst/>
                      </a:endParaRPr>
                    </a:p>
                    <a:p>
                      <a:pPr indent="37465" algn="l">
                        <a:lnSpc>
                          <a:spcPct val="200000"/>
                        </a:lnSpc>
                      </a:pPr>
                      <a:r>
                        <a:rPr lang="es-EC" sz="1400" dirty="0">
                          <a:effectLst/>
                        </a:rPr>
                        <a:t>Porcentaje de desarrollo de capacidades proyectadas</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301" marR="34301" marT="0" marB="0" anchor="ctr"/>
                </a:tc>
                <a:tc>
                  <a:txBody>
                    <a:bodyPr/>
                    <a:lstStyle/>
                    <a:p>
                      <a:pPr indent="37465" algn="l">
                        <a:lnSpc>
                          <a:spcPct val="200000"/>
                        </a:lnSpc>
                      </a:pPr>
                      <a:r>
                        <a:rPr lang="es-EC" sz="1400" dirty="0">
                          <a:effectLst/>
                        </a:rPr>
                        <a:t>Brechas de capacidad</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301" marR="34301" marT="0" marB="0" anchor="ctr"/>
                </a:tc>
                <a:tc>
                  <a:txBody>
                    <a:bodyPr/>
                    <a:lstStyle/>
                    <a:p>
                      <a:pPr indent="37465" algn="l">
                        <a:lnSpc>
                          <a:spcPct val="200000"/>
                        </a:lnSpc>
                      </a:pPr>
                      <a:r>
                        <a:rPr lang="es-EC" sz="1400">
                          <a:effectLst/>
                        </a:rPr>
                        <a:t>Entrevista</a:t>
                      </a:r>
                      <a:endParaRPr lang="es-EC" sz="1600">
                        <a:effectLst/>
                      </a:endParaRPr>
                    </a:p>
                    <a:p>
                      <a:pPr indent="37465" algn="l">
                        <a:lnSpc>
                          <a:spcPct val="200000"/>
                        </a:lnSpc>
                      </a:pPr>
                      <a:r>
                        <a:rPr lang="es-EC" sz="1400">
                          <a:effectLst/>
                        </a:rPr>
                        <a:t>Encuestas</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34301" marR="34301" marT="0" marB="0" anchor="ctr"/>
                </a:tc>
                <a:tc>
                  <a:txBody>
                    <a:bodyPr/>
                    <a:lstStyle/>
                    <a:p>
                      <a:pPr indent="37465" algn="l">
                        <a:lnSpc>
                          <a:spcPct val="200000"/>
                        </a:lnSpc>
                      </a:pPr>
                      <a:r>
                        <a:rPr lang="es-EC" sz="1400" dirty="0">
                          <a:effectLst/>
                        </a:rPr>
                        <a:t>Tamaño porcentual de las brechas de capacidad</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301" marR="34301" marT="0" marB="0" anchor="ctr"/>
                </a:tc>
                <a:extLst>
                  <a:ext uri="{0D108BD9-81ED-4DB2-BD59-A6C34878D82A}">
                    <a16:rowId xmlns:a16="http://schemas.microsoft.com/office/drawing/2014/main" val="2580453701"/>
                  </a:ext>
                </a:extLst>
              </a:tr>
            </a:tbl>
          </a:graphicData>
        </a:graphic>
      </p:graphicFrame>
    </p:spTree>
    <p:extLst>
      <p:ext uri="{BB962C8B-B14F-4D97-AF65-F5344CB8AC3E}">
        <p14:creationId xmlns:p14="http://schemas.microsoft.com/office/powerpoint/2010/main" val="2187692122"/>
      </p:ext>
    </p:extLst>
  </p:cSld>
  <p:clrMapOvr>
    <a:masterClrMapping/>
  </p:clrMapOvr>
  <p:transition spd="slow">
    <p:push/>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14:presetBounceEnd="68000">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14:bounceEnd="68000">
                                          <p:cBhvr additive="base">
                                            <p:cTn id="7" dur="500" fill="hold"/>
                                            <p:tgtEl>
                                              <p:spTgt spid="7"/>
                                            </p:tgtEl>
                                            <p:attrNameLst>
                                              <p:attrName>ppt_x</p:attrName>
                                            </p:attrNameLst>
                                          </p:cBhvr>
                                          <p:tavLst>
                                            <p:tav tm="0">
                                              <p:val>
                                                <p:strVal val="1+#ppt_w/2"/>
                                              </p:val>
                                            </p:tav>
                                            <p:tav tm="100000">
                                              <p:val>
                                                <p:strVal val="#ppt_x"/>
                                              </p:val>
                                            </p:tav>
                                          </p:tavLst>
                                        </p:anim>
                                        <p:anim calcmode="lin" valueType="num" p14:bounceEnd="68000">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90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7"/>
                                            </p:tgtEl>
                                          </p:cBhvr>
                                        </p:animEffect>
                                        <p:animScale>
                                          <p:cBhvr>
                                            <p:cTn id="12" dur="250" autoRev="1" fill="hold"/>
                                            <p:tgtEl>
                                              <p:spTgt spid="7"/>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14:presetBounceEnd="26000">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14:bounceEnd="26000">
                                          <p:cBhvr additive="base">
                                            <p:cTn id="17" dur="500" fill="hold"/>
                                            <p:tgtEl>
                                              <p:spTgt spid="3"/>
                                            </p:tgtEl>
                                            <p:attrNameLst>
                                              <p:attrName>ppt_x</p:attrName>
                                            </p:attrNameLst>
                                          </p:cBhvr>
                                          <p:tavLst>
                                            <p:tav tm="0">
                                              <p:val>
                                                <p:strVal val="1+#ppt_w/2"/>
                                              </p:val>
                                            </p:tav>
                                            <p:tav tm="100000">
                                              <p:val>
                                                <p:strVal val="#ppt_x"/>
                                              </p:val>
                                            </p:tav>
                                          </p:tavLst>
                                        </p:anim>
                                        <p:anim calcmode="lin" valueType="num" p14:bounceEnd="26000">
                                          <p:cBhvr additive="base">
                                            <p:cTn id="1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90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7"/>
                                            </p:tgtEl>
                                          </p:cBhvr>
                                        </p:animEffect>
                                        <p:animScale>
                                          <p:cBhvr>
                                            <p:cTn id="12" dur="250" autoRev="1" fill="hold"/>
                                            <p:tgtEl>
                                              <p:spTgt spid="7"/>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1+#ppt_w/2"/>
                                              </p:val>
                                            </p:tav>
                                            <p:tav tm="100000">
                                              <p:val>
                                                <p:strVal val="#ppt_x"/>
                                              </p:val>
                                            </p:tav>
                                          </p:tavLst>
                                        </p:anim>
                                        <p:anim calcmode="lin" valueType="num">
                                          <p:cBhvr additive="base">
                                            <p:cTn id="1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 name="4 Placa">
            <a:extLst>
              <a:ext uri="{FF2B5EF4-FFF2-40B4-BE49-F238E27FC236}">
                <a16:creationId xmlns:a16="http://schemas.microsoft.com/office/drawing/2014/main" id="{D528C859-F75C-4FED-94C5-223B364CEF71}"/>
              </a:ext>
            </a:extLst>
          </p:cNvPr>
          <p:cNvSpPr/>
          <p:nvPr/>
        </p:nvSpPr>
        <p:spPr>
          <a:xfrm>
            <a:off x="0" y="0"/>
            <a:ext cx="5663957" cy="571504"/>
          </a:xfrm>
          <a:prstGeom prst="snip1Rect">
            <a:avLst/>
          </a:prstGeom>
          <a:solidFill>
            <a:srgbClr val="C00000"/>
          </a:solidFill>
          <a:ln/>
          <a:effectLst>
            <a:outerShdw blurRad="254000" dist="152400" dir="2160000" sx="108000" sy="108000" algn="ctr" rotWithShape="0">
              <a:srgbClr val="000000">
                <a:alpha val="49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es-BO" sz="2400" b="1" dirty="0">
                <a:solidFill>
                  <a:schemeClr val="bg1"/>
                </a:solidFill>
                <a:effectLst>
                  <a:outerShdw blurRad="38100" dist="38100" dir="2700000" algn="tl">
                    <a:srgbClr val="000000">
                      <a:alpha val="43137"/>
                    </a:srgbClr>
                  </a:outerShdw>
                </a:effectLst>
              </a:rPr>
              <a:t>Objeto de Estudio y Campo de Acción</a:t>
            </a:r>
          </a:p>
        </p:txBody>
      </p:sp>
      <p:graphicFrame>
        <p:nvGraphicFramePr>
          <p:cNvPr id="3" name="Diagrama 2">
            <a:extLst>
              <a:ext uri="{FF2B5EF4-FFF2-40B4-BE49-F238E27FC236}">
                <a16:creationId xmlns:a16="http://schemas.microsoft.com/office/drawing/2014/main" id="{0B0B2938-7453-4117-9988-9DCF20BCC1E1}"/>
              </a:ext>
            </a:extLst>
          </p:cNvPr>
          <p:cNvGraphicFramePr/>
          <p:nvPr>
            <p:extLst>
              <p:ext uri="{D42A27DB-BD31-4B8C-83A1-F6EECF244321}">
                <p14:modId xmlns:p14="http://schemas.microsoft.com/office/powerpoint/2010/main" val="2455818183"/>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568788"/>
      </p:ext>
    </p:extLst>
  </p:cSld>
  <p:clrMapOvr>
    <a:masterClrMapping/>
  </p:clrMapOvr>
  <p:transition spd="slow">
    <p:push/>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14:presetBounceEnd="68000">
                                      <p:stCondLst>
                                        <p:cond delay="0"/>
                                      </p:stCondLst>
                                      <p:iterate type="lt">
                                        <p:tmPct val="10000"/>
                                      </p:iterate>
                                      <p:childTnLst>
                                        <p:set>
                                          <p:cBhvr>
                                            <p:cTn id="6" dur="1" fill="hold">
                                              <p:stCondLst>
                                                <p:cond delay="0"/>
                                              </p:stCondLst>
                                            </p:cTn>
                                            <p:tgtEl>
                                              <p:spTgt spid="16"/>
                                            </p:tgtEl>
                                            <p:attrNameLst>
                                              <p:attrName>style.visibility</p:attrName>
                                            </p:attrNameLst>
                                          </p:cBhvr>
                                          <p:to>
                                            <p:strVal val="visible"/>
                                          </p:to>
                                        </p:set>
                                        <p:anim calcmode="lin" valueType="num" p14:bounceEnd="68000">
                                          <p:cBhvr additive="base">
                                            <p:cTn id="7" dur="500" fill="hold"/>
                                            <p:tgtEl>
                                              <p:spTgt spid="16"/>
                                            </p:tgtEl>
                                            <p:attrNameLst>
                                              <p:attrName>ppt_x</p:attrName>
                                            </p:attrNameLst>
                                          </p:cBhvr>
                                          <p:tavLst>
                                            <p:tav tm="0">
                                              <p:val>
                                                <p:strVal val="1+#ppt_w/2"/>
                                              </p:val>
                                            </p:tav>
                                            <p:tav tm="100000">
                                              <p:val>
                                                <p:strVal val="#ppt_x"/>
                                              </p:val>
                                            </p:tav>
                                          </p:tavLst>
                                        </p:anim>
                                        <p:anim calcmode="lin" valueType="num" p14:bounceEnd="68000">
                                          <p:cBhvr additive="base">
                                            <p:cTn id="8" dur="500" fill="hold"/>
                                            <p:tgtEl>
                                              <p:spTgt spid="16"/>
                                            </p:tgtEl>
                                            <p:attrNameLst>
                                              <p:attrName>ppt_y</p:attrName>
                                            </p:attrNameLst>
                                          </p:cBhvr>
                                          <p:tavLst>
                                            <p:tav tm="0">
                                              <p:val>
                                                <p:strVal val="#ppt_y"/>
                                              </p:val>
                                            </p:tav>
                                            <p:tav tm="100000">
                                              <p:val>
                                                <p:strVal val="#ppt_y"/>
                                              </p:val>
                                            </p:tav>
                                          </p:tavLst>
                                        </p:anim>
                                      </p:childTnLst>
                                    </p:cTn>
                                  </p:par>
                                </p:childTnLst>
                              </p:cTn>
                            </p:par>
                            <p:par>
                              <p:cTn id="9" fill="hold">
                                <p:stCondLst>
                                  <p:cond delay="190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16"/>
                                            </p:tgtEl>
                                          </p:cBhvr>
                                        </p:animEffect>
                                        <p:animScale>
                                          <p:cBhvr>
                                            <p:cTn id="12" dur="250" autoRev="1" fill="hold"/>
                                            <p:tgtEl>
                                              <p:spTgt spid="16"/>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graphicEl>
                                                  <a:dgm id="{F0DDAAA9-7B6F-4D1D-8F33-BC3B59F23E81}"/>
                                                </p:graphicEl>
                                              </p:spTgt>
                                            </p:tgtEl>
                                            <p:attrNameLst>
                                              <p:attrName>style.visibility</p:attrName>
                                            </p:attrNameLst>
                                          </p:cBhvr>
                                          <p:to>
                                            <p:strVal val="visible"/>
                                          </p:to>
                                        </p:set>
                                        <p:animEffect transition="in" filter="fade">
                                          <p:cBhvr>
                                            <p:cTn id="17" dur="1000"/>
                                            <p:tgtEl>
                                              <p:spTgt spid="3">
                                                <p:graphicEl>
                                                  <a:dgm id="{F0DDAAA9-7B6F-4D1D-8F33-BC3B59F23E81}"/>
                                                </p:graphicEl>
                                              </p:spTgt>
                                            </p:tgtEl>
                                          </p:cBhvr>
                                        </p:animEffect>
                                        <p:anim calcmode="lin" valueType="num">
                                          <p:cBhvr>
                                            <p:cTn id="18" dur="1000" fill="hold"/>
                                            <p:tgtEl>
                                              <p:spTgt spid="3">
                                                <p:graphicEl>
                                                  <a:dgm id="{F0DDAAA9-7B6F-4D1D-8F33-BC3B59F23E81}"/>
                                                </p:graphicEl>
                                              </p:spTgt>
                                            </p:tgtEl>
                                            <p:attrNameLst>
                                              <p:attrName>ppt_x</p:attrName>
                                            </p:attrNameLst>
                                          </p:cBhvr>
                                          <p:tavLst>
                                            <p:tav tm="0">
                                              <p:val>
                                                <p:strVal val="#ppt_x"/>
                                              </p:val>
                                            </p:tav>
                                            <p:tav tm="100000">
                                              <p:val>
                                                <p:strVal val="#ppt_x"/>
                                              </p:val>
                                            </p:tav>
                                          </p:tavLst>
                                        </p:anim>
                                        <p:anim calcmode="lin" valueType="num">
                                          <p:cBhvr>
                                            <p:cTn id="19" dur="1000" fill="hold"/>
                                            <p:tgtEl>
                                              <p:spTgt spid="3">
                                                <p:graphicEl>
                                                  <a:dgm id="{F0DDAAA9-7B6F-4D1D-8F33-BC3B59F23E81}"/>
                                                </p:graphic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graphicEl>
                                                  <a:dgm id="{2815341B-54D9-4E73-81D3-C053361560BB}"/>
                                                </p:graphicEl>
                                              </p:spTgt>
                                            </p:tgtEl>
                                            <p:attrNameLst>
                                              <p:attrName>style.visibility</p:attrName>
                                            </p:attrNameLst>
                                          </p:cBhvr>
                                          <p:to>
                                            <p:strVal val="visible"/>
                                          </p:to>
                                        </p:set>
                                        <p:animEffect transition="in" filter="fade">
                                          <p:cBhvr>
                                            <p:cTn id="24" dur="1000"/>
                                            <p:tgtEl>
                                              <p:spTgt spid="3">
                                                <p:graphicEl>
                                                  <a:dgm id="{2815341B-54D9-4E73-81D3-C053361560BB}"/>
                                                </p:graphicEl>
                                              </p:spTgt>
                                            </p:tgtEl>
                                          </p:cBhvr>
                                        </p:animEffect>
                                        <p:anim calcmode="lin" valueType="num">
                                          <p:cBhvr>
                                            <p:cTn id="25" dur="1000" fill="hold"/>
                                            <p:tgtEl>
                                              <p:spTgt spid="3">
                                                <p:graphicEl>
                                                  <a:dgm id="{2815341B-54D9-4E73-81D3-C053361560BB}"/>
                                                </p:graphicEl>
                                              </p:spTgt>
                                            </p:tgtEl>
                                            <p:attrNameLst>
                                              <p:attrName>ppt_x</p:attrName>
                                            </p:attrNameLst>
                                          </p:cBhvr>
                                          <p:tavLst>
                                            <p:tav tm="0">
                                              <p:val>
                                                <p:strVal val="#ppt_x"/>
                                              </p:val>
                                            </p:tav>
                                            <p:tav tm="100000">
                                              <p:val>
                                                <p:strVal val="#ppt_x"/>
                                              </p:val>
                                            </p:tav>
                                          </p:tavLst>
                                        </p:anim>
                                        <p:anim calcmode="lin" valueType="num">
                                          <p:cBhvr>
                                            <p:cTn id="26" dur="1000" fill="hold"/>
                                            <p:tgtEl>
                                              <p:spTgt spid="3">
                                                <p:graphicEl>
                                                  <a:dgm id="{2815341B-54D9-4E73-81D3-C053361560BB}"/>
                                                </p:graphic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graphicEl>
                                                  <a:dgm id="{34A6923D-5B04-4112-95B9-7F372B50BD91}"/>
                                                </p:graphicEl>
                                              </p:spTgt>
                                            </p:tgtEl>
                                            <p:attrNameLst>
                                              <p:attrName>style.visibility</p:attrName>
                                            </p:attrNameLst>
                                          </p:cBhvr>
                                          <p:to>
                                            <p:strVal val="visible"/>
                                          </p:to>
                                        </p:set>
                                        <p:animEffect transition="in" filter="fade">
                                          <p:cBhvr>
                                            <p:cTn id="31" dur="1000"/>
                                            <p:tgtEl>
                                              <p:spTgt spid="3">
                                                <p:graphicEl>
                                                  <a:dgm id="{34A6923D-5B04-4112-95B9-7F372B50BD91}"/>
                                                </p:graphicEl>
                                              </p:spTgt>
                                            </p:tgtEl>
                                          </p:cBhvr>
                                        </p:animEffect>
                                        <p:anim calcmode="lin" valueType="num">
                                          <p:cBhvr>
                                            <p:cTn id="32" dur="1000" fill="hold"/>
                                            <p:tgtEl>
                                              <p:spTgt spid="3">
                                                <p:graphicEl>
                                                  <a:dgm id="{34A6923D-5B04-4112-95B9-7F372B50BD91}"/>
                                                </p:graphicEl>
                                              </p:spTgt>
                                            </p:tgtEl>
                                            <p:attrNameLst>
                                              <p:attrName>ppt_x</p:attrName>
                                            </p:attrNameLst>
                                          </p:cBhvr>
                                          <p:tavLst>
                                            <p:tav tm="0">
                                              <p:val>
                                                <p:strVal val="#ppt_x"/>
                                              </p:val>
                                            </p:tav>
                                            <p:tav tm="100000">
                                              <p:val>
                                                <p:strVal val="#ppt_x"/>
                                              </p:val>
                                            </p:tav>
                                          </p:tavLst>
                                        </p:anim>
                                        <p:anim calcmode="lin" valueType="num">
                                          <p:cBhvr>
                                            <p:cTn id="33" dur="1000" fill="hold"/>
                                            <p:tgtEl>
                                              <p:spTgt spid="3">
                                                <p:graphicEl>
                                                  <a:dgm id="{34A6923D-5B04-4112-95B9-7F372B50BD91}"/>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graphicEl>
                                                  <a:dgm id="{7AC2624C-1506-4AC4-BD58-6C12438075C2}"/>
                                                </p:graphicEl>
                                              </p:spTgt>
                                            </p:tgtEl>
                                            <p:attrNameLst>
                                              <p:attrName>style.visibility</p:attrName>
                                            </p:attrNameLst>
                                          </p:cBhvr>
                                          <p:to>
                                            <p:strVal val="visible"/>
                                          </p:to>
                                        </p:set>
                                        <p:animEffect transition="in" filter="fade">
                                          <p:cBhvr>
                                            <p:cTn id="38" dur="1000"/>
                                            <p:tgtEl>
                                              <p:spTgt spid="3">
                                                <p:graphicEl>
                                                  <a:dgm id="{7AC2624C-1506-4AC4-BD58-6C12438075C2}"/>
                                                </p:graphicEl>
                                              </p:spTgt>
                                            </p:tgtEl>
                                          </p:cBhvr>
                                        </p:animEffect>
                                        <p:anim calcmode="lin" valueType="num">
                                          <p:cBhvr>
                                            <p:cTn id="39" dur="1000" fill="hold"/>
                                            <p:tgtEl>
                                              <p:spTgt spid="3">
                                                <p:graphicEl>
                                                  <a:dgm id="{7AC2624C-1506-4AC4-BD58-6C12438075C2}"/>
                                                </p:graphicEl>
                                              </p:spTgt>
                                            </p:tgtEl>
                                            <p:attrNameLst>
                                              <p:attrName>ppt_x</p:attrName>
                                            </p:attrNameLst>
                                          </p:cBhvr>
                                          <p:tavLst>
                                            <p:tav tm="0">
                                              <p:val>
                                                <p:strVal val="#ppt_x"/>
                                              </p:val>
                                            </p:tav>
                                            <p:tav tm="100000">
                                              <p:val>
                                                <p:strVal val="#ppt_x"/>
                                              </p:val>
                                            </p:tav>
                                          </p:tavLst>
                                        </p:anim>
                                        <p:anim calcmode="lin" valueType="num">
                                          <p:cBhvr>
                                            <p:cTn id="40" dur="1000" fill="hold"/>
                                            <p:tgtEl>
                                              <p:spTgt spid="3">
                                                <p:graphicEl>
                                                  <a:dgm id="{7AC2624C-1506-4AC4-BD58-6C12438075C2}"/>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6" grpId="1" animBg="1"/>
          <p:bldGraphic spid="3" grpId="0">
            <p:bldSub>
              <a:bldDgm bld="one"/>
            </p:bldSub>
          </p:bldGraphic>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iterate type="lt">
                                        <p:tmPct val="10000"/>
                                      </p:iterate>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1+#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childTnLst>
                              </p:cTn>
                            </p:par>
                            <p:par>
                              <p:cTn id="9" fill="hold">
                                <p:stCondLst>
                                  <p:cond delay="190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16"/>
                                            </p:tgtEl>
                                          </p:cBhvr>
                                        </p:animEffect>
                                        <p:animScale>
                                          <p:cBhvr>
                                            <p:cTn id="12" dur="250" autoRev="1" fill="hold"/>
                                            <p:tgtEl>
                                              <p:spTgt spid="16"/>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graphicEl>
                                                  <a:dgm id="{F0DDAAA9-7B6F-4D1D-8F33-BC3B59F23E81}"/>
                                                </p:graphicEl>
                                              </p:spTgt>
                                            </p:tgtEl>
                                            <p:attrNameLst>
                                              <p:attrName>style.visibility</p:attrName>
                                            </p:attrNameLst>
                                          </p:cBhvr>
                                          <p:to>
                                            <p:strVal val="visible"/>
                                          </p:to>
                                        </p:set>
                                        <p:animEffect transition="in" filter="fade">
                                          <p:cBhvr>
                                            <p:cTn id="17" dur="1000"/>
                                            <p:tgtEl>
                                              <p:spTgt spid="3">
                                                <p:graphicEl>
                                                  <a:dgm id="{F0DDAAA9-7B6F-4D1D-8F33-BC3B59F23E81}"/>
                                                </p:graphicEl>
                                              </p:spTgt>
                                            </p:tgtEl>
                                          </p:cBhvr>
                                        </p:animEffect>
                                        <p:anim calcmode="lin" valueType="num">
                                          <p:cBhvr>
                                            <p:cTn id="18" dur="1000" fill="hold"/>
                                            <p:tgtEl>
                                              <p:spTgt spid="3">
                                                <p:graphicEl>
                                                  <a:dgm id="{F0DDAAA9-7B6F-4D1D-8F33-BC3B59F23E81}"/>
                                                </p:graphicEl>
                                              </p:spTgt>
                                            </p:tgtEl>
                                            <p:attrNameLst>
                                              <p:attrName>ppt_x</p:attrName>
                                            </p:attrNameLst>
                                          </p:cBhvr>
                                          <p:tavLst>
                                            <p:tav tm="0">
                                              <p:val>
                                                <p:strVal val="#ppt_x"/>
                                              </p:val>
                                            </p:tav>
                                            <p:tav tm="100000">
                                              <p:val>
                                                <p:strVal val="#ppt_x"/>
                                              </p:val>
                                            </p:tav>
                                          </p:tavLst>
                                        </p:anim>
                                        <p:anim calcmode="lin" valueType="num">
                                          <p:cBhvr>
                                            <p:cTn id="19" dur="1000" fill="hold"/>
                                            <p:tgtEl>
                                              <p:spTgt spid="3">
                                                <p:graphicEl>
                                                  <a:dgm id="{F0DDAAA9-7B6F-4D1D-8F33-BC3B59F23E81}"/>
                                                </p:graphic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graphicEl>
                                                  <a:dgm id="{2815341B-54D9-4E73-81D3-C053361560BB}"/>
                                                </p:graphicEl>
                                              </p:spTgt>
                                            </p:tgtEl>
                                            <p:attrNameLst>
                                              <p:attrName>style.visibility</p:attrName>
                                            </p:attrNameLst>
                                          </p:cBhvr>
                                          <p:to>
                                            <p:strVal val="visible"/>
                                          </p:to>
                                        </p:set>
                                        <p:animEffect transition="in" filter="fade">
                                          <p:cBhvr>
                                            <p:cTn id="24" dur="1000"/>
                                            <p:tgtEl>
                                              <p:spTgt spid="3">
                                                <p:graphicEl>
                                                  <a:dgm id="{2815341B-54D9-4E73-81D3-C053361560BB}"/>
                                                </p:graphicEl>
                                              </p:spTgt>
                                            </p:tgtEl>
                                          </p:cBhvr>
                                        </p:animEffect>
                                        <p:anim calcmode="lin" valueType="num">
                                          <p:cBhvr>
                                            <p:cTn id="25" dur="1000" fill="hold"/>
                                            <p:tgtEl>
                                              <p:spTgt spid="3">
                                                <p:graphicEl>
                                                  <a:dgm id="{2815341B-54D9-4E73-81D3-C053361560BB}"/>
                                                </p:graphicEl>
                                              </p:spTgt>
                                            </p:tgtEl>
                                            <p:attrNameLst>
                                              <p:attrName>ppt_x</p:attrName>
                                            </p:attrNameLst>
                                          </p:cBhvr>
                                          <p:tavLst>
                                            <p:tav tm="0">
                                              <p:val>
                                                <p:strVal val="#ppt_x"/>
                                              </p:val>
                                            </p:tav>
                                            <p:tav tm="100000">
                                              <p:val>
                                                <p:strVal val="#ppt_x"/>
                                              </p:val>
                                            </p:tav>
                                          </p:tavLst>
                                        </p:anim>
                                        <p:anim calcmode="lin" valueType="num">
                                          <p:cBhvr>
                                            <p:cTn id="26" dur="1000" fill="hold"/>
                                            <p:tgtEl>
                                              <p:spTgt spid="3">
                                                <p:graphicEl>
                                                  <a:dgm id="{2815341B-54D9-4E73-81D3-C053361560BB}"/>
                                                </p:graphic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graphicEl>
                                                  <a:dgm id="{34A6923D-5B04-4112-95B9-7F372B50BD91}"/>
                                                </p:graphicEl>
                                              </p:spTgt>
                                            </p:tgtEl>
                                            <p:attrNameLst>
                                              <p:attrName>style.visibility</p:attrName>
                                            </p:attrNameLst>
                                          </p:cBhvr>
                                          <p:to>
                                            <p:strVal val="visible"/>
                                          </p:to>
                                        </p:set>
                                        <p:animEffect transition="in" filter="fade">
                                          <p:cBhvr>
                                            <p:cTn id="31" dur="1000"/>
                                            <p:tgtEl>
                                              <p:spTgt spid="3">
                                                <p:graphicEl>
                                                  <a:dgm id="{34A6923D-5B04-4112-95B9-7F372B50BD91}"/>
                                                </p:graphicEl>
                                              </p:spTgt>
                                            </p:tgtEl>
                                          </p:cBhvr>
                                        </p:animEffect>
                                        <p:anim calcmode="lin" valueType="num">
                                          <p:cBhvr>
                                            <p:cTn id="32" dur="1000" fill="hold"/>
                                            <p:tgtEl>
                                              <p:spTgt spid="3">
                                                <p:graphicEl>
                                                  <a:dgm id="{34A6923D-5B04-4112-95B9-7F372B50BD91}"/>
                                                </p:graphicEl>
                                              </p:spTgt>
                                            </p:tgtEl>
                                            <p:attrNameLst>
                                              <p:attrName>ppt_x</p:attrName>
                                            </p:attrNameLst>
                                          </p:cBhvr>
                                          <p:tavLst>
                                            <p:tav tm="0">
                                              <p:val>
                                                <p:strVal val="#ppt_x"/>
                                              </p:val>
                                            </p:tav>
                                            <p:tav tm="100000">
                                              <p:val>
                                                <p:strVal val="#ppt_x"/>
                                              </p:val>
                                            </p:tav>
                                          </p:tavLst>
                                        </p:anim>
                                        <p:anim calcmode="lin" valueType="num">
                                          <p:cBhvr>
                                            <p:cTn id="33" dur="1000" fill="hold"/>
                                            <p:tgtEl>
                                              <p:spTgt spid="3">
                                                <p:graphicEl>
                                                  <a:dgm id="{34A6923D-5B04-4112-95B9-7F372B50BD91}"/>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graphicEl>
                                                  <a:dgm id="{7AC2624C-1506-4AC4-BD58-6C12438075C2}"/>
                                                </p:graphicEl>
                                              </p:spTgt>
                                            </p:tgtEl>
                                            <p:attrNameLst>
                                              <p:attrName>style.visibility</p:attrName>
                                            </p:attrNameLst>
                                          </p:cBhvr>
                                          <p:to>
                                            <p:strVal val="visible"/>
                                          </p:to>
                                        </p:set>
                                        <p:animEffect transition="in" filter="fade">
                                          <p:cBhvr>
                                            <p:cTn id="38" dur="1000"/>
                                            <p:tgtEl>
                                              <p:spTgt spid="3">
                                                <p:graphicEl>
                                                  <a:dgm id="{7AC2624C-1506-4AC4-BD58-6C12438075C2}"/>
                                                </p:graphicEl>
                                              </p:spTgt>
                                            </p:tgtEl>
                                          </p:cBhvr>
                                        </p:animEffect>
                                        <p:anim calcmode="lin" valueType="num">
                                          <p:cBhvr>
                                            <p:cTn id="39" dur="1000" fill="hold"/>
                                            <p:tgtEl>
                                              <p:spTgt spid="3">
                                                <p:graphicEl>
                                                  <a:dgm id="{7AC2624C-1506-4AC4-BD58-6C12438075C2}"/>
                                                </p:graphicEl>
                                              </p:spTgt>
                                            </p:tgtEl>
                                            <p:attrNameLst>
                                              <p:attrName>ppt_x</p:attrName>
                                            </p:attrNameLst>
                                          </p:cBhvr>
                                          <p:tavLst>
                                            <p:tav tm="0">
                                              <p:val>
                                                <p:strVal val="#ppt_x"/>
                                              </p:val>
                                            </p:tav>
                                            <p:tav tm="100000">
                                              <p:val>
                                                <p:strVal val="#ppt_x"/>
                                              </p:val>
                                            </p:tav>
                                          </p:tavLst>
                                        </p:anim>
                                        <p:anim calcmode="lin" valueType="num">
                                          <p:cBhvr>
                                            <p:cTn id="40" dur="1000" fill="hold"/>
                                            <p:tgtEl>
                                              <p:spTgt spid="3">
                                                <p:graphicEl>
                                                  <a:dgm id="{7AC2624C-1506-4AC4-BD58-6C12438075C2}"/>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6" grpId="1" animBg="1"/>
          <p:bldGraphic spid="3" grpId="0">
            <p:bldSub>
              <a:bldDgm bld="one"/>
            </p:bldSub>
          </p:bldGraphic>
        </p:bldLst>
      </p:timing>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Placa">
            <a:extLst>
              <a:ext uri="{FF2B5EF4-FFF2-40B4-BE49-F238E27FC236}">
                <a16:creationId xmlns:a16="http://schemas.microsoft.com/office/drawing/2014/main" id="{6EDB3A0A-1B7A-4612-B07F-EBCB0DBDF844}"/>
              </a:ext>
            </a:extLst>
          </p:cNvPr>
          <p:cNvSpPr/>
          <p:nvPr/>
        </p:nvSpPr>
        <p:spPr>
          <a:xfrm>
            <a:off x="4261069" y="2972174"/>
            <a:ext cx="3669861" cy="913652"/>
          </a:xfrm>
          <a:prstGeom prst="snip2DiagRect">
            <a:avLst/>
          </a:prstGeom>
          <a:solidFill>
            <a:srgbClr val="C00000"/>
          </a:solidFill>
          <a:ln/>
        </p:spPr>
        <p:style>
          <a:lnRef idx="0">
            <a:schemeClr val="accent1"/>
          </a:lnRef>
          <a:fillRef idx="3">
            <a:schemeClr val="accent1"/>
          </a:fillRef>
          <a:effectRef idx="3">
            <a:schemeClr val="accent1"/>
          </a:effectRef>
          <a:fontRef idx="minor">
            <a:schemeClr val="lt1"/>
          </a:fontRef>
        </p:style>
        <p:txBody>
          <a:bodyPr anchor="ctr"/>
          <a:lstStyle/>
          <a:p>
            <a:pPr algn="ctr"/>
            <a:r>
              <a:rPr lang="es-BO" sz="2800" b="1" dirty="0">
                <a:solidFill>
                  <a:schemeClr val="bg1"/>
                </a:solidFill>
                <a:effectLst>
                  <a:outerShdw blurRad="38100" dist="38100" dir="2700000" algn="tl">
                    <a:srgbClr val="000000">
                      <a:alpha val="43137"/>
                    </a:srgbClr>
                  </a:outerShdw>
                </a:effectLst>
              </a:rPr>
              <a:t>Metodología</a:t>
            </a:r>
          </a:p>
        </p:txBody>
      </p:sp>
    </p:spTree>
    <p:extLst>
      <p:ext uri="{BB962C8B-B14F-4D97-AF65-F5344CB8AC3E}">
        <p14:creationId xmlns:p14="http://schemas.microsoft.com/office/powerpoint/2010/main" val="3245631049"/>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par>
                          <p:cTn id="8" fill="hold">
                            <p:stCondLst>
                              <p:cond delay="1000"/>
                            </p:stCondLst>
                            <p:childTnLst>
                              <p:par>
                                <p:cTn id="9" presetID="26" presetClass="emph" presetSubtype="0" fill="hold" grpId="1" nodeType="afterEffect">
                                  <p:stCondLst>
                                    <p:cond delay="0"/>
                                  </p:stCondLst>
                                  <p:iterate type="lt">
                                    <p:tmPct val="0"/>
                                  </p:iterate>
                                  <p:childTnLst>
                                    <p:animEffect transition="out" filter="fade">
                                      <p:cBhvr>
                                        <p:cTn id="10" dur="500" tmFilter="0, 0; .2, .5; .8, .5; 1, 0"/>
                                        <p:tgtEl>
                                          <p:spTgt spid="5"/>
                                        </p:tgtEl>
                                      </p:cBhvr>
                                    </p:animEffect>
                                    <p:animScale>
                                      <p:cBhvr>
                                        <p:cTn id="11"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E240456D-4028-4FB2-AF32-FCA85D8D0C75}"/>
              </a:ext>
            </a:extLst>
          </p:cNvPr>
          <p:cNvGraphicFramePr/>
          <p:nvPr>
            <p:extLst>
              <p:ext uri="{D42A27DB-BD31-4B8C-83A1-F6EECF244321}">
                <p14:modId xmlns:p14="http://schemas.microsoft.com/office/powerpoint/2010/main" val="3362112497"/>
              </p:ext>
            </p:extLst>
          </p:nvPr>
        </p:nvGraphicFramePr>
        <p:xfrm>
          <a:off x="0" y="857250"/>
          <a:ext cx="12192000" cy="5676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10517747"/>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graphicEl>
                                              <a:dgm id="{2DFF5AD4-D5AB-44B5-A5E7-D72A91C7BACE}"/>
                                            </p:graphicEl>
                                          </p:spTgt>
                                        </p:tgtEl>
                                        <p:attrNameLst>
                                          <p:attrName>style.visibility</p:attrName>
                                        </p:attrNameLst>
                                      </p:cBhvr>
                                      <p:to>
                                        <p:strVal val="visible"/>
                                      </p:to>
                                    </p:set>
                                    <p:anim calcmode="lin" valueType="num">
                                      <p:cBhvr>
                                        <p:cTn id="7" dur="500" fill="hold"/>
                                        <p:tgtEl>
                                          <p:spTgt spid="2">
                                            <p:graphicEl>
                                              <a:dgm id="{2DFF5AD4-D5AB-44B5-A5E7-D72A91C7BACE}"/>
                                            </p:graphicEl>
                                          </p:spTgt>
                                        </p:tgtEl>
                                        <p:attrNameLst>
                                          <p:attrName>ppt_w</p:attrName>
                                        </p:attrNameLst>
                                      </p:cBhvr>
                                      <p:tavLst>
                                        <p:tav tm="0">
                                          <p:val>
                                            <p:fltVal val="0"/>
                                          </p:val>
                                        </p:tav>
                                        <p:tav tm="100000">
                                          <p:val>
                                            <p:strVal val="#ppt_w"/>
                                          </p:val>
                                        </p:tav>
                                      </p:tavLst>
                                    </p:anim>
                                    <p:anim calcmode="lin" valueType="num">
                                      <p:cBhvr>
                                        <p:cTn id="8" dur="500" fill="hold"/>
                                        <p:tgtEl>
                                          <p:spTgt spid="2">
                                            <p:graphicEl>
                                              <a:dgm id="{2DFF5AD4-D5AB-44B5-A5E7-D72A91C7BACE}"/>
                                            </p:graphicEl>
                                          </p:spTgt>
                                        </p:tgtEl>
                                        <p:attrNameLst>
                                          <p:attrName>ppt_h</p:attrName>
                                        </p:attrNameLst>
                                      </p:cBhvr>
                                      <p:tavLst>
                                        <p:tav tm="0">
                                          <p:val>
                                            <p:fltVal val="0"/>
                                          </p:val>
                                        </p:tav>
                                        <p:tav tm="100000">
                                          <p:val>
                                            <p:strVal val="#ppt_h"/>
                                          </p:val>
                                        </p:tav>
                                      </p:tavLst>
                                    </p:anim>
                                    <p:animEffect transition="in" filter="fade">
                                      <p:cBhvr>
                                        <p:cTn id="9" dur="500"/>
                                        <p:tgtEl>
                                          <p:spTgt spid="2">
                                            <p:graphicEl>
                                              <a:dgm id="{2DFF5AD4-D5AB-44B5-A5E7-D72A91C7BACE}"/>
                                            </p:graphic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2">
                                            <p:graphicEl>
                                              <a:dgm id="{5F0EA7CD-F47F-4E50-BB5F-B282D2D70098}"/>
                                            </p:graphicEl>
                                          </p:spTgt>
                                        </p:tgtEl>
                                        <p:attrNameLst>
                                          <p:attrName>style.visibility</p:attrName>
                                        </p:attrNameLst>
                                      </p:cBhvr>
                                      <p:to>
                                        <p:strVal val="visible"/>
                                      </p:to>
                                    </p:set>
                                    <p:anim calcmode="lin" valueType="num">
                                      <p:cBhvr>
                                        <p:cTn id="13" dur="500" fill="hold"/>
                                        <p:tgtEl>
                                          <p:spTgt spid="2">
                                            <p:graphicEl>
                                              <a:dgm id="{5F0EA7CD-F47F-4E50-BB5F-B282D2D70098}"/>
                                            </p:graphicEl>
                                          </p:spTgt>
                                        </p:tgtEl>
                                        <p:attrNameLst>
                                          <p:attrName>ppt_w</p:attrName>
                                        </p:attrNameLst>
                                      </p:cBhvr>
                                      <p:tavLst>
                                        <p:tav tm="0">
                                          <p:val>
                                            <p:fltVal val="0"/>
                                          </p:val>
                                        </p:tav>
                                        <p:tav tm="100000">
                                          <p:val>
                                            <p:strVal val="#ppt_w"/>
                                          </p:val>
                                        </p:tav>
                                      </p:tavLst>
                                    </p:anim>
                                    <p:anim calcmode="lin" valueType="num">
                                      <p:cBhvr>
                                        <p:cTn id="14" dur="500" fill="hold"/>
                                        <p:tgtEl>
                                          <p:spTgt spid="2">
                                            <p:graphicEl>
                                              <a:dgm id="{5F0EA7CD-F47F-4E50-BB5F-B282D2D70098}"/>
                                            </p:graphicEl>
                                          </p:spTgt>
                                        </p:tgtEl>
                                        <p:attrNameLst>
                                          <p:attrName>ppt_h</p:attrName>
                                        </p:attrNameLst>
                                      </p:cBhvr>
                                      <p:tavLst>
                                        <p:tav tm="0">
                                          <p:val>
                                            <p:fltVal val="0"/>
                                          </p:val>
                                        </p:tav>
                                        <p:tav tm="100000">
                                          <p:val>
                                            <p:strVal val="#ppt_h"/>
                                          </p:val>
                                        </p:tav>
                                      </p:tavLst>
                                    </p:anim>
                                    <p:animEffect transition="in" filter="fade">
                                      <p:cBhvr>
                                        <p:cTn id="15" dur="500"/>
                                        <p:tgtEl>
                                          <p:spTgt spid="2">
                                            <p:graphicEl>
                                              <a:dgm id="{5F0EA7CD-F47F-4E50-BB5F-B282D2D70098}"/>
                                            </p:graphic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2">
                                            <p:graphicEl>
                                              <a:dgm id="{71694B92-21DE-45C4-8ADE-B90E3D2FC991}"/>
                                            </p:graphicEl>
                                          </p:spTgt>
                                        </p:tgtEl>
                                        <p:attrNameLst>
                                          <p:attrName>style.visibility</p:attrName>
                                        </p:attrNameLst>
                                      </p:cBhvr>
                                      <p:to>
                                        <p:strVal val="visible"/>
                                      </p:to>
                                    </p:set>
                                    <p:anim calcmode="lin" valueType="num">
                                      <p:cBhvr>
                                        <p:cTn id="19" dur="500" fill="hold"/>
                                        <p:tgtEl>
                                          <p:spTgt spid="2">
                                            <p:graphicEl>
                                              <a:dgm id="{71694B92-21DE-45C4-8ADE-B90E3D2FC991}"/>
                                            </p:graphicEl>
                                          </p:spTgt>
                                        </p:tgtEl>
                                        <p:attrNameLst>
                                          <p:attrName>ppt_w</p:attrName>
                                        </p:attrNameLst>
                                      </p:cBhvr>
                                      <p:tavLst>
                                        <p:tav tm="0">
                                          <p:val>
                                            <p:fltVal val="0"/>
                                          </p:val>
                                        </p:tav>
                                        <p:tav tm="100000">
                                          <p:val>
                                            <p:strVal val="#ppt_w"/>
                                          </p:val>
                                        </p:tav>
                                      </p:tavLst>
                                    </p:anim>
                                    <p:anim calcmode="lin" valueType="num">
                                      <p:cBhvr>
                                        <p:cTn id="20" dur="500" fill="hold"/>
                                        <p:tgtEl>
                                          <p:spTgt spid="2">
                                            <p:graphicEl>
                                              <a:dgm id="{71694B92-21DE-45C4-8ADE-B90E3D2FC991}"/>
                                            </p:graphicEl>
                                          </p:spTgt>
                                        </p:tgtEl>
                                        <p:attrNameLst>
                                          <p:attrName>ppt_h</p:attrName>
                                        </p:attrNameLst>
                                      </p:cBhvr>
                                      <p:tavLst>
                                        <p:tav tm="0">
                                          <p:val>
                                            <p:fltVal val="0"/>
                                          </p:val>
                                        </p:tav>
                                        <p:tav tm="100000">
                                          <p:val>
                                            <p:strVal val="#ppt_h"/>
                                          </p:val>
                                        </p:tav>
                                      </p:tavLst>
                                    </p:anim>
                                    <p:animEffect transition="in" filter="fade">
                                      <p:cBhvr>
                                        <p:cTn id="21" dur="500"/>
                                        <p:tgtEl>
                                          <p:spTgt spid="2">
                                            <p:graphicEl>
                                              <a:dgm id="{71694B92-21DE-45C4-8ADE-B90E3D2FC991}"/>
                                            </p:graphic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2">
                                            <p:graphicEl>
                                              <a:dgm id="{AC53CB55-F324-4B5B-805F-B7A70B6E39AD}"/>
                                            </p:graphicEl>
                                          </p:spTgt>
                                        </p:tgtEl>
                                        <p:attrNameLst>
                                          <p:attrName>style.visibility</p:attrName>
                                        </p:attrNameLst>
                                      </p:cBhvr>
                                      <p:to>
                                        <p:strVal val="visible"/>
                                      </p:to>
                                    </p:set>
                                    <p:anim calcmode="lin" valueType="num">
                                      <p:cBhvr>
                                        <p:cTn id="25" dur="500" fill="hold"/>
                                        <p:tgtEl>
                                          <p:spTgt spid="2">
                                            <p:graphicEl>
                                              <a:dgm id="{AC53CB55-F324-4B5B-805F-B7A70B6E39AD}"/>
                                            </p:graphicEl>
                                          </p:spTgt>
                                        </p:tgtEl>
                                        <p:attrNameLst>
                                          <p:attrName>ppt_w</p:attrName>
                                        </p:attrNameLst>
                                      </p:cBhvr>
                                      <p:tavLst>
                                        <p:tav tm="0">
                                          <p:val>
                                            <p:fltVal val="0"/>
                                          </p:val>
                                        </p:tav>
                                        <p:tav tm="100000">
                                          <p:val>
                                            <p:strVal val="#ppt_w"/>
                                          </p:val>
                                        </p:tav>
                                      </p:tavLst>
                                    </p:anim>
                                    <p:anim calcmode="lin" valueType="num">
                                      <p:cBhvr>
                                        <p:cTn id="26" dur="500" fill="hold"/>
                                        <p:tgtEl>
                                          <p:spTgt spid="2">
                                            <p:graphicEl>
                                              <a:dgm id="{AC53CB55-F324-4B5B-805F-B7A70B6E39AD}"/>
                                            </p:graphicEl>
                                          </p:spTgt>
                                        </p:tgtEl>
                                        <p:attrNameLst>
                                          <p:attrName>ppt_h</p:attrName>
                                        </p:attrNameLst>
                                      </p:cBhvr>
                                      <p:tavLst>
                                        <p:tav tm="0">
                                          <p:val>
                                            <p:fltVal val="0"/>
                                          </p:val>
                                        </p:tav>
                                        <p:tav tm="100000">
                                          <p:val>
                                            <p:strVal val="#ppt_h"/>
                                          </p:val>
                                        </p:tav>
                                      </p:tavLst>
                                    </p:anim>
                                    <p:animEffect transition="in" filter="fade">
                                      <p:cBhvr>
                                        <p:cTn id="27" dur="500"/>
                                        <p:tgtEl>
                                          <p:spTgt spid="2">
                                            <p:graphicEl>
                                              <a:dgm id="{AC53CB55-F324-4B5B-805F-B7A70B6E39AD}"/>
                                            </p:graphicEl>
                                          </p:spTgt>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2">
                                            <p:graphicEl>
                                              <a:dgm id="{F352014D-3334-4470-9310-1FC9A9C20A35}"/>
                                            </p:graphicEl>
                                          </p:spTgt>
                                        </p:tgtEl>
                                        <p:attrNameLst>
                                          <p:attrName>style.visibility</p:attrName>
                                        </p:attrNameLst>
                                      </p:cBhvr>
                                      <p:to>
                                        <p:strVal val="visible"/>
                                      </p:to>
                                    </p:set>
                                    <p:anim calcmode="lin" valueType="num">
                                      <p:cBhvr>
                                        <p:cTn id="31" dur="500" fill="hold"/>
                                        <p:tgtEl>
                                          <p:spTgt spid="2">
                                            <p:graphicEl>
                                              <a:dgm id="{F352014D-3334-4470-9310-1FC9A9C20A35}"/>
                                            </p:graphicEl>
                                          </p:spTgt>
                                        </p:tgtEl>
                                        <p:attrNameLst>
                                          <p:attrName>ppt_w</p:attrName>
                                        </p:attrNameLst>
                                      </p:cBhvr>
                                      <p:tavLst>
                                        <p:tav tm="0">
                                          <p:val>
                                            <p:fltVal val="0"/>
                                          </p:val>
                                        </p:tav>
                                        <p:tav tm="100000">
                                          <p:val>
                                            <p:strVal val="#ppt_w"/>
                                          </p:val>
                                        </p:tav>
                                      </p:tavLst>
                                    </p:anim>
                                    <p:anim calcmode="lin" valueType="num">
                                      <p:cBhvr>
                                        <p:cTn id="32" dur="500" fill="hold"/>
                                        <p:tgtEl>
                                          <p:spTgt spid="2">
                                            <p:graphicEl>
                                              <a:dgm id="{F352014D-3334-4470-9310-1FC9A9C20A35}"/>
                                            </p:graphicEl>
                                          </p:spTgt>
                                        </p:tgtEl>
                                        <p:attrNameLst>
                                          <p:attrName>ppt_h</p:attrName>
                                        </p:attrNameLst>
                                      </p:cBhvr>
                                      <p:tavLst>
                                        <p:tav tm="0">
                                          <p:val>
                                            <p:fltVal val="0"/>
                                          </p:val>
                                        </p:tav>
                                        <p:tav tm="100000">
                                          <p:val>
                                            <p:strVal val="#ppt_h"/>
                                          </p:val>
                                        </p:tav>
                                      </p:tavLst>
                                    </p:anim>
                                    <p:animEffect transition="in" filter="fade">
                                      <p:cBhvr>
                                        <p:cTn id="33" dur="500"/>
                                        <p:tgtEl>
                                          <p:spTgt spid="2">
                                            <p:graphicEl>
                                              <a:dgm id="{F352014D-3334-4470-9310-1FC9A9C20A35}"/>
                                            </p:graphicEl>
                                          </p:spTgt>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2">
                                            <p:graphicEl>
                                              <a:dgm id="{7CDE1E6E-79F8-47E2-B712-E5AF4E886DE0}"/>
                                            </p:graphicEl>
                                          </p:spTgt>
                                        </p:tgtEl>
                                        <p:attrNameLst>
                                          <p:attrName>style.visibility</p:attrName>
                                        </p:attrNameLst>
                                      </p:cBhvr>
                                      <p:to>
                                        <p:strVal val="visible"/>
                                      </p:to>
                                    </p:set>
                                    <p:anim calcmode="lin" valueType="num">
                                      <p:cBhvr>
                                        <p:cTn id="37" dur="500" fill="hold"/>
                                        <p:tgtEl>
                                          <p:spTgt spid="2">
                                            <p:graphicEl>
                                              <a:dgm id="{7CDE1E6E-79F8-47E2-B712-E5AF4E886DE0}"/>
                                            </p:graphicEl>
                                          </p:spTgt>
                                        </p:tgtEl>
                                        <p:attrNameLst>
                                          <p:attrName>ppt_w</p:attrName>
                                        </p:attrNameLst>
                                      </p:cBhvr>
                                      <p:tavLst>
                                        <p:tav tm="0">
                                          <p:val>
                                            <p:fltVal val="0"/>
                                          </p:val>
                                        </p:tav>
                                        <p:tav tm="100000">
                                          <p:val>
                                            <p:strVal val="#ppt_w"/>
                                          </p:val>
                                        </p:tav>
                                      </p:tavLst>
                                    </p:anim>
                                    <p:anim calcmode="lin" valueType="num">
                                      <p:cBhvr>
                                        <p:cTn id="38" dur="500" fill="hold"/>
                                        <p:tgtEl>
                                          <p:spTgt spid="2">
                                            <p:graphicEl>
                                              <a:dgm id="{7CDE1E6E-79F8-47E2-B712-E5AF4E886DE0}"/>
                                            </p:graphicEl>
                                          </p:spTgt>
                                        </p:tgtEl>
                                        <p:attrNameLst>
                                          <p:attrName>ppt_h</p:attrName>
                                        </p:attrNameLst>
                                      </p:cBhvr>
                                      <p:tavLst>
                                        <p:tav tm="0">
                                          <p:val>
                                            <p:fltVal val="0"/>
                                          </p:val>
                                        </p:tav>
                                        <p:tav tm="100000">
                                          <p:val>
                                            <p:strVal val="#ppt_h"/>
                                          </p:val>
                                        </p:tav>
                                      </p:tavLst>
                                    </p:anim>
                                    <p:animEffect transition="in" filter="fade">
                                      <p:cBhvr>
                                        <p:cTn id="39" dur="500"/>
                                        <p:tgtEl>
                                          <p:spTgt spid="2">
                                            <p:graphicEl>
                                              <a:dgm id="{7CDE1E6E-79F8-47E2-B712-E5AF4E886DE0}"/>
                                            </p:graphicEl>
                                          </p:spTgt>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2">
                                            <p:graphicEl>
                                              <a:dgm id="{30A95826-C932-4798-834F-07B2463C4961}"/>
                                            </p:graphicEl>
                                          </p:spTgt>
                                        </p:tgtEl>
                                        <p:attrNameLst>
                                          <p:attrName>style.visibility</p:attrName>
                                        </p:attrNameLst>
                                      </p:cBhvr>
                                      <p:to>
                                        <p:strVal val="visible"/>
                                      </p:to>
                                    </p:set>
                                    <p:anim calcmode="lin" valueType="num">
                                      <p:cBhvr>
                                        <p:cTn id="43" dur="500" fill="hold"/>
                                        <p:tgtEl>
                                          <p:spTgt spid="2">
                                            <p:graphicEl>
                                              <a:dgm id="{30A95826-C932-4798-834F-07B2463C4961}"/>
                                            </p:graphicEl>
                                          </p:spTgt>
                                        </p:tgtEl>
                                        <p:attrNameLst>
                                          <p:attrName>ppt_w</p:attrName>
                                        </p:attrNameLst>
                                      </p:cBhvr>
                                      <p:tavLst>
                                        <p:tav tm="0">
                                          <p:val>
                                            <p:fltVal val="0"/>
                                          </p:val>
                                        </p:tav>
                                        <p:tav tm="100000">
                                          <p:val>
                                            <p:strVal val="#ppt_w"/>
                                          </p:val>
                                        </p:tav>
                                      </p:tavLst>
                                    </p:anim>
                                    <p:anim calcmode="lin" valueType="num">
                                      <p:cBhvr>
                                        <p:cTn id="44" dur="500" fill="hold"/>
                                        <p:tgtEl>
                                          <p:spTgt spid="2">
                                            <p:graphicEl>
                                              <a:dgm id="{30A95826-C932-4798-834F-07B2463C4961}"/>
                                            </p:graphicEl>
                                          </p:spTgt>
                                        </p:tgtEl>
                                        <p:attrNameLst>
                                          <p:attrName>ppt_h</p:attrName>
                                        </p:attrNameLst>
                                      </p:cBhvr>
                                      <p:tavLst>
                                        <p:tav tm="0">
                                          <p:val>
                                            <p:fltVal val="0"/>
                                          </p:val>
                                        </p:tav>
                                        <p:tav tm="100000">
                                          <p:val>
                                            <p:strVal val="#ppt_h"/>
                                          </p:val>
                                        </p:tav>
                                      </p:tavLst>
                                    </p:anim>
                                    <p:animEffect transition="in" filter="fade">
                                      <p:cBhvr>
                                        <p:cTn id="45" dur="500"/>
                                        <p:tgtEl>
                                          <p:spTgt spid="2">
                                            <p:graphicEl>
                                              <a:dgm id="{30A95826-C932-4798-834F-07B2463C4961}"/>
                                            </p:graphicEl>
                                          </p:spTgt>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2">
                                            <p:graphicEl>
                                              <a:dgm id="{181A3865-E789-4D20-AA21-8B40BBB92C8B}"/>
                                            </p:graphicEl>
                                          </p:spTgt>
                                        </p:tgtEl>
                                        <p:attrNameLst>
                                          <p:attrName>style.visibility</p:attrName>
                                        </p:attrNameLst>
                                      </p:cBhvr>
                                      <p:to>
                                        <p:strVal val="visible"/>
                                      </p:to>
                                    </p:set>
                                    <p:anim calcmode="lin" valueType="num">
                                      <p:cBhvr>
                                        <p:cTn id="49" dur="500" fill="hold"/>
                                        <p:tgtEl>
                                          <p:spTgt spid="2">
                                            <p:graphicEl>
                                              <a:dgm id="{181A3865-E789-4D20-AA21-8B40BBB92C8B}"/>
                                            </p:graphicEl>
                                          </p:spTgt>
                                        </p:tgtEl>
                                        <p:attrNameLst>
                                          <p:attrName>ppt_w</p:attrName>
                                        </p:attrNameLst>
                                      </p:cBhvr>
                                      <p:tavLst>
                                        <p:tav tm="0">
                                          <p:val>
                                            <p:fltVal val="0"/>
                                          </p:val>
                                        </p:tav>
                                        <p:tav tm="100000">
                                          <p:val>
                                            <p:strVal val="#ppt_w"/>
                                          </p:val>
                                        </p:tav>
                                      </p:tavLst>
                                    </p:anim>
                                    <p:anim calcmode="lin" valueType="num">
                                      <p:cBhvr>
                                        <p:cTn id="50" dur="500" fill="hold"/>
                                        <p:tgtEl>
                                          <p:spTgt spid="2">
                                            <p:graphicEl>
                                              <a:dgm id="{181A3865-E789-4D20-AA21-8B40BBB92C8B}"/>
                                            </p:graphicEl>
                                          </p:spTgt>
                                        </p:tgtEl>
                                        <p:attrNameLst>
                                          <p:attrName>ppt_h</p:attrName>
                                        </p:attrNameLst>
                                      </p:cBhvr>
                                      <p:tavLst>
                                        <p:tav tm="0">
                                          <p:val>
                                            <p:fltVal val="0"/>
                                          </p:val>
                                        </p:tav>
                                        <p:tav tm="100000">
                                          <p:val>
                                            <p:strVal val="#ppt_h"/>
                                          </p:val>
                                        </p:tav>
                                      </p:tavLst>
                                    </p:anim>
                                    <p:animEffect transition="in" filter="fade">
                                      <p:cBhvr>
                                        <p:cTn id="51" dur="500"/>
                                        <p:tgtEl>
                                          <p:spTgt spid="2">
                                            <p:graphicEl>
                                              <a:dgm id="{181A3865-E789-4D20-AA21-8B40BBB92C8B}"/>
                                            </p:graphicEl>
                                          </p:spTgt>
                                        </p:tgtEl>
                                      </p:cBhvr>
                                    </p:animEffect>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2">
                                            <p:graphicEl>
                                              <a:dgm id="{97490DF6-E17B-4D2D-8CB3-45801940215D}"/>
                                            </p:graphicEl>
                                          </p:spTgt>
                                        </p:tgtEl>
                                        <p:attrNameLst>
                                          <p:attrName>style.visibility</p:attrName>
                                        </p:attrNameLst>
                                      </p:cBhvr>
                                      <p:to>
                                        <p:strVal val="visible"/>
                                      </p:to>
                                    </p:set>
                                    <p:anim calcmode="lin" valueType="num">
                                      <p:cBhvr>
                                        <p:cTn id="55" dur="500" fill="hold"/>
                                        <p:tgtEl>
                                          <p:spTgt spid="2">
                                            <p:graphicEl>
                                              <a:dgm id="{97490DF6-E17B-4D2D-8CB3-45801940215D}"/>
                                            </p:graphicEl>
                                          </p:spTgt>
                                        </p:tgtEl>
                                        <p:attrNameLst>
                                          <p:attrName>ppt_w</p:attrName>
                                        </p:attrNameLst>
                                      </p:cBhvr>
                                      <p:tavLst>
                                        <p:tav tm="0">
                                          <p:val>
                                            <p:fltVal val="0"/>
                                          </p:val>
                                        </p:tav>
                                        <p:tav tm="100000">
                                          <p:val>
                                            <p:strVal val="#ppt_w"/>
                                          </p:val>
                                        </p:tav>
                                      </p:tavLst>
                                    </p:anim>
                                    <p:anim calcmode="lin" valueType="num">
                                      <p:cBhvr>
                                        <p:cTn id="56" dur="500" fill="hold"/>
                                        <p:tgtEl>
                                          <p:spTgt spid="2">
                                            <p:graphicEl>
                                              <a:dgm id="{97490DF6-E17B-4D2D-8CB3-45801940215D}"/>
                                            </p:graphicEl>
                                          </p:spTgt>
                                        </p:tgtEl>
                                        <p:attrNameLst>
                                          <p:attrName>ppt_h</p:attrName>
                                        </p:attrNameLst>
                                      </p:cBhvr>
                                      <p:tavLst>
                                        <p:tav tm="0">
                                          <p:val>
                                            <p:fltVal val="0"/>
                                          </p:val>
                                        </p:tav>
                                        <p:tav tm="100000">
                                          <p:val>
                                            <p:strVal val="#ppt_h"/>
                                          </p:val>
                                        </p:tav>
                                      </p:tavLst>
                                    </p:anim>
                                    <p:animEffect transition="in" filter="fade">
                                      <p:cBhvr>
                                        <p:cTn id="57" dur="500"/>
                                        <p:tgtEl>
                                          <p:spTgt spid="2">
                                            <p:graphicEl>
                                              <a:dgm id="{97490DF6-E17B-4D2D-8CB3-45801940215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lvl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8" name="Oval 43">
            <a:extLst>
              <a:ext uri="{FF2B5EF4-FFF2-40B4-BE49-F238E27FC236}">
                <a16:creationId xmlns:a16="http://schemas.microsoft.com/office/drawing/2014/main" id="{A11AE37D-8738-4C3C-B3CB-9B9BC8769CBF}"/>
              </a:ext>
            </a:extLst>
          </p:cNvPr>
          <p:cNvSpPr/>
          <p:nvPr/>
        </p:nvSpPr>
        <p:spPr>
          <a:xfrm flipH="1">
            <a:off x="10155614" y="1413290"/>
            <a:ext cx="492920" cy="492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63">
            <a:extLst>
              <a:ext uri="{FF2B5EF4-FFF2-40B4-BE49-F238E27FC236}">
                <a16:creationId xmlns:a16="http://schemas.microsoft.com/office/drawing/2014/main" id="{27E846D5-373D-4A15-B6FB-792870F977AB}"/>
              </a:ext>
            </a:extLst>
          </p:cNvPr>
          <p:cNvSpPr txBox="1"/>
          <p:nvPr/>
        </p:nvSpPr>
        <p:spPr>
          <a:xfrm>
            <a:off x="868616" y="1324912"/>
            <a:ext cx="10250487" cy="1323439"/>
          </a:xfrm>
          <a:prstGeom prst="rect">
            <a:avLst/>
          </a:prstGeom>
          <a:noFill/>
        </p:spPr>
        <p:txBody>
          <a:bodyPr wrap="square" rtlCol="0">
            <a:spAutoFit/>
          </a:bodyPr>
          <a:lstStyle>
            <a:defPPr>
              <a:defRPr lang="en-US"/>
            </a:defPPr>
            <a:lvl1pPr lvl="0">
              <a:defRPr sz="2000" b="1">
                <a:effectLst/>
              </a:defRPr>
            </a:lvl1pPr>
          </a:lstStyle>
          <a:p>
            <a:r>
              <a:rPr lang="es-ES" sz="1600" dirty="0"/>
              <a:t>La población hará referencia a los miembros de la Academia de Guerra del Ejército como entes relacionados con la innovación militar al ser partícipes de la transformación de todas las capacidades militares y formar parte continuamente de los procesos de innovación. Así se ha elegido el Curso de Estado Mayor de Arma No. 72 y Estado Mayor de Servicios No. 39. Directivos y comandantes que cumplan una función relevante en la planificación e innovación </a:t>
            </a:r>
          </a:p>
        </p:txBody>
      </p:sp>
      <p:sp>
        <p:nvSpPr>
          <p:cNvPr id="16" name="4 Placa">
            <a:extLst>
              <a:ext uri="{FF2B5EF4-FFF2-40B4-BE49-F238E27FC236}">
                <a16:creationId xmlns:a16="http://schemas.microsoft.com/office/drawing/2014/main" id="{CF08CF97-D66F-4C16-8B3D-6D058AAB46A1}"/>
              </a:ext>
            </a:extLst>
          </p:cNvPr>
          <p:cNvSpPr/>
          <p:nvPr/>
        </p:nvSpPr>
        <p:spPr>
          <a:xfrm>
            <a:off x="0" y="0"/>
            <a:ext cx="4504267" cy="571504"/>
          </a:xfrm>
          <a:prstGeom prst="snip1Rect">
            <a:avLst/>
          </a:prstGeom>
          <a:solidFill>
            <a:srgbClr val="C00000"/>
          </a:solidFill>
          <a:ln/>
          <a:effectLst>
            <a:outerShdw blurRad="254000" dist="152400" dir="2160000" sx="108000" sy="108000" algn="ctr" rotWithShape="0">
              <a:srgbClr val="000000">
                <a:alpha val="49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es-BO" sz="2400" b="1" dirty="0">
                <a:solidFill>
                  <a:schemeClr val="bg1"/>
                </a:solidFill>
                <a:effectLst>
                  <a:outerShdw blurRad="38100" dist="38100" dir="2700000" algn="tl">
                    <a:srgbClr val="000000">
                      <a:alpha val="43137"/>
                    </a:srgbClr>
                  </a:outerShdw>
                </a:effectLst>
              </a:rPr>
              <a:t>Población y Muestra</a:t>
            </a:r>
          </a:p>
        </p:txBody>
      </p:sp>
      <mc:AlternateContent xmlns:mc="http://schemas.openxmlformats.org/markup-compatibility/2006" xmlns:a14="http://schemas.microsoft.com/office/drawing/2010/main">
        <mc:Choice Requires="a14">
          <p:sp>
            <p:nvSpPr>
              <p:cNvPr id="19" name="CuadroTexto 18">
                <a:extLst>
                  <a:ext uri="{FF2B5EF4-FFF2-40B4-BE49-F238E27FC236}">
                    <a16:creationId xmlns:a16="http://schemas.microsoft.com/office/drawing/2014/main" id="{84B23AFD-64DE-434A-A2EA-ABDF05F5716B}"/>
                  </a:ext>
                </a:extLst>
              </p:cNvPr>
              <p:cNvSpPr txBox="1"/>
              <p:nvPr/>
            </p:nvSpPr>
            <p:spPr>
              <a:xfrm>
                <a:off x="868616" y="3243778"/>
                <a:ext cx="9573831" cy="2946384"/>
              </a:xfrm>
              <a:prstGeom prst="rect">
                <a:avLst/>
              </a:prstGeom>
              <a:noFill/>
            </p:spPr>
            <p:txBody>
              <a:bodyPr wrap="square">
                <a:spAutoFit/>
              </a:bodyPr>
              <a:lstStyle/>
              <a:p>
                <a:pPr indent="180340" algn="just">
                  <a:lnSpc>
                    <a:spcPct val="150000"/>
                  </a:lnSpc>
                </a:pPr>
                <a:r>
                  <a:rPr lang="es-MX" b="1" dirty="0">
                    <a:effectLst/>
                    <a:latin typeface="Times New Roman" panose="02020603050405020304" pitchFamily="18" charset="0"/>
                    <a:ea typeface="Calibri" panose="020F0502020204030204" pitchFamily="34" charset="0"/>
                  </a:rPr>
                  <a:t>Se establecerá una muestra en base a la fórmula que se describe:</a:t>
                </a:r>
                <a:endParaRPr lang="es-EC" b="1" dirty="0">
                  <a:effectLst/>
                  <a:latin typeface="Times New Roman" panose="02020603050405020304" pitchFamily="18" charset="0"/>
                  <a:ea typeface="Calibri" panose="020F0502020204030204" pitchFamily="34" charset="0"/>
                </a:endParaRPr>
              </a:p>
              <a:p>
                <a:pPr indent="180340" algn="just">
                  <a:lnSpc>
                    <a:spcPct val="150000"/>
                  </a:lnSpc>
                </a:pPr>
                <a:r>
                  <a:rPr lang="es-MX" b="1" dirty="0">
                    <a:effectLst/>
                    <a:latin typeface="Times New Roman" panose="02020603050405020304" pitchFamily="18" charset="0"/>
                    <a:ea typeface="Calibri" panose="020F0502020204030204" pitchFamily="34" charset="0"/>
                  </a:rPr>
                  <a:t>Cálculo de la Muestra</a:t>
                </a:r>
                <a:endParaRPr lang="es-EC" b="1" dirty="0">
                  <a:effectLst/>
                  <a:latin typeface="Times New Roman" panose="02020603050405020304" pitchFamily="18" charset="0"/>
                  <a:ea typeface="Calibri" panose="020F0502020204030204" pitchFamily="34" charset="0"/>
                </a:endParaRPr>
              </a:p>
              <a:p>
                <a:pPr indent="180340" algn="just">
                  <a:lnSpc>
                    <a:spcPct val="150000"/>
                  </a:lnSpc>
                </a:pPr>
                <a14:m>
                  <m:oMathPara xmlns:m="http://schemas.openxmlformats.org/officeDocument/2006/math">
                    <m:oMathParaPr>
                      <m:jc m:val="centerGroup"/>
                    </m:oMathParaPr>
                    <m:oMath xmlns:m="http://schemas.openxmlformats.org/officeDocument/2006/math">
                      <m:r>
                        <a:rPr lang="es-ES" sz="1200" b="1" i="1">
                          <a:effectLst/>
                          <a:latin typeface="Cambria Math" panose="02040503050406030204" pitchFamily="18" charset="0"/>
                          <a:ea typeface="Times New Roman" panose="02020603050405020304" pitchFamily="18" charset="0"/>
                        </a:rPr>
                        <m:t>𝒏</m:t>
                      </m:r>
                      <m:r>
                        <a:rPr lang="es-ES" sz="1200" i="1">
                          <a:effectLst/>
                          <a:latin typeface="Cambria Math" panose="02040503050406030204" pitchFamily="18" charset="0"/>
                          <a:ea typeface="Times New Roman" panose="02020603050405020304" pitchFamily="18" charset="0"/>
                        </a:rPr>
                        <m:t>=</m:t>
                      </m:r>
                      <m:f>
                        <m:fPr>
                          <m:ctrlPr>
                            <a:rPr lang="es-EC" sz="1200" i="1">
                              <a:effectLst/>
                              <a:latin typeface="Cambria Math" panose="02040503050406030204" pitchFamily="18" charset="0"/>
                              <a:ea typeface="Times New Roman" panose="02020603050405020304" pitchFamily="18" charset="0"/>
                            </a:rPr>
                          </m:ctrlPr>
                        </m:fPr>
                        <m:num>
                          <m:sSup>
                            <m:sSupPr>
                              <m:ctrlPr>
                                <a:rPr lang="es-EC" sz="1200" i="1">
                                  <a:effectLst/>
                                  <a:latin typeface="Cambria Math" panose="02040503050406030204" pitchFamily="18" charset="0"/>
                                  <a:ea typeface="Times New Roman" panose="02020603050405020304" pitchFamily="18" charset="0"/>
                                </a:rPr>
                              </m:ctrlPr>
                            </m:sSupPr>
                            <m:e>
                              <m:r>
                                <a:rPr lang="es-ES" sz="1200" i="1">
                                  <a:effectLst/>
                                  <a:latin typeface="Cambria Math" panose="02040503050406030204" pitchFamily="18" charset="0"/>
                                  <a:ea typeface="Times New Roman" panose="02020603050405020304" pitchFamily="18" charset="0"/>
                                </a:rPr>
                                <m:t>𝐾</m:t>
                              </m:r>
                            </m:e>
                            <m:sup>
                              <m:r>
                                <a:rPr lang="es-ES" sz="1200" i="1">
                                  <a:effectLst/>
                                  <a:latin typeface="Cambria Math" panose="02040503050406030204" pitchFamily="18" charset="0"/>
                                  <a:ea typeface="Times New Roman" panose="02020603050405020304" pitchFamily="18" charset="0"/>
                                </a:rPr>
                                <m:t>2</m:t>
                              </m:r>
                            </m:sup>
                          </m:sSup>
                          <m:r>
                            <a:rPr lang="es-ES" sz="1200" i="1">
                              <a:effectLst/>
                              <a:latin typeface="Cambria Math" panose="02040503050406030204" pitchFamily="18" charset="0"/>
                              <a:ea typeface="Times New Roman" panose="02020603050405020304" pitchFamily="18" charset="0"/>
                            </a:rPr>
                            <m:t>𝑁𝑃𝑄</m:t>
                          </m:r>
                        </m:num>
                        <m:den>
                          <m:sSup>
                            <m:sSupPr>
                              <m:ctrlPr>
                                <a:rPr lang="es-EC" sz="1200" i="1">
                                  <a:effectLst/>
                                  <a:latin typeface="Cambria Math" panose="02040503050406030204" pitchFamily="18" charset="0"/>
                                  <a:ea typeface="Times New Roman" panose="02020603050405020304" pitchFamily="18" charset="0"/>
                                </a:rPr>
                              </m:ctrlPr>
                            </m:sSupPr>
                            <m:e>
                              <m:r>
                                <a:rPr lang="es-ES" sz="1200" i="1">
                                  <a:effectLst/>
                                  <a:latin typeface="Cambria Math" panose="02040503050406030204" pitchFamily="18" charset="0"/>
                                  <a:ea typeface="Times New Roman" panose="02020603050405020304" pitchFamily="18" charset="0"/>
                                </a:rPr>
                                <m:t>𝑒</m:t>
                              </m:r>
                            </m:e>
                            <m:sup>
                              <m:r>
                                <a:rPr lang="es-ES" sz="1200" i="1">
                                  <a:effectLst/>
                                  <a:latin typeface="Cambria Math" panose="02040503050406030204" pitchFamily="18" charset="0"/>
                                  <a:ea typeface="Times New Roman" panose="02020603050405020304" pitchFamily="18" charset="0"/>
                                </a:rPr>
                                <m:t>2</m:t>
                              </m:r>
                            </m:sup>
                          </m:sSup>
                          <m:d>
                            <m:dPr>
                              <m:ctrlPr>
                                <a:rPr lang="es-EC" sz="1200" i="1">
                                  <a:effectLst/>
                                  <a:latin typeface="Cambria Math" panose="02040503050406030204" pitchFamily="18" charset="0"/>
                                  <a:ea typeface="Times New Roman" panose="02020603050405020304" pitchFamily="18" charset="0"/>
                                </a:rPr>
                              </m:ctrlPr>
                            </m:dPr>
                            <m:e>
                              <m:r>
                                <a:rPr lang="es-ES" sz="1200" i="1">
                                  <a:effectLst/>
                                  <a:latin typeface="Cambria Math" panose="02040503050406030204" pitchFamily="18" charset="0"/>
                                  <a:ea typeface="Times New Roman" panose="02020603050405020304" pitchFamily="18" charset="0"/>
                                </a:rPr>
                                <m:t>𝑁</m:t>
                              </m:r>
                              <m:r>
                                <a:rPr lang="es-ES" sz="1200" i="1">
                                  <a:effectLst/>
                                  <a:latin typeface="Cambria Math" panose="02040503050406030204" pitchFamily="18" charset="0"/>
                                  <a:ea typeface="Times New Roman" panose="02020603050405020304" pitchFamily="18" charset="0"/>
                                </a:rPr>
                                <m:t>−1</m:t>
                              </m:r>
                            </m:e>
                          </m:d>
                          <m:r>
                            <a:rPr lang="es-ES" sz="1200" i="1">
                              <a:effectLst/>
                              <a:latin typeface="Cambria Math" panose="02040503050406030204" pitchFamily="18" charset="0"/>
                              <a:ea typeface="Times New Roman" panose="02020603050405020304" pitchFamily="18" charset="0"/>
                            </a:rPr>
                            <m:t> +</m:t>
                          </m:r>
                          <m:sSup>
                            <m:sSupPr>
                              <m:ctrlPr>
                                <a:rPr lang="es-EC" sz="1200" i="1">
                                  <a:effectLst/>
                                  <a:latin typeface="Cambria Math" panose="02040503050406030204" pitchFamily="18" charset="0"/>
                                  <a:ea typeface="Times New Roman" panose="02020603050405020304" pitchFamily="18" charset="0"/>
                                </a:rPr>
                              </m:ctrlPr>
                            </m:sSupPr>
                            <m:e>
                              <m:r>
                                <a:rPr lang="es-ES" sz="1200" i="1">
                                  <a:effectLst/>
                                  <a:latin typeface="Cambria Math" panose="02040503050406030204" pitchFamily="18" charset="0"/>
                                  <a:ea typeface="Times New Roman" panose="02020603050405020304" pitchFamily="18" charset="0"/>
                                </a:rPr>
                                <m:t>𝐾</m:t>
                              </m:r>
                            </m:e>
                            <m:sup>
                              <m:r>
                                <a:rPr lang="es-ES" sz="1200" i="1">
                                  <a:effectLst/>
                                  <a:latin typeface="Cambria Math" panose="02040503050406030204" pitchFamily="18" charset="0"/>
                                  <a:ea typeface="Times New Roman" panose="02020603050405020304" pitchFamily="18" charset="0"/>
                                </a:rPr>
                                <m:t>2</m:t>
                              </m:r>
                            </m:sup>
                          </m:sSup>
                          <m:r>
                            <a:rPr lang="es-ES" sz="1200" i="1">
                              <a:effectLst/>
                              <a:latin typeface="Cambria Math" panose="02040503050406030204" pitchFamily="18" charset="0"/>
                              <a:ea typeface="Times New Roman" panose="02020603050405020304" pitchFamily="18" charset="0"/>
                            </a:rPr>
                            <m:t>𝑃𝑄</m:t>
                          </m:r>
                        </m:den>
                      </m:f>
                    </m:oMath>
                  </m:oMathPara>
                </a14:m>
                <a:endParaRPr lang="es-EC" sz="1200" dirty="0">
                  <a:effectLst/>
                  <a:latin typeface="Times New Roman" panose="02020603050405020304" pitchFamily="18" charset="0"/>
                  <a:ea typeface="Calibri" panose="020F0502020204030204" pitchFamily="34" charset="0"/>
                </a:endParaRPr>
              </a:p>
              <a:p>
                <a:pPr indent="180340" algn="just">
                  <a:lnSpc>
                    <a:spcPct val="150000"/>
                  </a:lnSpc>
                </a:pPr>
                <a:r>
                  <a:rPr lang="es-MX" sz="1200" dirty="0">
                    <a:effectLst/>
                    <a:latin typeface="Times New Roman" panose="02020603050405020304" pitchFamily="18" charset="0"/>
                    <a:ea typeface="Calibri" panose="020F0502020204030204" pitchFamily="34" charset="0"/>
                  </a:rPr>
                  <a:t> </a:t>
                </a:r>
                <a:endParaRPr lang="es-EC" sz="1200" dirty="0">
                  <a:effectLst/>
                  <a:latin typeface="Times New Roman" panose="02020603050405020304" pitchFamily="18" charset="0"/>
                  <a:ea typeface="Calibri" panose="020F0502020204030204" pitchFamily="34" charset="0"/>
                </a:endParaRPr>
              </a:p>
              <a:p>
                <a:pPr indent="180340" algn="just">
                  <a:lnSpc>
                    <a:spcPct val="150000"/>
                  </a:lnSpc>
                </a:pPr>
                <a14:m>
                  <m:oMathPara xmlns:m="http://schemas.openxmlformats.org/officeDocument/2006/math">
                    <m:oMathParaPr>
                      <m:jc m:val="centerGroup"/>
                    </m:oMathParaPr>
                    <m:oMath xmlns:m="http://schemas.openxmlformats.org/officeDocument/2006/math">
                      <m:r>
                        <a:rPr lang="es-ES" sz="1200" b="1" i="1">
                          <a:effectLst/>
                          <a:latin typeface="Cambria Math" panose="02040503050406030204" pitchFamily="18" charset="0"/>
                          <a:ea typeface="Times New Roman" panose="02020603050405020304" pitchFamily="18" charset="0"/>
                        </a:rPr>
                        <m:t>𝒏</m:t>
                      </m:r>
                      <m:r>
                        <a:rPr lang="es-ES" sz="1200" b="1" i="1">
                          <a:effectLst/>
                          <a:latin typeface="Cambria Math" panose="02040503050406030204" pitchFamily="18" charset="0"/>
                          <a:ea typeface="Times New Roman" panose="02020603050405020304" pitchFamily="18" charset="0"/>
                        </a:rPr>
                        <m:t>=</m:t>
                      </m:r>
                      <m:f>
                        <m:fPr>
                          <m:ctrlPr>
                            <a:rPr lang="es-EC" sz="1200" i="1">
                              <a:effectLst/>
                              <a:latin typeface="Cambria Math" panose="02040503050406030204" pitchFamily="18" charset="0"/>
                              <a:ea typeface="Times New Roman" panose="02020603050405020304" pitchFamily="18" charset="0"/>
                            </a:rPr>
                          </m:ctrlPr>
                        </m:fPr>
                        <m:num>
                          <m:sSup>
                            <m:sSupPr>
                              <m:ctrlPr>
                                <a:rPr lang="es-EC" sz="1200" i="1">
                                  <a:effectLst/>
                                  <a:latin typeface="Cambria Math" panose="02040503050406030204" pitchFamily="18" charset="0"/>
                                  <a:ea typeface="Times New Roman" panose="02020603050405020304" pitchFamily="18" charset="0"/>
                                </a:rPr>
                              </m:ctrlPr>
                            </m:sSupPr>
                            <m:e>
                              <m:r>
                                <a:rPr lang="es-ES" sz="1200" i="1">
                                  <a:effectLst/>
                                  <a:latin typeface="Cambria Math" panose="02040503050406030204" pitchFamily="18" charset="0"/>
                                  <a:ea typeface="Times New Roman" panose="02020603050405020304" pitchFamily="18" charset="0"/>
                                </a:rPr>
                                <m:t>1.96</m:t>
                              </m:r>
                            </m:e>
                            <m:sup>
                              <m:r>
                                <a:rPr lang="es-ES" sz="1200" i="1">
                                  <a:effectLst/>
                                  <a:latin typeface="Cambria Math" panose="02040503050406030204" pitchFamily="18" charset="0"/>
                                  <a:ea typeface="Times New Roman" panose="02020603050405020304" pitchFamily="18" charset="0"/>
                                </a:rPr>
                                <m:t>2</m:t>
                              </m:r>
                            </m:sup>
                          </m:sSup>
                          <m:r>
                            <a:rPr lang="es-ES" sz="1200" b="1" i="1">
                              <a:effectLst/>
                              <a:latin typeface="Cambria Math" panose="02040503050406030204" pitchFamily="18" charset="0"/>
                              <a:ea typeface="Times New Roman" panose="02020603050405020304" pitchFamily="18" charset="0"/>
                            </a:rPr>
                            <m:t>∗</m:t>
                          </m:r>
                          <m:r>
                            <a:rPr lang="es-ES" sz="1200" b="1" i="1">
                              <a:effectLst/>
                              <a:latin typeface="Cambria Math" panose="02040503050406030204" pitchFamily="18" charset="0"/>
                              <a:ea typeface="Times New Roman" panose="02020603050405020304" pitchFamily="18" charset="0"/>
                            </a:rPr>
                            <m:t>𝟎</m:t>
                          </m:r>
                          <m:r>
                            <a:rPr lang="es-ES" sz="1200" b="1" i="1">
                              <a:effectLst/>
                              <a:latin typeface="Cambria Math" panose="02040503050406030204" pitchFamily="18" charset="0"/>
                              <a:ea typeface="Times New Roman" panose="02020603050405020304" pitchFamily="18" charset="0"/>
                            </a:rPr>
                            <m:t>.</m:t>
                          </m:r>
                          <m:r>
                            <a:rPr lang="es-ES" sz="1200" b="1" i="1">
                              <a:effectLst/>
                              <a:latin typeface="Cambria Math" panose="02040503050406030204" pitchFamily="18" charset="0"/>
                              <a:ea typeface="Times New Roman" panose="02020603050405020304" pitchFamily="18" charset="0"/>
                            </a:rPr>
                            <m:t>𝟐𝟓</m:t>
                          </m:r>
                          <m:r>
                            <a:rPr lang="es-ES" sz="1200" b="1" i="1">
                              <a:effectLst/>
                              <a:latin typeface="Cambria Math" panose="02040503050406030204" pitchFamily="18" charset="0"/>
                              <a:ea typeface="Times New Roman" panose="02020603050405020304" pitchFamily="18" charset="0"/>
                            </a:rPr>
                            <m:t>∗</m:t>
                          </m:r>
                          <m:r>
                            <a:rPr lang="es-ES" sz="1200" b="1" i="1">
                              <a:effectLst/>
                              <a:latin typeface="Cambria Math" panose="02040503050406030204" pitchFamily="18" charset="0"/>
                              <a:ea typeface="Times New Roman" panose="02020603050405020304" pitchFamily="18" charset="0"/>
                            </a:rPr>
                            <m:t>𝟏𝟐𝟎</m:t>
                          </m:r>
                        </m:num>
                        <m:den>
                          <m:sSup>
                            <m:sSupPr>
                              <m:ctrlPr>
                                <a:rPr lang="es-EC" sz="1200" i="1">
                                  <a:effectLst/>
                                  <a:latin typeface="Cambria Math" panose="02040503050406030204" pitchFamily="18" charset="0"/>
                                  <a:ea typeface="Times New Roman" panose="02020603050405020304" pitchFamily="18" charset="0"/>
                                </a:rPr>
                              </m:ctrlPr>
                            </m:sSupPr>
                            <m:e>
                              <m:r>
                                <a:rPr lang="es-ES" sz="1200" i="1">
                                  <a:effectLst/>
                                  <a:latin typeface="Cambria Math" panose="02040503050406030204" pitchFamily="18" charset="0"/>
                                  <a:ea typeface="Times New Roman" panose="02020603050405020304" pitchFamily="18" charset="0"/>
                                </a:rPr>
                                <m:t>0.05</m:t>
                              </m:r>
                            </m:e>
                            <m:sup>
                              <m:r>
                                <a:rPr lang="es-ES" sz="1200" i="1">
                                  <a:effectLst/>
                                  <a:latin typeface="Cambria Math" panose="02040503050406030204" pitchFamily="18" charset="0"/>
                                  <a:ea typeface="Times New Roman" panose="02020603050405020304" pitchFamily="18" charset="0"/>
                                </a:rPr>
                                <m:t>2</m:t>
                              </m:r>
                            </m:sup>
                          </m:sSup>
                          <m:d>
                            <m:dPr>
                              <m:ctrlPr>
                                <a:rPr lang="es-EC" sz="1200" b="1" i="1">
                                  <a:effectLst/>
                                  <a:latin typeface="Cambria Math" panose="02040503050406030204" pitchFamily="18" charset="0"/>
                                  <a:ea typeface="Times New Roman" panose="02020603050405020304" pitchFamily="18" charset="0"/>
                                </a:rPr>
                              </m:ctrlPr>
                            </m:dPr>
                            <m:e>
                              <m:r>
                                <a:rPr lang="es-ES" sz="1200" b="1" i="1">
                                  <a:effectLst/>
                                  <a:latin typeface="Cambria Math" panose="02040503050406030204" pitchFamily="18" charset="0"/>
                                  <a:ea typeface="Times New Roman" panose="02020603050405020304" pitchFamily="18" charset="0"/>
                                </a:rPr>
                                <m:t>𝟏𝟐𝟎</m:t>
                              </m:r>
                              <m:r>
                                <a:rPr lang="es-ES" sz="1200" b="1" i="1">
                                  <a:effectLst/>
                                  <a:latin typeface="Cambria Math" panose="02040503050406030204" pitchFamily="18" charset="0"/>
                                  <a:ea typeface="Times New Roman" panose="02020603050405020304" pitchFamily="18" charset="0"/>
                                </a:rPr>
                                <m:t>−</m:t>
                              </m:r>
                              <m:r>
                                <a:rPr lang="es-ES" sz="1200" b="1" i="1">
                                  <a:effectLst/>
                                  <a:latin typeface="Cambria Math" panose="02040503050406030204" pitchFamily="18" charset="0"/>
                                  <a:ea typeface="Times New Roman" panose="02020603050405020304" pitchFamily="18" charset="0"/>
                                </a:rPr>
                                <m:t>𝟏</m:t>
                              </m:r>
                            </m:e>
                          </m:d>
                          <m:r>
                            <a:rPr lang="es-ES" sz="1200" b="1" i="1">
                              <a:effectLst/>
                              <a:latin typeface="Cambria Math" panose="02040503050406030204" pitchFamily="18" charset="0"/>
                              <a:ea typeface="Times New Roman" panose="02020603050405020304" pitchFamily="18" charset="0"/>
                            </a:rPr>
                            <m:t> </m:t>
                          </m:r>
                          <m:sSup>
                            <m:sSupPr>
                              <m:ctrlPr>
                                <a:rPr lang="es-EC" sz="1200" i="1">
                                  <a:effectLst/>
                                  <a:latin typeface="Cambria Math" panose="02040503050406030204" pitchFamily="18" charset="0"/>
                                  <a:ea typeface="Times New Roman" panose="02020603050405020304" pitchFamily="18" charset="0"/>
                                </a:rPr>
                              </m:ctrlPr>
                            </m:sSupPr>
                            <m:e>
                              <m:r>
                                <a:rPr lang="es-ES" sz="1200" i="1">
                                  <a:effectLst/>
                                  <a:latin typeface="Cambria Math" panose="02040503050406030204" pitchFamily="18" charset="0"/>
                                  <a:ea typeface="Times New Roman" panose="02020603050405020304" pitchFamily="18" charset="0"/>
                                </a:rPr>
                                <m:t>+1.96</m:t>
                              </m:r>
                            </m:e>
                            <m:sup>
                              <m:r>
                                <a:rPr lang="es-ES" sz="1200" i="1">
                                  <a:effectLst/>
                                  <a:latin typeface="Cambria Math" panose="02040503050406030204" pitchFamily="18" charset="0"/>
                                  <a:ea typeface="Times New Roman" panose="02020603050405020304" pitchFamily="18" charset="0"/>
                                </a:rPr>
                                <m:t>2</m:t>
                              </m:r>
                            </m:sup>
                          </m:sSup>
                          <m:r>
                            <a:rPr lang="es-ES" sz="1200" b="1" i="1">
                              <a:effectLst/>
                              <a:latin typeface="Cambria Math" panose="02040503050406030204" pitchFamily="18" charset="0"/>
                              <a:ea typeface="Times New Roman" panose="02020603050405020304" pitchFamily="18" charset="0"/>
                            </a:rPr>
                            <m:t>∗</m:t>
                          </m:r>
                          <m:r>
                            <a:rPr lang="es-ES" sz="1200" b="1" i="1">
                              <a:effectLst/>
                              <a:latin typeface="Cambria Math" panose="02040503050406030204" pitchFamily="18" charset="0"/>
                              <a:ea typeface="Times New Roman" panose="02020603050405020304" pitchFamily="18" charset="0"/>
                            </a:rPr>
                            <m:t>𝟎</m:t>
                          </m:r>
                          <m:r>
                            <a:rPr lang="es-ES" sz="1200" b="1" i="1">
                              <a:effectLst/>
                              <a:latin typeface="Cambria Math" panose="02040503050406030204" pitchFamily="18" charset="0"/>
                              <a:ea typeface="Times New Roman" panose="02020603050405020304" pitchFamily="18" charset="0"/>
                            </a:rPr>
                            <m:t>.</m:t>
                          </m:r>
                          <m:r>
                            <a:rPr lang="es-ES" sz="1200" b="1" i="1">
                              <a:effectLst/>
                              <a:latin typeface="Cambria Math" panose="02040503050406030204" pitchFamily="18" charset="0"/>
                              <a:ea typeface="Times New Roman" panose="02020603050405020304" pitchFamily="18" charset="0"/>
                            </a:rPr>
                            <m:t>𝟐𝟓</m:t>
                          </m:r>
                        </m:den>
                      </m:f>
                    </m:oMath>
                  </m:oMathPara>
                </a14:m>
                <a:endParaRPr lang="es-EC" sz="1200" dirty="0">
                  <a:effectLst/>
                  <a:latin typeface="Times New Roman" panose="02020603050405020304" pitchFamily="18" charset="0"/>
                  <a:ea typeface="Calibri" panose="020F0502020204030204" pitchFamily="34" charset="0"/>
                </a:endParaRPr>
              </a:p>
              <a:p>
                <a:pPr indent="180340" algn="just">
                  <a:lnSpc>
                    <a:spcPct val="150000"/>
                  </a:lnSpc>
                </a:pPr>
                <a:r>
                  <a:rPr lang="es-ES" sz="1200" b="1" dirty="0">
                    <a:effectLst/>
                    <a:latin typeface="Times New Roman" panose="02020603050405020304" pitchFamily="18" charset="0"/>
                    <a:ea typeface="Times New Roman" panose="02020603050405020304" pitchFamily="18" charset="0"/>
                  </a:rPr>
                  <a:t> </a:t>
                </a:r>
                <a:endParaRPr lang="es-EC" sz="1200" dirty="0">
                  <a:effectLst/>
                  <a:latin typeface="Times New Roman" panose="02020603050405020304" pitchFamily="18" charset="0"/>
                  <a:ea typeface="Calibri" panose="020F0502020204030204" pitchFamily="34" charset="0"/>
                </a:endParaRPr>
              </a:p>
              <a:p>
                <a:pPr indent="180340" algn="ctr">
                  <a:lnSpc>
                    <a:spcPct val="150000"/>
                  </a:lnSpc>
                </a:pPr>
                <a14:m>
                  <m:oMathPara xmlns:m="http://schemas.openxmlformats.org/officeDocument/2006/math">
                    <m:oMathParaPr>
                      <m:jc m:val="centerGroup"/>
                    </m:oMathParaPr>
                    <m:oMath xmlns:m="http://schemas.openxmlformats.org/officeDocument/2006/math">
                      <m:r>
                        <a:rPr lang="es-ES" sz="1200" b="1" i="1">
                          <a:effectLst/>
                          <a:latin typeface="Cambria Math" panose="02040503050406030204" pitchFamily="18" charset="0"/>
                          <a:ea typeface="Times New Roman" panose="02020603050405020304" pitchFamily="18" charset="0"/>
                        </a:rPr>
                        <m:t>𝒏</m:t>
                      </m:r>
                      <m:r>
                        <a:rPr lang="es-ES" sz="1200" b="1" i="1">
                          <a:effectLst/>
                          <a:latin typeface="Cambria Math" panose="02040503050406030204" pitchFamily="18" charset="0"/>
                          <a:ea typeface="Times New Roman" panose="02020603050405020304" pitchFamily="18" charset="0"/>
                        </a:rPr>
                        <m:t>=</m:t>
                      </m:r>
                      <m:r>
                        <a:rPr lang="es-ES" sz="1200" i="1">
                          <a:effectLst/>
                          <a:latin typeface="Cambria Math" panose="02040503050406030204" pitchFamily="18" charset="0"/>
                          <a:ea typeface="Times New Roman" panose="02020603050405020304" pitchFamily="18" charset="0"/>
                        </a:rPr>
                        <m:t>92 </m:t>
                      </m:r>
                      <m:r>
                        <a:rPr lang="es-ES" sz="1200" i="1">
                          <a:effectLst/>
                          <a:latin typeface="Cambria Math" panose="02040503050406030204" pitchFamily="18" charset="0"/>
                          <a:ea typeface="Times New Roman" panose="02020603050405020304" pitchFamily="18" charset="0"/>
                        </a:rPr>
                        <m:t>𝑝𝑒𝑟𝑠𝑜𝑛𝑎𝑠</m:t>
                      </m:r>
                    </m:oMath>
                  </m:oMathPara>
                </a14:m>
                <a:endParaRPr lang="es-EC" sz="1200" dirty="0">
                  <a:effectLst/>
                  <a:latin typeface="Times New Roman" panose="02020603050405020304" pitchFamily="18" charset="0"/>
                  <a:ea typeface="Calibri" panose="020F0502020204030204" pitchFamily="34" charset="0"/>
                </a:endParaRPr>
              </a:p>
            </p:txBody>
          </p:sp>
        </mc:Choice>
        <mc:Fallback xmlns="">
          <p:sp>
            <p:nvSpPr>
              <p:cNvPr id="19" name="CuadroTexto 18">
                <a:extLst>
                  <a:ext uri="{FF2B5EF4-FFF2-40B4-BE49-F238E27FC236}">
                    <a16:creationId xmlns:a16="http://schemas.microsoft.com/office/drawing/2014/main" id="{84B23AFD-64DE-434A-A2EA-ABDF05F5716B}"/>
                  </a:ext>
                </a:extLst>
              </p:cNvPr>
              <p:cNvSpPr txBox="1">
                <a:spLocks noRot="1" noChangeAspect="1" noMove="1" noResize="1" noEditPoints="1" noAdjustHandles="1" noChangeArrowheads="1" noChangeShapeType="1" noTextEdit="1"/>
              </p:cNvSpPr>
              <p:nvPr/>
            </p:nvSpPr>
            <p:spPr>
              <a:xfrm>
                <a:off x="868616" y="3243778"/>
                <a:ext cx="9573831" cy="2946384"/>
              </a:xfrm>
              <a:prstGeom prst="rect">
                <a:avLst/>
              </a:prstGeom>
              <a:blipFill>
                <a:blip r:embed="rId2"/>
                <a:stretch>
                  <a:fillRect/>
                </a:stretch>
              </a:blipFill>
            </p:spPr>
            <p:txBody>
              <a:bodyPr/>
              <a:lstStyle/>
              <a:p>
                <a:r>
                  <a:rPr lang="es-EC">
                    <a:noFill/>
                  </a:rPr>
                  <a:t> </a:t>
                </a:r>
              </a:p>
            </p:txBody>
          </p:sp>
        </mc:Fallback>
      </mc:AlternateContent>
      <p:sp>
        <p:nvSpPr>
          <p:cNvPr id="3" name="Rectángulo 2">
            <a:extLst>
              <a:ext uri="{FF2B5EF4-FFF2-40B4-BE49-F238E27FC236}">
                <a16:creationId xmlns:a16="http://schemas.microsoft.com/office/drawing/2014/main" id="{10DD82AD-F4C7-446E-8F78-3E6700CA45B4}"/>
              </a:ext>
            </a:extLst>
          </p:cNvPr>
          <p:cNvSpPr/>
          <p:nvPr/>
        </p:nvSpPr>
        <p:spPr>
          <a:xfrm>
            <a:off x="467904" y="907927"/>
            <a:ext cx="1227324" cy="400110"/>
          </a:xfrm>
          <a:prstGeom prst="rect">
            <a:avLst/>
          </a:prstGeom>
          <a:noFill/>
        </p:spPr>
        <p:txBody>
          <a:bodyPr wrap="none" lIns="91440" tIns="45720" rIns="91440" bIns="45720">
            <a:spAutoFit/>
          </a:bodyPr>
          <a:lstStyle/>
          <a:p>
            <a:pPr algn="ctr"/>
            <a:r>
              <a:rPr lang="es-ES" sz="2000" b="1" cap="none" spc="0" dirty="0">
                <a:ln w="0"/>
                <a:solidFill>
                  <a:schemeClr val="accent1"/>
                </a:solidFill>
                <a:effectLst>
                  <a:outerShdw blurRad="38100" dist="25400" dir="5400000" algn="ctr" rotWithShape="0">
                    <a:srgbClr val="6E747A">
                      <a:alpha val="43000"/>
                    </a:srgbClr>
                  </a:outerShdw>
                </a:effectLst>
              </a:rPr>
              <a:t>Población</a:t>
            </a:r>
          </a:p>
        </p:txBody>
      </p:sp>
      <p:sp>
        <p:nvSpPr>
          <p:cNvPr id="21" name="Rectángulo 20">
            <a:extLst>
              <a:ext uri="{FF2B5EF4-FFF2-40B4-BE49-F238E27FC236}">
                <a16:creationId xmlns:a16="http://schemas.microsoft.com/office/drawing/2014/main" id="{781C455C-1911-4B7E-9F2C-3B266C90CBC1}"/>
              </a:ext>
            </a:extLst>
          </p:cNvPr>
          <p:cNvSpPr/>
          <p:nvPr/>
        </p:nvSpPr>
        <p:spPr>
          <a:xfrm>
            <a:off x="618202" y="2665226"/>
            <a:ext cx="1077026" cy="400110"/>
          </a:xfrm>
          <a:prstGeom prst="rect">
            <a:avLst/>
          </a:prstGeom>
          <a:noFill/>
        </p:spPr>
        <p:txBody>
          <a:bodyPr wrap="none" lIns="91440" tIns="45720" rIns="91440" bIns="45720">
            <a:spAutoFit/>
          </a:bodyPr>
          <a:lstStyle/>
          <a:p>
            <a:pPr algn="ctr"/>
            <a:r>
              <a:rPr lang="es-ES" sz="2000" b="1" cap="none" spc="0" dirty="0">
                <a:ln w="0"/>
                <a:solidFill>
                  <a:schemeClr val="accent1"/>
                </a:solidFill>
                <a:effectLst>
                  <a:outerShdw blurRad="38100" dist="25400" dir="5400000" algn="ctr" rotWithShape="0">
                    <a:srgbClr val="6E747A">
                      <a:alpha val="43000"/>
                    </a:srgbClr>
                  </a:outerShdw>
                </a:effectLst>
              </a:rPr>
              <a:t>Muestra</a:t>
            </a:r>
          </a:p>
        </p:txBody>
      </p:sp>
    </p:spTree>
    <p:extLst>
      <p:ext uri="{BB962C8B-B14F-4D97-AF65-F5344CB8AC3E}">
        <p14:creationId xmlns:p14="http://schemas.microsoft.com/office/powerpoint/2010/main" val="3939444399"/>
      </p:ext>
    </p:extLst>
  </p:cSld>
  <p:clrMapOvr>
    <a:masterClrMapping/>
  </p:clrMapOvr>
  <p:transition spd="slow">
    <p:push/>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14:presetBounceEnd="68000">
                                      <p:stCondLst>
                                        <p:cond delay="0"/>
                                      </p:stCondLst>
                                      <p:iterate type="lt">
                                        <p:tmPct val="10000"/>
                                      </p:iterate>
                                      <p:childTnLst>
                                        <p:set>
                                          <p:cBhvr>
                                            <p:cTn id="6" dur="1" fill="hold">
                                              <p:stCondLst>
                                                <p:cond delay="0"/>
                                              </p:stCondLst>
                                            </p:cTn>
                                            <p:tgtEl>
                                              <p:spTgt spid="16"/>
                                            </p:tgtEl>
                                            <p:attrNameLst>
                                              <p:attrName>style.visibility</p:attrName>
                                            </p:attrNameLst>
                                          </p:cBhvr>
                                          <p:to>
                                            <p:strVal val="visible"/>
                                          </p:to>
                                        </p:set>
                                        <p:anim calcmode="lin" valueType="num" p14:bounceEnd="68000">
                                          <p:cBhvr additive="base">
                                            <p:cTn id="7" dur="500" fill="hold"/>
                                            <p:tgtEl>
                                              <p:spTgt spid="16"/>
                                            </p:tgtEl>
                                            <p:attrNameLst>
                                              <p:attrName>ppt_x</p:attrName>
                                            </p:attrNameLst>
                                          </p:cBhvr>
                                          <p:tavLst>
                                            <p:tav tm="0">
                                              <p:val>
                                                <p:strVal val="1+#ppt_w/2"/>
                                              </p:val>
                                            </p:tav>
                                            <p:tav tm="100000">
                                              <p:val>
                                                <p:strVal val="#ppt_x"/>
                                              </p:val>
                                            </p:tav>
                                          </p:tavLst>
                                        </p:anim>
                                        <p:anim calcmode="lin" valueType="num" p14:bounceEnd="68000">
                                          <p:cBhvr additive="base">
                                            <p:cTn id="8" dur="500" fill="hold"/>
                                            <p:tgtEl>
                                              <p:spTgt spid="16"/>
                                            </p:tgtEl>
                                            <p:attrNameLst>
                                              <p:attrName>ppt_y</p:attrName>
                                            </p:attrNameLst>
                                          </p:cBhvr>
                                          <p:tavLst>
                                            <p:tav tm="0">
                                              <p:val>
                                                <p:strVal val="#ppt_y"/>
                                              </p:val>
                                            </p:tav>
                                            <p:tav tm="100000">
                                              <p:val>
                                                <p:strVal val="#ppt_y"/>
                                              </p:val>
                                            </p:tav>
                                          </p:tavLst>
                                        </p:anim>
                                      </p:childTnLst>
                                    </p:cTn>
                                  </p:par>
                                </p:childTnLst>
                              </p:cTn>
                            </p:par>
                            <p:par>
                              <p:cTn id="9" fill="hold">
                                <p:stCondLst>
                                  <p:cond delay="130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16"/>
                                            </p:tgtEl>
                                          </p:cBhvr>
                                        </p:animEffect>
                                        <p:animScale>
                                          <p:cBhvr>
                                            <p:cTn id="12" dur="250" autoRev="1" fill="hold"/>
                                            <p:tgtEl>
                                              <p:spTgt spid="16"/>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childTnLst>
                                    </p:cTn>
                                  </p:par>
                                </p:childTnLst>
                              </p:cTn>
                            </p:par>
                            <p:par>
                              <p:cTn id="21" fill="hold">
                                <p:stCondLst>
                                  <p:cond delay="500"/>
                                </p:stCondLst>
                                <p:childTnLst>
                                  <p:par>
                                    <p:cTn id="22" presetID="1" presetClass="entr" presetSubtype="0" fill="hold" grpId="0" nodeType="afterEffect">
                                      <p:stCondLst>
                                        <p:cond delay="0"/>
                                      </p:stCondLst>
                                      <p:childTnLst>
                                        <p:set>
                                          <p:cBhvr>
                                            <p:cTn id="23" dur="1" fill="hold">
                                              <p:stCondLst>
                                                <p:cond delay="0"/>
                                              </p:stCondLst>
                                            </p:cTn>
                                            <p:tgtEl>
                                              <p:spTgt spid="57"/>
                                            </p:tgtEl>
                                            <p:attrNameLst>
                                              <p:attrName>style.visibility</p:attrName>
                                            </p:attrNameLst>
                                          </p:cBhvr>
                                          <p:to>
                                            <p:strVal val="visible"/>
                                          </p:to>
                                        </p:set>
                                      </p:childTnLst>
                                    </p:cTn>
                                  </p:par>
                                  <p:par>
                                    <p:cTn id="24" presetID="2" presetClass="entr" presetSubtype="8" fill="hold" grpId="0" nodeType="withEffect">
                                      <p:stCondLst>
                                        <p:cond delay="0"/>
                                      </p:stCondLst>
                                      <p:childTnLst>
                                        <p:set>
                                          <p:cBhvr>
                                            <p:cTn id="25" dur="1" fill="hold">
                                              <p:stCondLst>
                                                <p:cond delay="0"/>
                                              </p:stCondLst>
                                            </p:cTn>
                                            <p:tgtEl>
                                              <p:spTgt spid="48"/>
                                            </p:tgtEl>
                                            <p:attrNameLst>
                                              <p:attrName>style.visibility</p:attrName>
                                            </p:attrNameLst>
                                          </p:cBhvr>
                                          <p:to>
                                            <p:strVal val="visible"/>
                                          </p:to>
                                        </p:set>
                                        <p:anim calcmode="lin" valueType="num">
                                          <p:cBhvr additive="base">
                                            <p:cTn id="26" dur="500" fill="hold"/>
                                            <p:tgtEl>
                                              <p:spTgt spid="48"/>
                                            </p:tgtEl>
                                            <p:attrNameLst>
                                              <p:attrName>ppt_x</p:attrName>
                                            </p:attrNameLst>
                                          </p:cBhvr>
                                          <p:tavLst>
                                            <p:tav tm="0">
                                              <p:val>
                                                <p:strVal val="0-#ppt_w/2"/>
                                              </p:val>
                                            </p:tav>
                                            <p:tav tm="100000">
                                              <p:val>
                                                <p:strVal val="#ppt_x"/>
                                              </p:val>
                                            </p:tav>
                                          </p:tavLst>
                                        </p:anim>
                                        <p:anim calcmode="lin" valueType="num">
                                          <p:cBhvr additive="base">
                                            <p:cTn id="27" dur="500" fill="hold"/>
                                            <p:tgtEl>
                                              <p:spTgt spid="48"/>
                                            </p:tgtEl>
                                            <p:attrNameLst>
                                              <p:attrName>ppt_y</p:attrName>
                                            </p:attrNameLst>
                                          </p:cBhvr>
                                          <p:tavLst>
                                            <p:tav tm="0">
                                              <p:val>
                                                <p:strVal val="#ppt_y"/>
                                              </p:val>
                                            </p:tav>
                                            <p:tav tm="100000">
                                              <p:val>
                                                <p:strVal val="#ppt_y"/>
                                              </p:val>
                                            </p:tav>
                                          </p:tavLst>
                                        </p:anim>
                                      </p:childTnLst>
                                    </p:cTn>
                                  </p:par>
                                </p:childTnLst>
                              </p:cTn>
                            </p:par>
                            <p:par>
                              <p:cTn id="28" fill="hold">
                                <p:stCondLst>
                                  <p:cond delay="1000"/>
                                </p:stCondLst>
                                <p:childTnLst>
                                  <p:par>
                                    <p:cTn id="29" presetID="2" presetClass="entr" presetSubtype="8"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0-#ppt_w/2"/>
                                              </p:val>
                                            </p:tav>
                                            <p:tav tm="100000">
                                              <p:val>
                                                <p:strVal val="#ppt_x"/>
                                              </p:val>
                                            </p:tav>
                                          </p:tavLst>
                                        </p:anim>
                                        <p:anim calcmode="lin" valueType="num">
                                          <p:cBhvr additive="base">
                                            <p:cTn id="32"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57" grpId="0"/>
          <p:bldP spid="16" grpId="0" animBg="1"/>
          <p:bldP spid="16" grpId="1" animBg="1"/>
          <p:bldP spid="19" grpId="0"/>
          <p:bldP spid="3" grpId="0"/>
          <p:bldP spid="21"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iterate type="lt">
                                        <p:tmPct val="10000"/>
                                      </p:iterate>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1+#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childTnLst>
                              </p:cTn>
                            </p:par>
                            <p:par>
                              <p:cTn id="9" fill="hold">
                                <p:stCondLst>
                                  <p:cond delay="130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16"/>
                                            </p:tgtEl>
                                          </p:cBhvr>
                                        </p:animEffect>
                                        <p:animScale>
                                          <p:cBhvr>
                                            <p:cTn id="12" dur="250" autoRev="1" fill="hold"/>
                                            <p:tgtEl>
                                              <p:spTgt spid="16"/>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childTnLst>
                                    </p:cTn>
                                  </p:par>
                                </p:childTnLst>
                              </p:cTn>
                            </p:par>
                            <p:par>
                              <p:cTn id="21" fill="hold">
                                <p:stCondLst>
                                  <p:cond delay="500"/>
                                </p:stCondLst>
                                <p:childTnLst>
                                  <p:par>
                                    <p:cTn id="22" presetID="1" presetClass="entr" presetSubtype="0" fill="hold" grpId="0" nodeType="afterEffect">
                                      <p:stCondLst>
                                        <p:cond delay="0"/>
                                      </p:stCondLst>
                                      <p:childTnLst>
                                        <p:set>
                                          <p:cBhvr>
                                            <p:cTn id="23" dur="1" fill="hold">
                                              <p:stCondLst>
                                                <p:cond delay="0"/>
                                              </p:stCondLst>
                                            </p:cTn>
                                            <p:tgtEl>
                                              <p:spTgt spid="57"/>
                                            </p:tgtEl>
                                            <p:attrNameLst>
                                              <p:attrName>style.visibility</p:attrName>
                                            </p:attrNameLst>
                                          </p:cBhvr>
                                          <p:to>
                                            <p:strVal val="visible"/>
                                          </p:to>
                                        </p:set>
                                      </p:childTnLst>
                                    </p:cTn>
                                  </p:par>
                                  <p:par>
                                    <p:cTn id="24" presetID="2" presetClass="entr" presetSubtype="8" fill="hold" grpId="0" nodeType="withEffect">
                                      <p:stCondLst>
                                        <p:cond delay="0"/>
                                      </p:stCondLst>
                                      <p:childTnLst>
                                        <p:set>
                                          <p:cBhvr>
                                            <p:cTn id="25" dur="1" fill="hold">
                                              <p:stCondLst>
                                                <p:cond delay="0"/>
                                              </p:stCondLst>
                                            </p:cTn>
                                            <p:tgtEl>
                                              <p:spTgt spid="48"/>
                                            </p:tgtEl>
                                            <p:attrNameLst>
                                              <p:attrName>style.visibility</p:attrName>
                                            </p:attrNameLst>
                                          </p:cBhvr>
                                          <p:to>
                                            <p:strVal val="visible"/>
                                          </p:to>
                                        </p:set>
                                        <p:anim calcmode="lin" valueType="num">
                                          <p:cBhvr additive="base">
                                            <p:cTn id="26" dur="500" fill="hold"/>
                                            <p:tgtEl>
                                              <p:spTgt spid="48"/>
                                            </p:tgtEl>
                                            <p:attrNameLst>
                                              <p:attrName>ppt_x</p:attrName>
                                            </p:attrNameLst>
                                          </p:cBhvr>
                                          <p:tavLst>
                                            <p:tav tm="0">
                                              <p:val>
                                                <p:strVal val="0-#ppt_w/2"/>
                                              </p:val>
                                            </p:tav>
                                            <p:tav tm="100000">
                                              <p:val>
                                                <p:strVal val="#ppt_x"/>
                                              </p:val>
                                            </p:tav>
                                          </p:tavLst>
                                        </p:anim>
                                        <p:anim calcmode="lin" valueType="num">
                                          <p:cBhvr additive="base">
                                            <p:cTn id="27" dur="500" fill="hold"/>
                                            <p:tgtEl>
                                              <p:spTgt spid="48"/>
                                            </p:tgtEl>
                                            <p:attrNameLst>
                                              <p:attrName>ppt_y</p:attrName>
                                            </p:attrNameLst>
                                          </p:cBhvr>
                                          <p:tavLst>
                                            <p:tav tm="0">
                                              <p:val>
                                                <p:strVal val="#ppt_y"/>
                                              </p:val>
                                            </p:tav>
                                            <p:tav tm="100000">
                                              <p:val>
                                                <p:strVal val="#ppt_y"/>
                                              </p:val>
                                            </p:tav>
                                          </p:tavLst>
                                        </p:anim>
                                      </p:childTnLst>
                                    </p:cTn>
                                  </p:par>
                                </p:childTnLst>
                              </p:cTn>
                            </p:par>
                            <p:par>
                              <p:cTn id="28" fill="hold">
                                <p:stCondLst>
                                  <p:cond delay="1000"/>
                                </p:stCondLst>
                                <p:childTnLst>
                                  <p:par>
                                    <p:cTn id="29" presetID="2" presetClass="entr" presetSubtype="8"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0-#ppt_w/2"/>
                                              </p:val>
                                            </p:tav>
                                            <p:tav tm="100000">
                                              <p:val>
                                                <p:strVal val="#ppt_x"/>
                                              </p:val>
                                            </p:tav>
                                          </p:tavLst>
                                        </p:anim>
                                        <p:anim calcmode="lin" valueType="num">
                                          <p:cBhvr additive="base">
                                            <p:cTn id="32"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57" grpId="0"/>
          <p:bldP spid="16" grpId="0" animBg="1"/>
          <p:bldP spid="16" grpId="1" animBg="1"/>
          <p:bldP spid="19" grpId="0"/>
          <p:bldP spid="3" grpId="0"/>
          <p:bldP spid="21" grpId="0"/>
        </p:bldLst>
      </p:timing>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Placa">
            <a:extLst>
              <a:ext uri="{FF2B5EF4-FFF2-40B4-BE49-F238E27FC236}">
                <a16:creationId xmlns:a16="http://schemas.microsoft.com/office/drawing/2014/main" id="{5FA93C9A-E52B-4BC8-8A50-2D916D92E61B}"/>
              </a:ext>
            </a:extLst>
          </p:cNvPr>
          <p:cNvSpPr/>
          <p:nvPr/>
        </p:nvSpPr>
        <p:spPr>
          <a:xfrm>
            <a:off x="3843866" y="2063168"/>
            <a:ext cx="4504267" cy="571504"/>
          </a:xfrm>
          <a:prstGeom prst="snip1Rect">
            <a:avLst/>
          </a:prstGeom>
          <a:solidFill>
            <a:srgbClr val="C00000"/>
          </a:solidFill>
          <a:ln/>
          <a:effectLst>
            <a:outerShdw blurRad="254000" dist="152400" dir="2160000" sx="108000" sy="108000" algn="ctr" rotWithShape="0">
              <a:srgbClr val="000000">
                <a:alpha val="49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es-BO" sz="2400" b="1" dirty="0">
                <a:solidFill>
                  <a:schemeClr val="bg1"/>
                </a:solidFill>
                <a:effectLst>
                  <a:outerShdw blurRad="38100" dist="38100" dir="2700000" algn="tl">
                    <a:srgbClr val="000000">
                      <a:alpha val="43137"/>
                    </a:srgbClr>
                  </a:outerShdw>
                </a:effectLst>
              </a:rPr>
              <a:t>Análisis de resultados</a:t>
            </a:r>
          </a:p>
        </p:txBody>
      </p:sp>
    </p:spTree>
    <p:extLst>
      <p:ext uri="{BB962C8B-B14F-4D97-AF65-F5344CB8AC3E}">
        <p14:creationId xmlns:p14="http://schemas.microsoft.com/office/powerpoint/2010/main" val="1785907384"/>
      </p:ext>
    </p:extLst>
  </p:cSld>
  <p:clrMapOvr>
    <a:masterClrMapping/>
  </p:clrMapOvr>
  <p:transition spd="slow">
    <p:push/>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14:presetBounceEnd="68000">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14:bounceEnd="68000">
                                          <p:cBhvr additive="base">
                                            <p:cTn id="7" dur="500" fill="hold"/>
                                            <p:tgtEl>
                                              <p:spTgt spid="2"/>
                                            </p:tgtEl>
                                            <p:attrNameLst>
                                              <p:attrName>ppt_x</p:attrName>
                                            </p:attrNameLst>
                                          </p:cBhvr>
                                          <p:tavLst>
                                            <p:tav tm="0">
                                              <p:val>
                                                <p:strVal val="1+#ppt_w/2"/>
                                              </p:val>
                                            </p:tav>
                                            <p:tav tm="100000">
                                              <p:val>
                                                <p:strVal val="#ppt_x"/>
                                              </p:val>
                                            </p:tav>
                                          </p:tavLst>
                                        </p:anim>
                                        <p:anim calcmode="lin" valueType="num" p14:bounceEnd="68000">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45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2"/>
                                            </p:tgtEl>
                                          </p:cBhvr>
                                        </p:animEffect>
                                        <p:animScale>
                                          <p:cBhvr>
                                            <p:cTn id="12"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45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2"/>
                                            </p:tgtEl>
                                          </p:cBhvr>
                                        </p:animEffect>
                                        <p:animScale>
                                          <p:cBhvr>
                                            <p:cTn id="12"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Placa">
            <a:extLst>
              <a:ext uri="{FF2B5EF4-FFF2-40B4-BE49-F238E27FC236}">
                <a16:creationId xmlns:a16="http://schemas.microsoft.com/office/drawing/2014/main" id="{065C5521-DB98-4D20-B481-8B433D19A681}"/>
              </a:ext>
            </a:extLst>
          </p:cNvPr>
          <p:cNvSpPr/>
          <p:nvPr/>
        </p:nvSpPr>
        <p:spPr>
          <a:xfrm>
            <a:off x="0" y="0"/>
            <a:ext cx="2075935" cy="571504"/>
          </a:xfrm>
          <a:prstGeom prst="snip1Rect">
            <a:avLst/>
          </a:prstGeom>
          <a:solidFill>
            <a:srgbClr val="C00000"/>
          </a:solidFill>
          <a:ln/>
          <a:effectLst>
            <a:outerShdw blurRad="254000" dist="152400" dir="2160000" sx="108000" sy="108000" algn="ctr" rotWithShape="0">
              <a:srgbClr val="000000">
                <a:alpha val="49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es-BO" sz="2400" b="1" dirty="0">
                <a:solidFill>
                  <a:schemeClr val="bg1"/>
                </a:solidFill>
                <a:effectLst>
                  <a:outerShdw blurRad="38100" dist="38100" dir="2700000" algn="tl">
                    <a:srgbClr val="000000">
                      <a:alpha val="43137"/>
                    </a:srgbClr>
                  </a:outerShdw>
                </a:effectLst>
              </a:rPr>
              <a:t>Sumario</a:t>
            </a:r>
          </a:p>
        </p:txBody>
      </p:sp>
      <p:sp>
        <p:nvSpPr>
          <p:cNvPr id="6" name="Forma libre: forma 5">
            <a:extLst>
              <a:ext uri="{FF2B5EF4-FFF2-40B4-BE49-F238E27FC236}">
                <a16:creationId xmlns:a16="http://schemas.microsoft.com/office/drawing/2014/main" id="{4401D77A-9DC9-46D7-90F6-217A2CF1A193}"/>
              </a:ext>
            </a:extLst>
          </p:cNvPr>
          <p:cNvSpPr/>
          <p:nvPr/>
        </p:nvSpPr>
        <p:spPr>
          <a:xfrm>
            <a:off x="3190937" y="1146953"/>
            <a:ext cx="4320000" cy="252000"/>
          </a:xfrm>
          <a:custGeom>
            <a:avLst/>
            <a:gdLst>
              <a:gd name="connsiteX0" fmla="*/ 0 w 2039840"/>
              <a:gd name="connsiteY0" fmla="*/ 0 h 1223904"/>
              <a:gd name="connsiteX1" fmla="*/ 2039840 w 2039840"/>
              <a:gd name="connsiteY1" fmla="*/ 0 h 1223904"/>
              <a:gd name="connsiteX2" fmla="*/ 2039840 w 2039840"/>
              <a:gd name="connsiteY2" fmla="*/ 1223904 h 1223904"/>
              <a:gd name="connsiteX3" fmla="*/ 0 w 2039840"/>
              <a:gd name="connsiteY3" fmla="*/ 1223904 h 1223904"/>
              <a:gd name="connsiteX4" fmla="*/ 0 w 2039840"/>
              <a:gd name="connsiteY4" fmla="*/ 0 h 1223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9840" h="1223904">
                <a:moveTo>
                  <a:pt x="0" y="0"/>
                </a:moveTo>
                <a:lnTo>
                  <a:pt x="2039840" y="0"/>
                </a:lnTo>
                <a:lnTo>
                  <a:pt x="2039840" y="1223904"/>
                </a:lnTo>
                <a:lnTo>
                  <a:pt x="0" y="1223904"/>
                </a:lnTo>
                <a:lnTo>
                  <a:pt x="0" y="0"/>
                </a:lnTo>
                <a:close/>
              </a:path>
            </a:pathLst>
          </a:custGeom>
          <a:ln>
            <a:noFill/>
          </a:ln>
        </p:spPr>
        <p:style>
          <a:lnRef idx="2">
            <a:schemeClr val="dk1"/>
          </a:lnRef>
          <a:fillRef idx="1">
            <a:schemeClr val="lt1"/>
          </a:fillRef>
          <a:effectRef idx="0">
            <a:schemeClr val="dk1"/>
          </a:effectRef>
          <a:fontRef idx="minor">
            <a:schemeClr val="dk1"/>
          </a:fontRef>
        </p:style>
        <p:txBody>
          <a:bodyPr spcFirstLastPara="0" vert="horz" wrap="square" lIns="53340" tIns="53340" rIns="53340" bIns="53340" numCol="1" spcCol="1270" anchor="ctr" anchorCtr="0">
            <a:noAutofit/>
          </a:bodyPr>
          <a:lstStyle/>
          <a:p>
            <a:pPr marL="0" lvl="0" indent="0" defTabSz="622300">
              <a:lnSpc>
                <a:spcPct val="90000"/>
              </a:lnSpc>
              <a:spcBef>
                <a:spcPct val="0"/>
              </a:spcBef>
              <a:spcAft>
                <a:spcPct val="35000"/>
              </a:spcAft>
              <a:buClrTx/>
              <a:buSzTx/>
              <a:buFontTx/>
              <a:buNone/>
            </a:pPr>
            <a:r>
              <a:rPr kumimoji="0" lang="es-EC" sz="1400" b="1" i="1" u="none" strike="noStrike" kern="1200" normalizeH="0" baseline="0" noProof="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uLnTx/>
                <a:uFillTx/>
                <a:latin typeface="Arial" panose="020B0604020202020204" pitchFamily="34" charset="0"/>
                <a:cs typeface="Arial" panose="020B0604020202020204" pitchFamily="34" charset="0"/>
              </a:rPr>
              <a:t>1. </a:t>
            </a:r>
            <a:r>
              <a:rPr kumimoji="0" lang="es-EC" sz="1400" b="1" i="1" u="none" strike="noStrike" kern="1200" cap="none" spc="0" normalizeH="0" baseline="0" noProof="0" dirty="0">
                <a:ln/>
                <a:effectLst/>
                <a:uLnTx/>
                <a:uFillTx/>
                <a:latin typeface="Arial" panose="020B0604020202020204" pitchFamily="34" charset="0"/>
                <a:cs typeface="Arial" panose="020B0604020202020204" pitchFamily="34" charset="0"/>
              </a:rPr>
              <a:t>Planteamiento del problema</a:t>
            </a:r>
            <a:endParaRPr lang="es-ES" sz="1400" kern="1200" dirty="0"/>
          </a:p>
        </p:txBody>
      </p:sp>
      <p:sp>
        <p:nvSpPr>
          <p:cNvPr id="7" name="Forma libre: forma 6">
            <a:extLst>
              <a:ext uri="{FF2B5EF4-FFF2-40B4-BE49-F238E27FC236}">
                <a16:creationId xmlns:a16="http://schemas.microsoft.com/office/drawing/2014/main" id="{3AF77391-FF3F-4E84-B949-A233CE558754}"/>
              </a:ext>
            </a:extLst>
          </p:cNvPr>
          <p:cNvSpPr/>
          <p:nvPr/>
        </p:nvSpPr>
        <p:spPr>
          <a:xfrm>
            <a:off x="3190937" y="1464855"/>
            <a:ext cx="4320000" cy="252000"/>
          </a:xfrm>
          <a:custGeom>
            <a:avLst/>
            <a:gdLst>
              <a:gd name="connsiteX0" fmla="*/ 0 w 2039840"/>
              <a:gd name="connsiteY0" fmla="*/ 0 h 1223904"/>
              <a:gd name="connsiteX1" fmla="*/ 2039840 w 2039840"/>
              <a:gd name="connsiteY1" fmla="*/ 0 h 1223904"/>
              <a:gd name="connsiteX2" fmla="*/ 2039840 w 2039840"/>
              <a:gd name="connsiteY2" fmla="*/ 1223904 h 1223904"/>
              <a:gd name="connsiteX3" fmla="*/ 0 w 2039840"/>
              <a:gd name="connsiteY3" fmla="*/ 1223904 h 1223904"/>
              <a:gd name="connsiteX4" fmla="*/ 0 w 2039840"/>
              <a:gd name="connsiteY4" fmla="*/ 0 h 1223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9840" h="1223904">
                <a:moveTo>
                  <a:pt x="0" y="0"/>
                </a:moveTo>
                <a:lnTo>
                  <a:pt x="2039840" y="0"/>
                </a:lnTo>
                <a:lnTo>
                  <a:pt x="2039840" y="1223904"/>
                </a:lnTo>
                <a:lnTo>
                  <a:pt x="0" y="1223904"/>
                </a:lnTo>
                <a:lnTo>
                  <a:pt x="0" y="0"/>
                </a:lnTo>
                <a:close/>
              </a:path>
            </a:pathLst>
          </a:custGeom>
          <a:ln>
            <a:noFill/>
          </a:ln>
        </p:spPr>
        <p:style>
          <a:lnRef idx="2">
            <a:schemeClr val="dk1"/>
          </a:lnRef>
          <a:fillRef idx="1">
            <a:schemeClr val="lt1"/>
          </a:fillRef>
          <a:effectRef idx="0">
            <a:schemeClr val="dk1"/>
          </a:effectRef>
          <a:fontRef idx="minor">
            <a:schemeClr val="dk1"/>
          </a:fontRef>
        </p:style>
        <p:txBody>
          <a:bodyPr spcFirstLastPara="0" vert="horz" wrap="square" lIns="53340" tIns="53340" rIns="53340" bIns="53340" numCol="1" spcCol="1270" anchor="ctr" anchorCtr="0">
            <a:noAutofit/>
          </a:bodyPr>
          <a:lstStyle/>
          <a:p>
            <a:pPr defTabSz="622300">
              <a:lnSpc>
                <a:spcPct val="90000"/>
              </a:lnSpc>
              <a:spcBef>
                <a:spcPct val="0"/>
              </a:spcBef>
              <a:spcAft>
                <a:spcPct val="35000"/>
              </a:spcAft>
            </a:pPr>
            <a:r>
              <a:rPr lang="es-EC" sz="1400" b="1" i="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panose="020B0604020202020204" pitchFamily="34" charset="0"/>
                <a:cs typeface="Arial" panose="020B0604020202020204" pitchFamily="34" charset="0"/>
              </a:rPr>
              <a:t>2</a:t>
            </a:r>
            <a:r>
              <a:rPr lang="es-EC" sz="1400" b="1" i="1" dirty="0">
                <a:ln/>
                <a:latin typeface="Arial" panose="020B0604020202020204" pitchFamily="34" charset="0"/>
                <a:cs typeface="Arial" panose="020B0604020202020204" pitchFamily="34" charset="0"/>
              </a:rPr>
              <a:t>. Enunciado del problema</a:t>
            </a:r>
          </a:p>
        </p:txBody>
      </p:sp>
      <p:sp>
        <p:nvSpPr>
          <p:cNvPr id="8" name="Forma libre: forma 7">
            <a:extLst>
              <a:ext uri="{FF2B5EF4-FFF2-40B4-BE49-F238E27FC236}">
                <a16:creationId xmlns:a16="http://schemas.microsoft.com/office/drawing/2014/main" id="{231CF718-4698-42A3-A5E8-BE811365B068}"/>
              </a:ext>
            </a:extLst>
          </p:cNvPr>
          <p:cNvSpPr/>
          <p:nvPr/>
        </p:nvSpPr>
        <p:spPr>
          <a:xfrm>
            <a:off x="3190937" y="1782757"/>
            <a:ext cx="4320000" cy="252000"/>
          </a:xfrm>
          <a:custGeom>
            <a:avLst/>
            <a:gdLst>
              <a:gd name="connsiteX0" fmla="*/ 0 w 2039840"/>
              <a:gd name="connsiteY0" fmla="*/ 0 h 1223904"/>
              <a:gd name="connsiteX1" fmla="*/ 2039840 w 2039840"/>
              <a:gd name="connsiteY1" fmla="*/ 0 h 1223904"/>
              <a:gd name="connsiteX2" fmla="*/ 2039840 w 2039840"/>
              <a:gd name="connsiteY2" fmla="*/ 1223904 h 1223904"/>
              <a:gd name="connsiteX3" fmla="*/ 0 w 2039840"/>
              <a:gd name="connsiteY3" fmla="*/ 1223904 h 1223904"/>
              <a:gd name="connsiteX4" fmla="*/ 0 w 2039840"/>
              <a:gd name="connsiteY4" fmla="*/ 0 h 1223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9840" h="1223904">
                <a:moveTo>
                  <a:pt x="0" y="0"/>
                </a:moveTo>
                <a:lnTo>
                  <a:pt x="2039840" y="0"/>
                </a:lnTo>
                <a:lnTo>
                  <a:pt x="2039840" y="1223904"/>
                </a:lnTo>
                <a:lnTo>
                  <a:pt x="0" y="1223904"/>
                </a:lnTo>
                <a:lnTo>
                  <a:pt x="0" y="0"/>
                </a:lnTo>
                <a:close/>
              </a:path>
            </a:pathLst>
          </a:custGeom>
          <a:ln>
            <a:noFill/>
          </a:ln>
        </p:spPr>
        <p:style>
          <a:lnRef idx="2">
            <a:schemeClr val="dk1"/>
          </a:lnRef>
          <a:fillRef idx="1">
            <a:schemeClr val="lt1"/>
          </a:fillRef>
          <a:effectRef idx="0">
            <a:schemeClr val="dk1"/>
          </a:effectRef>
          <a:fontRef idx="minor">
            <a:schemeClr val="dk1"/>
          </a:fontRef>
        </p:style>
        <p:txBody>
          <a:bodyPr spcFirstLastPara="0" vert="horz" wrap="square" lIns="53340" tIns="53340" rIns="53340" bIns="53340" numCol="1" spcCol="1270" anchor="ctr" anchorCtr="0">
            <a:noAutofit/>
          </a:bodyPr>
          <a:lstStyle/>
          <a:p>
            <a:pPr marL="0" lvl="0" indent="0" defTabSz="622300">
              <a:lnSpc>
                <a:spcPct val="90000"/>
              </a:lnSpc>
              <a:spcBef>
                <a:spcPct val="0"/>
              </a:spcBef>
              <a:spcAft>
                <a:spcPct val="35000"/>
              </a:spcAft>
              <a:buNone/>
            </a:pPr>
            <a:r>
              <a:rPr lang="es-EC" sz="1400" b="1" i="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panose="020B0604020202020204" pitchFamily="34" charset="0"/>
                <a:cs typeface="Arial" panose="020B0604020202020204" pitchFamily="34" charset="0"/>
              </a:rPr>
              <a:t>3. </a:t>
            </a:r>
            <a:r>
              <a:rPr kumimoji="0" lang="es-EC" sz="1400" b="1" i="1" u="none" strike="noStrike" kern="1200" cap="none" spc="0" normalizeH="0" baseline="0" noProof="0" dirty="0">
                <a:ln/>
                <a:effectLst/>
                <a:uLnTx/>
                <a:uFillTx/>
                <a:latin typeface="Arial" panose="020B0604020202020204" pitchFamily="34" charset="0"/>
                <a:cs typeface="Arial" panose="020B0604020202020204" pitchFamily="34" charset="0"/>
              </a:rPr>
              <a:t>Preguntas de investigación</a:t>
            </a:r>
            <a:endParaRPr kumimoji="0" lang="es-EC" sz="1400" b="0" i="0" u="none" strike="noStrike" kern="1200" cap="none" spc="0" normalizeH="0" baseline="0" noProof="0" dirty="0">
              <a:ln/>
              <a:effectLst/>
              <a:uLnTx/>
              <a:uFillTx/>
              <a:latin typeface="Arial" panose="020B0604020202020204" pitchFamily="34" charset="0"/>
              <a:cs typeface="Arial" panose="020B0604020202020204" pitchFamily="34" charset="0"/>
            </a:endParaRPr>
          </a:p>
        </p:txBody>
      </p:sp>
      <p:sp>
        <p:nvSpPr>
          <p:cNvPr id="9" name="Forma libre: forma 8">
            <a:extLst>
              <a:ext uri="{FF2B5EF4-FFF2-40B4-BE49-F238E27FC236}">
                <a16:creationId xmlns:a16="http://schemas.microsoft.com/office/drawing/2014/main" id="{7ABF49BD-EC84-4174-B3B5-C79628F000DE}"/>
              </a:ext>
            </a:extLst>
          </p:cNvPr>
          <p:cNvSpPr/>
          <p:nvPr/>
        </p:nvSpPr>
        <p:spPr>
          <a:xfrm>
            <a:off x="3190937" y="2100659"/>
            <a:ext cx="4320000" cy="252000"/>
          </a:xfrm>
          <a:custGeom>
            <a:avLst/>
            <a:gdLst>
              <a:gd name="connsiteX0" fmla="*/ 0 w 2039840"/>
              <a:gd name="connsiteY0" fmla="*/ 0 h 1223904"/>
              <a:gd name="connsiteX1" fmla="*/ 2039840 w 2039840"/>
              <a:gd name="connsiteY1" fmla="*/ 0 h 1223904"/>
              <a:gd name="connsiteX2" fmla="*/ 2039840 w 2039840"/>
              <a:gd name="connsiteY2" fmla="*/ 1223904 h 1223904"/>
              <a:gd name="connsiteX3" fmla="*/ 0 w 2039840"/>
              <a:gd name="connsiteY3" fmla="*/ 1223904 h 1223904"/>
              <a:gd name="connsiteX4" fmla="*/ 0 w 2039840"/>
              <a:gd name="connsiteY4" fmla="*/ 0 h 1223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9840" h="1223904">
                <a:moveTo>
                  <a:pt x="0" y="0"/>
                </a:moveTo>
                <a:lnTo>
                  <a:pt x="2039840" y="0"/>
                </a:lnTo>
                <a:lnTo>
                  <a:pt x="2039840" y="1223904"/>
                </a:lnTo>
                <a:lnTo>
                  <a:pt x="0" y="1223904"/>
                </a:lnTo>
                <a:lnTo>
                  <a:pt x="0" y="0"/>
                </a:lnTo>
                <a:close/>
              </a:path>
            </a:pathLst>
          </a:custGeom>
          <a:ln>
            <a:noFill/>
          </a:ln>
        </p:spPr>
        <p:style>
          <a:lnRef idx="2">
            <a:schemeClr val="dk1"/>
          </a:lnRef>
          <a:fillRef idx="1">
            <a:schemeClr val="lt1"/>
          </a:fillRef>
          <a:effectRef idx="0">
            <a:schemeClr val="dk1"/>
          </a:effectRef>
          <a:fontRef idx="minor">
            <a:schemeClr val="dk1"/>
          </a:fontRef>
        </p:style>
        <p:txBody>
          <a:bodyPr spcFirstLastPara="0" vert="horz" wrap="square" lIns="53340" tIns="53340" rIns="53340" bIns="53340" numCol="1" spcCol="1270" anchor="ctr" anchorCtr="0">
            <a:noAutofit/>
          </a:bodyPr>
          <a:lstStyle/>
          <a:p>
            <a:pPr marL="0" lvl="0" indent="0" defTabSz="622300">
              <a:lnSpc>
                <a:spcPct val="90000"/>
              </a:lnSpc>
              <a:spcBef>
                <a:spcPct val="0"/>
              </a:spcBef>
              <a:spcAft>
                <a:spcPct val="35000"/>
              </a:spcAft>
              <a:buNone/>
            </a:pPr>
            <a:r>
              <a:rPr lang="es-EC" sz="1400" b="1" i="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panose="020B0604020202020204" pitchFamily="34" charset="0"/>
                <a:cs typeface="Arial" panose="020B0604020202020204" pitchFamily="34" charset="0"/>
              </a:rPr>
              <a:t>4. </a:t>
            </a:r>
            <a:r>
              <a:rPr kumimoji="0" lang="es-EC" sz="1400" b="1" i="1" u="none" strike="noStrike" kern="1200" cap="none" spc="0" normalizeH="0" baseline="0" noProof="0" dirty="0">
                <a:ln/>
                <a:effectLst/>
                <a:uLnTx/>
                <a:uFillTx/>
                <a:latin typeface="Arial" panose="020B0604020202020204" pitchFamily="34" charset="0"/>
                <a:cs typeface="Arial" panose="020B0604020202020204" pitchFamily="34" charset="0"/>
              </a:rPr>
              <a:t>Justificación de la investigación</a:t>
            </a:r>
            <a:endParaRPr kumimoji="0" lang="es-EC" sz="1400" b="0" i="0" u="none" strike="noStrike" kern="1200" cap="none" spc="0" normalizeH="0" baseline="0" noProof="0" dirty="0">
              <a:ln/>
              <a:effectLst/>
              <a:uLnTx/>
              <a:uFillTx/>
              <a:latin typeface="Arial" panose="020B0604020202020204" pitchFamily="34" charset="0"/>
              <a:cs typeface="Arial" panose="020B0604020202020204" pitchFamily="34" charset="0"/>
            </a:endParaRPr>
          </a:p>
        </p:txBody>
      </p:sp>
      <p:sp>
        <p:nvSpPr>
          <p:cNvPr id="10" name="Forma libre: forma 9">
            <a:extLst>
              <a:ext uri="{FF2B5EF4-FFF2-40B4-BE49-F238E27FC236}">
                <a16:creationId xmlns:a16="http://schemas.microsoft.com/office/drawing/2014/main" id="{C22039E4-0B7D-42D1-A1C8-8DC963BC25EE}"/>
              </a:ext>
            </a:extLst>
          </p:cNvPr>
          <p:cNvSpPr/>
          <p:nvPr/>
        </p:nvSpPr>
        <p:spPr>
          <a:xfrm>
            <a:off x="3190937" y="2736463"/>
            <a:ext cx="4320000" cy="252000"/>
          </a:xfrm>
          <a:custGeom>
            <a:avLst/>
            <a:gdLst>
              <a:gd name="connsiteX0" fmla="*/ 0 w 2039840"/>
              <a:gd name="connsiteY0" fmla="*/ 0 h 1223904"/>
              <a:gd name="connsiteX1" fmla="*/ 2039840 w 2039840"/>
              <a:gd name="connsiteY1" fmla="*/ 0 h 1223904"/>
              <a:gd name="connsiteX2" fmla="*/ 2039840 w 2039840"/>
              <a:gd name="connsiteY2" fmla="*/ 1223904 h 1223904"/>
              <a:gd name="connsiteX3" fmla="*/ 0 w 2039840"/>
              <a:gd name="connsiteY3" fmla="*/ 1223904 h 1223904"/>
              <a:gd name="connsiteX4" fmla="*/ 0 w 2039840"/>
              <a:gd name="connsiteY4" fmla="*/ 0 h 1223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9840" h="1223904">
                <a:moveTo>
                  <a:pt x="0" y="0"/>
                </a:moveTo>
                <a:lnTo>
                  <a:pt x="2039840" y="0"/>
                </a:lnTo>
                <a:lnTo>
                  <a:pt x="2039840" y="1223904"/>
                </a:lnTo>
                <a:lnTo>
                  <a:pt x="0" y="1223904"/>
                </a:lnTo>
                <a:lnTo>
                  <a:pt x="0" y="0"/>
                </a:lnTo>
                <a:close/>
              </a:path>
            </a:pathLst>
          </a:custGeom>
          <a:ln>
            <a:noFill/>
          </a:ln>
        </p:spPr>
        <p:style>
          <a:lnRef idx="2">
            <a:schemeClr val="dk1"/>
          </a:lnRef>
          <a:fillRef idx="1">
            <a:schemeClr val="lt1"/>
          </a:fillRef>
          <a:effectRef idx="0">
            <a:schemeClr val="dk1"/>
          </a:effectRef>
          <a:fontRef idx="minor">
            <a:schemeClr val="dk1"/>
          </a:fontRef>
        </p:style>
        <p:txBody>
          <a:bodyPr spcFirstLastPara="0" vert="horz" wrap="square" lIns="53340" tIns="53340" rIns="53340" bIns="53340" numCol="1" spcCol="1270" anchor="ctr" anchorCtr="0">
            <a:noAutofit/>
          </a:bodyPr>
          <a:lstStyle/>
          <a:p>
            <a:pPr marL="0" lvl="0" indent="0" defTabSz="622300">
              <a:lnSpc>
                <a:spcPct val="90000"/>
              </a:lnSpc>
              <a:spcBef>
                <a:spcPct val="0"/>
              </a:spcBef>
              <a:spcAft>
                <a:spcPct val="35000"/>
              </a:spcAft>
              <a:buNone/>
            </a:pPr>
            <a:r>
              <a:rPr lang="es-EC" sz="1400" b="1" i="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panose="020B0604020202020204" pitchFamily="34" charset="0"/>
                <a:cs typeface="Arial" panose="020B0604020202020204" pitchFamily="34" charset="0"/>
              </a:rPr>
              <a:t>6. </a:t>
            </a:r>
            <a:r>
              <a:rPr lang="es-EC" sz="1400" b="1" i="1" dirty="0" err="1">
                <a:ln/>
                <a:latin typeface="Arial" panose="020B0604020202020204" pitchFamily="34" charset="0"/>
                <a:cs typeface="Arial" panose="020B0604020202020204" pitchFamily="34" charset="0"/>
              </a:rPr>
              <a:t>Obj</a:t>
            </a:r>
            <a:r>
              <a:rPr kumimoji="0" lang="es-EC" sz="1400" b="1" i="1" u="none" strike="noStrike" kern="1200" cap="none" spc="0" normalizeH="0" baseline="0" noProof="0" dirty="0" err="1">
                <a:ln/>
                <a:effectLst/>
                <a:uLnTx/>
                <a:uFillTx/>
                <a:latin typeface="Arial" panose="020B0604020202020204" pitchFamily="34" charset="0"/>
                <a:cs typeface="Arial" panose="020B0604020202020204" pitchFamily="34" charset="0"/>
              </a:rPr>
              <a:t>etivo</a:t>
            </a:r>
            <a:r>
              <a:rPr kumimoji="0" lang="es-EC" sz="1400" b="1" i="1" u="none" strike="noStrike" kern="1200" cap="none" spc="0" normalizeH="0" baseline="0" noProof="0" dirty="0">
                <a:ln/>
                <a:effectLst/>
                <a:uLnTx/>
                <a:uFillTx/>
                <a:latin typeface="Arial" panose="020B0604020202020204" pitchFamily="34" charset="0"/>
                <a:cs typeface="Arial" panose="020B0604020202020204" pitchFamily="34" charset="0"/>
              </a:rPr>
              <a:t> general</a:t>
            </a:r>
          </a:p>
        </p:txBody>
      </p:sp>
      <p:sp>
        <p:nvSpPr>
          <p:cNvPr id="11" name="Forma libre: forma 10">
            <a:extLst>
              <a:ext uri="{FF2B5EF4-FFF2-40B4-BE49-F238E27FC236}">
                <a16:creationId xmlns:a16="http://schemas.microsoft.com/office/drawing/2014/main" id="{DDE87E87-58E1-47F0-A621-511D421C61E5}"/>
              </a:ext>
            </a:extLst>
          </p:cNvPr>
          <p:cNvSpPr/>
          <p:nvPr/>
        </p:nvSpPr>
        <p:spPr>
          <a:xfrm>
            <a:off x="3190937" y="3372267"/>
            <a:ext cx="4320000" cy="252000"/>
          </a:xfrm>
          <a:custGeom>
            <a:avLst/>
            <a:gdLst>
              <a:gd name="connsiteX0" fmla="*/ 0 w 2039840"/>
              <a:gd name="connsiteY0" fmla="*/ 0 h 1223904"/>
              <a:gd name="connsiteX1" fmla="*/ 2039840 w 2039840"/>
              <a:gd name="connsiteY1" fmla="*/ 0 h 1223904"/>
              <a:gd name="connsiteX2" fmla="*/ 2039840 w 2039840"/>
              <a:gd name="connsiteY2" fmla="*/ 1223904 h 1223904"/>
              <a:gd name="connsiteX3" fmla="*/ 0 w 2039840"/>
              <a:gd name="connsiteY3" fmla="*/ 1223904 h 1223904"/>
              <a:gd name="connsiteX4" fmla="*/ 0 w 2039840"/>
              <a:gd name="connsiteY4" fmla="*/ 0 h 1223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9840" h="1223904">
                <a:moveTo>
                  <a:pt x="0" y="0"/>
                </a:moveTo>
                <a:lnTo>
                  <a:pt x="2039840" y="0"/>
                </a:lnTo>
                <a:lnTo>
                  <a:pt x="2039840" y="1223904"/>
                </a:lnTo>
                <a:lnTo>
                  <a:pt x="0" y="1223904"/>
                </a:lnTo>
                <a:lnTo>
                  <a:pt x="0" y="0"/>
                </a:lnTo>
                <a:close/>
              </a:path>
            </a:pathLst>
          </a:custGeom>
          <a:ln>
            <a:noFill/>
          </a:ln>
        </p:spPr>
        <p:style>
          <a:lnRef idx="2">
            <a:schemeClr val="dk1"/>
          </a:lnRef>
          <a:fillRef idx="1">
            <a:schemeClr val="lt1"/>
          </a:fillRef>
          <a:effectRef idx="0">
            <a:schemeClr val="dk1"/>
          </a:effectRef>
          <a:fontRef idx="minor">
            <a:schemeClr val="dk1"/>
          </a:fontRef>
        </p:style>
        <p:txBody>
          <a:bodyPr spcFirstLastPara="0" vert="horz" wrap="square" lIns="53340" tIns="53340" rIns="53340" bIns="53340" numCol="1" spcCol="1270" anchor="ctr" anchorCtr="0">
            <a:noAutofit/>
          </a:bodyPr>
          <a:lstStyle/>
          <a:p>
            <a:pPr marL="0" lvl="0" indent="0" defTabSz="622300">
              <a:lnSpc>
                <a:spcPct val="90000"/>
              </a:lnSpc>
              <a:spcBef>
                <a:spcPct val="0"/>
              </a:spcBef>
              <a:spcAft>
                <a:spcPct val="35000"/>
              </a:spcAft>
              <a:buNone/>
            </a:pPr>
            <a:r>
              <a:rPr lang="es-EC" sz="1400" b="1" i="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panose="020B0604020202020204" pitchFamily="34" charset="0"/>
                <a:cs typeface="Arial" panose="020B0604020202020204" pitchFamily="34" charset="0"/>
              </a:rPr>
              <a:t>8. </a:t>
            </a:r>
            <a:r>
              <a:rPr kumimoji="0" lang="es-EC" sz="1400" b="1" i="1" u="none" strike="noStrike" kern="1200" cap="none" spc="0" normalizeH="0" baseline="0" noProof="0" dirty="0">
                <a:ln/>
                <a:effectLst/>
                <a:uLnTx/>
                <a:uFillTx/>
                <a:latin typeface="Arial" panose="020B0604020202020204" pitchFamily="34" charset="0"/>
                <a:cs typeface="Arial" panose="020B0604020202020204" pitchFamily="34" charset="0"/>
              </a:rPr>
              <a:t>Fundamentación teórica</a:t>
            </a:r>
            <a:endParaRPr kumimoji="0" lang="es-EC" sz="1400" b="0" i="0" u="none" strike="noStrike" kern="1200" cap="none" spc="0" normalizeH="0" baseline="0" noProof="0" dirty="0">
              <a:ln/>
              <a:effectLst/>
              <a:uLnTx/>
              <a:uFillTx/>
              <a:latin typeface="Arial" panose="020B0604020202020204" pitchFamily="34" charset="0"/>
              <a:cs typeface="Arial" panose="020B0604020202020204" pitchFamily="34" charset="0"/>
            </a:endParaRPr>
          </a:p>
        </p:txBody>
      </p:sp>
      <p:sp>
        <p:nvSpPr>
          <p:cNvPr id="12" name="Forma libre: forma 11">
            <a:extLst>
              <a:ext uri="{FF2B5EF4-FFF2-40B4-BE49-F238E27FC236}">
                <a16:creationId xmlns:a16="http://schemas.microsoft.com/office/drawing/2014/main" id="{0C6E53D5-39CF-4B85-8B03-9359B2D49D4B}"/>
              </a:ext>
            </a:extLst>
          </p:cNvPr>
          <p:cNvSpPr/>
          <p:nvPr/>
        </p:nvSpPr>
        <p:spPr>
          <a:xfrm>
            <a:off x="3190937" y="3993878"/>
            <a:ext cx="4320000" cy="252000"/>
          </a:xfrm>
          <a:custGeom>
            <a:avLst/>
            <a:gdLst>
              <a:gd name="connsiteX0" fmla="*/ 0 w 2039840"/>
              <a:gd name="connsiteY0" fmla="*/ 0 h 1223904"/>
              <a:gd name="connsiteX1" fmla="*/ 2039840 w 2039840"/>
              <a:gd name="connsiteY1" fmla="*/ 0 h 1223904"/>
              <a:gd name="connsiteX2" fmla="*/ 2039840 w 2039840"/>
              <a:gd name="connsiteY2" fmla="*/ 1223904 h 1223904"/>
              <a:gd name="connsiteX3" fmla="*/ 0 w 2039840"/>
              <a:gd name="connsiteY3" fmla="*/ 1223904 h 1223904"/>
              <a:gd name="connsiteX4" fmla="*/ 0 w 2039840"/>
              <a:gd name="connsiteY4" fmla="*/ 0 h 1223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9840" h="1223904">
                <a:moveTo>
                  <a:pt x="0" y="0"/>
                </a:moveTo>
                <a:lnTo>
                  <a:pt x="2039840" y="0"/>
                </a:lnTo>
                <a:lnTo>
                  <a:pt x="2039840" y="1223904"/>
                </a:lnTo>
                <a:lnTo>
                  <a:pt x="0" y="1223904"/>
                </a:lnTo>
                <a:lnTo>
                  <a:pt x="0" y="0"/>
                </a:lnTo>
                <a:close/>
              </a:path>
            </a:pathLst>
          </a:custGeom>
          <a:ln>
            <a:noFill/>
          </a:ln>
        </p:spPr>
        <p:style>
          <a:lnRef idx="2">
            <a:schemeClr val="dk1"/>
          </a:lnRef>
          <a:fillRef idx="1">
            <a:schemeClr val="lt1"/>
          </a:fillRef>
          <a:effectRef idx="0">
            <a:schemeClr val="dk1"/>
          </a:effectRef>
          <a:fontRef idx="minor">
            <a:schemeClr val="dk1"/>
          </a:fontRef>
        </p:style>
        <p:txBody>
          <a:bodyPr spcFirstLastPara="0" vert="horz" wrap="square" lIns="53340" tIns="53340" rIns="53340" bIns="53340" numCol="1" spcCol="1270" anchor="ctr" anchorCtr="0">
            <a:noAutofit/>
          </a:bodyPr>
          <a:lstStyle/>
          <a:p>
            <a:pPr marL="0" lvl="0" indent="0" defTabSz="622300">
              <a:lnSpc>
                <a:spcPct val="90000"/>
              </a:lnSpc>
              <a:spcBef>
                <a:spcPct val="0"/>
              </a:spcBef>
              <a:spcAft>
                <a:spcPct val="35000"/>
              </a:spcAft>
              <a:buNone/>
            </a:pPr>
            <a:r>
              <a:rPr lang="es-EC" sz="1400" b="1" i="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panose="020B0604020202020204" pitchFamily="34" charset="0"/>
                <a:cs typeface="Arial" panose="020B0604020202020204" pitchFamily="34" charset="0"/>
              </a:rPr>
              <a:t>10. </a:t>
            </a:r>
            <a:r>
              <a:rPr kumimoji="0" lang="es-EC" sz="1400" b="1" i="1" u="none" strike="noStrike" kern="1200" cap="none" spc="0" normalizeH="0" baseline="0" noProof="0" dirty="0">
                <a:ln/>
                <a:effectLst/>
                <a:uLnTx/>
                <a:uFillTx/>
                <a:latin typeface="Arial" panose="020B0604020202020204" pitchFamily="34" charset="0"/>
                <a:cs typeface="Arial" panose="020B0604020202020204" pitchFamily="34" charset="0"/>
              </a:rPr>
              <a:t>Hipótesis</a:t>
            </a:r>
            <a:endParaRPr kumimoji="0" lang="es-EC" sz="1400" b="0" i="0" u="none" strike="noStrike" kern="1200" cap="none" spc="0" normalizeH="0" baseline="0" noProof="0" dirty="0">
              <a:ln/>
              <a:effectLst/>
              <a:uLnTx/>
              <a:uFillTx/>
              <a:latin typeface="Arial" panose="020B0604020202020204" pitchFamily="34" charset="0"/>
              <a:cs typeface="Arial" panose="020B0604020202020204" pitchFamily="34" charset="0"/>
            </a:endParaRPr>
          </a:p>
        </p:txBody>
      </p:sp>
      <p:sp>
        <p:nvSpPr>
          <p:cNvPr id="14" name="Forma libre: forma 13">
            <a:extLst>
              <a:ext uri="{FF2B5EF4-FFF2-40B4-BE49-F238E27FC236}">
                <a16:creationId xmlns:a16="http://schemas.microsoft.com/office/drawing/2014/main" id="{ED7520C3-B90C-4CDE-A99D-535B2520D5E7}"/>
              </a:ext>
            </a:extLst>
          </p:cNvPr>
          <p:cNvSpPr/>
          <p:nvPr/>
        </p:nvSpPr>
        <p:spPr>
          <a:xfrm>
            <a:off x="3190937" y="3675976"/>
            <a:ext cx="4320000" cy="252000"/>
          </a:xfrm>
          <a:custGeom>
            <a:avLst/>
            <a:gdLst>
              <a:gd name="connsiteX0" fmla="*/ 0 w 2039840"/>
              <a:gd name="connsiteY0" fmla="*/ 0 h 1223904"/>
              <a:gd name="connsiteX1" fmla="*/ 2039840 w 2039840"/>
              <a:gd name="connsiteY1" fmla="*/ 0 h 1223904"/>
              <a:gd name="connsiteX2" fmla="*/ 2039840 w 2039840"/>
              <a:gd name="connsiteY2" fmla="*/ 1223904 h 1223904"/>
              <a:gd name="connsiteX3" fmla="*/ 0 w 2039840"/>
              <a:gd name="connsiteY3" fmla="*/ 1223904 h 1223904"/>
              <a:gd name="connsiteX4" fmla="*/ 0 w 2039840"/>
              <a:gd name="connsiteY4" fmla="*/ 0 h 1223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9840" h="1223904">
                <a:moveTo>
                  <a:pt x="0" y="0"/>
                </a:moveTo>
                <a:lnTo>
                  <a:pt x="2039840" y="0"/>
                </a:lnTo>
                <a:lnTo>
                  <a:pt x="2039840" y="1223904"/>
                </a:lnTo>
                <a:lnTo>
                  <a:pt x="0" y="1223904"/>
                </a:lnTo>
                <a:lnTo>
                  <a:pt x="0" y="0"/>
                </a:lnTo>
                <a:close/>
              </a:path>
            </a:pathLst>
          </a:custGeom>
          <a:ln>
            <a:noFill/>
          </a:ln>
        </p:spPr>
        <p:style>
          <a:lnRef idx="2">
            <a:schemeClr val="dk1"/>
          </a:lnRef>
          <a:fillRef idx="1">
            <a:schemeClr val="lt1"/>
          </a:fillRef>
          <a:effectRef idx="0">
            <a:schemeClr val="dk1"/>
          </a:effectRef>
          <a:fontRef idx="minor">
            <a:schemeClr val="dk1"/>
          </a:fontRef>
        </p:style>
        <p:txBody>
          <a:bodyPr spcFirstLastPara="0" vert="horz" wrap="square" lIns="53340" tIns="53340" rIns="53340" bIns="53340" numCol="1" spcCol="1270" anchor="ctr" anchorCtr="0">
            <a:noAutofit/>
          </a:bodyPr>
          <a:lstStyle/>
          <a:p>
            <a:pPr marL="0" lvl="0" indent="0" defTabSz="622300">
              <a:lnSpc>
                <a:spcPct val="90000"/>
              </a:lnSpc>
              <a:spcBef>
                <a:spcPct val="0"/>
              </a:spcBef>
              <a:spcAft>
                <a:spcPct val="35000"/>
              </a:spcAft>
              <a:buNone/>
            </a:pPr>
            <a:r>
              <a:rPr lang="es-EC" sz="1400" b="1" i="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panose="020B0604020202020204" pitchFamily="34" charset="0"/>
                <a:cs typeface="Arial" panose="020B0604020202020204" pitchFamily="34" charset="0"/>
              </a:rPr>
              <a:t>9. </a:t>
            </a:r>
            <a:r>
              <a:rPr kumimoji="0" lang="es-EC" sz="1400" b="1" i="1" u="none" strike="noStrike" kern="1200" cap="none" spc="0" normalizeH="0" baseline="0" noProof="0" dirty="0">
                <a:ln/>
                <a:effectLst/>
                <a:uLnTx/>
                <a:uFillTx/>
                <a:latin typeface="Arial" panose="020B0604020202020204" pitchFamily="34" charset="0"/>
                <a:cs typeface="Arial" panose="020B0604020202020204" pitchFamily="34" charset="0"/>
              </a:rPr>
              <a:t>Operacionalización de las variables</a:t>
            </a:r>
            <a:endParaRPr kumimoji="0" lang="es-EC" sz="1400" b="0" i="0" u="none" strike="noStrike" kern="1200" cap="none" spc="0" normalizeH="0" baseline="0" noProof="0" dirty="0">
              <a:ln/>
              <a:effectLst/>
              <a:uLnTx/>
              <a:uFillTx/>
              <a:latin typeface="Arial" panose="020B0604020202020204" pitchFamily="34" charset="0"/>
              <a:cs typeface="Arial" panose="020B0604020202020204" pitchFamily="34" charset="0"/>
            </a:endParaRPr>
          </a:p>
        </p:txBody>
      </p:sp>
      <p:sp>
        <p:nvSpPr>
          <p:cNvPr id="15" name="Forma libre: forma 14">
            <a:extLst>
              <a:ext uri="{FF2B5EF4-FFF2-40B4-BE49-F238E27FC236}">
                <a16:creationId xmlns:a16="http://schemas.microsoft.com/office/drawing/2014/main" id="{0161E9EA-5530-4705-9741-69EBE2F2C83A}"/>
              </a:ext>
            </a:extLst>
          </p:cNvPr>
          <p:cNvSpPr/>
          <p:nvPr/>
        </p:nvSpPr>
        <p:spPr>
          <a:xfrm>
            <a:off x="3190937" y="2418561"/>
            <a:ext cx="4320000" cy="252000"/>
          </a:xfrm>
          <a:custGeom>
            <a:avLst/>
            <a:gdLst>
              <a:gd name="connsiteX0" fmla="*/ 0 w 2039840"/>
              <a:gd name="connsiteY0" fmla="*/ 0 h 1223904"/>
              <a:gd name="connsiteX1" fmla="*/ 2039840 w 2039840"/>
              <a:gd name="connsiteY1" fmla="*/ 0 h 1223904"/>
              <a:gd name="connsiteX2" fmla="*/ 2039840 w 2039840"/>
              <a:gd name="connsiteY2" fmla="*/ 1223904 h 1223904"/>
              <a:gd name="connsiteX3" fmla="*/ 0 w 2039840"/>
              <a:gd name="connsiteY3" fmla="*/ 1223904 h 1223904"/>
              <a:gd name="connsiteX4" fmla="*/ 0 w 2039840"/>
              <a:gd name="connsiteY4" fmla="*/ 0 h 1223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9840" h="1223904">
                <a:moveTo>
                  <a:pt x="0" y="0"/>
                </a:moveTo>
                <a:lnTo>
                  <a:pt x="2039840" y="0"/>
                </a:lnTo>
                <a:lnTo>
                  <a:pt x="2039840" y="1223904"/>
                </a:lnTo>
                <a:lnTo>
                  <a:pt x="0" y="1223904"/>
                </a:lnTo>
                <a:lnTo>
                  <a:pt x="0" y="0"/>
                </a:lnTo>
                <a:close/>
              </a:path>
            </a:pathLst>
          </a:custGeom>
          <a:ln>
            <a:noFill/>
          </a:ln>
        </p:spPr>
        <p:style>
          <a:lnRef idx="2">
            <a:schemeClr val="dk1"/>
          </a:lnRef>
          <a:fillRef idx="1">
            <a:schemeClr val="lt1"/>
          </a:fillRef>
          <a:effectRef idx="0">
            <a:schemeClr val="dk1"/>
          </a:effectRef>
          <a:fontRef idx="minor">
            <a:schemeClr val="dk1"/>
          </a:fontRef>
        </p:style>
        <p:txBody>
          <a:bodyPr spcFirstLastPara="0" vert="horz" wrap="square" lIns="53340" tIns="53340" rIns="53340" bIns="53340" numCol="1" spcCol="1270" anchor="ctr" anchorCtr="0">
            <a:noAutofit/>
          </a:bodyPr>
          <a:lstStyle/>
          <a:p>
            <a:pPr marL="0" lvl="0" indent="0" defTabSz="622300">
              <a:lnSpc>
                <a:spcPct val="90000"/>
              </a:lnSpc>
              <a:spcBef>
                <a:spcPct val="0"/>
              </a:spcBef>
              <a:spcAft>
                <a:spcPct val="35000"/>
              </a:spcAft>
              <a:buNone/>
            </a:pPr>
            <a:r>
              <a:rPr lang="es-EC" sz="1400" b="1" i="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panose="020B0604020202020204" pitchFamily="34" charset="0"/>
                <a:cs typeface="Arial" panose="020B0604020202020204" pitchFamily="34" charset="0"/>
              </a:rPr>
              <a:t>5. </a:t>
            </a:r>
            <a:r>
              <a:rPr kumimoji="0" lang="es-EC" sz="1400" b="1" i="1" u="none" strike="noStrike" kern="1200" cap="none" spc="0" normalizeH="0" baseline="0" noProof="0" dirty="0">
                <a:ln/>
                <a:effectLst/>
                <a:uLnTx/>
                <a:uFillTx/>
                <a:latin typeface="Arial" panose="020B0604020202020204" pitchFamily="34" charset="0"/>
                <a:cs typeface="Arial" panose="020B0604020202020204" pitchFamily="34" charset="0"/>
              </a:rPr>
              <a:t>Objeto de estudio y campo de acción</a:t>
            </a:r>
            <a:endParaRPr kumimoji="0" lang="es-EC" sz="1400" b="0" i="0" u="none" strike="noStrike" kern="1200" cap="none" spc="0" normalizeH="0" baseline="0" noProof="0" dirty="0">
              <a:ln/>
              <a:effectLst/>
              <a:uLnTx/>
              <a:uFillTx/>
              <a:latin typeface="Arial" panose="020B0604020202020204" pitchFamily="34" charset="0"/>
              <a:cs typeface="Arial" panose="020B0604020202020204" pitchFamily="34" charset="0"/>
            </a:endParaRPr>
          </a:p>
        </p:txBody>
      </p:sp>
      <p:sp>
        <p:nvSpPr>
          <p:cNvPr id="16" name="Forma libre: forma 15">
            <a:extLst>
              <a:ext uri="{FF2B5EF4-FFF2-40B4-BE49-F238E27FC236}">
                <a16:creationId xmlns:a16="http://schemas.microsoft.com/office/drawing/2014/main" id="{29250FC1-3D8D-466C-9D3A-B12CD3657272}"/>
              </a:ext>
            </a:extLst>
          </p:cNvPr>
          <p:cNvSpPr/>
          <p:nvPr/>
        </p:nvSpPr>
        <p:spPr>
          <a:xfrm>
            <a:off x="3190937" y="4311780"/>
            <a:ext cx="4320000" cy="252000"/>
          </a:xfrm>
          <a:custGeom>
            <a:avLst/>
            <a:gdLst>
              <a:gd name="connsiteX0" fmla="*/ 0 w 2039840"/>
              <a:gd name="connsiteY0" fmla="*/ 0 h 1223904"/>
              <a:gd name="connsiteX1" fmla="*/ 2039840 w 2039840"/>
              <a:gd name="connsiteY1" fmla="*/ 0 h 1223904"/>
              <a:gd name="connsiteX2" fmla="*/ 2039840 w 2039840"/>
              <a:gd name="connsiteY2" fmla="*/ 1223904 h 1223904"/>
              <a:gd name="connsiteX3" fmla="*/ 0 w 2039840"/>
              <a:gd name="connsiteY3" fmla="*/ 1223904 h 1223904"/>
              <a:gd name="connsiteX4" fmla="*/ 0 w 2039840"/>
              <a:gd name="connsiteY4" fmla="*/ 0 h 1223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9840" h="1223904">
                <a:moveTo>
                  <a:pt x="0" y="0"/>
                </a:moveTo>
                <a:lnTo>
                  <a:pt x="2039840" y="0"/>
                </a:lnTo>
                <a:lnTo>
                  <a:pt x="2039840" y="1223904"/>
                </a:lnTo>
                <a:lnTo>
                  <a:pt x="0" y="1223904"/>
                </a:lnTo>
                <a:lnTo>
                  <a:pt x="0" y="0"/>
                </a:lnTo>
                <a:close/>
              </a:path>
            </a:pathLst>
          </a:custGeom>
          <a:ln>
            <a:noFill/>
          </a:ln>
        </p:spPr>
        <p:style>
          <a:lnRef idx="2">
            <a:schemeClr val="dk1"/>
          </a:lnRef>
          <a:fillRef idx="1">
            <a:schemeClr val="lt1"/>
          </a:fillRef>
          <a:effectRef idx="0">
            <a:schemeClr val="dk1"/>
          </a:effectRef>
          <a:fontRef idx="minor">
            <a:schemeClr val="dk1"/>
          </a:fontRef>
        </p:style>
        <p:txBody>
          <a:bodyPr spcFirstLastPara="0" vert="horz" wrap="square" lIns="53340" tIns="53340" rIns="53340" bIns="53340" numCol="1" spcCol="1270" anchor="ctr" anchorCtr="0">
            <a:noAutofit/>
          </a:bodyPr>
          <a:lstStyle/>
          <a:p>
            <a:pPr marL="0" lvl="0" indent="0" defTabSz="622300">
              <a:lnSpc>
                <a:spcPct val="90000"/>
              </a:lnSpc>
              <a:spcBef>
                <a:spcPct val="0"/>
              </a:spcBef>
              <a:spcAft>
                <a:spcPct val="35000"/>
              </a:spcAft>
              <a:buNone/>
            </a:pPr>
            <a:r>
              <a:rPr lang="es-EC" sz="1400" b="1" i="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panose="020B0604020202020204" pitchFamily="34" charset="0"/>
                <a:cs typeface="Arial" panose="020B0604020202020204" pitchFamily="34" charset="0"/>
              </a:rPr>
              <a:t>11. </a:t>
            </a:r>
            <a:r>
              <a:rPr kumimoji="0" lang="es-EC" sz="1400" b="1" i="1" u="none" strike="noStrike" kern="1200" cap="none" spc="0" normalizeH="0" baseline="0" noProof="0" dirty="0">
                <a:ln/>
                <a:effectLst/>
                <a:uLnTx/>
                <a:uFillTx/>
                <a:latin typeface="Arial" panose="020B0604020202020204" pitchFamily="34" charset="0"/>
                <a:cs typeface="Arial" panose="020B0604020202020204" pitchFamily="34" charset="0"/>
              </a:rPr>
              <a:t>Diseño de la investigación</a:t>
            </a:r>
          </a:p>
        </p:txBody>
      </p:sp>
      <p:sp>
        <p:nvSpPr>
          <p:cNvPr id="17" name="Forma libre: forma 16">
            <a:extLst>
              <a:ext uri="{FF2B5EF4-FFF2-40B4-BE49-F238E27FC236}">
                <a16:creationId xmlns:a16="http://schemas.microsoft.com/office/drawing/2014/main" id="{D013CA45-059C-422D-B419-3F9127F81B19}"/>
              </a:ext>
            </a:extLst>
          </p:cNvPr>
          <p:cNvSpPr/>
          <p:nvPr/>
        </p:nvSpPr>
        <p:spPr>
          <a:xfrm>
            <a:off x="3190937" y="4629682"/>
            <a:ext cx="4320000" cy="252000"/>
          </a:xfrm>
          <a:custGeom>
            <a:avLst/>
            <a:gdLst>
              <a:gd name="connsiteX0" fmla="*/ 0 w 2039840"/>
              <a:gd name="connsiteY0" fmla="*/ 0 h 1223904"/>
              <a:gd name="connsiteX1" fmla="*/ 2039840 w 2039840"/>
              <a:gd name="connsiteY1" fmla="*/ 0 h 1223904"/>
              <a:gd name="connsiteX2" fmla="*/ 2039840 w 2039840"/>
              <a:gd name="connsiteY2" fmla="*/ 1223904 h 1223904"/>
              <a:gd name="connsiteX3" fmla="*/ 0 w 2039840"/>
              <a:gd name="connsiteY3" fmla="*/ 1223904 h 1223904"/>
              <a:gd name="connsiteX4" fmla="*/ 0 w 2039840"/>
              <a:gd name="connsiteY4" fmla="*/ 0 h 1223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9840" h="1223904">
                <a:moveTo>
                  <a:pt x="0" y="0"/>
                </a:moveTo>
                <a:lnTo>
                  <a:pt x="2039840" y="0"/>
                </a:lnTo>
                <a:lnTo>
                  <a:pt x="2039840" y="1223904"/>
                </a:lnTo>
                <a:lnTo>
                  <a:pt x="0" y="1223904"/>
                </a:lnTo>
                <a:lnTo>
                  <a:pt x="0" y="0"/>
                </a:lnTo>
                <a:close/>
              </a:path>
            </a:pathLst>
          </a:custGeom>
          <a:ln>
            <a:noFill/>
          </a:ln>
        </p:spPr>
        <p:style>
          <a:lnRef idx="2">
            <a:schemeClr val="dk1"/>
          </a:lnRef>
          <a:fillRef idx="1">
            <a:schemeClr val="lt1"/>
          </a:fillRef>
          <a:effectRef idx="0">
            <a:schemeClr val="dk1"/>
          </a:effectRef>
          <a:fontRef idx="minor">
            <a:schemeClr val="dk1"/>
          </a:fontRef>
        </p:style>
        <p:txBody>
          <a:bodyPr spcFirstLastPara="0" vert="horz" wrap="square" lIns="53340" tIns="53340" rIns="53340" bIns="53340" numCol="1" spcCol="1270" anchor="ctr" anchorCtr="0">
            <a:noAutofit/>
          </a:bodyPr>
          <a:lstStyle/>
          <a:p>
            <a:pPr marL="0" lvl="0" indent="0" defTabSz="622300">
              <a:lnSpc>
                <a:spcPct val="90000"/>
              </a:lnSpc>
              <a:spcBef>
                <a:spcPct val="0"/>
              </a:spcBef>
              <a:spcAft>
                <a:spcPct val="35000"/>
              </a:spcAft>
              <a:buNone/>
            </a:pPr>
            <a:r>
              <a:rPr lang="es-EC" sz="1400" b="1" i="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panose="020B0604020202020204" pitchFamily="34" charset="0"/>
                <a:cs typeface="Arial" panose="020B0604020202020204" pitchFamily="34" charset="0"/>
              </a:rPr>
              <a:t>12. </a:t>
            </a:r>
            <a:r>
              <a:rPr kumimoji="0" lang="es-EC" sz="1400" b="1" i="1" u="none" strike="noStrike" kern="1200" cap="none" spc="0" normalizeH="0" baseline="0" noProof="0" dirty="0">
                <a:ln/>
                <a:effectLst/>
                <a:uLnTx/>
                <a:uFillTx/>
                <a:latin typeface="Arial" panose="020B0604020202020204" pitchFamily="34" charset="0"/>
                <a:cs typeface="Arial" panose="020B0604020202020204" pitchFamily="34" charset="0"/>
              </a:rPr>
              <a:t>Desarrollo de los objetivos</a:t>
            </a:r>
          </a:p>
        </p:txBody>
      </p:sp>
      <p:sp>
        <p:nvSpPr>
          <p:cNvPr id="18" name="Forma libre: forma 17">
            <a:extLst>
              <a:ext uri="{FF2B5EF4-FFF2-40B4-BE49-F238E27FC236}">
                <a16:creationId xmlns:a16="http://schemas.microsoft.com/office/drawing/2014/main" id="{CEB4AC99-5112-4DF1-8923-BC30CAA885BA}"/>
              </a:ext>
            </a:extLst>
          </p:cNvPr>
          <p:cNvSpPr/>
          <p:nvPr/>
        </p:nvSpPr>
        <p:spPr>
          <a:xfrm>
            <a:off x="3190937" y="4947584"/>
            <a:ext cx="4320000" cy="252000"/>
          </a:xfrm>
          <a:custGeom>
            <a:avLst/>
            <a:gdLst>
              <a:gd name="connsiteX0" fmla="*/ 0 w 2039840"/>
              <a:gd name="connsiteY0" fmla="*/ 0 h 1223904"/>
              <a:gd name="connsiteX1" fmla="*/ 2039840 w 2039840"/>
              <a:gd name="connsiteY1" fmla="*/ 0 h 1223904"/>
              <a:gd name="connsiteX2" fmla="*/ 2039840 w 2039840"/>
              <a:gd name="connsiteY2" fmla="*/ 1223904 h 1223904"/>
              <a:gd name="connsiteX3" fmla="*/ 0 w 2039840"/>
              <a:gd name="connsiteY3" fmla="*/ 1223904 h 1223904"/>
              <a:gd name="connsiteX4" fmla="*/ 0 w 2039840"/>
              <a:gd name="connsiteY4" fmla="*/ 0 h 1223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9840" h="1223904">
                <a:moveTo>
                  <a:pt x="0" y="0"/>
                </a:moveTo>
                <a:lnTo>
                  <a:pt x="2039840" y="0"/>
                </a:lnTo>
                <a:lnTo>
                  <a:pt x="2039840" y="1223904"/>
                </a:lnTo>
                <a:lnTo>
                  <a:pt x="0" y="1223904"/>
                </a:lnTo>
                <a:lnTo>
                  <a:pt x="0" y="0"/>
                </a:lnTo>
                <a:close/>
              </a:path>
            </a:pathLst>
          </a:custGeom>
          <a:ln>
            <a:noFill/>
          </a:ln>
        </p:spPr>
        <p:style>
          <a:lnRef idx="2">
            <a:schemeClr val="dk1"/>
          </a:lnRef>
          <a:fillRef idx="1">
            <a:schemeClr val="lt1"/>
          </a:fillRef>
          <a:effectRef idx="0">
            <a:schemeClr val="dk1"/>
          </a:effectRef>
          <a:fontRef idx="minor">
            <a:schemeClr val="dk1"/>
          </a:fontRef>
        </p:style>
        <p:txBody>
          <a:bodyPr spcFirstLastPara="0" vert="horz" wrap="square" lIns="53340" tIns="53340" rIns="53340" bIns="53340" numCol="1" spcCol="1270" anchor="ctr" anchorCtr="0">
            <a:noAutofit/>
          </a:bodyPr>
          <a:lstStyle/>
          <a:p>
            <a:pPr marL="0" lvl="0" indent="0" defTabSz="622300">
              <a:lnSpc>
                <a:spcPct val="90000"/>
              </a:lnSpc>
              <a:spcBef>
                <a:spcPct val="0"/>
              </a:spcBef>
              <a:spcAft>
                <a:spcPct val="35000"/>
              </a:spcAft>
              <a:buNone/>
            </a:pPr>
            <a:r>
              <a:rPr lang="es-EC" sz="1400" b="1" i="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panose="020B0604020202020204" pitchFamily="34" charset="0"/>
                <a:cs typeface="Arial" panose="020B0604020202020204" pitchFamily="34" charset="0"/>
              </a:rPr>
              <a:t>13 </a:t>
            </a:r>
            <a:r>
              <a:rPr kumimoji="0" lang="es-EC" sz="1400" b="1" i="1" u="none" strike="noStrike" kern="1200" cap="none" spc="0" normalizeH="0" baseline="0" noProof="0" dirty="0">
                <a:ln/>
                <a:effectLst/>
                <a:uLnTx/>
                <a:uFillTx/>
                <a:latin typeface="Arial" panose="020B0604020202020204" pitchFamily="34" charset="0"/>
                <a:cs typeface="Arial" panose="020B0604020202020204" pitchFamily="34" charset="0"/>
              </a:rPr>
              <a:t>Propuesta</a:t>
            </a:r>
          </a:p>
        </p:txBody>
      </p:sp>
      <p:sp>
        <p:nvSpPr>
          <p:cNvPr id="19" name="Forma libre: forma 18">
            <a:extLst>
              <a:ext uri="{FF2B5EF4-FFF2-40B4-BE49-F238E27FC236}">
                <a16:creationId xmlns:a16="http://schemas.microsoft.com/office/drawing/2014/main" id="{98CE43A5-DD41-470B-AC92-40EA655870A1}"/>
              </a:ext>
            </a:extLst>
          </p:cNvPr>
          <p:cNvSpPr/>
          <p:nvPr/>
        </p:nvSpPr>
        <p:spPr>
          <a:xfrm>
            <a:off x="3190937" y="5618030"/>
            <a:ext cx="4320000" cy="252000"/>
          </a:xfrm>
          <a:custGeom>
            <a:avLst/>
            <a:gdLst>
              <a:gd name="connsiteX0" fmla="*/ 0 w 2039840"/>
              <a:gd name="connsiteY0" fmla="*/ 0 h 1223904"/>
              <a:gd name="connsiteX1" fmla="*/ 2039840 w 2039840"/>
              <a:gd name="connsiteY1" fmla="*/ 0 h 1223904"/>
              <a:gd name="connsiteX2" fmla="*/ 2039840 w 2039840"/>
              <a:gd name="connsiteY2" fmla="*/ 1223904 h 1223904"/>
              <a:gd name="connsiteX3" fmla="*/ 0 w 2039840"/>
              <a:gd name="connsiteY3" fmla="*/ 1223904 h 1223904"/>
              <a:gd name="connsiteX4" fmla="*/ 0 w 2039840"/>
              <a:gd name="connsiteY4" fmla="*/ 0 h 1223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9840" h="1223904">
                <a:moveTo>
                  <a:pt x="0" y="0"/>
                </a:moveTo>
                <a:lnTo>
                  <a:pt x="2039840" y="0"/>
                </a:lnTo>
                <a:lnTo>
                  <a:pt x="2039840" y="1223904"/>
                </a:lnTo>
                <a:lnTo>
                  <a:pt x="0" y="1223904"/>
                </a:lnTo>
                <a:lnTo>
                  <a:pt x="0" y="0"/>
                </a:lnTo>
                <a:close/>
              </a:path>
            </a:pathLst>
          </a:custGeom>
          <a:ln>
            <a:noFill/>
          </a:ln>
        </p:spPr>
        <p:style>
          <a:lnRef idx="2">
            <a:schemeClr val="dk1"/>
          </a:lnRef>
          <a:fillRef idx="1">
            <a:schemeClr val="lt1"/>
          </a:fillRef>
          <a:effectRef idx="0">
            <a:schemeClr val="dk1"/>
          </a:effectRef>
          <a:fontRef idx="minor">
            <a:schemeClr val="dk1"/>
          </a:fontRef>
        </p:style>
        <p:txBody>
          <a:bodyPr spcFirstLastPara="0" vert="horz" wrap="square" lIns="53340" tIns="53340" rIns="53340" bIns="53340" numCol="1" spcCol="1270" anchor="ctr" anchorCtr="0">
            <a:noAutofit/>
          </a:bodyPr>
          <a:lstStyle/>
          <a:p>
            <a:pPr marL="0" lvl="0" indent="0" defTabSz="622300">
              <a:lnSpc>
                <a:spcPct val="90000"/>
              </a:lnSpc>
              <a:spcBef>
                <a:spcPct val="0"/>
              </a:spcBef>
              <a:spcAft>
                <a:spcPct val="35000"/>
              </a:spcAft>
              <a:buNone/>
            </a:pPr>
            <a:r>
              <a:rPr lang="es-EC" sz="1400" b="1" i="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panose="020B0604020202020204" pitchFamily="34" charset="0"/>
                <a:cs typeface="Arial" panose="020B0604020202020204" pitchFamily="34" charset="0"/>
              </a:rPr>
              <a:t>15. </a:t>
            </a:r>
            <a:r>
              <a:rPr kumimoji="0" lang="es-EC" sz="1400" b="1" i="1" u="none" strike="noStrike" kern="1200" cap="none" spc="0" normalizeH="0" baseline="0" noProof="0" dirty="0">
                <a:ln/>
                <a:effectLst/>
                <a:uLnTx/>
                <a:uFillTx/>
                <a:latin typeface="Arial" panose="020B0604020202020204" pitchFamily="34" charset="0"/>
                <a:cs typeface="Arial" panose="020B0604020202020204" pitchFamily="34" charset="0"/>
              </a:rPr>
              <a:t>Conclusiones</a:t>
            </a:r>
            <a:endParaRPr kumimoji="0" lang="es-EC" sz="1400" b="0" i="0" u="none" strike="noStrike" kern="1200" cap="none" spc="0" normalizeH="0" baseline="0" noProof="0" dirty="0">
              <a:ln/>
              <a:effectLst/>
              <a:uLnTx/>
              <a:uFillTx/>
              <a:latin typeface="Arial" panose="020B0604020202020204" pitchFamily="34" charset="0"/>
              <a:cs typeface="Arial" panose="020B0604020202020204" pitchFamily="34" charset="0"/>
            </a:endParaRPr>
          </a:p>
        </p:txBody>
      </p:sp>
      <p:sp>
        <p:nvSpPr>
          <p:cNvPr id="20" name="Forma libre: forma 19">
            <a:extLst>
              <a:ext uri="{FF2B5EF4-FFF2-40B4-BE49-F238E27FC236}">
                <a16:creationId xmlns:a16="http://schemas.microsoft.com/office/drawing/2014/main" id="{56185EEE-F6EF-4FB4-9ADF-3411EA53B38C}"/>
              </a:ext>
            </a:extLst>
          </p:cNvPr>
          <p:cNvSpPr/>
          <p:nvPr/>
        </p:nvSpPr>
        <p:spPr>
          <a:xfrm>
            <a:off x="3190937" y="3054365"/>
            <a:ext cx="4320000" cy="252000"/>
          </a:xfrm>
          <a:custGeom>
            <a:avLst/>
            <a:gdLst>
              <a:gd name="connsiteX0" fmla="*/ 0 w 2039840"/>
              <a:gd name="connsiteY0" fmla="*/ 0 h 1223904"/>
              <a:gd name="connsiteX1" fmla="*/ 2039840 w 2039840"/>
              <a:gd name="connsiteY1" fmla="*/ 0 h 1223904"/>
              <a:gd name="connsiteX2" fmla="*/ 2039840 w 2039840"/>
              <a:gd name="connsiteY2" fmla="*/ 1223904 h 1223904"/>
              <a:gd name="connsiteX3" fmla="*/ 0 w 2039840"/>
              <a:gd name="connsiteY3" fmla="*/ 1223904 h 1223904"/>
              <a:gd name="connsiteX4" fmla="*/ 0 w 2039840"/>
              <a:gd name="connsiteY4" fmla="*/ 0 h 1223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9840" h="1223904">
                <a:moveTo>
                  <a:pt x="0" y="0"/>
                </a:moveTo>
                <a:lnTo>
                  <a:pt x="2039840" y="0"/>
                </a:lnTo>
                <a:lnTo>
                  <a:pt x="2039840" y="1223904"/>
                </a:lnTo>
                <a:lnTo>
                  <a:pt x="0" y="1223904"/>
                </a:lnTo>
                <a:lnTo>
                  <a:pt x="0" y="0"/>
                </a:lnTo>
                <a:close/>
              </a:path>
            </a:pathLst>
          </a:custGeom>
          <a:ln>
            <a:noFill/>
          </a:ln>
        </p:spPr>
        <p:style>
          <a:lnRef idx="2">
            <a:schemeClr val="dk1"/>
          </a:lnRef>
          <a:fillRef idx="1">
            <a:schemeClr val="lt1"/>
          </a:fillRef>
          <a:effectRef idx="0">
            <a:schemeClr val="dk1"/>
          </a:effectRef>
          <a:fontRef idx="minor">
            <a:schemeClr val="dk1"/>
          </a:fontRef>
        </p:style>
        <p:txBody>
          <a:bodyPr spcFirstLastPara="0" vert="horz" wrap="square" lIns="53340" tIns="53340" rIns="53340" bIns="53340" numCol="1" spcCol="1270" anchor="ctr" anchorCtr="0">
            <a:noAutofit/>
          </a:bodyPr>
          <a:lstStyle/>
          <a:p>
            <a:pPr marL="0" lvl="0" indent="0" defTabSz="622300">
              <a:lnSpc>
                <a:spcPct val="90000"/>
              </a:lnSpc>
              <a:spcBef>
                <a:spcPct val="0"/>
              </a:spcBef>
              <a:spcAft>
                <a:spcPct val="35000"/>
              </a:spcAft>
              <a:buNone/>
            </a:pPr>
            <a:r>
              <a:rPr lang="es-EC" sz="1400" b="1" i="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panose="020B0604020202020204" pitchFamily="34" charset="0"/>
                <a:cs typeface="Arial" panose="020B0604020202020204" pitchFamily="34" charset="0"/>
              </a:rPr>
              <a:t>7. </a:t>
            </a:r>
            <a:r>
              <a:rPr kumimoji="0" lang="es-EC" sz="1400" b="1" i="1" u="none" strike="noStrike" kern="1200" cap="none" spc="0" normalizeH="0" baseline="0" noProof="0" dirty="0">
                <a:ln/>
                <a:effectLst/>
                <a:uLnTx/>
                <a:uFillTx/>
                <a:latin typeface="Arial" panose="020B0604020202020204" pitchFamily="34" charset="0"/>
                <a:cs typeface="Arial" panose="020B0604020202020204" pitchFamily="34" charset="0"/>
              </a:rPr>
              <a:t>Objetivo específicos</a:t>
            </a:r>
          </a:p>
        </p:txBody>
      </p:sp>
      <p:sp>
        <p:nvSpPr>
          <p:cNvPr id="23" name="Forma libre: forma 22">
            <a:extLst>
              <a:ext uri="{FF2B5EF4-FFF2-40B4-BE49-F238E27FC236}">
                <a16:creationId xmlns:a16="http://schemas.microsoft.com/office/drawing/2014/main" id="{350C28E4-4C67-4828-B698-E32A72ED11BC}"/>
              </a:ext>
            </a:extLst>
          </p:cNvPr>
          <p:cNvSpPr/>
          <p:nvPr/>
        </p:nvSpPr>
        <p:spPr>
          <a:xfrm>
            <a:off x="3190937" y="5935930"/>
            <a:ext cx="4320000" cy="252000"/>
          </a:xfrm>
          <a:custGeom>
            <a:avLst/>
            <a:gdLst>
              <a:gd name="connsiteX0" fmla="*/ 0 w 2039840"/>
              <a:gd name="connsiteY0" fmla="*/ 0 h 1223904"/>
              <a:gd name="connsiteX1" fmla="*/ 2039840 w 2039840"/>
              <a:gd name="connsiteY1" fmla="*/ 0 h 1223904"/>
              <a:gd name="connsiteX2" fmla="*/ 2039840 w 2039840"/>
              <a:gd name="connsiteY2" fmla="*/ 1223904 h 1223904"/>
              <a:gd name="connsiteX3" fmla="*/ 0 w 2039840"/>
              <a:gd name="connsiteY3" fmla="*/ 1223904 h 1223904"/>
              <a:gd name="connsiteX4" fmla="*/ 0 w 2039840"/>
              <a:gd name="connsiteY4" fmla="*/ 0 h 1223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9840" h="1223904">
                <a:moveTo>
                  <a:pt x="0" y="0"/>
                </a:moveTo>
                <a:lnTo>
                  <a:pt x="2039840" y="0"/>
                </a:lnTo>
                <a:lnTo>
                  <a:pt x="2039840" y="1223904"/>
                </a:lnTo>
                <a:lnTo>
                  <a:pt x="0" y="1223904"/>
                </a:lnTo>
                <a:lnTo>
                  <a:pt x="0" y="0"/>
                </a:lnTo>
                <a:close/>
              </a:path>
            </a:pathLst>
          </a:custGeom>
          <a:ln>
            <a:noFill/>
          </a:ln>
        </p:spPr>
        <p:style>
          <a:lnRef idx="2">
            <a:schemeClr val="dk1"/>
          </a:lnRef>
          <a:fillRef idx="1">
            <a:schemeClr val="lt1"/>
          </a:fillRef>
          <a:effectRef idx="0">
            <a:schemeClr val="dk1"/>
          </a:effectRef>
          <a:fontRef idx="minor">
            <a:schemeClr val="dk1"/>
          </a:fontRef>
        </p:style>
        <p:txBody>
          <a:bodyPr spcFirstLastPara="0" vert="horz" wrap="square" lIns="53340" tIns="53340" rIns="53340" bIns="53340" numCol="1" spcCol="1270" anchor="ctr" anchorCtr="0">
            <a:noAutofit/>
          </a:bodyPr>
          <a:lstStyle/>
          <a:p>
            <a:pPr marL="0" lvl="0" indent="0" defTabSz="622300">
              <a:lnSpc>
                <a:spcPct val="90000"/>
              </a:lnSpc>
              <a:spcBef>
                <a:spcPct val="0"/>
              </a:spcBef>
              <a:spcAft>
                <a:spcPct val="35000"/>
              </a:spcAft>
              <a:buNone/>
            </a:pPr>
            <a:r>
              <a:rPr lang="es-EC" sz="1400" b="1" i="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panose="020B0604020202020204" pitchFamily="34" charset="0"/>
                <a:cs typeface="Arial" panose="020B0604020202020204" pitchFamily="34" charset="0"/>
              </a:rPr>
              <a:t>16. </a:t>
            </a:r>
            <a:r>
              <a:rPr kumimoji="0" lang="es-EC" sz="1400" b="1" i="1" u="none" strike="noStrike" kern="1200" cap="none" spc="0" normalizeH="0" baseline="0" noProof="0" dirty="0">
                <a:ln/>
                <a:effectLst/>
                <a:uLnTx/>
                <a:uFillTx/>
                <a:latin typeface="Arial" panose="020B0604020202020204" pitchFamily="34" charset="0"/>
                <a:cs typeface="Arial" panose="020B0604020202020204" pitchFamily="34" charset="0"/>
              </a:rPr>
              <a:t>Recomendaciones</a:t>
            </a:r>
            <a:endParaRPr kumimoji="0" lang="es-EC" sz="1400" b="0" i="0" u="none" strike="noStrike" kern="1200" cap="none" spc="0" normalizeH="0" baseline="0" noProof="0" dirty="0">
              <a:ln/>
              <a:effectLst/>
              <a:uLnTx/>
              <a:uFillTx/>
              <a:latin typeface="Arial" panose="020B0604020202020204" pitchFamily="34" charset="0"/>
              <a:cs typeface="Arial" panose="020B0604020202020204" pitchFamily="34" charset="0"/>
            </a:endParaRPr>
          </a:p>
        </p:txBody>
      </p:sp>
      <p:sp>
        <p:nvSpPr>
          <p:cNvPr id="22" name="Forma libre: forma 21">
            <a:extLst>
              <a:ext uri="{FF2B5EF4-FFF2-40B4-BE49-F238E27FC236}">
                <a16:creationId xmlns:a16="http://schemas.microsoft.com/office/drawing/2014/main" id="{A7BBB8A6-F387-4070-9A8D-C06242B1E2FC}"/>
              </a:ext>
            </a:extLst>
          </p:cNvPr>
          <p:cNvSpPr/>
          <p:nvPr/>
        </p:nvSpPr>
        <p:spPr>
          <a:xfrm>
            <a:off x="3200116" y="5285682"/>
            <a:ext cx="4320000" cy="252000"/>
          </a:xfrm>
          <a:custGeom>
            <a:avLst/>
            <a:gdLst>
              <a:gd name="connsiteX0" fmla="*/ 0 w 2039840"/>
              <a:gd name="connsiteY0" fmla="*/ 0 h 1223904"/>
              <a:gd name="connsiteX1" fmla="*/ 2039840 w 2039840"/>
              <a:gd name="connsiteY1" fmla="*/ 0 h 1223904"/>
              <a:gd name="connsiteX2" fmla="*/ 2039840 w 2039840"/>
              <a:gd name="connsiteY2" fmla="*/ 1223904 h 1223904"/>
              <a:gd name="connsiteX3" fmla="*/ 0 w 2039840"/>
              <a:gd name="connsiteY3" fmla="*/ 1223904 h 1223904"/>
              <a:gd name="connsiteX4" fmla="*/ 0 w 2039840"/>
              <a:gd name="connsiteY4" fmla="*/ 0 h 1223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9840" h="1223904">
                <a:moveTo>
                  <a:pt x="0" y="0"/>
                </a:moveTo>
                <a:lnTo>
                  <a:pt x="2039840" y="0"/>
                </a:lnTo>
                <a:lnTo>
                  <a:pt x="2039840" y="1223904"/>
                </a:lnTo>
                <a:lnTo>
                  <a:pt x="0" y="1223904"/>
                </a:lnTo>
                <a:lnTo>
                  <a:pt x="0" y="0"/>
                </a:lnTo>
                <a:close/>
              </a:path>
            </a:pathLst>
          </a:custGeom>
          <a:ln>
            <a:noFill/>
          </a:ln>
        </p:spPr>
        <p:style>
          <a:lnRef idx="2">
            <a:schemeClr val="dk1"/>
          </a:lnRef>
          <a:fillRef idx="1">
            <a:schemeClr val="lt1"/>
          </a:fillRef>
          <a:effectRef idx="0">
            <a:schemeClr val="dk1"/>
          </a:effectRef>
          <a:fontRef idx="minor">
            <a:schemeClr val="dk1"/>
          </a:fontRef>
        </p:style>
        <p:txBody>
          <a:bodyPr spcFirstLastPara="0" vert="horz" wrap="square" lIns="53340" tIns="53340" rIns="53340" bIns="53340" numCol="1" spcCol="1270" anchor="ctr" anchorCtr="0">
            <a:noAutofit/>
          </a:bodyPr>
          <a:lstStyle/>
          <a:p>
            <a:pPr marL="0" lvl="0" indent="0" defTabSz="622300">
              <a:lnSpc>
                <a:spcPct val="90000"/>
              </a:lnSpc>
              <a:spcBef>
                <a:spcPct val="0"/>
              </a:spcBef>
              <a:spcAft>
                <a:spcPct val="35000"/>
              </a:spcAft>
              <a:buNone/>
            </a:pPr>
            <a:r>
              <a:rPr lang="es-EC" sz="1400" b="1" i="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panose="020B0604020202020204" pitchFamily="34" charset="0"/>
                <a:cs typeface="Arial" panose="020B0604020202020204" pitchFamily="34" charset="0"/>
              </a:rPr>
              <a:t>14. </a:t>
            </a:r>
            <a:r>
              <a:rPr kumimoji="0" lang="es-EC" sz="1400" b="1" i="1" u="none" strike="noStrike" kern="1200" cap="none" spc="0" normalizeH="0" baseline="0" noProof="0" dirty="0">
                <a:ln/>
                <a:effectLst/>
                <a:uLnTx/>
                <a:uFillTx/>
                <a:latin typeface="Arial" panose="020B0604020202020204" pitchFamily="34" charset="0"/>
                <a:cs typeface="Arial" panose="020B0604020202020204" pitchFamily="34" charset="0"/>
              </a:rPr>
              <a:t>Validación de la Propuesta</a:t>
            </a:r>
            <a:endParaRPr kumimoji="0" lang="es-EC" sz="1400" b="0" i="0" u="none" strike="noStrike" kern="1200" cap="none" spc="0" normalizeH="0" baseline="0" noProof="0" dirty="0">
              <a:ln/>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561644"/>
      </p:ext>
    </p:extLst>
  </p:cSld>
  <p:clrMapOvr>
    <a:masterClrMapping/>
  </p:clrMapOvr>
  <p:transition spd="slow">
    <p:push/>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14:presetBounceEnd="68000">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14:bounceEnd="68000">
                                          <p:cBhvr additive="base">
                                            <p:cTn id="7" dur="500" fill="hold"/>
                                            <p:tgtEl>
                                              <p:spTgt spid="2"/>
                                            </p:tgtEl>
                                            <p:attrNameLst>
                                              <p:attrName>ppt_x</p:attrName>
                                            </p:attrNameLst>
                                          </p:cBhvr>
                                          <p:tavLst>
                                            <p:tav tm="0">
                                              <p:val>
                                                <p:strVal val="1+#ppt_w/2"/>
                                              </p:val>
                                            </p:tav>
                                            <p:tav tm="100000">
                                              <p:val>
                                                <p:strVal val="#ppt_x"/>
                                              </p:val>
                                            </p:tav>
                                          </p:tavLst>
                                        </p:anim>
                                        <p:anim calcmode="lin" valueType="num" p14:bounceEnd="68000">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80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2"/>
                                            </p:tgtEl>
                                          </p:cBhvr>
                                        </p:animEffect>
                                        <p:animScale>
                                          <p:cBhvr>
                                            <p:cTn id="12" dur="250" autoRev="1" fill="hold"/>
                                            <p:tgtEl>
                                              <p:spTgt spid="2"/>
                                            </p:tgtEl>
                                          </p:cBhvr>
                                          <p:by x="105000" y="105000"/>
                                        </p:animScale>
                                      </p:childTnLst>
                                    </p:cTn>
                                  </p:par>
                                </p:childTnLst>
                              </p:cTn>
                            </p:par>
                            <p:par>
                              <p:cTn id="13" fill="hold">
                                <p:stCondLst>
                                  <p:cond delay="1300"/>
                                </p:stCondLst>
                                <p:childTnLst>
                                  <p:par>
                                    <p:cTn id="14" presetID="42"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250"/>
                                            <p:tgtEl>
                                              <p:spTgt spid="6"/>
                                            </p:tgtEl>
                                          </p:cBhvr>
                                        </p:animEffect>
                                        <p:anim calcmode="lin" valueType="num">
                                          <p:cBhvr>
                                            <p:cTn id="17" dur="250" fill="hold"/>
                                            <p:tgtEl>
                                              <p:spTgt spid="6"/>
                                            </p:tgtEl>
                                            <p:attrNameLst>
                                              <p:attrName>ppt_x</p:attrName>
                                            </p:attrNameLst>
                                          </p:cBhvr>
                                          <p:tavLst>
                                            <p:tav tm="0">
                                              <p:val>
                                                <p:strVal val="#ppt_x"/>
                                              </p:val>
                                            </p:tav>
                                            <p:tav tm="100000">
                                              <p:val>
                                                <p:strVal val="#ppt_x"/>
                                              </p:val>
                                            </p:tav>
                                          </p:tavLst>
                                        </p:anim>
                                        <p:anim calcmode="lin" valueType="num">
                                          <p:cBhvr>
                                            <p:cTn id="18" dur="250" fill="hold"/>
                                            <p:tgtEl>
                                              <p:spTgt spid="6"/>
                                            </p:tgtEl>
                                            <p:attrNameLst>
                                              <p:attrName>ppt_y</p:attrName>
                                            </p:attrNameLst>
                                          </p:cBhvr>
                                          <p:tavLst>
                                            <p:tav tm="0">
                                              <p:val>
                                                <p:strVal val="#ppt_y+.1"/>
                                              </p:val>
                                            </p:tav>
                                            <p:tav tm="100000">
                                              <p:val>
                                                <p:strVal val="#ppt_y"/>
                                              </p:val>
                                            </p:tav>
                                          </p:tavLst>
                                        </p:anim>
                                      </p:childTnLst>
                                    </p:cTn>
                                  </p:par>
                                </p:childTnLst>
                              </p:cTn>
                            </p:par>
                            <p:par>
                              <p:cTn id="19" fill="hold">
                                <p:stCondLst>
                                  <p:cond delay="1550"/>
                                </p:stCondLst>
                                <p:childTnLst>
                                  <p:par>
                                    <p:cTn id="20" presetID="42" presetClass="entr" presetSubtype="0"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250"/>
                                            <p:tgtEl>
                                              <p:spTgt spid="7"/>
                                            </p:tgtEl>
                                          </p:cBhvr>
                                        </p:animEffect>
                                        <p:anim calcmode="lin" valueType="num">
                                          <p:cBhvr>
                                            <p:cTn id="23" dur="250" fill="hold"/>
                                            <p:tgtEl>
                                              <p:spTgt spid="7"/>
                                            </p:tgtEl>
                                            <p:attrNameLst>
                                              <p:attrName>ppt_x</p:attrName>
                                            </p:attrNameLst>
                                          </p:cBhvr>
                                          <p:tavLst>
                                            <p:tav tm="0">
                                              <p:val>
                                                <p:strVal val="#ppt_x"/>
                                              </p:val>
                                            </p:tav>
                                            <p:tav tm="100000">
                                              <p:val>
                                                <p:strVal val="#ppt_x"/>
                                              </p:val>
                                            </p:tav>
                                          </p:tavLst>
                                        </p:anim>
                                        <p:anim calcmode="lin" valueType="num">
                                          <p:cBhvr>
                                            <p:cTn id="24" dur="250" fill="hold"/>
                                            <p:tgtEl>
                                              <p:spTgt spid="7"/>
                                            </p:tgtEl>
                                            <p:attrNameLst>
                                              <p:attrName>ppt_y</p:attrName>
                                            </p:attrNameLst>
                                          </p:cBhvr>
                                          <p:tavLst>
                                            <p:tav tm="0">
                                              <p:val>
                                                <p:strVal val="#ppt_y+.1"/>
                                              </p:val>
                                            </p:tav>
                                            <p:tav tm="100000">
                                              <p:val>
                                                <p:strVal val="#ppt_y"/>
                                              </p:val>
                                            </p:tav>
                                          </p:tavLst>
                                        </p:anim>
                                      </p:childTnLst>
                                    </p:cTn>
                                  </p:par>
                                </p:childTnLst>
                              </p:cTn>
                            </p:par>
                            <p:par>
                              <p:cTn id="25" fill="hold">
                                <p:stCondLst>
                                  <p:cond delay="1800"/>
                                </p:stCondLst>
                                <p:childTnLst>
                                  <p:par>
                                    <p:cTn id="26" presetID="42" presetClass="entr" presetSubtype="0"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250"/>
                                            <p:tgtEl>
                                              <p:spTgt spid="8"/>
                                            </p:tgtEl>
                                          </p:cBhvr>
                                        </p:animEffect>
                                        <p:anim calcmode="lin" valueType="num">
                                          <p:cBhvr>
                                            <p:cTn id="29" dur="250" fill="hold"/>
                                            <p:tgtEl>
                                              <p:spTgt spid="8"/>
                                            </p:tgtEl>
                                            <p:attrNameLst>
                                              <p:attrName>ppt_x</p:attrName>
                                            </p:attrNameLst>
                                          </p:cBhvr>
                                          <p:tavLst>
                                            <p:tav tm="0">
                                              <p:val>
                                                <p:strVal val="#ppt_x"/>
                                              </p:val>
                                            </p:tav>
                                            <p:tav tm="100000">
                                              <p:val>
                                                <p:strVal val="#ppt_x"/>
                                              </p:val>
                                            </p:tav>
                                          </p:tavLst>
                                        </p:anim>
                                        <p:anim calcmode="lin" valueType="num">
                                          <p:cBhvr>
                                            <p:cTn id="30" dur="250" fill="hold"/>
                                            <p:tgtEl>
                                              <p:spTgt spid="8"/>
                                            </p:tgtEl>
                                            <p:attrNameLst>
                                              <p:attrName>ppt_y</p:attrName>
                                            </p:attrNameLst>
                                          </p:cBhvr>
                                          <p:tavLst>
                                            <p:tav tm="0">
                                              <p:val>
                                                <p:strVal val="#ppt_y+.1"/>
                                              </p:val>
                                            </p:tav>
                                            <p:tav tm="100000">
                                              <p:val>
                                                <p:strVal val="#ppt_y"/>
                                              </p:val>
                                            </p:tav>
                                          </p:tavLst>
                                        </p:anim>
                                      </p:childTnLst>
                                    </p:cTn>
                                  </p:par>
                                </p:childTnLst>
                              </p:cTn>
                            </p:par>
                            <p:par>
                              <p:cTn id="31" fill="hold">
                                <p:stCondLst>
                                  <p:cond delay="2050"/>
                                </p:stCondLst>
                                <p:childTnLst>
                                  <p:par>
                                    <p:cTn id="32" presetID="42" presetClass="entr" presetSubtype="0" fill="hold" grpId="0"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250"/>
                                            <p:tgtEl>
                                              <p:spTgt spid="9"/>
                                            </p:tgtEl>
                                          </p:cBhvr>
                                        </p:animEffect>
                                        <p:anim calcmode="lin" valueType="num">
                                          <p:cBhvr>
                                            <p:cTn id="35" dur="250" fill="hold"/>
                                            <p:tgtEl>
                                              <p:spTgt spid="9"/>
                                            </p:tgtEl>
                                            <p:attrNameLst>
                                              <p:attrName>ppt_x</p:attrName>
                                            </p:attrNameLst>
                                          </p:cBhvr>
                                          <p:tavLst>
                                            <p:tav tm="0">
                                              <p:val>
                                                <p:strVal val="#ppt_x"/>
                                              </p:val>
                                            </p:tav>
                                            <p:tav tm="100000">
                                              <p:val>
                                                <p:strVal val="#ppt_x"/>
                                              </p:val>
                                            </p:tav>
                                          </p:tavLst>
                                        </p:anim>
                                        <p:anim calcmode="lin" valueType="num">
                                          <p:cBhvr>
                                            <p:cTn id="36" dur="250" fill="hold"/>
                                            <p:tgtEl>
                                              <p:spTgt spid="9"/>
                                            </p:tgtEl>
                                            <p:attrNameLst>
                                              <p:attrName>ppt_y</p:attrName>
                                            </p:attrNameLst>
                                          </p:cBhvr>
                                          <p:tavLst>
                                            <p:tav tm="0">
                                              <p:val>
                                                <p:strVal val="#ppt_y+.1"/>
                                              </p:val>
                                            </p:tav>
                                            <p:tav tm="100000">
                                              <p:val>
                                                <p:strVal val="#ppt_y"/>
                                              </p:val>
                                            </p:tav>
                                          </p:tavLst>
                                        </p:anim>
                                      </p:childTnLst>
                                    </p:cTn>
                                  </p:par>
                                </p:childTnLst>
                              </p:cTn>
                            </p:par>
                            <p:par>
                              <p:cTn id="37" fill="hold">
                                <p:stCondLst>
                                  <p:cond delay="2300"/>
                                </p:stCondLst>
                                <p:childTnLst>
                                  <p:par>
                                    <p:cTn id="38" presetID="42" presetClass="entr" presetSubtype="0" fill="hold" grpId="0" nodeType="after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250"/>
                                            <p:tgtEl>
                                              <p:spTgt spid="15"/>
                                            </p:tgtEl>
                                          </p:cBhvr>
                                        </p:animEffect>
                                        <p:anim calcmode="lin" valueType="num">
                                          <p:cBhvr>
                                            <p:cTn id="41" dur="250" fill="hold"/>
                                            <p:tgtEl>
                                              <p:spTgt spid="15"/>
                                            </p:tgtEl>
                                            <p:attrNameLst>
                                              <p:attrName>ppt_x</p:attrName>
                                            </p:attrNameLst>
                                          </p:cBhvr>
                                          <p:tavLst>
                                            <p:tav tm="0">
                                              <p:val>
                                                <p:strVal val="#ppt_x"/>
                                              </p:val>
                                            </p:tav>
                                            <p:tav tm="100000">
                                              <p:val>
                                                <p:strVal val="#ppt_x"/>
                                              </p:val>
                                            </p:tav>
                                          </p:tavLst>
                                        </p:anim>
                                        <p:anim calcmode="lin" valueType="num">
                                          <p:cBhvr>
                                            <p:cTn id="42" dur="250" fill="hold"/>
                                            <p:tgtEl>
                                              <p:spTgt spid="15"/>
                                            </p:tgtEl>
                                            <p:attrNameLst>
                                              <p:attrName>ppt_y</p:attrName>
                                            </p:attrNameLst>
                                          </p:cBhvr>
                                          <p:tavLst>
                                            <p:tav tm="0">
                                              <p:val>
                                                <p:strVal val="#ppt_y+.1"/>
                                              </p:val>
                                            </p:tav>
                                            <p:tav tm="100000">
                                              <p:val>
                                                <p:strVal val="#ppt_y"/>
                                              </p:val>
                                            </p:tav>
                                          </p:tavLst>
                                        </p:anim>
                                      </p:childTnLst>
                                    </p:cTn>
                                  </p:par>
                                </p:childTnLst>
                              </p:cTn>
                            </p:par>
                            <p:par>
                              <p:cTn id="43" fill="hold">
                                <p:stCondLst>
                                  <p:cond delay="2550"/>
                                </p:stCondLst>
                                <p:childTnLst>
                                  <p:par>
                                    <p:cTn id="44" presetID="42" presetClass="entr" presetSubtype="0" fill="hold" grpId="0" nodeType="after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fade">
                                          <p:cBhvr>
                                            <p:cTn id="46" dur="250"/>
                                            <p:tgtEl>
                                              <p:spTgt spid="10"/>
                                            </p:tgtEl>
                                          </p:cBhvr>
                                        </p:animEffect>
                                        <p:anim calcmode="lin" valueType="num">
                                          <p:cBhvr>
                                            <p:cTn id="47" dur="250" fill="hold"/>
                                            <p:tgtEl>
                                              <p:spTgt spid="10"/>
                                            </p:tgtEl>
                                            <p:attrNameLst>
                                              <p:attrName>ppt_x</p:attrName>
                                            </p:attrNameLst>
                                          </p:cBhvr>
                                          <p:tavLst>
                                            <p:tav tm="0">
                                              <p:val>
                                                <p:strVal val="#ppt_x"/>
                                              </p:val>
                                            </p:tav>
                                            <p:tav tm="100000">
                                              <p:val>
                                                <p:strVal val="#ppt_x"/>
                                              </p:val>
                                            </p:tav>
                                          </p:tavLst>
                                        </p:anim>
                                        <p:anim calcmode="lin" valueType="num">
                                          <p:cBhvr>
                                            <p:cTn id="48" dur="250" fill="hold"/>
                                            <p:tgtEl>
                                              <p:spTgt spid="10"/>
                                            </p:tgtEl>
                                            <p:attrNameLst>
                                              <p:attrName>ppt_y</p:attrName>
                                            </p:attrNameLst>
                                          </p:cBhvr>
                                          <p:tavLst>
                                            <p:tav tm="0">
                                              <p:val>
                                                <p:strVal val="#ppt_y+.1"/>
                                              </p:val>
                                            </p:tav>
                                            <p:tav tm="100000">
                                              <p:val>
                                                <p:strVal val="#ppt_y"/>
                                              </p:val>
                                            </p:tav>
                                          </p:tavLst>
                                        </p:anim>
                                      </p:childTnLst>
                                    </p:cTn>
                                  </p:par>
                                </p:childTnLst>
                              </p:cTn>
                            </p:par>
                            <p:par>
                              <p:cTn id="49" fill="hold">
                                <p:stCondLst>
                                  <p:cond delay="2800"/>
                                </p:stCondLst>
                                <p:childTnLst>
                                  <p:par>
                                    <p:cTn id="50" presetID="42" presetClass="entr" presetSubtype="0" fill="hold" grpId="0" nodeType="after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250"/>
                                            <p:tgtEl>
                                              <p:spTgt spid="20"/>
                                            </p:tgtEl>
                                          </p:cBhvr>
                                        </p:animEffect>
                                        <p:anim calcmode="lin" valueType="num">
                                          <p:cBhvr>
                                            <p:cTn id="53" dur="250" fill="hold"/>
                                            <p:tgtEl>
                                              <p:spTgt spid="20"/>
                                            </p:tgtEl>
                                            <p:attrNameLst>
                                              <p:attrName>ppt_x</p:attrName>
                                            </p:attrNameLst>
                                          </p:cBhvr>
                                          <p:tavLst>
                                            <p:tav tm="0">
                                              <p:val>
                                                <p:strVal val="#ppt_x"/>
                                              </p:val>
                                            </p:tav>
                                            <p:tav tm="100000">
                                              <p:val>
                                                <p:strVal val="#ppt_x"/>
                                              </p:val>
                                            </p:tav>
                                          </p:tavLst>
                                        </p:anim>
                                        <p:anim calcmode="lin" valueType="num">
                                          <p:cBhvr>
                                            <p:cTn id="54" dur="250" fill="hold"/>
                                            <p:tgtEl>
                                              <p:spTgt spid="20"/>
                                            </p:tgtEl>
                                            <p:attrNameLst>
                                              <p:attrName>ppt_y</p:attrName>
                                            </p:attrNameLst>
                                          </p:cBhvr>
                                          <p:tavLst>
                                            <p:tav tm="0">
                                              <p:val>
                                                <p:strVal val="#ppt_y+.1"/>
                                              </p:val>
                                            </p:tav>
                                            <p:tav tm="100000">
                                              <p:val>
                                                <p:strVal val="#ppt_y"/>
                                              </p:val>
                                            </p:tav>
                                          </p:tavLst>
                                        </p:anim>
                                      </p:childTnLst>
                                    </p:cTn>
                                  </p:par>
                                </p:childTnLst>
                              </p:cTn>
                            </p:par>
                            <p:par>
                              <p:cTn id="55" fill="hold">
                                <p:stCondLst>
                                  <p:cond delay="3050"/>
                                </p:stCondLst>
                                <p:childTnLst>
                                  <p:par>
                                    <p:cTn id="56" presetID="42" presetClass="entr" presetSubtype="0" fill="hold" grpId="0" nodeType="after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fade">
                                          <p:cBhvr>
                                            <p:cTn id="58" dur="250"/>
                                            <p:tgtEl>
                                              <p:spTgt spid="11"/>
                                            </p:tgtEl>
                                          </p:cBhvr>
                                        </p:animEffect>
                                        <p:anim calcmode="lin" valueType="num">
                                          <p:cBhvr>
                                            <p:cTn id="59" dur="250" fill="hold"/>
                                            <p:tgtEl>
                                              <p:spTgt spid="11"/>
                                            </p:tgtEl>
                                            <p:attrNameLst>
                                              <p:attrName>ppt_x</p:attrName>
                                            </p:attrNameLst>
                                          </p:cBhvr>
                                          <p:tavLst>
                                            <p:tav tm="0">
                                              <p:val>
                                                <p:strVal val="#ppt_x"/>
                                              </p:val>
                                            </p:tav>
                                            <p:tav tm="100000">
                                              <p:val>
                                                <p:strVal val="#ppt_x"/>
                                              </p:val>
                                            </p:tav>
                                          </p:tavLst>
                                        </p:anim>
                                        <p:anim calcmode="lin" valueType="num">
                                          <p:cBhvr>
                                            <p:cTn id="60" dur="250" fill="hold"/>
                                            <p:tgtEl>
                                              <p:spTgt spid="11"/>
                                            </p:tgtEl>
                                            <p:attrNameLst>
                                              <p:attrName>ppt_y</p:attrName>
                                            </p:attrNameLst>
                                          </p:cBhvr>
                                          <p:tavLst>
                                            <p:tav tm="0">
                                              <p:val>
                                                <p:strVal val="#ppt_y+.1"/>
                                              </p:val>
                                            </p:tav>
                                            <p:tav tm="100000">
                                              <p:val>
                                                <p:strVal val="#ppt_y"/>
                                              </p:val>
                                            </p:tav>
                                          </p:tavLst>
                                        </p:anim>
                                      </p:childTnLst>
                                    </p:cTn>
                                  </p:par>
                                </p:childTnLst>
                              </p:cTn>
                            </p:par>
                            <p:par>
                              <p:cTn id="61" fill="hold">
                                <p:stCondLst>
                                  <p:cond delay="3300"/>
                                </p:stCondLst>
                                <p:childTnLst>
                                  <p:par>
                                    <p:cTn id="62" presetID="42" presetClass="entr" presetSubtype="0" fill="hold" grpId="0" nodeType="after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fade">
                                          <p:cBhvr>
                                            <p:cTn id="64" dur="250"/>
                                            <p:tgtEl>
                                              <p:spTgt spid="14"/>
                                            </p:tgtEl>
                                          </p:cBhvr>
                                        </p:animEffect>
                                        <p:anim calcmode="lin" valueType="num">
                                          <p:cBhvr>
                                            <p:cTn id="65" dur="250" fill="hold"/>
                                            <p:tgtEl>
                                              <p:spTgt spid="14"/>
                                            </p:tgtEl>
                                            <p:attrNameLst>
                                              <p:attrName>ppt_x</p:attrName>
                                            </p:attrNameLst>
                                          </p:cBhvr>
                                          <p:tavLst>
                                            <p:tav tm="0">
                                              <p:val>
                                                <p:strVal val="#ppt_x"/>
                                              </p:val>
                                            </p:tav>
                                            <p:tav tm="100000">
                                              <p:val>
                                                <p:strVal val="#ppt_x"/>
                                              </p:val>
                                            </p:tav>
                                          </p:tavLst>
                                        </p:anim>
                                        <p:anim calcmode="lin" valueType="num">
                                          <p:cBhvr>
                                            <p:cTn id="66" dur="250" fill="hold"/>
                                            <p:tgtEl>
                                              <p:spTgt spid="14"/>
                                            </p:tgtEl>
                                            <p:attrNameLst>
                                              <p:attrName>ppt_y</p:attrName>
                                            </p:attrNameLst>
                                          </p:cBhvr>
                                          <p:tavLst>
                                            <p:tav tm="0">
                                              <p:val>
                                                <p:strVal val="#ppt_y+.1"/>
                                              </p:val>
                                            </p:tav>
                                            <p:tav tm="100000">
                                              <p:val>
                                                <p:strVal val="#ppt_y"/>
                                              </p:val>
                                            </p:tav>
                                          </p:tavLst>
                                        </p:anim>
                                      </p:childTnLst>
                                    </p:cTn>
                                  </p:par>
                                </p:childTnLst>
                              </p:cTn>
                            </p:par>
                            <p:par>
                              <p:cTn id="67" fill="hold">
                                <p:stCondLst>
                                  <p:cond delay="3550"/>
                                </p:stCondLst>
                                <p:childTnLst>
                                  <p:par>
                                    <p:cTn id="68" presetID="42" presetClass="entr" presetSubtype="0" fill="hold" grpId="0" nodeType="afterEffect">
                                      <p:stCondLst>
                                        <p:cond delay="0"/>
                                      </p:stCondLst>
                                      <p:childTnLst>
                                        <p:set>
                                          <p:cBhvr>
                                            <p:cTn id="69" dur="1" fill="hold">
                                              <p:stCondLst>
                                                <p:cond delay="0"/>
                                              </p:stCondLst>
                                            </p:cTn>
                                            <p:tgtEl>
                                              <p:spTgt spid="12"/>
                                            </p:tgtEl>
                                            <p:attrNameLst>
                                              <p:attrName>style.visibility</p:attrName>
                                            </p:attrNameLst>
                                          </p:cBhvr>
                                          <p:to>
                                            <p:strVal val="visible"/>
                                          </p:to>
                                        </p:set>
                                        <p:animEffect transition="in" filter="fade">
                                          <p:cBhvr>
                                            <p:cTn id="70" dur="250"/>
                                            <p:tgtEl>
                                              <p:spTgt spid="12"/>
                                            </p:tgtEl>
                                          </p:cBhvr>
                                        </p:animEffect>
                                        <p:anim calcmode="lin" valueType="num">
                                          <p:cBhvr>
                                            <p:cTn id="71" dur="250" fill="hold"/>
                                            <p:tgtEl>
                                              <p:spTgt spid="12"/>
                                            </p:tgtEl>
                                            <p:attrNameLst>
                                              <p:attrName>ppt_x</p:attrName>
                                            </p:attrNameLst>
                                          </p:cBhvr>
                                          <p:tavLst>
                                            <p:tav tm="0">
                                              <p:val>
                                                <p:strVal val="#ppt_x"/>
                                              </p:val>
                                            </p:tav>
                                            <p:tav tm="100000">
                                              <p:val>
                                                <p:strVal val="#ppt_x"/>
                                              </p:val>
                                            </p:tav>
                                          </p:tavLst>
                                        </p:anim>
                                        <p:anim calcmode="lin" valueType="num">
                                          <p:cBhvr>
                                            <p:cTn id="72" dur="250" fill="hold"/>
                                            <p:tgtEl>
                                              <p:spTgt spid="12"/>
                                            </p:tgtEl>
                                            <p:attrNameLst>
                                              <p:attrName>ppt_y</p:attrName>
                                            </p:attrNameLst>
                                          </p:cBhvr>
                                          <p:tavLst>
                                            <p:tav tm="0">
                                              <p:val>
                                                <p:strVal val="#ppt_y+.1"/>
                                              </p:val>
                                            </p:tav>
                                            <p:tav tm="100000">
                                              <p:val>
                                                <p:strVal val="#ppt_y"/>
                                              </p:val>
                                            </p:tav>
                                          </p:tavLst>
                                        </p:anim>
                                      </p:childTnLst>
                                    </p:cTn>
                                  </p:par>
                                </p:childTnLst>
                              </p:cTn>
                            </p:par>
                            <p:par>
                              <p:cTn id="73" fill="hold">
                                <p:stCondLst>
                                  <p:cond delay="3800"/>
                                </p:stCondLst>
                                <p:childTnLst>
                                  <p:par>
                                    <p:cTn id="74" presetID="42" presetClass="entr" presetSubtype="0" fill="hold" grpId="0" nodeType="afterEffect">
                                      <p:stCondLst>
                                        <p:cond delay="0"/>
                                      </p:stCondLst>
                                      <p:childTnLst>
                                        <p:set>
                                          <p:cBhvr>
                                            <p:cTn id="75" dur="1" fill="hold">
                                              <p:stCondLst>
                                                <p:cond delay="0"/>
                                              </p:stCondLst>
                                            </p:cTn>
                                            <p:tgtEl>
                                              <p:spTgt spid="16"/>
                                            </p:tgtEl>
                                            <p:attrNameLst>
                                              <p:attrName>style.visibility</p:attrName>
                                            </p:attrNameLst>
                                          </p:cBhvr>
                                          <p:to>
                                            <p:strVal val="visible"/>
                                          </p:to>
                                        </p:set>
                                        <p:animEffect transition="in" filter="fade">
                                          <p:cBhvr>
                                            <p:cTn id="76" dur="250"/>
                                            <p:tgtEl>
                                              <p:spTgt spid="16"/>
                                            </p:tgtEl>
                                          </p:cBhvr>
                                        </p:animEffect>
                                        <p:anim calcmode="lin" valueType="num">
                                          <p:cBhvr>
                                            <p:cTn id="77" dur="250" fill="hold"/>
                                            <p:tgtEl>
                                              <p:spTgt spid="16"/>
                                            </p:tgtEl>
                                            <p:attrNameLst>
                                              <p:attrName>ppt_x</p:attrName>
                                            </p:attrNameLst>
                                          </p:cBhvr>
                                          <p:tavLst>
                                            <p:tav tm="0">
                                              <p:val>
                                                <p:strVal val="#ppt_x"/>
                                              </p:val>
                                            </p:tav>
                                            <p:tav tm="100000">
                                              <p:val>
                                                <p:strVal val="#ppt_x"/>
                                              </p:val>
                                            </p:tav>
                                          </p:tavLst>
                                        </p:anim>
                                        <p:anim calcmode="lin" valueType="num">
                                          <p:cBhvr>
                                            <p:cTn id="78" dur="250" fill="hold"/>
                                            <p:tgtEl>
                                              <p:spTgt spid="16"/>
                                            </p:tgtEl>
                                            <p:attrNameLst>
                                              <p:attrName>ppt_y</p:attrName>
                                            </p:attrNameLst>
                                          </p:cBhvr>
                                          <p:tavLst>
                                            <p:tav tm="0">
                                              <p:val>
                                                <p:strVal val="#ppt_y+.1"/>
                                              </p:val>
                                            </p:tav>
                                            <p:tav tm="100000">
                                              <p:val>
                                                <p:strVal val="#ppt_y"/>
                                              </p:val>
                                            </p:tav>
                                          </p:tavLst>
                                        </p:anim>
                                      </p:childTnLst>
                                    </p:cTn>
                                  </p:par>
                                </p:childTnLst>
                              </p:cTn>
                            </p:par>
                            <p:par>
                              <p:cTn id="79" fill="hold">
                                <p:stCondLst>
                                  <p:cond delay="4050"/>
                                </p:stCondLst>
                                <p:childTnLst>
                                  <p:par>
                                    <p:cTn id="80" presetID="42" presetClass="entr" presetSubtype="0" fill="hold" grpId="0" nodeType="afterEffect">
                                      <p:stCondLst>
                                        <p:cond delay="0"/>
                                      </p:stCondLst>
                                      <p:childTnLst>
                                        <p:set>
                                          <p:cBhvr>
                                            <p:cTn id="81" dur="1" fill="hold">
                                              <p:stCondLst>
                                                <p:cond delay="0"/>
                                              </p:stCondLst>
                                            </p:cTn>
                                            <p:tgtEl>
                                              <p:spTgt spid="17"/>
                                            </p:tgtEl>
                                            <p:attrNameLst>
                                              <p:attrName>style.visibility</p:attrName>
                                            </p:attrNameLst>
                                          </p:cBhvr>
                                          <p:to>
                                            <p:strVal val="visible"/>
                                          </p:to>
                                        </p:set>
                                        <p:animEffect transition="in" filter="fade">
                                          <p:cBhvr>
                                            <p:cTn id="82" dur="250"/>
                                            <p:tgtEl>
                                              <p:spTgt spid="17"/>
                                            </p:tgtEl>
                                          </p:cBhvr>
                                        </p:animEffect>
                                        <p:anim calcmode="lin" valueType="num">
                                          <p:cBhvr>
                                            <p:cTn id="83" dur="250" fill="hold"/>
                                            <p:tgtEl>
                                              <p:spTgt spid="17"/>
                                            </p:tgtEl>
                                            <p:attrNameLst>
                                              <p:attrName>ppt_x</p:attrName>
                                            </p:attrNameLst>
                                          </p:cBhvr>
                                          <p:tavLst>
                                            <p:tav tm="0">
                                              <p:val>
                                                <p:strVal val="#ppt_x"/>
                                              </p:val>
                                            </p:tav>
                                            <p:tav tm="100000">
                                              <p:val>
                                                <p:strVal val="#ppt_x"/>
                                              </p:val>
                                            </p:tav>
                                          </p:tavLst>
                                        </p:anim>
                                        <p:anim calcmode="lin" valueType="num">
                                          <p:cBhvr>
                                            <p:cTn id="84" dur="250" fill="hold"/>
                                            <p:tgtEl>
                                              <p:spTgt spid="17"/>
                                            </p:tgtEl>
                                            <p:attrNameLst>
                                              <p:attrName>ppt_y</p:attrName>
                                            </p:attrNameLst>
                                          </p:cBhvr>
                                          <p:tavLst>
                                            <p:tav tm="0">
                                              <p:val>
                                                <p:strVal val="#ppt_y+.1"/>
                                              </p:val>
                                            </p:tav>
                                            <p:tav tm="100000">
                                              <p:val>
                                                <p:strVal val="#ppt_y"/>
                                              </p:val>
                                            </p:tav>
                                          </p:tavLst>
                                        </p:anim>
                                      </p:childTnLst>
                                    </p:cTn>
                                  </p:par>
                                </p:childTnLst>
                              </p:cTn>
                            </p:par>
                            <p:par>
                              <p:cTn id="85" fill="hold">
                                <p:stCondLst>
                                  <p:cond delay="4300"/>
                                </p:stCondLst>
                                <p:childTnLst>
                                  <p:par>
                                    <p:cTn id="86" presetID="42" presetClass="entr" presetSubtype="0" fill="hold" grpId="0" nodeType="afterEffect">
                                      <p:stCondLst>
                                        <p:cond delay="0"/>
                                      </p:stCondLst>
                                      <p:childTnLst>
                                        <p:set>
                                          <p:cBhvr>
                                            <p:cTn id="87" dur="1" fill="hold">
                                              <p:stCondLst>
                                                <p:cond delay="0"/>
                                              </p:stCondLst>
                                            </p:cTn>
                                            <p:tgtEl>
                                              <p:spTgt spid="18"/>
                                            </p:tgtEl>
                                            <p:attrNameLst>
                                              <p:attrName>style.visibility</p:attrName>
                                            </p:attrNameLst>
                                          </p:cBhvr>
                                          <p:to>
                                            <p:strVal val="visible"/>
                                          </p:to>
                                        </p:set>
                                        <p:animEffect transition="in" filter="fade">
                                          <p:cBhvr>
                                            <p:cTn id="88" dur="250"/>
                                            <p:tgtEl>
                                              <p:spTgt spid="18"/>
                                            </p:tgtEl>
                                          </p:cBhvr>
                                        </p:animEffect>
                                        <p:anim calcmode="lin" valueType="num">
                                          <p:cBhvr>
                                            <p:cTn id="89" dur="250" fill="hold"/>
                                            <p:tgtEl>
                                              <p:spTgt spid="18"/>
                                            </p:tgtEl>
                                            <p:attrNameLst>
                                              <p:attrName>ppt_x</p:attrName>
                                            </p:attrNameLst>
                                          </p:cBhvr>
                                          <p:tavLst>
                                            <p:tav tm="0">
                                              <p:val>
                                                <p:strVal val="#ppt_x"/>
                                              </p:val>
                                            </p:tav>
                                            <p:tav tm="100000">
                                              <p:val>
                                                <p:strVal val="#ppt_x"/>
                                              </p:val>
                                            </p:tav>
                                          </p:tavLst>
                                        </p:anim>
                                        <p:anim calcmode="lin" valueType="num">
                                          <p:cBhvr>
                                            <p:cTn id="90" dur="250" fill="hold"/>
                                            <p:tgtEl>
                                              <p:spTgt spid="18"/>
                                            </p:tgtEl>
                                            <p:attrNameLst>
                                              <p:attrName>ppt_y</p:attrName>
                                            </p:attrNameLst>
                                          </p:cBhvr>
                                          <p:tavLst>
                                            <p:tav tm="0">
                                              <p:val>
                                                <p:strVal val="#ppt_y+.1"/>
                                              </p:val>
                                            </p:tav>
                                            <p:tav tm="100000">
                                              <p:val>
                                                <p:strVal val="#ppt_y"/>
                                              </p:val>
                                            </p:tav>
                                          </p:tavLst>
                                        </p:anim>
                                      </p:childTnLst>
                                    </p:cTn>
                                  </p:par>
                                </p:childTnLst>
                              </p:cTn>
                            </p:par>
                            <p:par>
                              <p:cTn id="91" fill="hold">
                                <p:stCondLst>
                                  <p:cond delay="4550"/>
                                </p:stCondLst>
                                <p:childTnLst>
                                  <p:par>
                                    <p:cTn id="92" presetID="42" presetClass="entr" presetSubtype="0" fill="hold" grpId="0" nodeType="afterEffect">
                                      <p:stCondLst>
                                        <p:cond delay="0"/>
                                      </p:stCondLst>
                                      <p:childTnLst>
                                        <p:set>
                                          <p:cBhvr>
                                            <p:cTn id="93" dur="1" fill="hold">
                                              <p:stCondLst>
                                                <p:cond delay="0"/>
                                              </p:stCondLst>
                                            </p:cTn>
                                            <p:tgtEl>
                                              <p:spTgt spid="19"/>
                                            </p:tgtEl>
                                            <p:attrNameLst>
                                              <p:attrName>style.visibility</p:attrName>
                                            </p:attrNameLst>
                                          </p:cBhvr>
                                          <p:to>
                                            <p:strVal val="visible"/>
                                          </p:to>
                                        </p:set>
                                        <p:animEffect transition="in" filter="fade">
                                          <p:cBhvr>
                                            <p:cTn id="94" dur="250"/>
                                            <p:tgtEl>
                                              <p:spTgt spid="19"/>
                                            </p:tgtEl>
                                          </p:cBhvr>
                                        </p:animEffect>
                                        <p:anim calcmode="lin" valueType="num">
                                          <p:cBhvr>
                                            <p:cTn id="95" dur="250" fill="hold"/>
                                            <p:tgtEl>
                                              <p:spTgt spid="19"/>
                                            </p:tgtEl>
                                            <p:attrNameLst>
                                              <p:attrName>ppt_x</p:attrName>
                                            </p:attrNameLst>
                                          </p:cBhvr>
                                          <p:tavLst>
                                            <p:tav tm="0">
                                              <p:val>
                                                <p:strVal val="#ppt_x"/>
                                              </p:val>
                                            </p:tav>
                                            <p:tav tm="100000">
                                              <p:val>
                                                <p:strVal val="#ppt_x"/>
                                              </p:val>
                                            </p:tav>
                                          </p:tavLst>
                                        </p:anim>
                                        <p:anim calcmode="lin" valueType="num">
                                          <p:cBhvr>
                                            <p:cTn id="96" dur="250" fill="hold"/>
                                            <p:tgtEl>
                                              <p:spTgt spid="19"/>
                                            </p:tgtEl>
                                            <p:attrNameLst>
                                              <p:attrName>ppt_y</p:attrName>
                                            </p:attrNameLst>
                                          </p:cBhvr>
                                          <p:tavLst>
                                            <p:tav tm="0">
                                              <p:val>
                                                <p:strVal val="#ppt_y+.1"/>
                                              </p:val>
                                            </p:tav>
                                            <p:tav tm="100000">
                                              <p:val>
                                                <p:strVal val="#ppt_y"/>
                                              </p:val>
                                            </p:tav>
                                          </p:tavLst>
                                        </p:anim>
                                      </p:childTnLst>
                                    </p:cTn>
                                  </p:par>
                                </p:childTnLst>
                              </p:cTn>
                            </p:par>
                            <p:par>
                              <p:cTn id="97" fill="hold">
                                <p:stCondLst>
                                  <p:cond delay="4800"/>
                                </p:stCondLst>
                                <p:childTnLst>
                                  <p:par>
                                    <p:cTn id="98" presetID="42" presetClass="entr" presetSubtype="0" fill="hold" grpId="0" nodeType="afterEffect">
                                      <p:stCondLst>
                                        <p:cond delay="0"/>
                                      </p:stCondLst>
                                      <p:childTnLst>
                                        <p:set>
                                          <p:cBhvr>
                                            <p:cTn id="99" dur="1" fill="hold">
                                              <p:stCondLst>
                                                <p:cond delay="0"/>
                                              </p:stCondLst>
                                            </p:cTn>
                                            <p:tgtEl>
                                              <p:spTgt spid="23"/>
                                            </p:tgtEl>
                                            <p:attrNameLst>
                                              <p:attrName>style.visibility</p:attrName>
                                            </p:attrNameLst>
                                          </p:cBhvr>
                                          <p:to>
                                            <p:strVal val="visible"/>
                                          </p:to>
                                        </p:set>
                                        <p:animEffect transition="in" filter="fade">
                                          <p:cBhvr>
                                            <p:cTn id="100" dur="250"/>
                                            <p:tgtEl>
                                              <p:spTgt spid="23"/>
                                            </p:tgtEl>
                                          </p:cBhvr>
                                        </p:animEffect>
                                        <p:anim calcmode="lin" valueType="num">
                                          <p:cBhvr>
                                            <p:cTn id="101" dur="250" fill="hold"/>
                                            <p:tgtEl>
                                              <p:spTgt spid="23"/>
                                            </p:tgtEl>
                                            <p:attrNameLst>
                                              <p:attrName>ppt_x</p:attrName>
                                            </p:attrNameLst>
                                          </p:cBhvr>
                                          <p:tavLst>
                                            <p:tav tm="0">
                                              <p:val>
                                                <p:strVal val="#ppt_x"/>
                                              </p:val>
                                            </p:tav>
                                            <p:tav tm="100000">
                                              <p:val>
                                                <p:strVal val="#ppt_x"/>
                                              </p:val>
                                            </p:tav>
                                          </p:tavLst>
                                        </p:anim>
                                        <p:anim calcmode="lin" valueType="num">
                                          <p:cBhvr>
                                            <p:cTn id="102" dur="250" fill="hold"/>
                                            <p:tgtEl>
                                              <p:spTgt spid="23"/>
                                            </p:tgtEl>
                                            <p:attrNameLst>
                                              <p:attrName>ppt_y</p:attrName>
                                            </p:attrNameLst>
                                          </p:cBhvr>
                                          <p:tavLst>
                                            <p:tav tm="0">
                                              <p:val>
                                                <p:strVal val="#ppt_y+.1"/>
                                              </p:val>
                                            </p:tav>
                                            <p:tav tm="100000">
                                              <p:val>
                                                <p:strVal val="#ppt_y"/>
                                              </p:val>
                                            </p:tav>
                                          </p:tavLst>
                                        </p:anim>
                                      </p:childTnLst>
                                    </p:cTn>
                                  </p:par>
                                </p:childTnLst>
                              </p:cTn>
                            </p:par>
                            <p:par>
                              <p:cTn id="103" fill="hold">
                                <p:stCondLst>
                                  <p:cond delay="5050"/>
                                </p:stCondLst>
                                <p:childTnLst>
                                  <p:par>
                                    <p:cTn id="104" presetID="42" presetClass="entr" presetSubtype="0" fill="hold" grpId="0" nodeType="afterEffect">
                                      <p:stCondLst>
                                        <p:cond delay="0"/>
                                      </p:stCondLst>
                                      <p:childTnLst>
                                        <p:set>
                                          <p:cBhvr>
                                            <p:cTn id="105" dur="1" fill="hold">
                                              <p:stCondLst>
                                                <p:cond delay="0"/>
                                              </p:stCondLst>
                                            </p:cTn>
                                            <p:tgtEl>
                                              <p:spTgt spid="22"/>
                                            </p:tgtEl>
                                            <p:attrNameLst>
                                              <p:attrName>style.visibility</p:attrName>
                                            </p:attrNameLst>
                                          </p:cBhvr>
                                          <p:to>
                                            <p:strVal val="visible"/>
                                          </p:to>
                                        </p:set>
                                        <p:animEffect transition="in" filter="fade">
                                          <p:cBhvr>
                                            <p:cTn id="106" dur="250"/>
                                            <p:tgtEl>
                                              <p:spTgt spid="22"/>
                                            </p:tgtEl>
                                          </p:cBhvr>
                                        </p:animEffect>
                                        <p:anim calcmode="lin" valueType="num">
                                          <p:cBhvr>
                                            <p:cTn id="107" dur="250" fill="hold"/>
                                            <p:tgtEl>
                                              <p:spTgt spid="22"/>
                                            </p:tgtEl>
                                            <p:attrNameLst>
                                              <p:attrName>ppt_x</p:attrName>
                                            </p:attrNameLst>
                                          </p:cBhvr>
                                          <p:tavLst>
                                            <p:tav tm="0">
                                              <p:val>
                                                <p:strVal val="#ppt_x"/>
                                              </p:val>
                                            </p:tav>
                                            <p:tav tm="100000">
                                              <p:val>
                                                <p:strVal val="#ppt_x"/>
                                              </p:val>
                                            </p:tav>
                                          </p:tavLst>
                                        </p:anim>
                                        <p:anim calcmode="lin" valueType="num">
                                          <p:cBhvr>
                                            <p:cTn id="108" dur="25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6" grpId="0" animBg="1"/>
          <p:bldP spid="7" grpId="0" animBg="1"/>
          <p:bldP spid="8" grpId="0" animBg="1"/>
          <p:bldP spid="9" grpId="0" animBg="1"/>
          <p:bldP spid="10" grpId="0" animBg="1"/>
          <p:bldP spid="11" grpId="0" animBg="1"/>
          <p:bldP spid="12" grpId="0" animBg="1"/>
          <p:bldP spid="14" grpId="0" animBg="1"/>
          <p:bldP spid="15" grpId="0" animBg="1"/>
          <p:bldP spid="16" grpId="0" animBg="1"/>
          <p:bldP spid="17" grpId="0" animBg="1"/>
          <p:bldP spid="18" grpId="0" animBg="1"/>
          <p:bldP spid="19" grpId="0" animBg="1"/>
          <p:bldP spid="20" grpId="0" animBg="1"/>
          <p:bldP spid="23" grpId="0" animBg="1"/>
          <p:bldP spid="22"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80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2"/>
                                            </p:tgtEl>
                                          </p:cBhvr>
                                        </p:animEffect>
                                        <p:animScale>
                                          <p:cBhvr>
                                            <p:cTn id="12" dur="250" autoRev="1" fill="hold"/>
                                            <p:tgtEl>
                                              <p:spTgt spid="2"/>
                                            </p:tgtEl>
                                          </p:cBhvr>
                                          <p:by x="105000" y="105000"/>
                                        </p:animScale>
                                      </p:childTnLst>
                                    </p:cTn>
                                  </p:par>
                                </p:childTnLst>
                              </p:cTn>
                            </p:par>
                            <p:par>
                              <p:cTn id="13" fill="hold">
                                <p:stCondLst>
                                  <p:cond delay="1300"/>
                                </p:stCondLst>
                                <p:childTnLst>
                                  <p:par>
                                    <p:cTn id="14" presetID="42"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250"/>
                                            <p:tgtEl>
                                              <p:spTgt spid="6"/>
                                            </p:tgtEl>
                                          </p:cBhvr>
                                        </p:animEffect>
                                        <p:anim calcmode="lin" valueType="num">
                                          <p:cBhvr>
                                            <p:cTn id="17" dur="250" fill="hold"/>
                                            <p:tgtEl>
                                              <p:spTgt spid="6"/>
                                            </p:tgtEl>
                                            <p:attrNameLst>
                                              <p:attrName>ppt_x</p:attrName>
                                            </p:attrNameLst>
                                          </p:cBhvr>
                                          <p:tavLst>
                                            <p:tav tm="0">
                                              <p:val>
                                                <p:strVal val="#ppt_x"/>
                                              </p:val>
                                            </p:tav>
                                            <p:tav tm="100000">
                                              <p:val>
                                                <p:strVal val="#ppt_x"/>
                                              </p:val>
                                            </p:tav>
                                          </p:tavLst>
                                        </p:anim>
                                        <p:anim calcmode="lin" valueType="num">
                                          <p:cBhvr>
                                            <p:cTn id="18" dur="250" fill="hold"/>
                                            <p:tgtEl>
                                              <p:spTgt spid="6"/>
                                            </p:tgtEl>
                                            <p:attrNameLst>
                                              <p:attrName>ppt_y</p:attrName>
                                            </p:attrNameLst>
                                          </p:cBhvr>
                                          <p:tavLst>
                                            <p:tav tm="0">
                                              <p:val>
                                                <p:strVal val="#ppt_y+.1"/>
                                              </p:val>
                                            </p:tav>
                                            <p:tav tm="100000">
                                              <p:val>
                                                <p:strVal val="#ppt_y"/>
                                              </p:val>
                                            </p:tav>
                                          </p:tavLst>
                                        </p:anim>
                                      </p:childTnLst>
                                    </p:cTn>
                                  </p:par>
                                </p:childTnLst>
                              </p:cTn>
                            </p:par>
                            <p:par>
                              <p:cTn id="19" fill="hold">
                                <p:stCondLst>
                                  <p:cond delay="1550"/>
                                </p:stCondLst>
                                <p:childTnLst>
                                  <p:par>
                                    <p:cTn id="20" presetID="42" presetClass="entr" presetSubtype="0"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250"/>
                                            <p:tgtEl>
                                              <p:spTgt spid="7"/>
                                            </p:tgtEl>
                                          </p:cBhvr>
                                        </p:animEffect>
                                        <p:anim calcmode="lin" valueType="num">
                                          <p:cBhvr>
                                            <p:cTn id="23" dur="250" fill="hold"/>
                                            <p:tgtEl>
                                              <p:spTgt spid="7"/>
                                            </p:tgtEl>
                                            <p:attrNameLst>
                                              <p:attrName>ppt_x</p:attrName>
                                            </p:attrNameLst>
                                          </p:cBhvr>
                                          <p:tavLst>
                                            <p:tav tm="0">
                                              <p:val>
                                                <p:strVal val="#ppt_x"/>
                                              </p:val>
                                            </p:tav>
                                            <p:tav tm="100000">
                                              <p:val>
                                                <p:strVal val="#ppt_x"/>
                                              </p:val>
                                            </p:tav>
                                          </p:tavLst>
                                        </p:anim>
                                        <p:anim calcmode="lin" valueType="num">
                                          <p:cBhvr>
                                            <p:cTn id="24" dur="250" fill="hold"/>
                                            <p:tgtEl>
                                              <p:spTgt spid="7"/>
                                            </p:tgtEl>
                                            <p:attrNameLst>
                                              <p:attrName>ppt_y</p:attrName>
                                            </p:attrNameLst>
                                          </p:cBhvr>
                                          <p:tavLst>
                                            <p:tav tm="0">
                                              <p:val>
                                                <p:strVal val="#ppt_y+.1"/>
                                              </p:val>
                                            </p:tav>
                                            <p:tav tm="100000">
                                              <p:val>
                                                <p:strVal val="#ppt_y"/>
                                              </p:val>
                                            </p:tav>
                                          </p:tavLst>
                                        </p:anim>
                                      </p:childTnLst>
                                    </p:cTn>
                                  </p:par>
                                </p:childTnLst>
                              </p:cTn>
                            </p:par>
                            <p:par>
                              <p:cTn id="25" fill="hold">
                                <p:stCondLst>
                                  <p:cond delay="1800"/>
                                </p:stCondLst>
                                <p:childTnLst>
                                  <p:par>
                                    <p:cTn id="26" presetID="42" presetClass="entr" presetSubtype="0"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250"/>
                                            <p:tgtEl>
                                              <p:spTgt spid="8"/>
                                            </p:tgtEl>
                                          </p:cBhvr>
                                        </p:animEffect>
                                        <p:anim calcmode="lin" valueType="num">
                                          <p:cBhvr>
                                            <p:cTn id="29" dur="250" fill="hold"/>
                                            <p:tgtEl>
                                              <p:spTgt spid="8"/>
                                            </p:tgtEl>
                                            <p:attrNameLst>
                                              <p:attrName>ppt_x</p:attrName>
                                            </p:attrNameLst>
                                          </p:cBhvr>
                                          <p:tavLst>
                                            <p:tav tm="0">
                                              <p:val>
                                                <p:strVal val="#ppt_x"/>
                                              </p:val>
                                            </p:tav>
                                            <p:tav tm="100000">
                                              <p:val>
                                                <p:strVal val="#ppt_x"/>
                                              </p:val>
                                            </p:tav>
                                          </p:tavLst>
                                        </p:anim>
                                        <p:anim calcmode="lin" valueType="num">
                                          <p:cBhvr>
                                            <p:cTn id="30" dur="250" fill="hold"/>
                                            <p:tgtEl>
                                              <p:spTgt spid="8"/>
                                            </p:tgtEl>
                                            <p:attrNameLst>
                                              <p:attrName>ppt_y</p:attrName>
                                            </p:attrNameLst>
                                          </p:cBhvr>
                                          <p:tavLst>
                                            <p:tav tm="0">
                                              <p:val>
                                                <p:strVal val="#ppt_y+.1"/>
                                              </p:val>
                                            </p:tav>
                                            <p:tav tm="100000">
                                              <p:val>
                                                <p:strVal val="#ppt_y"/>
                                              </p:val>
                                            </p:tav>
                                          </p:tavLst>
                                        </p:anim>
                                      </p:childTnLst>
                                    </p:cTn>
                                  </p:par>
                                </p:childTnLst>
                              </p:cTn>
                            </p:par>
                            <p:par>
                              <p:cTn id="31" fill="hold">
                                <p:stCondLst>
                                  <p:cond delay="2050"/>
                                </p:stCondLst>
                                <p:childTnLst>
                                  <p:par>
                                    <p:cTn id="32" presetID="42" presetClass="entr" presetSubtype="0" fill="hold" grpId="0"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250"/>
                                            <p:tgtEl>
                                              <p:spTgt spid="9"/>
                                            </p:tgtEl>
                                          </p:cBhvr>
                                        </p:animEffect>
                                        <p:anim calcmode="lin" valueType="num">
                                          <p:cBhvr>
                                            <p:cTn id="35" dur="250" fill="hold"/>
                                            <p:tgtEl>
                                              <p:spTgt spid="9"/>
                                            </p:tgtEl>
                                            <p:attrNameLst>
                                              <p:attrName>ppt_x</p:attrName>
                                            </p:attrNameLst>
                                          </p:cBhvr>
                                          <p:tavLst>
                                            <p:tav tm="0">
                                              <p:val>
                                                <p:strVal val="#ppt_x"/>
                                              </p:val>
                                            </p:tav>
                                            <p:tav tm="100000">
                                              <p:val>
                                                <p:strVal val="#ppt_x"/>
                                              </p:val>
                                            </p:tav>
                                          </p:tavLst>
                                        </p:anim>
                                        <p:anim calcmode="lin" valueType="num">
                                          <p:cBhvr>
                                            <p:cTn id="36" dur="250" fill="hold"/>
                                            <p:tgtEl>
                                              <p:spTgt spid="9"/>
                                            </p:tgtEl>
                                            <p:attrNameLst>
                                              <p:attrName>ppt_y</p:attrName>
                                            </p:attrNameLst>
                                          </p:cBhvr>
                                          <p:tavLst>
                                            <p:tav tm="0">
                                              <p:val>
                                                <p:strVal val="#ppt_y+.1"/>
                                              </p:val>
                                            </p:tav>
                                            <p:tav tm="100000">
                                              <p:val>
                                                <p:strVal val="#ppt_y"/>
                                              </p:val>
                                            </p:tav>
                                          </p:tavLst>
                                        </p:anim>
                                      </p:childTnLst>
                                    </p:cTn>
                                  </p:par>
                                </p:childTnLst>
                              </p:cTn>
                            </p:par>
                            <p:par>
                              <p:cTn id="37" fill="hold">
                                <p:stCondLst>
                                  <p:cond delay="2300"/>
                                </p:stCondLst>
                                <p:childTnLst>
                                  <p:par>
                                    <p:cTn id="38" presetID="42" presetClass="entr" presetSubtype="0" fill="hold" grpId="0" nodeType="after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250"/>
                                            <p:tgtEl>
                                              <p:spTgt spid="15"/>
                                            </p:tgtEl>
                                          </p:cBhvr>
                                        </p:animEffect>
                                        <p:anim calcmode="lin" valueType="num">
                                          <p:cBhvr>
                                            <p:cTn id="41" dur="250" fill="hold"/>
                                            <p:tgtEl>
                                              <p:spTgt spid="15"/>
                                            </p:tgtEl>
                                            <p:attrNameLst>
                                              <p:attrName>ppt_x</p:attrName>
                                            </p:attrNameLst>
                                          </p:cBhvr>
                                          <p:tavLst>
                                            <p:tav tm="0">
                                              <p:val>
                                                <p:strVal val="#ppt_x"/>
                                              </p:val>
                                            </p:tav>
                                            <p:tav tm="100000">
                                              <p:val>
                                                <p:strVal val="#ppt_x"/>
                                              </p:val>
                                            </p:tav>
                                          </p:tavLst>
                                        </p:anim>
                                        <p:anim calcmode="lin" valueType="num">
                                          <p:cBhvr>
                                            <p:cTn id="42" dur="250" fill="hold"/>
                                            <p:tgtEl>
                                              <p:spTgt spid="15"/>
                                            </p:tgtEl>
                                            <p:attrNameLst>
                                              <p:attrName>ppt_y</p:attrName>
                                            </p:attrNameLst>
                                          </p:cBhvr>
                                          <p:tavLst>
                                            <p:tav tm="0">
                                              <p:val>
                                                <p:strVal val="#ppt_y+.1"/>
                                              </p:val>
                                            </p:tav>
                                            <p:tav tm="100000">
                                              <p:val>
                                                <p:strVal val="#ppt_y"/>
                                              </p:val>
                                            </p:tav>
                                          </p:tavLst>
                                        </p:anim>
                                      </p:childTnLst>
                                    </p:cTn>
                                  </p:par>
                                </p:childTnLst>
                              </p:cTn>
                            </p:par>
                            <p:par>
                              <p:cTn id="43" fill="hold">
                                <p:stCondLst>
                                  <p:cond delay="2550"/>
                                </p:stCondLst>
                                <p:childTnLst>
                                  <p:par>
                                    <p:cTn id="44" presetID="42" presetClass="entr" presetSubtype="0" fill="hold" grpId="0" nodeType="after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fade">
                                          <p:cBhvr>
                                            <p:cTn id="46" dur="250"/>
                                            <p:tgtEl>
                                              <p:spTgt spid="10"/>
                                            </p:tgtEl>
                                          </p:cBhvr>
                                        </p:animEffect>
                                        <p:anim calcmode="lin" valueType="num">
                                          <p:cBhvr>
                                            <p:cTn id="47" dur="250" fill="hold"/>
                                            <p:tgtEl>
                                              <p:spTgt spid="10"/>
                                            </p:tgtEl>
                                            <p:attrNameLst>
                                              <p:attrName>ppt_x</p:attrName>
                                            </p:attrNameLst>
                                          </p:cBhvr>
                                          <p:tavLst>
                                            <p:tav tm="0">
                                              <p:val>
                                                <p:strVal val="#ppt_x"/>
                                              </p:val>
                                            </p:tav>
                                            <p:tav tm="100000">
                                              <p:val>
                                                <p:strVal val="#ppt_x"/>
                                              </p:val>
                                            </p:tav>
                                          </p:tavLst>
                                        </p:anim>
                                        <p:anim calcmode="lin" valueType="num">
                                          <p:cBhvr>
                                            <p:cTn id="48" dur="250" fill="hold"/>
                                            <p:tgtEl>
                                              <p:spTgt spid="10"/>
                                            </p:tgtEl>
                                            <p:attrNameLst>
                                              <p:attrName>ppt_y</p:attrName>
                                            </p:attrNameLst>
                                          </p:cBhvr>
                                          <p:tavLst>
                                            <p:tav tm="0">
                                              <p:val>
                                                <p:strVal val="#ppt_y+.1"/>
                                              </p:val>
                                            </p:tav>
                                            <p:tav tm="100000">
                                              <p:val>
                                                <p:strVal val="#ppt_y"/>
                                              </p:val>
                                            </p:tav>
                                          </p:tavLst>
                                        </p:anim>
                                      </p:childTnLst>
                                    </p:cTn>
                                  </p:par>
                                </p:childTnLst>
                              </p:cTn>
                            </p:par>
                            <p:par>
                              <p:cTn id="49" fill="hold">
                                <p:stCondLst>
                                  <p:cond delay="2800"/>
                                </p:stCondLst>
                                <p:childTnLst>
                                  <p:par>
                                    <p:cTn id="50" presetID="42" presetClass="entr" presetSubtype="0" fill="hold" grpId="0" nodeType="after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250"/>
                                            <p:tgtEl>
                                              <p:spTgt spid="20"/>
                                            </p:tgtEl>
                                          </p:cBhvr>
                                        </p:animEffect>
                                        <p:anim calcmode="lin" valueType="num">
                                          <p:cBhvr>
                                            <p:cTn id="53" dur="250" fill="hold"/>
                                            <p:tgtEl>
                                              <p:spTgt spid="20"/>
                                            </p:tgtEl>
                                            <p:attrNameLst>
                                              <p:attrName>ppt_x</p:attrName>
                                            </p:attrNameLst>
                                          </p:cBhvr>
                                          <p:tavLst>
                                            <p:tav tm="0">
                                              <p:val>
                                                <p:strVal val="#ppt_x"/>
                                              </p:val>
                                            </p:tav>
                                            <p:tav tm="100000">
                                              <p:val>
                                                <p:strVal val="#ppt_x"/>
                                              </p:val>
                                            </p:tav>
                                          </p:tavLst>
                                        </p:anim>
                                        <p:anim calcmode="lin" valueType="num">
                                          <p:cBhvr>
                                            <p:cTn id="54" dur="250" fill="hold"/>
                                            <p:tgtEl>
                                              <p:spTgt spid="20"/>
                                            </p:tgtEl>
                                            <p:attrNameLst>
                                              <p:attrName>ppt_y</p:attrName>
                                            </p:attrNameLst>
                                          </p:cBhvr>
                                          <p:tavLst>
                                            <p:tav tm="0">
                                              <p:val>
                                                <p:strVal val="#ppt_y+.1"/>
                                              </p:val>
                                            </p:tav>
                                            <p:tav tm="100000">
                                              <p:val>
                                                <p:strVal val="#ppt_y"/>
                                              </p:val>
                                            </p:tav>
                                          </p:tavLst>
                                        </p:anim>
                                      </p:childTnLst>
                                    </p:cTn>
                                  </p:par>
                                </p:childTnLst>
                              </p:cTn>
                            </p:par>
                            <p:par>
                              <p:cTn id="55" fill="hold">
                                <p:stCondLst>
                                  <p:cond delay="3050"/>
                                </p:stCondLst>
                                <p:childTnLst>
                                  <p:par>
                                    <p:cTn id="56" presetID="42" presetClass="entr" presetSubtype="0" fill="hold" grpId="0" nodeType="after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fade">
                                          <p:cBhvr>
                                            <p:cTn id="58" dur="250"/>
                                            <p:tgtEl>
                                              <p:spTgt spid="11"/>
                                            </p:tgtEl>
                                          </p:cBhvr>
                                        </p:animEffect>
                                        <p:anim calcmode="lin" valueType="num">
                                          <p:cBhvr>
                                            <p:cTn id="59" dur="250" fill="hold"/>
                                            <p:tgtEl>
                                              <p:spTgt spid="11"/>
                                            </p:tgtEl>
                                            <p:attrNameLst>
                                              <p:attrName>ppt_x</p:attrName>
                                            </p:attrNameLst>
                                          </p:cBhvr>
                                          <p:tavLst>
                                            <p:tav tm="0">
                                              <p:val>
                                                <p:strVal val="#ppt_x"/>
                                              </p:val>
                                            </p:tav>
                                            <p:tav tm="100000">
                                              <p:val>
                                                <p:strVal val="#ppt_x"/>
                                              </p:val>
                                            </p:tav>
                                          </p:tavLst>
                                        </p:anim>
                                        <p:anim calcmode="lin" valueType="num">
                                          <p:cBhvr>
                                            <p:cTn id="60" dur="250" fill="hold"/>
                                            <p:tgtEl>
                                              <p:spTgt spid="11"/>
                                            </p:tgtEl>
                                            <p:attrNameLst>
                                              <p:attrName>ppt_y</p:attrName>
                                            </p:attrNameLst>
                                          </p:cBhvr>
                                          <p:tavLst>
                                            <p:tav tm="0">
                                              <p:val>
                                                <p:strVal val="#ppt_y+.1"/>
                                              </p:val>
                                            </p:tav>
                                            <p:tav tm="100000">
                                              <p:val>
                                                <p:strVal val="#ppt_y"/>
                                              </p:val>
                                            </p:tav>
                                          </p:tavLst>
                                        </p:anim>
                                      </p:childTnLst>
                                    </p:cTn>
                                  </p:par>
                                </p:childTnLst>
                              </p:cTn>
                            </p:par>
                            <p:par>
                              <p:cTn id="61" fill="hold">
                                <p:stCondLst>
                                  <p:cond delay="3300"/>
                                </p:stCondLst>
                                <p:childTnLst>
                                  <p:par>
                                    <p:cTn id="62" presetID="42" presetClass="entr" presetSubtype="0" fill="hold" grpId="0" nodeType="after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fade">
                                          <p:cBhvr>
                                            <p:cTn id="64" dur="250"/>
                                            <p:tgtEl>
                                              <p:spTgt spid="14"/>
                                            </p:tgtEl>
                                          </p:cBhvr>
                                        </p:animEffect>
                                        <p:anim calcmode="lin" valueType="num">
                                          <p:cBhvr>
                                            <p:cTn id="65" dur="250" fill="hold"/>
                                            <p:tgtEl>
                                              <p:spTgt spid="14"/>
                                            </p:tgtEl>
                                            <p:attrNameLst>
                                              <p:attrName>ppt_x</p:attrName>
                                            </p:attrNameLst>
                                          </p:cBhvr>
                                          <p:tavLst>
                                            <p:tav tm="0">
                                              <p:val>
                                                <p:strVal val="#ppt_x"/>
                                              </p:val>
                                            </p:tav>
                                            <p:tav tm="100000">
                                              <p:val>
                                                <p:strVal val="#ppt_x"/>
                                              </p:val>
                                            </p:tav>
                                          </p:tavLst>
                                        </p:anim>
                                        <p:anim calcmode="lin" valueType="num">
                                          <p:cBhvr>
                                            <p:cTn id="66" dur="250" fill="hold"/>
                                            <p:tgtEl>
                                              <p:spTgt spid="14"/>
                                            </p:tgtEl>
                                            <p:attrNameLst>
                                              <p:attrName>ppt_y</p:attrName>
                                            </p:attrNameLst>
                                          </p:cBhvr>
                                          <p:tavLst>
                                            <p:tav tm="0">
                                              <p:val>
                                                <p:strVal val="#ppt_y+.1"/>
                                              </p:val>
                                            </p:tav>
                                            <p:tav tm="100000">
                                              <p:val>
                                                <p:strVal val="#ppt_y"/>
                                              </p:val>
                                            </p:tav>
                                          </p:tavLst>
                                        </p:anim>
                                      </p:childTnLst>
                                    </p:cTn>
                                  </p:par>
                                </p:childTnLst>
                              </p:cTn>
                            </p:par>
                            <p:par>
                              <p:cTn id="67" fill="hold">
                                <p:stCondLst>
                                  <p:cond delay="3550"/>
                                </p:stCondLst>
                                <p:childTnLst>
                                  <p:par>
                                    <p:cTn id="68" presetID="42" presetClass="entr" presetSubtype="0" fill="hold" grpId="0" nodeType="afterEffect">
                                      <p:stCondLst>
                                        <p:cond delay="0"/>
                                      </p:stCondLst>
                                      <p:childTnLst>
                                        <p:set>
                                          <p:cBhvr>
                                            <p:cTn id="69" dur="1" fill="hold">
                                              <p:stCondLst>
                                                <p:cond delay="0"/>
                                              </p:stCondLst>
                                            </p:cTn>
                                            <p:tgtEl>
                                              <p:spTgt spid="12"/>
                                            </p:tgtEl>
                                            <p:attrNameLst>
                                              <p:attrName>style.visibility</p:attrName>
                                            </p:attrNameLst>
                                          </p:cBhvr>
                                          <p:to>
                                            <p:strVal val="visible"/>
                                          </p:to>
                                        </p:set>
                                        <p:animEffect transition="in" filter="fade">
                                          <p:cBhvr>
                                            <p:cTn id="70" dur="250"/>
                                            <p:tgtEl>
                                              <p:spTgt spid="12"/>
                                            </p:tgtEl>
                                          </p:cBhvr>
                                        </p:animEffect>
                                        <p:anim calcmode="lin" valueType="num">
                                          <p:cBhvr>
                                            <p:cTn id="71" dur="250" fill="hold"/>
                                            <p:tgtEl>
                                              <p:spTgt spid="12"/>
                                            </p:tgtEl>
                                            <p:attrNameLst>
                                              <p:attrName>ppt_x</p:attrName>
                                            </p:attrNameLst>
                                          </p:cBhvr>
                                          <p:tavLst>
                                            <p:tav tm="0">
                                              <p:val>
                                                <p:strVal val="#ppt_x"/>
                                              </p:val>
                                            </p:tav>
                                            <p:tav tm="100000">
                                              <p:val>
                                                <p:strVal val="#ppt_x"/>
                                              </p:val>
                                            </p:tav>
                                          </p:tavLst>
                                        </p:anim>
                                        <p:anim calcmode="lin" valueType="num">
                                          <p:cBhvr>
                                            <p:cTn id="72" dur="250" fill="hold"/>
                                            <p:tgtEl>
                                              <p:spTgt spid="12"/>
                                            </p:tgtEl>
                                            <p:attrNameLst>
                                              <p:attrName>ppt_y</p:attrName>
                                            </p:attrNameLst>
                                          </p:cBhvr>
                                          <p:tavLst>
                                            <p:tav tm="0">
                                              <p:val>
                                                <p:strVal val="#ppt_y+.1"/>
                                              </p:val>
                                            </p:tav>
                                            <p:tav tm="100000">
                                              <p:val>
                                                <p:strVal val="#ppt_y"/>
                                              </p:val>
                                            </p:tav>
                                          </p:tavLst>
                                        </p:anim>
                                      </p:childTnLst>
                                    </p:cTn>
                                  </p:par>
                                </p:childTnLst>
                              </p:cTn>
                            </p:par>
                            <p:par>
                              <p:cTn id="73" fill="hold">
                                <p:stCondLst>
                                  <p:cond delay="3800"/>
                                </p:stCondLst>
                                <p:childTnLst>
                                  <p:par>
                                    <p:cTn id="74" presetID="42" presetClass="entr" presetSubtype="0" fill="hold" grpId="0" nodeType="afterEffect">
                                      <p:stCondLst>
                                        <p:cond delay="0"/>
                                      </p:stCondLst>
                                      <p:childTnLst>
                                        <p:set>
                                          <p:cBhvr>
                                            <p:cTn id="75" dur="1" fill="hold">
                                              <p:stCondLst>
                                                <p:cond delay="0"/>
                                              </p:stCondLst>
                                            </p:cTn>
                                            <p:tgtEl>
                                              <p:spTgt spid="16"/>
                                            </p:tgtEl>
                                            <p:attrNameLst>
                                              <p:attrName>style.visibility</p:attrName>
                                            </p:attrNameLst>
                                          </p:cBhvr>
                                          <p:to>
                                            <p:strVal val="visible"/>
                                          </p:to>
                                        </p:set>
                                        <p:animEffect transition="in" filter="fade">
                                          <p:cBhvr>
                                            <p:cTn id="76" dur="250"/>
                                            <p:tgtEl>
                                              <p:spTgt spid="16"/>
                                            </p:tgtEl>
                                          </p:cBhvr>
                                        </p:animEffect>
                                        <p:anim calcmode="lin" valueType="num">
                                          <p:cBhvr>
                                            <p:cTn id="77" dur="250" fill="hold"/>
                                            <p:tgtEl>
                                              <p:spTgt spid="16"/>
                                            </p:tgtEl>
                                            <p:attrNameLst>
                                              <p:attrName>ppt_x</p:attrName>
                                            </p:attrNameLst>
                                          </p:cBhvr>
                                          <p:tavLst>
                                            <p:tav tm="0">
                                              <p:val>
                                                <p:strVal val="#ppt_x"/>
                                              </p:val>
                                            </p:tav>
                                            <p:tav tm="100000">
                                              <p:val>
                                                <p:strVal val="#ppt_x"/>
                                              </p:val>
                                            </p:tav>
                                          </p:tavLst>
                                        </p:anim>
                                        <p:anim calcmode="lin" valueType="num">
                                          <p:cBhvr>
                                            <p:cTn id="78" dur="250" fill="hold"/>
                                            <p:tgtEl>
                                              <p:spTgt spid="16"/>
                                            </p:tgtEl>
                                            <p:attrNameLst>
                                              <p:attrName>ppt_y</p:attrName>
                                            </p:attrNameLst>
                                          </p:cBhvr>
                                          <p:tavLst>
                                            <p:tav tm="0">
                                              <p:val>
                                                <p:strVal val="#ppt_y+.1"/>
                                              </p:val>
                                            </p:tav>
                                            <p:tav tm="100000">
                                              <p:val>
                                                <p:strVal val="#ppt_y"/>
                                              </p:val>
                                            </p:tav>
                                          </p:tavLst>
                                        </p:anim>
                                      </p:childTnLst>
                                    </p:cTn>
                                  </p:par>
                                </p:childTnLst>
                              </p:cTn>
                            </p:par>
                            <p:par>
                              <p:cTn id="79" fill="hold">
                                <p:stCondLst>
                                  <p:cond delay="4050"/>
                                </p:stCondLst>
                                <p:childTnLst>
                                  <p:par>
                                    <p:cTn id="80" presetID="42" presetClass="entr" presetSubtype="0" fill="hold" grpId="0" nodeType="afterEffect">
                                      <p:stCondLst>
                                        <p:cond delay="0"/>
                                      </p:stCondLst>
                                      <p:childTnLst>
                                        <p:set>
                                          <p:cBhvr>
                                            <p:cTn id="81" dur="1" fill="hold">
                                              <p:stCondLst>
                                                <p:cond delay="0"/>
                                              </p:stCondLst>
                                            </p:cTn>
                                            <p:tgtEl>
                                              <p:spTgt spid="17"/>
                                            </p:tgtEl>
                                            <p:attrNameLst>
                                              <p:attrName>style.visibility</p:attrName>
                                            </p:attrNameLst>
                                          </p:cBhvr>
                                          <p:to>
                                            <p:strVal val="visible"/>
                                          </p:to>
                                        </p:set>
                                        <p:animEffect transition="in" filter="fade">
                                          <p:cBhvr>
                                            <p:cTn id="82" dur="250"/>
                                            <p:tgtEl>
                                              <p:spTgt spid="17"/>
                                            </p:tgtEl>
                                          </p:cBhvr>
                                        </p:animEffect>
                                        <p:anim calcmode="lin" valueType="num">
                                          <p:cBhvr>
                                            <p:cTn id="83" dur="250" fill="hold"/>
                                            <p:tgtEl>
                                              <p:spTgt spid="17"/>
                                            </p:tgtEl>
                                            <p:attrNameLst>
                                              <p:attrName>ppt_x</p:attrName>
                                            </p:attrNameLst>
                                          </p:cBhvr>
                                          <p:tavLst>
                                            <p:tav tm="0">
                                              <p:val>
                                                <p:strVal val="#ppt_x"/>
                                              </p:val>
                                            </p:tav>
                                            <p:tav tm="100000">
                                              <p:val>
                                                <p:strVal val="#ppt_x"/>
                                              </p:val>
                                            </p:tav>
                                          </p:tavLst>
                                        </p:anim>
                                        <p:anim calcmode="lin" valueType="num">
                                          <p:cBhvr>
                                            <p:cTn id="84" dur="250" fill="hold"/>
                                            <p:tgtEl>
                                              <p:spTgt spid="17"/>
                                            </p:tgtEl>
                                            <p:attrNameLst>
                                              <p:attrName>ppt_y</p:attrName>
                                            </p:attrNameLst>
                                          </p:cBhvr>
                                          <p:tavLst>
                                            <p:tav tm="0">
                                              <p:val>
                                                <p:strVal val="#ppt_y+.1"/>
                                              </p:val>
                                            </p:tav>
                                            <p:tav tm="100000">
                                              <p:val>
                                                <p:strVal val="#ppt_y"/>
                                              </p:val>
                                            </p:tav>
                                          </p:tavLst>
                                        </p:anim>
                                      </p:childTnLst>
                                    </p:cTn>
                                  </p:par>
                                </p:childTnLst>
                              </p:cTn>
                            </p:par>
                            <p:par>
                              <p:cTn id="85" fill="hold">
                                <p:stCondLst>
                                  <p:cond delay="4300"/>
                                </p:stCondLst>
                                <p:childTnLst>
                                  <p:par>
                                    <p:cTn id="86" presetID="42" presetClass="entr" presetSubtype="0" fill="hold" grpId="0" nodeType="afterEffect">
                                      <p:stCondLst>
                                        <p:cond delay="0"/>
                                      </p:stCondLst>
                                      <p:childTnLst>
                                        <p:set>
                                          <p:cBhvr>
                                            <p:cTn id="87" dur="1" fill="hold">
                                              <p:stCondLst>
                                                <p:cond delay="0"/>
                                              </p:stCondLst>
                                            </p:cTn>
                                            <p:tgtEl>
                                              <p:spTgt spid="18"/>
                                            </p:tgtEl>
                                            <p:attrNameLst>
                                              <p:attrName>style.visibility</p:attrName>
                                            </p:attrNameLst>
                                          </p:cBhvr>
                                          <p:to>
                                            <p:strVal val="visible"/>
                                          </p:to>
                                        </p:set>
                                        <p:animEffect transition="in" filter="fade">
                                          <p:cBhvr>
                                            <p:cTn id="88" dur="250"/>
                                            <p:tgtEl>
                                              <p:spTgt spid="18"/>
                                            </p:tgtEl>
                                          </p:cBhvr>
                                        </p:animEffect>
                                        <p:anim calcmode="lin" valueType="num">
                                          <p:cBhvr>
                                            <p:cTn id="89" dur="250" fill="hold"/>
                                            <p:tgtEl>
                                              <p:spTgt spid="18"/>
                                            </p:tgtEl>
                                            <p:attrNameLst>
                                              <p:attrName>ppt_x</p:attrName>
                                            </p:attrNameLst>
                                          </p:cBhvr>
                                          <p:tavLst>
                                            <p:tav tm="0">
                                              <p:val>
                                                <p:strVal val="#ppt_x"/>
                                              </p:val>
                                            </p:tav>
                                            <p:tav tm="100000">
                                              <p:val>
                                                <p:strVal val="#ppt_x"/>
                                              </p:val>
                                            </p:tav>
                                          </p:tavLst>
                                        </p:anim>
                                        <p:anim calcmode="lin" valueType="num">
                                          <p:cBhvr>
                                            <p:cTn id="90" dur="250" fill="hold"/>
                                            <p:tgtEl>
                                              <p:spTgt spid="18"/>
                                            </p:tgtEl>
                                            <p:attrNameLst>
                                              <p:attrName>ppt_y</p:attrName>
                                            </p:attrNameLst>
                                          </p:cBhvr>
                                          <p:tavLst>
                                            <p:tav tm="0">
                                              <p:val>
                                                <p:strVal val="#ppt_y+.1"/>
                                              </p:val>
                                            </p:tav>
                                            <p:tav tm="100000">
                                              <p:val>
                                                <p:strVal val="#ppt_y"/>
                                              </p:val>
                                            </p:tav>
                                          </p:tavLst>
                                        </p:anim>
                                      </p:childTnLst>
                                    </p:cTn>
                                  </p:par>
                                </p:childTnLst>
                              </p:cTn>
                            </p:par>
                            <p:par>
                              <p:cTn id="91" fill="hold">
                                <p:stCondLst>
                                  <p:cond delay="4550"/>
                                </p:stCondLst>
                                <p:childTnLst>
                                  <p:par>
                                    <p:cTn id="92" presetID="42" presetClass="entr" presetSubtype="0" fill="hold" grpId="0" nodeType="afterEffect">
                                      <p:stCondLst>
                                        <p:cond delay="0"/>
                                      </p:stCondLst>
                                      <p:childTnLst>
                                        <p:set>
                                          <p:cBhvr>
                                            <p:cTn id="93" dur="1" fill="hold">
                                              <p:stCondLst>
                                                <p:cond delay="0"/>
                                              </p:stCondLst>
                                            </p:cTn>
                                            <p:tgtEl>
                                              <p:spTgt spid="19"/>
                                            </p:tgtEl>
                                            <p:attrNameLst>
                                              <p:attrName>style.visibility</p:attrName>
                                            </p:attrNameLst>
                                          </p:cBhvr>
                                          <p:to>
                                            <p:strVal val="visible"/>
                                          </p:to>
                                        </p:set>
                                        <p:animEffect transition="in" filter="fade">
                                          <p:cBhvr>
                                            <p:cTn id="94" dur="250"/>
                                            <p:tgtEl>
                                              <p:spTgt spid="19"/>
                                            </p:tgtEl>
                                          </p:cBhvr>
                                        </p:animEffect>
                                        <p:anim calcmode="lin" valueType="num">
                                          <p:cBhvr>
                                            <p:cTn id="95" dur="250" fill="hold"/>
                                            <p:tgtEl>
                                              <p:spTgt spid="19"/>
                                            </p:tgtEl>
                                            <p:attrNameLst>
                                              <p:attrName>ppt_x</p:attrName>
                                            </p:attrNameLst>
                                          </p:cBhvr>
                                          <p:tavLst>
                                            <p:tav tm="0">
                                              <p:val>
                                                <p:strVal val="#ppt_x"/>
                                              </p:val>
                                            </p:tav>
                                            <p:tav tm="100000">
                                              <p:val>
                                                <p:strVal val="#ppt_x"/>
                                              </p:val>
                                            </p:tav>
                                          </p:tavLst>
                                        </p:anim>
                                        <p:anim calcmode="lin" valueType="num">
                                          <p:cBhvr>
                                            <p:cTn id="96" dur="250" fill="hold"/>
                                            <p:tgtEl>
                                              <p:spTgt spid="19"/>
                                            </p:tgtEl>
                                            <p:attrNameLst>
                                              <p:attrName>ppt_y</p:attrName>
                                            </p:attrNameLst>
                                          </p:cBhvr>
                                          <p:tavLst>
                                            <p:tav tm="0">
                                              <p:val>
                                                <p:strVal val="#ppt_y+.1"/>
                                              </p:val>
                                            </p:tav>
                                            <p:tav tm="100000">
                                              <p:val>
                                                <p:strVal val="#ppt_y"/>
                                              </p:val>
                                            </p:tav>
                                          </p:tavLst>
                                        </p:anim>
                                      </p:childTnLst>
                                    </p:cTn>
                                  </p:par>
                                </p:childTnLst>
                              </p:cTn>
                            </p:par>
                            <p:par>
                              <p:cTn id="97" fill="hold">
                                <p:stCondLst>
                                  <p:cond delay="4800"/>
                                </p:stCondLst>
                                <p:childTnLst>
                                  <p:par>
                                    <p:cTn id="98" presetID="42" presetClass="entr" presetSubtype="0" fill="hold" grpId="0" nodeType="afterEffect">
                                      <p:stCondLst>
                                        <p:cond delay="0"/>
                                      </p:stCondLst>
                                      <p:childTnLst>
                                        <p:set>
                                          <p:cBhvr>
                                            <p:cTn id="99" dur="1" fill="hold">
                                              <p:stCondLst>
                                                <p:cond delay="0"/>
                                              </p:stCondLst>
                                            </p:cTn>
                                            <p:tgtEl>
                                              <p:spTgt spid="23"/>
                                            </p:tgtEl>
                                            <p:attrNameLst>
                                              <p:attrName>style.visibility</p:attrName>
                                            </p:attrNameLst>
                                          </p:cBhvr>
                                          <p:to>
                                            <p:strVal val="visible"/>
                                          </p:to>
                                        </p:set>
                                        <p:animEffect transition="in" filter="fade">
                                          <p:cBhvr>
                                            <p:cTn id="100" dur="250"/>
                                            <p:tgtEl>
                                              <p:spTgt spid="23"/>
                                            </p:tgtEl>
                                          </p:cBhvr>
                                        </p:animEffect>
                                        <p:anim calcmode="lin" valueType="num">
                                          <p:cBhvr>
                                            <p:cTn id="101" dur="250" fill="hold"/>
                                            <p:tgtEl>
                                              <p:spTgt spid="23"/>
                                            </p:tgtEl>
                                            <p:attrNameLst>
                                              <p:attrName>ppt_x</p:attrName>
                                            </p:attrNameLst>
                                          </p:cBhvr>
                                          <p:tavLst>
                                            <p:tav tm="0">
                                              <p:val>
                                                <p:strVal val="#ppt_x"/>
                                              </p:val>
                                            </p:tav>
                                            <p:tav tm="100000">
                                              <p:val>
                                                <p:strVal val="#ppt_x"/>
                                              </p:val>
                                            </p:tav>
                                          </p:tavLst>
                                        </p:anim>
                                        <p:anim calcmode="lin" valueType="num">
                                          <p:cBhvr>
                                            <p:cTn id="102" dur="250" fill="hold"/>
                                            <p:tgtEl>
                                              <p:spTgt spid="23"/>
                                            </p:tgtEl>
                                            <p:attrNameLst>
                                              <p:attrName>ppt_y</p:attrName>
                                            </p:attrNameLst>
                                          </p:cBhvr>
                                          <p:tavLst>
                                            <p:tav tm="0">
                                              <p:val>
                                                <p:strVal val="#ppt_y+.1"/>
                                              </p:val>
                                            </p:tav>
                                            <p:tav tm="100000">
                                              <p:val>
                                                <p:strVal val="#ppt_y"/>
                                              </p:val>
                                            </p:tav>
                                          </p:tavLst>
                                        </p:anim>
                                      </p:childTnLst>
                                    </p:cTn>
                                  </p:par>
                                </p:childTnLst>
                              </p:cTn>
                            </p:par>
                            <p:par>
                              <p:cTn id="103" fill="hold">
                                <p:stCondLst>
                                  <p:cond delay="5050"/>
                                </p:stCondLst>
                                <p:childTnLst>
                                  <p:par>
                                    <p:cTn id="104" presetID="42" presetClass="entr" presetSubtype="0" fill="hold" grpId="0" nodeType="afterEffect">
                                      <p:stCondLst>
                                        <p:cond delay="0"/>
                                      </p:stCondLst>
                                      <p:childTnLst>
                                        <p:set>
                                          <p:cBhvr>
                                            <p:cTn id="105" dur="1" fill="hold">
                                              <p:stCondLst>
                                                <p:cond delay="0"/>
                                              </p:stCondLst>
                                            </p:cTn>
                                            <p:tgtEl>
                                              <p:spTgt spid="22"/>
                                            </p:tgtEl>
                                            <p:attrNameLst>
                                              <p:attrName>style.visibility</p:attrName>
                                            </p:attrNameLst>
                                          </p:cBhvr>
                                          <p:to>
                                            <p:strVal val="visible"/>
                                          </p:to>
                                        </p:set>
                                        <p:animEffect transition="in" filter="fade">
                                          <p:cBhvr>
                                            <p:cTn id="106" dur="250"/>
                                            <p:tgtEl>
                                              <p:spTgt spid="22"/>
                                            </p:tgtEl>
                                          </p:cBhvr>
                                        </p:animEffect>
                                        <p:anim calcmode="lin" valueType="num">
                                          <p:cBhvr>
                                            <p:cTn id="107" dur="250" fill="hold"/>
                                            <p:tgtEl>
                                              <p:spTgt spid="22"/>
                                            </p:tgtEl>
                                            <p:attrNameLst>
                                              <p:attrName>ppt_x</p:attrName>
                                            </p:attrNameLst>
                                          </p:cBhvr>
                                          <p:tavLst>
                                            <p:tav tm="0">
                                              <p:val>
                                                <p:strVal val="#ppt_x"/>
                                              </p:val>
                                            </p:tav>
                                            <p:tav tm="100000">
                                              <p:val>
                                                <p:strVal val="#ppt_x"/>
                                              </p:val>
                                            </p:tav>
                                          </p:tavLst>
                                        </p:anim>
                                        <p:anim calcmode="lin" valueType="num">
                                          <p:cBhvr>
                                            <p:cTn id="108" dur="25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6" grpId="0" animBg="1"/>
          <p:bldP spid="7" grpId="0" animBg="1"/>
          <p:bldP spid="8" grpId="0" animBg="1"/>
          <p:bldP spid="9" grpId="0" animBg="1"/>
          <p:bldP spid="10" grpId="0" animBg="1"/>
          <p:bldP spid="11" grpId="0" animBg="1"/>
          <p:bldP spid="12" grpId="0" animBg="1"/>
          <p:bldP spid="14" grpId="0" animBg="1"/>
          <p:bldP spid="15" grpId="0" animBg="1"/>
          <p:bldP spid="16" grpId="0" animBg="1"/>
          <p:bldP spid="17" grpId="0" animBg="1"/>
          <p:bldP spid="18" grpId="0" animBg="1"/>
          <p:bldP spid="19" grpId="0" animBg="1"/>
          <p:bldP spid="20" grpId="0" animBg="1"/>
          <p:bldP spid="23" grpId="0" animBg="1"/>
          <p:bldP spid="22" grpId="0" animBg="1"/>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CuadroTexto 23">
            <a:extLst>
              <a:ext uri="{FF2B5EF4-FFF2-40B4-BE49-F238E27FC236}">
                <a16:creationId xmlns:a16="http://schemas.microsoft.com/office/drawing/2014/main" id="{8F7F4353-9848-462A-B328-2F50B54EC47D}"/>
              </a:ext>
            </a:extLst>
          </p:cNvPr>
          <p:cNvSpPr txBox="1"/>
          <p:nvPr/>
        </p:nvSpPr>
        <p:spPr>
          <a:xfrm>
            <a:off x="796269" y="640056"/>
            <a:ext cx="10853290" cy="92333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s-ES" b="1" dirty="0"/>
              <a:t>Pregunta 1</a:t>
            </a:r>
            <a:endParaRPr lang="es-EC" dirty="0"/>
          </a:p>
          <a:p>
            <a:r>
              <a:rPr lang="es-ES" dirty="0"/>
              <a:t>¿Considera que el tema de la innovación militar ha sido suficientemente desarrollado en ejército ecuatoriano?</a:t>
            </a:r>
            <a:endParaRPr lang="es-EC" dirty="0"/>
          </a:p>
          <a:p>
            <a:endParaRPr lang="es-EC" dirty="0"/>
          </a:p>
        </p:txBody>
      </p:sp>
      <p:sp>
        <p:nvSpPr>
          <p:cNvPr id="11" name="CuadroTexto 10">
            <a:extLst>
              <a:ext uri="{FF2B5EF4-FFF2-40B4-BE49-F238E27FC236}">
                <a16:creationId xmlns:a16="http://schemas.microsoft.com/office/drawing/2014/main" id="{5B3675AF-C2B5-4D6B-87A3-6A750B7E3112}"/>
              </a:ext>
            </a:extLst>
          </p:cNvPr>
          <p:cNvSpPr txBox="1"/>
          <p:nvPr/>
        </p:nvSpPr>
        <p:spPr>
          <a:xfrm>
            <a:off x="1139781" y="1779687"/>
            <a:ext cx="5529067" cy="424731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s-ES" dirty="0"/>
              <a:t>La mayoría de la población consideran que no ha sido desarrollado suficientemente en el ejército. La innovación militar tiene muchos componentes, generalmente vinculados a la Academia, es decir Institutos de Formación y Escuelas Militares sin embargo y aunque se hace investigación permanente en los mismos uno de los problemas es que la gestión de esta no ha sido la adecuada y no se ha contado con registros que permitan un rápido acceso, a este tipo de información, pero esto ha cambiado en los últimos años, otro punto a considerar es la motivación y el liderazgo que son objetivos permanentes en la planificación pero que posiblemente no ha logrado efectivizarse para generar innovación efectiva, ya que muchos estudios únicamente quedan como requisitos académicos.</a:t>
            </a:r>
            <a:endParaRPr lang="es-EC" dirty="0"/>
          </a:p>
        </p:txBody>
      </p:sp>
      <p:graphicFrame>
        <p:nvGraphicFramePr>
          <p:cNvPr id="3" name="Tabla 2">
            <a:extLst>
              <a:ext uri="{FF2B5EF4-FFF2-40B4-BE49-F238E27FC236}">
                <a16:creationId xmlns:a16="http://schemas.microsoft.com/office/drawing/2014/main" id="{01082E3C-009D-4CEF-B28D-35760AE5FD6E}"/>
              </a:ext>
            </a:extLst>
          </p:cNvPr>
          <p:cNvGraphicFramePr>
            <a:graphicFrameLocks noGrp="1"/>
          </p:cNvGraphicFramePr>
          <p:nvPr>
            <p:extLst>
              <p:ext uri="{D42A27DB-BD31-4B8C-83A1-F6EECF244321}">
                <p14:modId xmlns:p14="http://schemas.microsoft.com/office/powerpoint/2010/main" val="2149930087"/>
              </p:ext>
            </p:extLst>
          </p:nvPr>
        </p:nvGraphicFramePr>
        <p:xfrm>
          <a:off x="7547019" y="1779687"/>
          <a:ext cx="4102540" cy="1254508"/>
        </p:xfrm>
        <a:graphic>
          <a:graphicData uri="http://schemas.openxmlformats.org/drawingml/2006/table">
            <a:tbl>
              <a:tblPr firstRow="1" firstCol="1" bandRow="1">
                <a:tableStyleId>{17292A2E-F333-43FB-9621-5CBBE7FDCDCB}</a:tableStyleId>
              </a:tblPr>
              <a:tblGrid>
                <a:gridCol w="1218746">
                  <a:extLst>
                    <a:ext uri="{9D8B030D-6E8A-4147-A177-3AD203B41FA5}">
                      <a16:colId xmlns:a16="http://schemas.microsoft.com/office/drawing/2014/main" val="907359865"/>
                    </a:ext>
                  </a:extLst>
                </a:gridCol>
                <a:gridCol w="1579220">
                  <a:extLst>
                    <a:ext uri="{9D8B030D-6E8A-4147-A177-3AD203B41FA5}">
                      <a16:colId xmlns:a16="http://schemas.microsoft.com/office/drawing/2014/main" val="489872942"/>
                    </a:ext>
                  </a:extLst>
                </a:gridCol>
                <a:gridCol w="1304574">
                  <a:extLst>
                    <a:ext uri="{9D8B030D-6E8A-4147-A177-3AD203B41FA5}">
                      <a16:colId xmlns:a16="http://schemas.microsoft.com/office/drawing/2014/main" val="3663475192"/>
                    </a:ext>
                  </a:extLst>
                </a:gridCol>
              </a:tblGrid>
              <a:tr h="230833">
                <a:tc>
                  <a:txBody>
                    <a:bodyPr/>
                    <a:lstStyle/>
                    <a:p>
                      <a:pPr indent="180340" algn="just">
                        <a:lnSpc>
                          <a:spcPct val="200000"/>
                        </a:lnSpc>
                      </a:pPr>
                      <a:r>
                        <a:rPr lang="es-ES" sz="1200">
                          <a:effectLst/>
                        </a:rPr>
                        <a:t>Respuestas</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just">
                        <a:lnSpc>
                          <a:spcPct val="200000"/>
                        </a:lnSpc>
                      </a:pPr>
                      <a:r>
                        <a:rPr lang="es-ES" sz="1200">
                          <a:effectLst/>
                        </a:rPr>
                        <a:t>Frecuencia (f)</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just">
                        <a:lnSpc>
                          <a:spcPct val="200000"/>
                        </a:lnSpc>
                      </a:pPr>
                      <a:r>
                        <a:rPr lang="es-ES" sz="1200">
                          <a:effectLst/>
                        </a:rPr>
                        <a:t>Porcentaje</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762000921"/>
                  </a:ext>
                </a:extLst>
              </a:tr>
              <a:tr h="230833">
                <a:tc>
                  <a:txBody>
                    <a:bodyPr/>
                    <a:lstStyle/>
                    <a:p>
                      <a:pPr indent="180340" algn="just">
                        <a:lnSpc>
                          <a:spcPct val="200000"/>
                        </a:lnSpc>
                      </a:pPr>
                      <a:r>
                        <a:rPr lang="es-ES" sz="1200" dirty="0">
                          <a:effectLst/>
                        </a:rPr>
                        <a:t>Sí</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pPr>
                      <a:r>
                        <a:rPr lang="es-ES" sz="1200" dirty="0">
                          <a:effectLst/>
                          <a:latin typeface="Times New Roman" panose="02020603050405020304" pitchFamily="18" charset="0"/>
                          <a:ea typeface="Calibri" panose="020F0502020204030204" pitchFamily="34" charset="0"/>
                          <a:cs typeface="Times New Roman" panose="02020603050405020304" pitchFamily="18" charset="0"/>
                        </a:rPr>
                        <a:t>27</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pPr>
                      <a:r>
                        <a:rPr lang="es-ES" sz="1200" dirty="0">
                          <a:effectLst/>
                        </a:rPr>
                        <a:t>29%</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4225903881"/>
                  </a:ext>
                </a:extLst>
              </a:tr>
              <a:tr h="230833">
                <a:tc>
                  <a:txBody>
                    <a:bodyPr/>
                    <a:lstStyle/>
                    <a:p>
                      <a:pPr indent="180340" algn="just">
                        <a:lnSpc>
                          <a:spcPct val="200000"/>
                        </a:lnSpc>
                      </a:pPr>
                      <a:r>
                        <a:rPr lang="es-ES" sz="1200">
                          <a:effectLst/>
                        </a:rPr>
                        <a:t>No</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pPr>
                      <a:r>
                        <a:rPr lang="es-ES" sz="1200" dirty="0">
                          <a:effectLst/>
                        </a:rPr>
                        <a:t>65</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pPr>
                      <a:r>
                        <a:rPr lang="es-ES" sz="1200" dirty="0">
                          <a:effectLst/>
                        </a:rPr>
                        <a:t>71%</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389147303"/>
                  </a:ext>
                </a:extLst>
              </a:tr>
              <a:tr h="230833">
                <a:tc>
                  <a:txBody>
                    <a:bodyPr/>
                    <a:lstStyle/>
                    <a:p>
                      <a:pPr indent="180340" algn="just">
                        <a:lnSpc>
                          <a:spcPct val="200000"/>
                        </a:lnSpc>
                      </a:pPr>
                      <a:r>
                        <a:rPr lang="es-ES" sz="1200">
                          <a:effectLst/>
                        </a:rPr>
                        <a:t>Total</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pPr>
                      <a:r>
                        <a:rPr lang="es-ES" sz="1200">
                          <a:effectLst/>
                        </a:rPr>
                        <a:t>92</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pPr>
                      <a:r>
                        <a:rPr lang="es-ES" sz="1200" dirty="0">
                          <a:effectLst/>
                        </a:rPr>
                        <a:t>100%</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241424366"/>
                  </a:ext>
                </a:extLst>
              </a:tr>
            </a:tbl>
          </a:graphicData>
        </a:graphic>
      </p:graphicFrame>
      <p:graphicFrame>
        <p:nvGraphicFramePr>
          <p:cNvPr id="12" name="Gráfico 11">
            <a:extLst>
              <a:ext uri="{FF2B5EF4-FFF2-40B4-BE49-F238E27FC236}">
                <a16:creationId xmlns:a16="http://schemas.microsoft.com/office/drawing/2014/main" id="{86C7209E-7831-4648-9410-18ED330557A6}"/>
              </a:ext>
            </a:extLst>
          </p:cNvPr>
          <p:cNvGraphicFramePr/>
          <p:nvPr>
            <p:extLst>
              <p:ext uri="{D42A27DB-BD31-4B8C-83A1-F6EECF244321}">
                <p14:modId xmlns:p14="http://schemas.microsoft.com/office/powerpoint/2010/main" val="522147218"/>
              </p:ext>
            </p:extLst>
          </p:nvPr>
        </p:nvGraphicFramePr>
        <p:xfrm>
          <a:off x="7547019" y="3538231"/>
          <a:ext cx="4102540" cy="277944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17038373"/>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iterate type="lt">
                                    <p:tmPct val="5000"/>
                                  </p:iterate>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3075"/>
                            </p:stCondLst>
                            <p:childTnLst>
                              <p:par>
                                <p:cTn id="10" presetID="10" presetClass="entr" presetSubtype="0" fill="hold" grpId="0" nodeType="afterEffect">
                                  <p:stCondLst>
                                    <p:cond delay="0"/>
                                  </p:stCondLst>
                                  <p:childTnLst>
                                    <p:set>
                                      <p:cBhvr>
                                        <p:cTn id="11" dur="1" fill="hold">
                                          <p:stCondLst>
                                            <p:cond delay="0"/>
                                          </p:stCondLst>
                                        </p:cTn>
                                        <p:tgtEl>
                                          <p:spTgt spid="11">
                                            <p:bg/>
                                          </p:spTgt>
                                        </p:tgtEl>
                                        <p:attrNameLst>
                                          <p:attrName>style.visibility</p:attrName>
                                        </p:attrNameLst>
                                      </p:cBhvr>
                                      <p:to>
                                        <p:strVal val="visible"/>
                                      </p:to>
                                    </p:set>
                                    <p:animEffect transition="in" filter="fade">
                                      <p:cBhvr>
                                        <p:cTn id="12" dur="500"/>
                                        <p:tgtEl>
                                          <p:spTgt spid="11">
                                            <p:bg/>
                                          </p:spTgt>
                                        </p:tgtEl>
                                      </p:cBhvr>
                                    </p:animEffect>
                                  </p:childTnLst>
                                </p:cTn>
                              </p:par>
                            </p:childTnLst>
                          </p:cTn>
                        </p:par>
                        <p:par>
                          <p:cTn id="13" fill="hold">
                            <p:stCondLst>
                              <p:cond delay="3575"/>
                            </p:stCondLst>
                            <p:childTnLst>
                              <p:par>
                                <p:cTn id="14" presetID="10" presetClass="entr" presetSubtype="0" fill="hold" grpId="0" nodeType="afterEffect">
                                  <p:stCondLst>
                                    <p:cond delay="0"/>
                                  </p:stCondLst>
                                  <p:iterate type="lt">
                                    <p:tmPct val="5000"/>
                                  </p:iterate>
                                  <p:childTnLst>
                                    <p:set>
                                      <p:cBhvr>
                                        <p:cTn id="15" dur="1" fill="hold">
                                          <p:stCondLst>
                                            <p:cond delay="0"/>
                                          </p:stCondLst>
                                        </p:cTn>
                                        <p:tgtEl>
                                          <p:spTgt spid="11">
                                            <p:txEl>
                                              <p:pRg st="0" end="0"/>
                                            </p:txEl>
                                          </p:spTgt>
                                        </p:tgtEl>
                                        <p:attrNameLst>
                                          <p:attrName>style.visibility</p:attrName>
                                        </p:attrNameLst>
                                      </p:cBhvr>
                                      <p:to>
                                        <p:strVal val="visible"/>
                                      </p:to>
                                    </p:set>
                                    <p:animEffect transition="in" filter="fade">
                                      <p:cBhvr>
                                        <p:cTn id="16" dur="500"/>
                                        <p:tgtEl>
                                          <p:spTgt spid="11">
                                            <p:txEl>
                                              <p:pRg st="0" end="0"/>
                                            </p:txEl>
                                          </p:spTgt>
                                        </p:tgtEl>
                                      </p:cBhvr>
                                    </p:animEffect>
                                  </p:childTnLst>
                                </p:cTn>
                              </p:par>
                            </p:childTnLst>
                          </p:cTn>
                        </p:par>
                        <p:par>
                          <p:cTn id="17" fill="hold">
                            <p:stCondLst>
                              <p:cond delay="20275"/>
                            </p:stCondLst>
                            <p:childTnLst>
                              <p:par>
                                <p:cTn id="18" presetID="42" presetClass="entr" presetSubtype="0"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1000"/>
                                        <p:tgtEl>
                                          <p:spTgt spid="3"/>
                                        </p:tgtEl>
                                      </p:cBhvr>
                                    </p:animEffect>
                                    <p:anim calcmode="lin" valueType="num">
                                      <p:cBhvr>
                                        <p:cTn id="21" dur="1000" fill="hold"/>
                                        <p:tgtEl>
                                          <p:spTgt spid="3"/>
                                        </p:tgtEl>
                                        <p:attrNameLst>
                                          <p:attrName>ppt_x</p:attrName>
                                        </p:attrNameLst>
                                      </p:cBhvr>
                                      <p:tavLst>
                                        <p:tav tm="0">
                                          <p:val>
                                            <p:strVal val="#ppt_x"/>
                                          </p:val>
                                        </p:tav>
                                        <p:tav tm="100000">
                                          <p:val>
                                            <p:strVal val="#ppt_x"/>
                                          </p:val>
                                        </p:tav>
                                      </p:tavLst>
                                    </p:anim>
                                    <p:anim calcmode="lin" valueType="num">
                                      <p:cBhvr>
                                        <p:cTn id="22" dur="1000" fill="hold"/>
                                        <p:tgtEl>
                                          <p:spTgt spid="3"/>
                                        </p:tgtEl>
                                        <p:attrNameLst>
                                          <p:attrName>ppt_y</p:attrName>
                                        </p:attrNameLst>
                                      </p:cBhvr>
                                      <p:tavLst>
                                        <p:tav tm="0">
                                          <p:val>
                                            <p:strVal val="#ppt_y+.1"/>
                                          </p:val>
                                        </p:tav>
                                        <p:tav tm="100000">
                                          <p:val>
                                            <p:strVal val="#ppt_y"/>
                                          </p:val>
                                        </p:tav>
                                      </p:tavLst>
                                    </p:anim>
                                  </p:childTnLst>
                                </p:cTn>
                              </p:par>
                            </p:childTnLst>
                          </p:cTn>
                        </p:par>
                        <p:par>
                          <p:cTn id="23" fill="hold">
                            <p:stCondLst>
                              <p:cond delay="21275"/>
                            </p:stCondLst>
                            <p:childTnLst>
                              <p:par>
                                <p:cTn id="24" presetID="42" presetClass="entr" presetSubtype="0" fill="hold" grpId="0"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1000"/>
                                        <p:tgtEl>
                                          <p:spTgt spid="12"/>
                                        </p:tgtEl>
                                      </p:cBhvr>
                                    </p:animEffect>
                                    <p:anim calcmode="lin" valueType="num">
                                      <p:cBhvr>
                                        <p:cTn id="27" dur="1000" fill="hold"/>
                                        <p:tgtEl>
                                          <p:spTgt spid="12"/>
                                        </p:tgtEl>
                                        <p:attrNameLst>
                                          <p:attrName>ppt_x</p:attrName>
                                        </p:attrNameLst>
                                      </p:cBhvr>
                                      <p:tavLst>
                                        <p:tav tm="0">
                                          <p:val>
                                            <p:strVal val="#ppt_x"/>
                                          </p:val>
                                        </p:tav>
                                        <p:tav tm="100000">
                                          <p:val>
                                            <p:strVal val="#ppt_x"/>
                                          </p:val>
                                        </p:tav>
                                      </p:tavLst>
                                    </p:anim>
                                    <p:anim calcmode="lin" valueType="num">
                                      <p:cBhvr>
                                        <p:cTn id="2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1" grpId="0" build="p" animBg="1"/>
      <p:bldGraphic spid="12"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CuadroTexto 23">
            <a:extLst>
              <a:ext uri="{FF2B5EF4-FFF2-40B4-BE49-F238E27FC236}">
                <a16:creationId xmlns:a16="http://schemas.microsoft.com/office/drawing/2014/main" id="{8F7F4353-9848-462A-B328-2F50B54EC47D}"/>
              </a:ext>
            </a:extLst>
          </p:cNvPr>
          <p:cNvSpPr txBox="1"/>
          <p:nvPr/>
        </p:nvSpPr>
        <p:spPr>
          <a:xfrm>
            <a:off x="491469" y="238274"/>
            <a:ext cx="10853290" cy="92333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s-ES" b="1" dirty="0"/>
              <a:t>Pregunta 2</a:t>
            </a:r>
            <a:endParaRPr lang="es-EC" dirty="0"/>
          </a:p>
          <a:p>
            <a:r>
              <a:rPr lang="es-ES" dirty="0"/>
              <a:t>¿Cuáles considera las causas por las cuales no se ha desarrollado eficientemente la innovación en el ejército ecuatoriano? (opción múltiple)</a:t>
            </a:r>
            <a:endParaRPr lang="es-EC" dirty="0"/>
          </a:p>
        </p:txBody>
      </p:sp>
      <p:sp>
        <p:nvSpPr>
          <p:cNvPr id="11" name="CuadroTexto 10">
            <a:extLst>
              <a:ext uri="{FF2B5EF4-FFF2-40B4-BE49-F238E27FC236}">
                <a16:creationId xmlns:a16="http://schemas.microsoft.com/office/drawing/2014/main" id="{5B3675AF-C2B5-4D6B-87A3-6A750B7E3112}"/>
              </a:ext>
            </a:extLst>
          </p:cNvPr>
          <p:cNvSpPr txBox="1"/>
          <p:nvPr/>
        </p:nvSpPr>
        <p:spPr>
          <a:xfrm>
            <a:off x="539224" y="1548564"/>
            <a:ext cx="5529067" cy="4524315"/>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s-ES" dirty="0"/>
              <a:t>Se puede observar que la opción más recurrente es la deficiente formación de líderes, seguido por la transformación de capacidades no orientada a la innovación, la falta de compromiso por parte del personal militar , falta de motivación por parte de la institución  y como las menos valoradas: deficiencias en los procesos de evaluación y la deficiencia en la gestión de la información . </a:t>
            </a:r>
            <a:r>
              <a:rPr lang="es-ES" i="1" dirty="0"/>
              <a:t>Las deficiencias en la innovación militar tienen varias causas pero estas se encuentran vinculadas y tienen un origen en los procesos de formación pero también en la cultura, educación social, la innovación no es una característica que pueda ser implementada en el corto tiempo pero si puede desarrollarse en los procesos educativos y en la formación de lideres fundamentalmente.</a:t>
            </a:r>
            <a:endParaRPr lang="es-EC" i="1" dirty="0"/>
          </a:p>
          <a:p>
            <a:endParaRPr lang="es-EC" dirty="0"/>
          </a:p>
        </p:txBody>
      </p:sp>
      <p:graphicFrame>
        <p:nvGraphicFramePr>
          <p:cNvPr id="3" name="Tabla 2">
            <a:extLst>
              <a:ext uri="{FF2B5EF4-FFF2-40B4-BE49-F238E27FC236}">
                <a16:creationId xmlns:a16="http://schemas.microsoft.com/office/drawing/2014/main" id="{C253D5F6-26F0-4B2A-914E-75BC60C31D0B}"/>
              </a:ext>
            </a:extLst>
          </p:cNvPr>
          <p:cNvGraphicFramePr>
            <a:graphicFrameLocks noGrp="1"/>
          </p:cNvGraphicFramePr>
          <p:nvPr>
            <p:extLst>
              <p:ext uri="{D42A27DB-BD31-4B8C-83A1-F6EECF244321}">
                <p14:modId xmlns:p14="http://schemas.microsoft.com/office/powerpoint/2010/main" val="2131582600"/>
              </p:ext>
            </p:extLst>
          </p:nvPr>
        </p:nvGraphicFramePr>
        <p:xfrm>
          <a:off x="6247244" y="1429911"/>
          <a:ext cx="5529067" cy="2011680"/>
        </p:xfrm>
        <a:graphic>
          <a:graphicData uri="http://schemas.openxmlformats.org/drawingml/2006/table">
            <a:tbl>
              <a:tblPr firstRow="1" firstCol="1" bandRow="1">
                <a:tableStyleId>{17292A2E-F333-43FB-9621-5CBBE7FDCDCB}</a:tableStyleId>
              </a:tblPr>
              <a:tblGrid>
                <a:gridCol w="3097435">
                  <a:extLst>
                    <a:ext uri="{9D8B030D-6E8A-4147-A177-3AD203B41FA5}">
                      <a16:colId xmlns:a16="http://schemas.microsoft.com/office/drawing/2014/main" val="142526202"/>
                    </a:ext>
                  </a:extLst>
                </a:gridCol>
                <a:gridCol w="1331608">
                  <a:extLst>
                    <a:ext uri="{9D8B030D-6E8A-4147-A177-3AD203B41FA5}">
                      <a16:colId xmlns:a16="http://schemas.microsoft.com/office/drawing/2014/main" val="1026844960"/>
                    </a:ext>
                  </a:extLst>
                </a:gridCol>
                <a:gridCol w="1100024">
                  <a:extLst>
                    <a:ext uri="{9D8B030D-6E8A-4147-A177-3AD203B41FA5}">
                      <a16:colId xmlns:a16="http://schemas.microsoft.com/office/drawing/2014/main" val="3348489119"/>
                    </a:ext>
                  </a:extLst>
                </a:gridCol>
              </a:tblGrid>
              <a:tr h="161925">
                <a:tc>
                  <a:txBody>
                    <a:bodyPr/>
                    <a:lstStyle/>
                    <a:p>
                      <a:pPr indent="180340" algn="just">
                        <a:lnSpc>
                          <a:spcPct val="100000"/>
                        </a:lnSpc>
                      </a:pPr>
                      <a:r>
                        <a:rPr lang="es-ES" sz="1200">
                          <a:effectLst/>
                        </a:rPr>
                        <a:t>Respuestas</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just">
                        <a:lnSpc>
                          <a:spcPct val="100000"/>
                        </a:lnSpc>
                      </a:pPr>
                      <a:r>
                        <a:rPr lang="es-ES" sz="1200">
                          <a:effectLst/>
                        </a:rPr>
                        <a:t>Frecuencia (f)</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just">
                        <a:lnSpc>
                          <a:spcPct val="100000"/>
                        </a:lnSpc>
                      </a:pPr>
                      <a:r>
                        <a:rPr lang="es-ES" sz="1200">
                          <a:effectLst/>
                        </a:rPr>
                        <a:t>Porcentaje</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378391190"/>
                  </a:ext>
                </a:extLst>
              </a:tr>
              <a:tr h="161925">
                <a:tc>
                  <a:txBody>
                    <a:bodyPr/>
                    <a:lstStyle/>
                    <a:p>
                      <a:pPr indent="180340" algn="l">
                        <a:lnSpc>
                          <a:spcPct val="100000"/>
                        </a:lnSpc>
                      </a:pPr>
                      <a:r>
                        <a:rPr lang="es-ES" sz="1200">
                          <a:effectLst/>
                        </a:rPr>
                        <a:t>Falta de motivación por parte de la institución</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indent="180340" algn="r">
                        <a:lnSpc>
                          <a:spcPct val="100000"/>
                        </a:lnSpc>
                      </a:pPr>
                      <a:r>
                        <a:rPr lang="es-ES" sz="1200">
                          <a:effectLst/>
                        </a:rPr>
                        <a:t>71</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100000"/>
                        </a:lnSpc>
                      </a:pPr>
                      <a:r>
                        <a:rPr lang="es-ES" sz="1200">
                          <a:effectLst/>
                        </a:rPr>
                        <a:t>77%</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266229354"/>
                  </a:ext>
                </a:extLst>
              </a:tr>
              <a:tr h="161925">
                <a:tc>
                  <a:txBody>
                    <a:bodyPr/>
                    <a:lstStyle/>
                    <a:p>
                      <a:pPr indent="180340" algn="l">
                        <a:lnSpc>
                          <a:spcPct val="100000"/>
                        </a:lnSpc>
                      </a:pPr>
                      <a:r>
                        <a:rPr lang="es-ES" sz="1200">
                          <a:effectLst/>
                        </a:rPr>
                        <a:t>Falta de compromiso por parte del personal militar</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indent="180340" algn="r">
                        <a:lnSpc>
                          <a:spcPct val="100000"/>
                        </a:lnSpc>
                      </a:pPr>
                      <a:r>
                        <a:rPr lang="es-ES" sz="1200">
                          <a:effectLst/>
                        </a:rPr>
                        <a:t>78</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100000"/>
                        </a:lnSpc>
                      </a:pPr>
                      <a:r>
                        <a:rPr lang="es-ES" sz="1200">
                          <a:effectLst/>
                        </a:rPr>
                        <a:t>85%</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998806525"/>
                  </a:ext>
                </a:extLst>
              </a:tr>
              <a:tr h="161925">
                <a:tc>
                  <a:txBody>
                    <a:bodyPr/>
                    <a:lstStyle/>
                    <a:p>
                      <a:pPr indent="180340" algn="l">
                        <a:lnSpc>
                          <a:spcPct val="100000"/>
                        </a:lnSpc>
                      </a:pPr>
                      <a:r>
                        <a:rPr lang="es-ES" sz="1200">
                          <a:effectLst/>
                        </a:rPr>
                        <a:t>Deficiencias en la formación de líderes</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indent="180340" algn="r">
                        <a:lnSpc>
                          <a:spcPct val="100000"/>
                        </a:lnSpc>
                      </a:pPr>
                      <a:r>
                        <a:rPr lang="es-ES" sz="1200">
                          <a:effectLst/>
                        </a:rPr>
                        <a:t>84</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100000"/>
                        </a:lnSpc>
                      </a:pPr>
                      <a:r>
                        <a:rPr lang="es-ES" sz="1200">
                          <a:effectLst/>
                        </a:rPr>
                        <a:t>91%</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340066970"/>
                  </a:ext>
                </a:extLst>
              </a:tr>
              <a:tr h="161925">
                <a:tc>
                  <a:txBody>
                    <a:bodyPr/>
                    <a:lstStyle/>
                    <a:p>
                      <a:pPr indent="180340" algn="l">
                        <a:lnSpc>
                          <a:spcPct val="100000"/>
                        </a:lnSpc>
                      </a:pPr>
                      <a:r>
                        <a:rPr lang="es-ES" sz="1200" dirty="0">
                          <a:effectLst/>
                        </a:rPr>
                        <a:t>Deficiencias en los procesos de evaluación</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indent="180340" algn="r">
                        <a:lnSpc>
                          <a:spcPct val="100000"/>
                        </a:lnSpc>
                      </a:pPr>
                      <a:r>
                        <a:rPr lang="es-ES" sz="1200">
                          <a:effectLst/>
                        </a:rPr>
                        <a:t>63</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100000"/>
                        </a:lnSpc>
                      </a:pPr>
                      <a:r>
                        <a:rPr lang="es-ES" sz="1200">
                          <a:effectLst/>
                        </a:rPr>
                        <a:t>68%</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608794720"/>
                  </a:ext>
                </a:extLst>
              </a:tr>
              <a:tr h="161925">
                <a:tc>
                  <a:txBody>
                    <a:bodyPr/>
                    <a:lstStyle/>
                    <a:p>
                      <a:pPr indent="180340" algn="l">
                        <a:lnSpc>
                          <a:spcPct val="100000"/>
                        </a:lnSpc>
                      </a:pPr>
                      <a:r>
                        <a:rPr lang="es-ES" sz="1200">
                          <a:effectLst/>
                        </a:rPr>
                        <a:t>Deficiencias en la gestión de la información</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indent="180340" algn="r">
                        <a:lnSpc>
                          <a:spcPct val="100000"/>
                        </a:lnSpc>
                      </a:pPr>
                      <a:r>
                        <a:rPr lang="es-ES" sz="1200">
                          <a:effectLst/>
                        </a:rPr>
                        <a:t>62</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100000"/>
                        </a:lnSpc>
                      </a:pPr>
                      <a:r>
                        <a:rPr lang="es-ES" sz="1200">
                          <a:effectLst/>
                        </a:rPr>
                        <a:t>67%</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478232882"/>
                  </a:ext>
                </a:extLst>
              </a:tr>
              <a:tr h="161925">
                <a:tc>
                  <a:txBody>
                    <a:bodyPr/>
                    <a:lstStyle/>
                    <a:p>
                      <a:pPr indent="180340" algn="l">
                        <a:lnSpc>
                          <a:spcPct val="100000"/>
                        </a:lnSpc>
                      </a:pPr>
                      <a:r>
                        <a:rPr lang="es-ES" sz="1200">
                          <a:effectLst/>
                        </a:rPr>
                        <a:t>Transformación de capacidades no orientada a la innovación </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indent="180340" algn="r">
                        <a:lnSpc>
                          <a:spcPct val="100000"/>
                        </a:lnSpc>
                      </a:pPr>
                      <a:r>
                        <a:rPr lang="es-ES" sz="1200">
                          <a:effectLst/>
                        </a:rPr>
                        <a:t>79</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100000"/>
                        </a:lnSpc>
                      </a:pPr>
                      <a:r>
                        <a:rPr lang="es-ES" sz="1200">
                          <a:effectLst/>
                        </a:rPr>
                        <a:t>86%</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217185693"/>
                  </a:ext>
                </a:extLst>
              </a:tr>
              <a:tr h="161925">
                <a:tc>
                  <a:txBody>
                    <a:bodyPr/>
                    <a:lstStyle/>
                    <a:p>
                      <a:pPr indent="180340" algn="l">
                        <a:lnSpc>
                          <a:spcPct val="100000"/>
                        </a:lnSpc>
                      </a:pPr>
                      <a:r>
                        <a:rPr lang="es-ES" sz="1200">
                          <a:effectLst/>
                        </a:rPr>
                        <a:t>No existen deficiencias</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indent="180340" algn="r">
                        <a:lnSpc>
                          <a:spcPct val="100000"/>
                        </a:lnSpc>
                      </a:pPr>
                      <a:r>
                        <a:rPr lang="es-ES" sz="1200">
                          <a:effectLst/>
                        </a:rPr>
                        <a:t>4</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100000"/>
                        </a:lnSpc>
                      </a:pPr>
                      <a:r>
                        <a:rPr lang="es-ES" sz="1200" dirty="0">
                          <a:effectLst/>
                        </a:rPr>
                        <a:t>4%</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4000255858"/>
                  </a:ext>
                </a:extLst>
              </a:tr>
            </a:tbl>
          </a:graphicData>
        </a:graphic>
      </p:graphicFrame>
      <p:graphicFrame>
        <p:nvGraphicFramePr>
          <p:cNvPr id="9" name="Gráfico 8">
            <a:extLst>
              <a:ext uri="{FF2B5EF4-FFF2-40B4-BE49-F238E27FC236}">
                <a16:creationId xmlns:a16="http://schemas.microsoft.com/office/drawing/2014/main" id="{0F8EC648-44BD-401D-917E-F11A6C9B0830}"/>
              </a:ext>
            </a:extLst>
          </p:cNvPr>
          <p:cNvGraphicFramePr/>
          <p:nvPr>
            <p:extLst>
              <p:ext uri="{D42A27DB-BD31-4B8C-83A1-F6EECF244321}">
                <p14:modId xmlns:p14="http://schemas.microsoft.com/office/powerpoint/2010/main" val="3621791294"/>
              </p:ext>
            </p:extLst>
          </p:nvPr>
        </p:nvGraphicFramePr>
        <p:xfrm>
          <a:off x="6134584" y="3943201"/>
          <a:ext cx="5808034" cy="26765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81434451"/>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iterate type="lt">
                                    <p:tmPct val="5000"/>
                                  </p:iterate>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3725"/>
                            </p:stCondLst>
                            <p:childTnLst>
                              <p:par>
                                <p:cTn id="10" presetID="10" presetClass="entr" presetSubtype="0" fill="hold" grpId="0" nodeType="afterEffect">
                                  <p:stCondLst>
                                    <p:cond delay="0"/>
                                  </p:stCondLst>
                                  <p:childTnLst>
                                    <p:set>
                                      <p:cBhvr>
                                        <p:cTn id="11" dur="1" fill="hold">
                                          <p:stCondLst>
                                            <p:cond delay="0"/>
                                          </p:stCondLst>
                                        </p:cTn>
                                        <p:tgtEl>
                                          <p:spTgt spid="11">
                                            <p:bg/>
                                          </p:spTgt>
                                        </p:tgtEl>
                                        <p:attrNameLst>
                                          <p:attrName>style.visibility</p:attrName>
                                        </p:attrNameLst>
                                      </p:cBhvr>
                                      <p:to>
                                        <p:strVal val="visible"/>
                                      </p:to>
                                    </p:set>
                                    <p:animEffect transition="in" filter="fade">
                                      <p:cBhvr>
                                        <p:cTn id="12" dur="500"/>
                                        <p:tgtEl>
                                          <p:spTgt spid="11">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5000"/>
                                  </p:iterate>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fade">
                                      <p:cBhvr>
                                        <p:cTn id="17" dur="500"/>
                                        <p:tgtEl>
                                          <p:spTgt spid="11">
                                            <p:txEl>
                                              <p:pRg st="0" end="0"/>
                                            </p:txEl>
                                          </p:spTgt>
                                        </p:tgtEl>
                                      </p:cBhvr>
                                    </p:animEffect>
                                  </p:childTnLst>
                                </p:cTn>
                              </p:par>
                            </p:childTnLst>
                          </p:cTn>
                        </p:par>
                        <p:par>
                          <p:cTn id="18" fill="hold">
                            <p:stCondLst>
                              <p:cond delay="16575"/>
                            </p:stCondLst>
                            <p:childTnLst>
                              <p:par>
                                <p:cTn id="19" presetID="2" presetClass="entr" presetSubtype="4"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childTnLst>
                          </p:cTn>
                        </p:par>
                        <p:par>
                          <p:cTn id="23" fill="hold">
                            <p:stCondLst>
                              <p:cond delay="17075"/>
                            </p:stCondLst>
                            <p:childTnLst>
                              <p:par>
                                <p:cTn id="24" presetID="2" presetClass="entr" presetSubtype="8"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0-#ppt_w/2"/>
                                          </p:val>
                                        </p:tav>
                                        <p:tav tm="100000">
                                          <p:val>
                                            <p:strVal val="#ppt_x"/>
                                          </p:val>
                                        </p:tav>
                                      </p:tavLst>
                                    </p:anim>
                                    <p:anim calcmode="lin" valueType="num">
                                      <p:cBhvr additive="base">
                                        <p:cTn id="27"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1" grpId="0" build="p" animBg="1"/>
      <p:bldGraphic spid="9"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 name="CuadroTexto 23">
            <a:extLst>
              <a:ext uri="{FF2B5EF4-FFF2-40B4-BE49-F238E27FC236}">
                <a16:creationId xmlns:a16="http://schemas.microsoft.com/office/drawing/2014/main" id="{8F7F4353-9848-462A-B328-2F50B54EC47D}"/>
              </a:ext>
            </a:extLst>
          </p:cNvPr>
          <p:cNvSpPr txBox="1"/>
          <p:nvPr/>
        </p:nvSpPr>
        <p:spPr>
          <a:xfrm>
            <a:off x="796269" y="640056"/>
            <a:ext cx="10853290" cy="64633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s-ES" b="1" dirty="0"/>
              <a:t>Pregunta 3 </a:t>
            </a:r>
            <a:endParaRPr lang="es-EC" dirty="0"/>
          </a:p>
          <a:p>
            <a:r>
              <a:rPr lang="es-ES" dirty="0"/>
              <a:t>¿Considera Ud. que el líder militar debe ser un líder innovador?</a:t>
            </a:r>
            <a:endParaRPr lang="es-EC" dirty="0"/>
          </a:p>
        </p:txBody>
      </p:sp>
      <p:sp>
        <p:nvSpPr>
          <p:cNvPr id="11" name="CuadroTexto 10">
            <a:extLst>
              <a:ext uri="{FF2B5EF4-FFF2-40B4-BE49-F238E27FC236}">
                <a16:creationId xmlns:a16="http://schemas.microsoft.com/office/drawing/2014/main" id="{5B3675AF-C2B5-4D6B-87A3-6A750B7E3112}"/>
              </a:ext>
            </a:extLst>
          </p:cNvPr>
          <p:cNvSpPr txBox="1"/>
          <p:nvPr/>
        </p:nvSpPr>
        <p:spPr>
          <a:xfrm>
            <a:off x="796269" y="1779687"/>
            <a:ext cx="5872579" cy="4524315"/>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s-ES" dirty="0"/>
              <a:t>La mayoría de oficiales respondieron que, si consideran que el líder militar debe ser un líder innovador, aunque existe una numero considerable de respuestas negativas. La innovación y el liderazgo innovador es un modelo de liderazgo que ha sido desarrollado en los últimos a los como respuesta a las necesidades del ámbito militar, debido a que mediante este se puede fomentar la creatividad y las habilidades para resolver problemas o generar propuestas alternativas de solución el, desarrollo de este tipo de liderazgo muchas veces es implícito, en la formación de líderes militares, y puede ser la respuesta a la percepción de que el liderazgo militar se enfoca en otros aspectos mas relevantes que la innovación, sin embargo, es de resultar la gran mayoría de respuestas positivas lo que indica que la innovación tiene una concepción bastante clara en el contexto militar.</a:t>
            </a:r>
            <a:endParaRPr lang="es-EC" dirty="0"/>
          </a:p>
        </p:txBody>
      </p:sp>
      <p:graphicFrame>
        <p:nvGraphicFramePr>
          <p:cNvPr id="2" name="Tabla 1">
            <a:extLst>
              <a:ext uri="{FF2B5EF4-FFF2-40B4-BE49-F238E27FC236}">
                <a16:creationId xmlns:a16="http://schemas.microsoft.com/office/drawing/2014/main" id="{F98E2125-F90B-4272-95B6-88A790CB5231}"/>
              </a:ext>
            </a:extLst>
          </p:cNvPr>
          <p:cNvGraphicFramePr>
            <a:graphicFrameLocks noGrp="1"/>
          </p:cNvGraphicFramePr>
          <p:nvPr>
            <p:extLst>
              <p:ext uri="{D42A27DB-BD31-4B8C-83A1-F6EECF244321}">
                <p14:modId xmlns:p14="http://schemas.microsoft.com/office/powerpoint/2010/main" val="1330255431"/>
              </p:ext>
            </p:extLst>
          </p:nvPr>
        </p:nvGraphicFramePr>
        <p:xfrm>
          <a:off x="7051964" y="1475621"/>
          <a:ext cx="4911961" cy="731520"/>
        </p:xfrm>
        <a:graphic>
          <a:graphicData uri="http://schemas.openxmlformats.org/drawingml/2006/table">
            <a:tbl>
              <a:tblPr firstRow="1" firstCol="1" bandRow="1">
                <a:tableStyleId>{17292A2E-F333-43FB-9621-5CBBE7FDCDCB}</a:tableStyleId>
              </a:tblPr>
              <a:tblGrid>
                <a:gridCol w="1459202">
                  <a:extLst>
                    <a:ext uri="{9D8B030D-6E8A-4147-A177-3AD203B41FA5}">
                      <a16:colId xmlns:a16="http://schemas.microsoft.com/office/drawing/2014/main" val="1059277560"/>
                    </a:ext>
                  </a:extLst>
                </a:gridCol>
                <a:gridCol w="1890797">
                  <a:extLst>
                    <a:ext uri="{9D8B030D-6E8A-4147-A177-3AD203B41FA5}">
                      <a16:colId xmlns:a16="http://schemas.microsoft.com/office/drawing/2014/main" val="3738490205"/>
                    </a:ext>
                  </a:extLst>
                </a:gridCol>
                <a:gridCol w="1561962">
                  <a:extLst>
                    <a:ext uri="{9D8B030D-6E8A-4147-A177-3AD203B41FA5}">
                      <a16:colId xmlns:a16="http://schemas.microsoft.com/office/drawing/2014/main" val="3566646673"/>
                    </a:ext>
                  </a:extLst>
                </a:gridCol>
              </a:tblGrid>
              <a:tr h="161925">
                <a:tc>
                  <a:txBody>
                    <a:bodyPr/>
                    <a:lstStyle/>
                    <a:p>
                      <a:pPr indent="180340" algn="just">
                        <a:lnSpc>
                          <a:spcPct val="100000"/>
                        </a:lnSpc>
                      </a:pPr>
                      <a:r>
                        <a:rPr lang="es-ES" sz="1200">
                          <a:effectLst/>
                        </a:rPr>
                        <a:t>Respuestas</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just">
                        <a:lnSpc>
                          <a:spcPct val="100000"/>
                        </a:lnSpc>
                      </a:pPr>
                      <a:r>
                        <a:rPr lang="es-ES" sz="1200">
                          <a:effectLst/>
                        </a:rPr>
                        <a:t>Frecuencia (f)</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just">
                        <a:lnSpc>
                          <a:spcPct val="100000"/>
                        </a:lnSpc>
                      </a:pPr>
                      <a:r>
                        <a:rPr lang="es-ES" sz="1200">
                          <a:effectLst/>
                        </a:rPr>
                        <a:t>Porcentaje</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043968373"/>
                  </a:ext>
                </a:extLst>
              </a:tr>
              <a:tr h="161925">
                <a:tc>
                  <a:txBody>
                    <a:bodyPr/>
                    <a:lstStyle/>
                    <a:p>
                      <a:pPr indent="180340" algn="just">
                        <a:lnSpc>
                          <a:spcPct val="100000"/>
                        </a:lnSpc>
                      </a:pPr>
                      <a:r>
                        <a:rPr lang="es-ES" sz="1200">
                          <a:effectLst/>
                        </a:rPr>
                        <a:t>Sí</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100000"/>
                        </a:lnSpc>
                      </a:pPr>
                      <a:r>
                        <a:rPr lang="es-ES" sz="1200">
                          <a:effectLst/>
                        </a:rPr>
                        <a:t>78</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100000"/>
                        </a:lnSpc>
                      </a:pPr>
                      <a:r>
                        <a:rPr lang="es-ES" sz="1200">
                          <a:effectLst/>
                        </a:rPr>
                        <a:t>85%</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773040558"/>
                  </a:ext>
                </a:extLst>
              </a:tr>
              <a:tr h="161925">
                <a:tc>
                  <a:txBody>
                    <a:bodyPr/>
                    <a:lstStyle/>
                    <a:p>
                      <a:pPr indent="180340" algn="just">
                        <a:lnSpc>
                          <a:spcPct val="100000"/>
                        </a:lnSpc>
                      </a:pPr>
                      <a:r>
                        <a:rPr lang="es-ES" sz="1200" dirty="0">
                          <a:effectLst/>
                        </a:rPr>
                        <a:t>No</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100000"/>
                        </a:lnSpc>
                      </a:pPr>
                      <a:r>
                        <a:rPr lang="es-ES" sz="1200">
                          <a:effectLst/>
                        </a:rPr>
                        <a:t>14</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100000"/>
                        </a:lnSpc>
                      </a:pPr>
                      <a:r>
                        <a:rPr lang="es-ES" sz="1200">
                          <a:effectLst/>
                        </a:rPr>
                        <a:t>15%</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129296354"/>
                  </a:ext>
                </a:extLst>
              </a:tr>
              <a:tr h="161925">
                <a:tc>
                  <a:txBody>
                    <a:bodyPr/>
                    <a:lstStyle/>
                    <a:p>
                      <a:pPr indent="180340" algn="just">
                        <a:lnSpc>
                          <a:spcPct val="100000"/>
                        </a:lnSpc>
                      </a:pPr>
                      <a:r>
                        <a:rPr lang="es-ES" sz="1200" dirty="0">
                          <a:effectLst/>
                        </a:rPr>
                        <a:t>Total</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100000"/>
                        </a:lnSpc>
                      </a:pPr>
                      <a:r>
                        <a:rPr lang="es-ES" sz="1200">
                          <a:effectLst/>
                        </a:rPr>
                        <a:t>92</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100000"/>
                        </a:lnSpc>
                      </a:pPr>
                      <a:r>
                        <a:rPr lang="es-ES" sz="1200" dirty="0">
                          <a:effectLst/>
                        </a:rPr>
                        <a:t>100%</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206773286"/>
                  </a:ext>
                </a:extLst>
              </a:tr>
            </a:tbl>
          </a:graphicData>
        </a:graphic>
      </p:graphicFrame>
      <p:graphicFrame>
        <p:nvGraphicFramePr>
          <p:cNvPr id="7" name="Gráfico 6">
            <a:extLst>
              <a:ext uri="{FF2B5EF4-FFF2-40B4-BE49-F238E27FC236}">
                <a16:creationId xmlns:a16="http://schemas.microsoft.com/office/drawing/2014/main" id="{6F8EDB9B-674E-428E-9F91-A100764FDF4D}"/>
              </a:ext>
            </a:extLst>
          </p:cNvPr>
          <p:cNvGraphicFramePr/>
          <p:nvPr>
            <p:extLst>
              <p:ext uri="{D42A27DB-BD31-4B8C-83A1-F6EECF244321}">
                <p14:modId xmlns:p14="http://schemas.microsoft.com/office/powerpoint/2010/main" val="142688141"/>
              </p:ext>
            </p:extLst>
          </p:nvPr>
        </p:nvGraphicFramePr>
        <p:xfrm>
          <a:off x="7430411" y="2575672"/>
          <a:ext cx="4155066" cy="33956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80504504"/>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iterate type="lt">
                                    <p:tmPct val="5000"/>
                                  </p:iterate>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2050"/>
                            </p:stCondLst>
                            <p:childTnLst>
                              <p:par>
                                <p:cTn id="10" presetID="10" presetClass="entr" presetSubtype="0" fill="hold" grpId="0" nodeType="afterEffect">
                                  <p:stCondLst>
                                    <p:cond delay="0"/>
                                  </p:stCondLst>
                                  <p:childTnLst>
                                    <p:set>
                                      <p:cBhvr>
                                        <p:cTn id="11" dur="1" fill="hold">
                                          <p:stCondLst>
                                            <p:cond delay="0"/>
                                          </p:stCondLst>
                                        </p:cTn>
                                        <p:tgtEl>
                                          <p:spTgt spid="11">
                                            <p:bg/>
                                          </p:spTgt>
                                        </p:tgtEl>
                                        <p:attrNameLst>
                                          <p:attrName>style.visibility</p:attrName>
                                        </p:attrNameLst>
                                      </p:cBhvr>
                                      <p:to>
                                        <p:strVal val="visible"/>
                                      </p:to>
                                    </p:set>
                                    <p:animEffect transition="in" filter="fade">
                                      <p:cBhvr>
                                        <p:cTn id="12" dur="500"/>
                                        <p:tgtEl>
                                          <p:spTgt spid="11">
                                            <p:bg/>
                                          </p:spTgt>
                                        </p:tgtEl>
                                      </p:cBhvr>
                                    </p:animEffect>
                                  </p:childTnLst>
                                </p:cTn>
                              </p:par>
                            </p:childTnLst>
                          </p:cTn>
                        </p:par>
                        <p:par>
                          <p:cTn id="13" fill="hold">
                            <p:stCondLst>
                              <p:cond delay="2550"/>
                            </p:stCondLst>
                            <p:childTnLst>
                              <p:par>
                                <p:cTn id="14" presetID="10" presetClass="entr" presetSubtype="0" fill="hold" grpId="0" nodeType="afterEffect">
                                  <p:stCondLst>
                                    <p:cond delay="0"/>
                                  </p:stCondLst>
                                  <p:iterate type="lt">
                                    <p:tmPct val="5000"/>
                                  </p:iterate>
                                  <p:childTnLst>
                                    <p:set>
                                      <p:cBhvr>
                                        <p:cTn id="15" dur="1" fill="hold">
                                          <p:stCondLst>
                                            <p:cond delay="0"/>
                                          </p:stCondLst>
                                        </p:cTn>
                                        <p:tgtEl>
                                          <p:spTgt spid="11">
                                            <p:txEl>
                                              <p:pRg st="0" end="0"/>
                                            </p:txEl>
                                          </p:spTgt>
                                        </p:tgtEl>
                                        <p:attrNameLst>
                                          <p:attrName>style.visibility</p:attrName>
                                        </p:attrNameLst>
                                      </p:cBhvr>
                                      <p:to>
                                        <p:strVal val="visible"/>
                                      </p:to>
                                    </p:set>
                                    <p:animEffect transition="in" filter="fade">
                                      <p:cBhvr>
                                        <p:cTn id="16" dur="500"/>
                                        <p:tgtEl>
                                          <p:spTgt spid="11">
                                            <p:txEl>
                                              <p:pRg st="0" end="0"/>
                                            </p:txEl>
                                          </p:spTgt>
                                        </p:tgtEl>
                                      </p:cBhvr>
                                    </p:animEffect>
                                  </p:childTnLst>
                                </p:cTn>
                              </p:par>
                            </p:childTnLst>
                          </p:cTn>
                        </p:par>
                        <p:par>
                          <p:cTn id="17" fill="hold">
                            <p:stCondLst>
                              <p:cond delay="21450"/>
                            </p:stCondLst>
                            <p:childTnLst>
                              <p:par>
                                <p:cTn id="18" presetID="2" presetClass="entr" presetSubtype="4"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500" fill="hold"/>
                                        <p:tgtEl>
                                          <p:spTgt spid="2"/>
                                        </p:tgtEl>
                                        <p:attrNameLst>
                                          <p:attrName>ppt_x</p:attrName>
                                        </p:attrNameLst>
                                      </p:cBhvr>
                                      <p:tavLst>
                                        <p:tav tm="0">
                                          <p:val>
                                            <p:strVal val="#ppt_x"/>
                                          </p:val>
                                        </p:tav>
                                        <p:tav tm="100000">
                                          <p:val>
                                            <p:strVal val="#ppt_x"/>
                                          </p:val>
                                        </p:tav>
                                      </p:tavLst>
                                    </p:anim>
                                    <p:anim calcmode="lin" valueType="num">
                                      <p:cBhvr additive="base">
                                        <p:cTn id="21" dur="500" fill="hold"/>
                                        <p:tgtEl>
                                          <p:spTgt spid="2"/>
                                        </p:tgtEl>
                                        <p:attrNameLst>
                                          <p:attrName>ppt_y</p:attrName>
                                        </p:attrNameLst>
                                      </p:cBhvr>
                                      <p:tavLst>
                                        <p:tav tm="0">
                                          <p:val>
                                            <p:strVal val="1+#ppt_h/2"/>
                                          </p:val>
                                        </p:tav>
                                        <p:tav tm="100000">
                                          <p:val>
                                            <p:strVal val="#ppt_y"/>
                                          </p:val>
                                        </p:tav>
                                      </p:tavLst>
                                    </p:anim>
                                  </p:childTnLst>
                                </p:cTn>
                              </p:par>
                            </p:childTnLst>
                          </p:cTn>
                        </p:par>
                        <p:par>
                          <p:cTn id="22" fill="hold">
                            <p:stCondLst>
                              <p:cond delay="21950"/>
                            </p:stCondLst>
                            <p:childTnLst>
                              <p:par>
                                <p:cTn id="23" presetID="2" presetClass="entr" presetSubtype="4"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1" grpId="0" build="p" animBg="1"/>
      <p:bldGraphic spid="7" grpId="0">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 name="CuadroTexto 23">
            <a:extLst>
              <a:ext uri="{FF2B5EF4-FFF2-40B4-BE49-F238E27FC236}">
                <a16:creationId xmlns:a16="http://schemas.microsoft.com/office/drawing/2014/main" id="{8F7F4353-9848-462A-B328-2F50B54EC47D}"/>
              </a:ext>
            </a:extLst>
          </p:cNvPr>
          <p:cNvSpPr txBox="1"/>
          <p:nvPr/>
        </p:nvSpPr>
        <p:spPr>
          <a:xfrm>
            <a:off x="669355" y="368026"/>
            <a:ext cx="10853290" cy="92333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s-ES" b="1" dirty="0"/>
              <a:t>Pregunta 4</a:t>
            </a:r>
            <a:endParaRPr lang="es-EC" dirty="0"/>
          </a:p>
          <a:p>
            <a:r>
              <a:rPr lang="es-ES" dirty="0"/>
              <a:t>¿Considera Ud. que la innovación militar puede ser un elemento que potencie el desarrollo de las capacidades militares?</a:t>
            </a:r>
            <a:endParaRPr lang="es-EC" dirty="0"/>
          </a:p>
        </p:txBody>
      </p:sp>
      <p:sp>
        <p:nvSpPr>
          <p:cNvPr id="11" name="CuadroTexto 10">
            <a:extLst>
              <a:ext uri="{FF2B5EF4-FFF2-40B4-BE49-F238E27FC236}">
                <a16:creationId xmlns:a16="http://schemas.microsoft.com/office/drawing/2014/main" id="{5B3675AF-C2B5-4D6B-87A3-6A750B7E3112}"/>
              </a:ext>
            </a:extLst>
          </p:cNvPr>
          <p:cNvSpPr txBox="1"/>
          <p:nvPr/>
        </p:nvSpPr>
        <p:spPr>
          <a:xfrm>
            <a:off x="796269" y="1779687"/>
            <a:ext cx="5872579" cy="424731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s-ES" dirty="0"/>
              <a:t>Existe una gran mayoría que ha considerado que la innovación puede ser un elemento que potencie el desarrollo de capacidades militares, esto puede ser la respuesta al proceso de transformación de capacidades militares que básicamente es un proceso innovador generado por la misma institución y en el cual se han visto comprometidos los oficiales de la Academia de Guerra en la determinación de las líneas de transformación y en la evaluación por capacidades, este proceso a veces no es bien concebido con esta perspectiva, y se lo toma como fases de cumplimiento de disposiciones, al igual que muchos procesos que se dan en el ámbito académico y militar. En este sentido la reorientación para generar innovación desde todo ámbito es una necesidad de estos procesos según algunos expertos.</a:t>
            </a:r>
            <a:endParaRPr lang="es-EC" dirty="0"/>
          </a:p>
        </p:txBody>
      </p:sp>
      <p:graphicFrame>
        <p:nvGraphicFramePr>
          <p:cNvPr id="2" name="Tabla 1">
            <a:extLst>
              <a:ext uri="{FF2B5EF4-FFF2-40B4-BE49-F238E27FC236}">
                <a16:creationId xmlns:a16="http://schemas.microsoft.com/office/drawing/2014/main" id="{F98E2125-F90B-4272-95B6-88A790CB5231}"/>
              </a:ext>
            </a:extLst>
          </p:cNvPr>
          <p:cNvGraphicFramePr>
            <a:graphicFrameLocks noGrp="1"/>
          </p:cNvGraphicFramePr>
          <p:nvPr>
            <p:extLst>
              <p:ext uri="{D42A27DB-BD31-4B8C-83A1-F6EECF244321}">
                <p14:modId xmlns:p14="http://schemas.microsoft.com/office/powerpoint/2010/main" val="3181083613"/>
              </p:ext>
            </p:extLst>
          </p:nvPr>
        </p:nvGraphicFramePr>
        <p:xfrm>
          <a:off x="7051964" y="1475621"/>
          <a:ext cx="4911961" cy="731520"/>
        </p:xfrm>
        <a:graphic>
          <a:graphicData uri="http://schemas.openxmlformats.org/drawingml/2006/table">
            <a:tbl>
              <a:tblPr firstRow="1" firstCol="1" bandRow="1">
                <a:tableStyleId>{17292A2E-F333-43FB-9621-5CBBE7FDCDCB}</a:tableStyleId>
              </a:tblPr>
              <a:tblGrid>
                <a:gridCol w="1459202">
                  <a:extLst>
                    <a:ext uri="{9D8B030D-6E8A-4147-A177-3AD203B41FA5}">
                      <a16:colId xmlns:a16="http://schemas.microsoft.com/office/drawing/2014/main" val="1059277560"/>
                    </a:ext>
                  </a:extLst>
                </a:gridCol>
                <a:gridCol w="1890797">
                  <a:extLst>
                    <a:ext uri="{9D8B030D-6E8A-4147-A177-3AD203B41FA5}">
                      <a16:colId xmlns:a16="http://schemas.microsoft.com/office/drawing/2014/main" val="3738490205"/>
                    </a:ext>
                  </a:extLst>
                </a:gridCol>
                <a:gridCol w="1561962">
                  <a:extLst>
                    <a:ext uri="{9D8B030D-6E8A-4147-A177-3AD203B41FA5}">
                      <a16:colId xmlns:a16="http://schemas.microsoft.com/office/drawing/2014/main" val="3566646673"/>
                    </a:ext>
                  </a:extLst>
                </a:gridCol>
              </a:tblGrid>
              <a:tr h="161925">
                <a:tc>
                  <a:txBody>
                    <a:bodyPr/>
                    <a:lstStyle/>
                    <a:p>
                      <a:pPr indent="180340" algn="just">
                        <a:lnSpc>
                          <a:spcPct val="100000"/>
                        </a:lnSpc>
                      </a:pPr>
                      <a:r>
                        <a:rPr lang="es-ES" sz="1200">
                          <a:effectLst/>
                        </a:rPr>
                        <a:t>Respuestas</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just">
                        <a:lnSpc>
                          <a:spcPct val="100000"/>
                        </a:lnSpc>
                      </a:pPr>
                      <a:r>
                        <a:rPr lang="es-ES" sz="1200">
                          <a:effectLst/>
                        </a:rPr>
                        <a:t>Frecuencia (f)</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just">
                        <a:lnSpc>
                          <a:spcPct val="100000"/>
                        </a:lnSpc>
                      </a:pPr>
                      <a:r>
                        <a:rPr lang="es-ES" sz="1200">
                          <a:effectLst/>
                        </a:rPr>
                        <a:t>Porcentaje</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043968373"/>
                  </a:ext>
                </a:extLst>
              </a:tr>
              <a:tr h="161925">
                <a:tc>
                  <a:txBody>
                    <a:bodyPr/>
                    <a:lstStyle/>
                    <a:p>
                      <a:pPr indent="180340" algn="just">
                        <a:lnSpc>
                          <a:spcPct val="100000"/>
                        </a:lnSpc>
                      </a:pPr>
                      <a:r>
                        <a:rPr lang="es-ES" sz="1200">
                          <a:effectLst/>
                        </a:rPr>
                        <a:t>Sí</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100000"/>
                        </a:lnSpc>
                      </a:pPr>
                      <a:r>
                        <a:rPr lang="es-E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89</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100000"/>
                        </a:lnSpc>
                      </a:pPr>
                      <a:r>
                        <a:rPr lang="es-E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97%</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773040558"/>
                  </a:ext>
                </a:extLst>
              </a:tr>
              <a:tr h="161925">
                <a:tc>
                  <a:txBody>
                    <a:bodyPr/>
                    <a:lstStyle/>
                    <a:p>
                      <a:pPr indent="180340" algn="just">
                        <a:lnSpc>
                          <a:spcPct val="100000"/>
                        </a:lnSpc>
                      </a:pPr>
                      <a:r>
                        <a:rPr lang="es-ES" sz="1200">
                          <a:effectLst/>
                        </a:rPr>
                        <a:t>No</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100000"/>
                        </a:lnSpc>
                      </a:pPr>
                      <a:r>
                        <a:rPr lang="es-E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100000"/>
                        </a:lnSpc>
                      </a:pPr>
                      <a:r>
                        <a:rPr lang="es-E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129296354"/>
                  </a:ext>
                </a:extLst>
              </a:tr>
              <a:tr h="161925">
                <a:tc>
                  <a:txBody>
                    <a:bodyPr/>
                    <a:lstStyle/>
                    <a:p>
                      <a:pPr indent="180340" algn="just">
                        <a:lnSpc>
                          <a:spcPct val="100000"/>
                        </a:lnSpc>
                      </a:pPr>
                      <a:r>
                        <a:rPr lang="es-ES" sz="1200" dirty="0">
                          <a:effectLst/>
                        </a:rPr>
                        <a:t>Total</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100000"/>
                        </a:lnSpc>
                      </a:pPr>
                      <a:r>
                        <a:rPr lang="es-ES" sz="12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92</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100000"/>
                        </a:lnSpc>
                      </a:pPr>
                      <a:r>
                        <a:rPr lang="es-ES"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100%</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206773286"/>
                  </a:ext>
                </a:extLst>
              </a:tr>
            </a:tbl>
          </a:graphicData>
        </a:graphic>
      </p:graphicFrame>
      <p:graphicFrame>
        <p:nvGraphicFramePr>
          <p:cNvPr id="6" name="Gráfico 5">
            <a:extLst>
              <a:ext uri="{FF2B5EF4-FFF2-40B4-BE49-F238E27FC236}">
                <a16:creationId xmlns:a16="http://schemas.microsoft.com/office/drawing/2014/main" id="{940FC551-D334-451F-BE07-805729B8F74C}"/>
              </a:ext>
            </a:extLst>
          </p:cNvPr>
          <p:cNvGraphicFramePr/>
          <p:nvPr>
            <p:extLst>
              <p:ext uri="{D42A27DB-BD31-4B8C-83A1-F6EECF244321}">
                <p14:modId xmlns:p14="http://schemas.microsoft.com/office/powerpoint/2010/main" val="834769651"/>
              </p:ext>
            </p:extLst>
          </p:nvPr>
        </p:nvGraphicFramePr>
        <p:xfrm>
          <a:off x="7232130" y="2935749"/>
          <a:ext cx="4731795" cy="27791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43875995"/>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iterate type="lt">
                                    <p:tmPct val="5000"/>
                                  </p:iterate>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3250"/>
                            </p:stCondLst>
                            <p:childTnLst>
                              <p:par>
                                <p:cTn id="10" presetID="10" presetClass="entr" presetSubtype="0" fill="hold" grpId="0" nodeType="afterEffect">
                                  <p:stCondLst>
                                    <p:cond delay="0"/>
                                  </p:stCondLst>
                                  <p:childTnLst>
                                    <p:set>
                                      <p:cBhvr>
                                        <p:cTn id="11" dur="1" fill="hold">
                                          <p:stCondLst>
                                            <p:cond delay="0"/>
                                          </p:stCondLst>
                                        </p:cTn>
                                        <p:tgtEl>
                                          <p:spTgt spid="11">
                                            <p:bg/>
                                          </p:spTgt>
                                        </p:tgtEl>
                                        <p:attrNameLst>
                                          <p:attrName>style.visibility</p:attrName>
                                        </p:attrNameLst>
                                      </p:cBhvr>
                                      <p:to>
                                        <p:strVal val="visible"/>
                                      </p:to>
                                    </p:set>
                                    <p:animEffect transition="in" filter="fade">
                                      <p:cBhvr>
                                        <p:cTn id="12" dur="500"/>
                                        <p:tgtEl>
                                          <p:spTgt spid="11">
                                            <p:bg/>
                                          </p:spTgt>
                                        </p:tgtEl>
                                      </p:cBhvr>
                                    </p:animEffect>
                                  </p:childTnLst>
                                </p:cTn>
                              </p:par>
                            </p:childTnLst>
                          </p:cTn>
                        </p:par>
                        <p:par>
                          <p:cTn id="13" fill="hold">
                            <p:stCondLst>
                              <p:cond delay="3750"/>
                            </p:stCondLst>
                            <p:childTnLst>
                              <p:par>
                                <p:cTn id="14" presetID="10" presetClass="entr" presetSubtype="0" fill="hold" grpId="0" nodeType="afterEffect">
                                  <p:stCondLst>
                                    <p:cond delay="0"/>
                                  </p:stCondLst>
                                  <p:iterate type="lt">
                                    <p:tmPct val="5000"/>
                                  </p:iterate>
                                  <p:childTnLst>
                                    <p:set>
                                      <p:cBhvr>
                                        <p:cTn id="15" dur="1" fill="hold">
                                          <p:stCondLst>
                                            <p:cond delay="0"/>
                                          </p:stCondLst>
                                        </p:cTn>
                                        <p:tgtEl>
                                          <p:spTgt spid="11">
                                            <p:txEl>
                                              <p:pRg st="0" end="0"/>
                                            </p:txEl>
                                          </p:spTgt>
                                        </p:tgtEl>
                                        <p:attrNameLst>
                                          <p:attrName>style.visibility</p:attrName>
                                        </p:attrNameLst>
                                      </p:cBhvr>
                                      <p:to>
                                        <p:strVal val="visible"/>
                                      </p:to>
                                    </p:set>
                                    <p:animEffect transition="in" filter="fade">
                                      <p:cBhvr>
                                        <p:cTn id="16" dur="500"/>
                                        <p:tgtEl>
                                          <p:spTgt spid="11">
                                            <p:txEl>
                                              <p:pRg st="0" end="0"/>
                                            </p:txEl>
                                          </p:spTgt>
                                        </p:tgtEl>
                                      </p:cBhvr>
                                    </p:animEffect>
                                  </p:childTnLst>
                                </p:cTn>
                              </p:par>
                            </p:childTnLst>
                          </p:cTn>
                        </p:par>
                        <p:par>
                          <p:cTn id="17" fill="hold">
                            <p:stCondLst>
                              <p:cond delay="20750"/>
                            </p:stCondLst>
                            <p:childTnLst>
                              <p:par>
                                <p:cTn id="18" presetID="2" presetClass="entr" presetSubtype="4"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500" fill="hold"/>
                                        <p:tgtEl>
                                          <p:spTgt spid="2"/>
                                        </p:tgtEl>
                                        <p:attrNameLst>
                                          <p:attrName>ppt_x</p:attrName>
                                        </p:attrNameLst>
                                      </p:cBhvr>
                                      <p:tavLst>
                                        <p:tav tm="0">
                                          <p:val>
                                            <p:strVal val="#ppt_x"/>
                                          </p:val>
                                        </p:tav>
                                        <p:tav tm="100000">
                                          <p:val>
                                            <p:strVal val="#ppt_x"/>
                                          </p:val>
                                        </p:tav>
                                      </p:tavLst>
                                    </p:anim>
                                    <p:anim calcmode="lin" valueType="num">
                                      <p:cBhvr additive="base">
                                        <p:cTn id="21" dur="500" fill="hold"/>
                                        <p:tgtEl>
                                          <p:spTgt spid="2"/>
                                        </p:tgtEl>
                                        <p:attrNameLst>
                                          <p:attrName>ppt_y</p:attrName>
                                        </p:attrNameLst>
                                      </p:cBhvr>
                                      <p:tavLst>
                                        <p:tav tm="0">
                                          <p:val>
                                            <p:strVal val="1+#ppt_h/2"/>
                                          </p:val>
                                        </p:tav>
                                        <p:tav tm="100000">
                                          <p:val>
                                            <p:strVal val="#ppt_y"/>
                                          </p:val>
                                        </p:tav>
                                      </p:tavLst>
                                    </p:anim>
                                  </p:childTnLst>
                                </p:cTn>
                              </p:par>
                            </p:childTnLst>
                          </p:cTn>
                        </p:par>
                        <p:par>
                          <p:cTn id="22" fill="hold">
                            <p:stCondLst>
                              <p:cond delay="21250"/>
                            </p:stCondLst>
                            <p:childTnLst>
                              <p:par>
                                <p:cTn id="23" presetID="2" presetClass="entr" presetSubtype="4"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1" grpId="0" build="p" animBg="1"/>
      <p:bldGraphic spid="6" grpId="0">
        <p:bldAsOne/>
      </p:bldGraphic>
    </p:bld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 name="CuadroTexto 23">
            <a:extLst>
              <a:ext uri="{FF2B5EF4-FFF2-40B4-BE49-F238E27FC236}">
                <a16:creationId xmlns:a16="http://schemas.microsoft.com/office/drawing/2014/main" id="{8F7F4353-9848-462A-B328-2F50B54EC47D}"/>
              </a:ext>
            </a:extLst>
          </p:cNvPr>
          <p:cNvSpPr txBox="1"/>
          <p:nvPr/>
        </p:nvSpPr>
        <p:spPr>
          <a:xfrm>
            <a:off x="669355" y="368026"/>
            <a:ext cx="10853290" cy="92333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s-ES" b="1" dirty="0"/>
              <a:t>Pregunta 5 </a:t>
            </a:r>
            <a:endParaRPr lang="es-EC" dirty="0"/>
          </a:p>
          <a:p>
            <a:r>
              <a:rPr lang="es-ES" dirty="0"/>
              <a:t>¿Considera que el desarrollo del liderazgo innovador debería ser considerado en los programas de estudio de la Academia militar (Escuelas Superiores e Institutos militares)?</a:t>
            </a:r>
            <a:endParaRPr lang="es-EC" dirty="0"/>
          </a:p>
        </p:txBody>
      </p:sp>
      <p:sp>
        <p:nvSpPr>
          <p:cNvPr id="11" name="CuadroTexto 10">
            <a:extLst>
              <a:ext uri="{FF2B5EF4-FFF2-40B4-BE49-F238E27FC236}">
                <a16:creationId xmlns:a16="http://schemas.microsoft.com/office/drawing/2014/main" id="{5B3675AF-C2B5-4D6B-87A3-6A750B7E3112}"/>
              </a:ext>
            </a:extLst>
          </p:cNvPr>
          <p:cNvSpPr txBox="1"/>
          <p:nvPr/>
        </p:nvSpPr>
        <p:spPr>
          <a:xfrm>
            <a:off x="796269" y="1779687"/>
            <a:ext cx="5872579" cy="3970318"/>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s-ES" dirty="0"/>
              <a:t>Existe una mayoría casi absoluta que considera que el liderazgo innovador debe ser desarrollado por los programas de estudio de la Academia militar, esto demuestra inicialmente el interés de los oficiales por las características de este modelo de liderazgo que, aunque muchas veces es citado, no es considerado en la formación del liderazgo militar. Cabe aclarar que según la opinión de los expertos en la formación de líderes se estudian diferentes modelos de liderazgo, de acuerdo a los avances teóricos del tema y a la implicación de estos modelos en el ámbito militar, sin embargo, las características de este modelo resultan interesantes y aplicables al ámbito militar en función de la necesitada de la institución de la generación de modelos, estrategias de innovación y mejoras institucionales. </a:t>
            </a:r>
            <a:endParaRPr lang="es-EC" dirty="0"/>
          </a:p>
        </p:txBody>
      </p:sp>
      <p:graphicFrame>
        <p:nvGraphicFramePr>
          <p:cNvPr id="2" name="Tabla 1">
            <a:extLst>
              <a:ext uri="{FF2B5EF4-FFF2-40B4-BE49-F238E27FC236}">
                <a16:creationId xmlns:a16="http://schemas.microsoft.com/office/drawing/2014/main" id="{F98E2125-F90B-4272-95B6-88A790CB5231}"/>
              </a:ext>
            </a:extLst>
          </p:cNvPr>
          <p:cNvGraphicFramePr>
            <a:graphicFrameLocks noGrp="1"/>
          </p:cNvGraphicFramePr>
          <p:nvPr>
            <p:extLst>
              <p:ext uri="{D42A27DB-BD31-4B8C-83A1-F6EECF244321}">
                <p14:modId xmlns:p14="http://schemas.microsoft.com/office/powerpoint/2010/main" val="3934384687"/>
              </p:ext>
            </p:extLst>
          </p:nvPr>
        </p:nvGraphicFramePr>
        <p:xfrm>
          <a:off x="7051964" y="1475621"/>
          <a:ext cx="4911961" cy="1112901"/>
        </p:xfrm>
        <a:graphic>
          <a:graphicData uri="http://schemas.openxmlformats.org/drawingml/2006/table">
            <a:tbl>
              <a:tblPr firstRow="1" firstCol="1" bandRow="1">
                <a:tableStyleId>{17292A2E-F333-43FB-9621-5CBBE7FDCDCB}</a:tableStyleId>
              </a:tblPr>
              <a:tblGrid>
                <a:gridCol w="1459202">
                  <a:extLst>
                    <a:ext uri="{9D8B030D-6E8A-4147-A177-3AD203B41FA5}">
                      <a16:colId xmlns:a16="http://schemas.microsoft.com/office/drawing/2014/main" val="1059277560"/>
                    </a:ext>
                  </a:extLst>
                </a:gridCol>
                <a:gridCol w="1890797">
                  <a:extLst>
                    <a:ext uri="{9D8B030D-6E8A-4147-A177-3AD203B41FA5}">
                      <a16:colId xmlns:a16="http://schemas.microsoft.com/office/drawing/2014/main" val="3738490205"/>
                    </a:ext>
                  </a:extLst>
                </a:gridCol>
                <a:gridCol w="1561962">
                  <a:extLst>
                    <a:ext uri="{9D8B030D-6E8A-4147-A177-3AD203B41FA5}">
                      <a16:colId xmlns:a16="http://schemas.microsoft.com/office/drawing/2014/main" val="3566646673"/>
                    </a:ext>
                  </a:extLst>
                </a:gridCol>
              </a:tblGrid>
              <a:tr h="161925">
                <a:tc>
                  <a:txBody>
                    <a:bodyPr/>
                    <a:lstStyle/>
                    <a:p>
                      <a:pPr indent="180340" algn="just">
                        <a:lnSpc>
                          <a:spcPct val="100000"/>
                        </a:lnSpc>
                      </a:pPr>
                      <a:r>
                        <a:rPr lang="es-ES" sz="1200">
                          <a:effectLst/>
                        </a:rPr>
                        <a:t>Respuestas</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just">
                        <a:lnSpc>
                          <a:spcPct val="100000"/>
                        </a:lnSpc>
                      </a:pPr>
                      <a:r>
                        <a:rPr lang="es-ES" sz="1200">
                          <a:effectLst/>
                        </a:rPr>
                        <a:t>Frecuencia (f)</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just">
                        <a:lnSpc>
                          <a:spcPct val="100000"/>
                        </a:lnSpc>
                      </a:pPr>
                      <a:r>
                        <a:rPr lang="es-ES" sz="1200">
                          <a:effectLst/>
                        </a:rPr>
                        <a:t>Porcentaje</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043968373"/>
                  </a:ext>
                </a:extLst>
              </a:tr>
              <a:tr h="161925">
                <a:tc>
                  <a:txBody>
                    <a:bodyPr/>
                    <a:lstStyle/>
                    <a:p>
                      <a:pPr indent="180340" algn="just">
                        <a:lnSpc>
                          <a:spcPct val="100000"/>
                        </a:lnSpc>
                      </a:pPr>
                      <a:r>
                        <a:rPr lang="es-ES" sz="1200">
                          <a:effectLst/>
                        </a:rPr>
                        <a:t>Sí</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pPr>
                      <a:r>
                        <a:rPr lang="es-E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48</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pPr>
                      <a:r>
                        <a:rPr lang="es-E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69%</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773040558"/>
                  </a:ext>
                </a:extLst>
              </a:tr>
              <a:tr h="161925">
                <a:tc>
                  <a:txBody>
                    <a:bodyPr/>
                    <a:lstStyle/>
                    <a:p>
                      <a:pPr indent="180340" algn="just">
                        <a:lnSpc>
                          <a:spcPct val="100000"/>
                        </a:lnSpc>
                      </a:pPr>
                      <a:r>
                        <a:rPr lang="es-ES" sz="1200">
                          <a:effectLst/>
                        </a:rPr>
                        <a:t>No</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pPr>
                      <a:r>
                        <a:rPr lang="es-E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22</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pPr>
                      <a:r>
                        <a:rPr lang="es-E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31%</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129296354"/>
                  </a:ext>
                </a:extLst>
              </a:tr>
              <a:tr h="161925">
                <a:tc>
                  <a:txBody>
                    <a:bodyPr/>
                    <a:lstStyle/>
                    <a:p>
                      <a:pPr indent="180340" algn="just">
                        <a:lnSpc>
                          <a:spcPct val="100000"/>
                        </a:lnSpc>
                      </a:pPr>
                      <a:r>
                        <a:rPr lang="es-ES" sz="1200" dirty="0">
                          <a:effectLst/>
                        </a:rPr>
                        <a:t>Total</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pPr>
                      <a:r>
                        <a:rPr lang="es-ES" sz="12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70</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pPr>
                      <a:r>
                        <a:rPr lang="es-ES"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100%</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206773286"/>
                  </a:ext>
                </a:extLst>
              </a:tr>
            </a:tbl>
          </a:graphicData>
        </a:graphic>
      </p:graphicFrame>
      <p:graphicFrame>
        <p:nvGraphicFramePr>
          <p:cNvPr id="8" name="Gráfico 7">
            <a:extLst>
              <a:ext uri="{FF2B5EF4-FFF2-40B4-BE49-F238E27FC236}">
                <a16:creationId xmlns:a16="http://schemas.microsoft.com/office/drawing/2014/main" id="{7DB29ED6-970B-48C3-89E6-BCB4FA372E12}"/>
              </a:ext>
            </a:extLst>
          </p:cNvPr>
          <p:cNvGraphicFramePr>
            <a:graphicFrameLocks/>
          </p:cNvGraphicFramePr>
          <p:nvPr>
            <p:extLst>
              <p:ext uri="{D42A27DB-BD31-4B8C-83A1-F6EECF244321}">
                <p14:modId xmlns:p14="http://schemas.microsoft.com/office/powerpoint/2010/main" val="2803507013"/>
              </p:ext>
            </p:extLst>
          </p:nvPr>
        </p:nvGraphicFramePr>
        <p:xfrm>
          <a:off x="7221944" y="2897879"/>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75164644"/>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iterate type="lt">
                                    <p:tmPct val="5000"/>
                                  </p:iterate>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4450"/>
                            </p:stCondLst>
                            <p:childTnLst>
                              <p:par>
                                <p:cTn id="10" presetID="10" presetClass="entr" presetSubtype="0" fill="hold" grpId="0" nodeType="afterEffect">
                                  <p:stCondLst>
                                    <p:cond delay="0"/>
                                  </p:stCondLst>
                                  <p:childTnLst>
                                    <p:set>
                                      <p:cBhvr>
                                        <p:cTn id="11" dur="1" fill="hold">
                                          <p:stCondLst>
                                            <p:cond delay="0"/>
                                          </p:stCondLst>
                                        </p:cTn>
                                        <p:tgtEl>
                                          <p:spTgt spid="11">
                                            <p:bg/>
                                          </p:spTgt>
                                        </p:tgtEl>
                                        <p:attrNameLst>
                                          <p:attrName>style.visibility</p:attrName>
                                        </p:attrNameLst>
                                      </p:cBhvr>
                                      <p:to>
                                        <p:strVal val="visible"/>
                                      </p:to>
                                    </p:set>
                                    <p:animEffect transition="in" filter="fade">
                                      <p:cBhvr>
                                        <p:cTn id="12" dur="500"/>
                                        <p:tgtEl>
                                          <p:spTgt spid="11">
                                            <p:bg/>
                                          </p:spTgt>
                                        </p:tgtEl>
                                      </p:cBhvr>
                                    </p:animEffect>
                                  </p:childTnLst>
                                </p:cTn>
                              </p:par>
                            </p:childTnLst>
                          </p:cTn>
                        </p:par>
                        <p:par>
                          <p:cTn id="13" fill="hold">
                            <p:stCondLst>
                              <p:cond delay="4950"/>
                            </p:stCondLst>
                            <p:childTnLst>
                              <p:par>
                                <p:cTn id="14" presetID="10" presetClass="entr" presetSubtype="0" fill="hold" grpId="0" nodeType="afterEffect">
                                  <p:stCondLst>
                                    <p:cond delay="0"/>
                                  </p:stCondLst>
                                  <p:iterate type="lt">
                                    <p:tmPct val="5000"/>
                                  </p:iterate>
                                  <p:childTnLst>
                                    <p:set>
                                      <p:cBhvr>
                                        <p:cTn id="15" dur="1" fill="hold">
                                          <p:stCondLst>
                                            <p:cond delay="0"/>
                                          </p:stCondLst>
                                        </p:cTn>
                                        <p:tgtEl>
                                          <p:spTgt spid="11">
                                            <p:txEl>
                                              <p:pRg st="0" end="0"/>
                                            </p:txEl>
                                          </p:spTgt>
                                        </p:tgtEl>
                                        <p:attrNameLst>
                                          <p:attrName>style.visibility</p:attrName>
                                        </p:attrNameLst>
                                      </p:cBhvr>
                                      <p:to>
                                        <p:strVal val="visible"/>
                                      </p:to>
                                    </p:set>
                                    <p:animEffect transition="in" filter="fade">
                                      <p:cBhvr>
                                        <p:cTn id="16" dur="500"/>
                                        <p:tgtEl>
                                          <p:spTgt spid="11">
                                            <p:txEl>
                                              <p:pRg st="0" end="0"/>
                                            </p:txEl>
                                          </p:spTgt>
                                        </p:tgtEl>
                                      </p:cBhvr>
                                    </p:animEffect>
                                  </p:childTnLst>
                                </p:cTn>
                              </p:par>
                            </p:childTnLst>
                          </p:cTn>
                        </p:par>
                        <p:par>
                          <p:cTn id="17" fill="hold">
                            <p:stCondLst>
                              <p:cond delay="22325"/>
                            </p:stCondLst>
                            <p:childTnLst>
                              <p:par>
                                <p:cTn id="18" presetID="2" presetClass="entr" presetSubtype="4"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500" fill="hold"/>
                                        <p:tgtEl>
                                          <p:spTgt spid="2"/>
                                        </p:tgtEl>
                                        <p:attrNameLst>
                                          <p:attrName>ppt_x</p:attrName>
                                        </p:attrNameLst>
                                      </p:cBhvr>
                                      <p:tavLst>
                                        <p:tav tm="0">
                                          <p:val>
                                            <p:strVal val="#ppt_x"/>
                                          </p:val>
                                        </p:tav>
                                        <p:tav tm="100000">
                                          <p:val>
                                            <p:strVal val="#ppt_x"/>
                                          </p:val>
                                        </p:tav>
                                      </p:tavLst>
                                    </p:anim>
                                    <p:anim calcmode="lin" valueType="num">
                                      <p:cBhvr additive="base">
                                        <p:cTn id="21" dur="500" fill="hold"/>
                                        <p:tgtEl>
                                          <p:spTgt spid="2"/>
                                        </p:tgtEl>
                                        <p:attrNameLst>
                                          <p:attrName>ppt_y</p:attrName>
                                        </p:attrNameLst>
                                      </p:cBhvr>
                                      <p:tavLst>
                                        <p:tav tm="0">
                                          <p:val>
                                            <p:strVal val="1+#ppt_h/2"/>
                                          </p:val>
                                        </p:tav>
                                        <p:tav tm="100000">
                                          <p:val>
                                            <p:strVal val="#ppt_y"/>
                                          </p:val>
                                        </p:tav>
                                      </p:tavLst>
                                    </p:anim>
                                  </p:childTnLst>
                                </p:cTn>
                              </p:par>
                            </p:childTnLst>
                          </p:cTn>
                        </p:par>
                        <p:par>
                          <p:cTn id="22" fill="hold">
                            <p:stCondLst>
                              <p:cond delay="22825"/>
                            </p:stCondLst>
                            <p:childTnLst>
                              <p:par>
                                <p:cTn id="23" presetID="2" presetClass="entr" presetSubtype="4"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1" grpId="0" build="p" animBg="1"/>
      <p:bldGraphic spid="8" grpId="0">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 name="CuadroTexto 23">
            <a:extLst>
              <a:ext uri="{FF2B5EF4-FFF2-40B4-BE49-F238E27FC236}">
                <a16:creationId xmlns:a16="http://schemas.microsoft.com/office/drawing/2014/main" id="{8F7F4353-9848-462A-B328-2F50B54EC47D}"/>
              </a:ext>
            </a:extLst>
          </p:cNvPr>
          <p:cNvSpPr txBox="1"/>
          <p:nvPr/>
        </p:nvSpPr>
        <p:spPr>
          <a:xfrm>
            <a:off x="669355" y="368026"/>
            <a:ext cx="10853290" cy="64633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s-ES" b="1" dirty="0"/>
              <a:t>Pregunta 6</a:t>
            </a:r>
            <a:endParaRPr lang="es-EC" dirty="0"/>
          </a:p>
          <a:p>
            <a:r>
              <a:rPr lang="es-ES" dirty="0"/>
              <a:t>¿Cree </a:t>
            </a:r>
            <a:r>
              <a:rPr lang="es-ES" dirty="0" err="1"/>
              <a:t>Ud</a:t>
            </a:r>
            <a:r>
              <a:rPr lang="es-ES" dirty="0"/>
              <a:t> que el proceso de transformación de capacidades incentiva a la innovación militar?</a:t>
            </a:r>
            <a:endParaRPr lang="es-EC" dirty="0"/>
          </a:p>
        </p:txBody>
      </p:sp>
      <p:sp>
        <p:nvSpPr>
          <p:cNvPr id="11" name="CuadroTexto 10">
            <a:extLst>
              <a:ext uri="{FF2B5EF4-FFF2-40B4-BE49-F238E27FC236}">
                <a16:creationId xmlns:a16="http://schemas.microsoft.com/office/drawing/2014/main" id="{5B3675AF-C2B5-4D6B-87A3-6A750B7E3112}"/>
              </a:ext>
            </a:extLst>
          </p:cNvPr>
          <p:cNvSpPr txBox="1"/>
          <p:nvPr/>
        </p:nvSpPr>
        <p:spPr>
          <a:xfrm>
            <a:off x="796269" y="1779687"/>
            <a:ext cx="5872579" cy="424731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s-ES" dirty="0"/>
              <a:t>Existe una mayoría que considera que el proceso de transformación de capacidades incentiva a la innovación, cabe destacar que las respuestas afirmativas fueron mínimas, para complementar el análisis y en base a las entrevistas realizadas, se puede argumentar que le proceso de transformación es un proceso dado y se basa en una evaluación detallada de las capacidades, conformado por un equipo de expertos en la planificación y desarrollo de capacidades, sin embargo para la evaluación y al definición de las líneas de transformación se solicitó la ayuda de los estudiantes de la Academia de Guerra en donde se pudieron recoger estrategias y sugerencias innovadoras, muchas de las cuales se han aplicado, esta puede ser la respuesta a la alta frecuencia de la opción parcialmente.</a:t>
            </a:r>
            <a:endParaRPr lang="es-EC" dirty="0"/>
          </a:p>
          <a:p>
            <a:endParaRPr lang="es-EC" dirty="0"/>
          </a:p>
        </p:txBody>
      </p:sp>
      <p:graphicFrame>
        <p:nvGraphicFramePr>
          <p:cNvPr id="3" name="Tabla 2">
            <a:extLst>
              <a:ext uri="{FF2B5EF4-FFF2-40B4-BE49-F238E27FC236}">
                <a16:creationId xmlns:a16="http://schemas.microsoft.com/office/drawing/2014/main" id="{4B1CCC39-A851-41A0-8607-A520899B9E2A}"/>
              </a:ext>
            </a:extLst>
          </p:cNvPr>
          <p:cNvGraphicFramePr>
            <a:graphicFrameLocks noGrp="1"/>
          </p:cNvGraphicFramePr>
          <p:nvPr>
            <p:extLst>
              <p:ext uri="{D42A27DB-BD31-4B8C-83A1-F6EECF244321}">
                <p14:modId xmlns:p14="http://schemas.microsoft.com/office/powerpoint/2010/main" val="590648372"/>
              </p:ext>
            </p:extLst>
          </p:nvPr>
        </p:nvGraphicFramePr>
        <p:xfrm>
          <a:off x="7146059" y="1133993"/>
          <a:ext cx="4249672" cy="1306515"/>
        </p:xfrm>
        <a:graphic>
          <a:graphicData uri="http://schemas.openxmlformats.org/drawingml/2006/table">
            <a:tbl>
              <a:tblPr firstRow="1" firstCol="1" bandRow="1">
                <a:tableStyleId>{17292A2E-F333-43FB-9621-5CBBE7FDCDCB}</a:tableStyleId>
              </a:tblPr>
              <a:tblGrid>
                <a:gridCol w="1262455">
                  <a:extLst>
                    <a:ext uri="{9D8B030D-6E8A-4147-A177-3AD203B41FA5}">
                      <a16:colId xmlns:a16="http://schemas.microsoft.com/office/drawing/2014/main" val="2961754942"/>
                    </a:ext>
                  </a:extLst>
                </a:gridCol>
                <a:gridCol w="1635857">
                  <a:extLst>
                    <a:ext uri="{9D8B030D-6E8A-4147-A177-3AD203B41FA5}">
                      <a16:colId xmlns:a16="http://schemas.microsoft.com/office/drawing/2014/main" val="4243270724"/>
                    </a:ext>
                  </a:extLst>
                </a:gridCol>
                <a:gridCol w="1351360">
                  <a:extLst>
                    <a:ext uri="{9D8B030D-6E8A-4147-A177-3AD203B41FA5}">
                      <a16:colId xmlns:a16="http://schemas.microsoft.com/office/drawing/2014/main" val="4060082894"/>
                    </a:ext>
                  </a:extLst>
                </a:gridCol>
              </a:tblGrid>
              <a:tr h="161925">
                <a:tc>
                  <a:txBody>
                    <a:bodyPr/>
                    <a:lstStyle/>
                    <a:p>
                      <a:pPr indent="180340" algn="just">
                        <a:lnSpc>
                          <a:spcPct val="200000"/>
                        </a:lnSpc>
                      </a:pPr>
                      <a:r>
                        <a:rPr lang="es-ES" sz="1000" b="1">
                          <a:solidFill>
                            <a:srgbClr val="000000"/>
                          </a:solidFill>
                          <a:effectLst/>
                        </a:rPr>
                        <a:t>Respuestas</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just">
                        <a:lnSpc>
                          <a:spcPct val="200000"/>
                        </a:lnSpc>
                      </a:pPr>
                      <a:r>
                        <a:rPr lang="es-ES" sz="1000" b="1" dirty="0">
                          <a:solidFill>
                            <a:srgbClr val="000000"/>
                          </a:solidFill>
                          <a:effectLst/>
                        </a:rPr>
                        <a:t>Frecuencia (f)</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just">
                        <a:lnSpc>
                          <a:spcPct val="200000"/>
                        </a:lnSpc>
                      </a:pPr>
                      <a:r>
                        <a:rPr lang="es-ES" sz="1000" b="1">
                          <a:solidFill>
                            <a:srgbClr val="000000"/>
                          </a:solidFill>
                          <a:effectLst/>
                        </a:rPr>
                        <a:t>Porcentaje</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580696763"/>
                  </a:ext>
                </a:extLst>
              </a:tr>
              <a:tr h="161925">
                <a:tc>
                  <a:txBody>
                    <a:bodyPr/>
                    <a:lstStyle/>
                    <a:p>
                      <a:pPr indent="180340" algn="just">
                        <a:lnSpc>
                          <a:spcPct val="200000"/>
                        </a:lnSpc>
                      </a:pPr>
                      <a:r>
                        <a:rPr lang="es-ES" sz="1000">
                          <a:solidFill>
                            <a:srgbClr val="000000"/>
                          </a:solidFill>
                          <a:effectLst/>
                        </a:rPr>
                        <a:t>totalmente</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pPr>
                      <a:r>
                        <a:rPr lang="es-ES" sz="1000">
                          <a:solidFill>
                            <a:srgbClr val="000000"/>
                          </a:solidFill>
                          <a:effectLst/>
                        </a:rPr>
                        <a:t>5</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pPr>
                      <a:r>
                        <a:rPr lang="es-ES" sz="1000" dirty="0">
                          <a:solidFill>
                            <a:srgbClr val="000000"/>
                          </a:solidFill>
                          <a:effectLst/>
                        </a:rPr>
                        <a:t>6%</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402874991"/>
                  </a:ext>
                </a:extLst>
              </a:tr>
              <a:tr h="161925">
                <a:tc>
                  <a:txBody>
                    <a:bodyPr/>
                    <a:lstStyle/>
                    <a:p>
                      <a:pPr indent="180340" algn="just">
                        <a:lnSpc>
                          <a:spcPct val="200000"/>
                        </a:lnSpc>
                      </a:pPr>
                      <a:r>
                        <a:rPr lang="es-ES" sz="1000">
                          <a:solidFill>
                            <a:srgbClr val="000000"/>
                          </a:solidFill>
                          <a:effectLst/>
                        </a:rPr>
                        <a:t>parcialmente</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pPr>
                      <a:r>
                        <a:rPr lang="es-ES" sz="1000" dirty="0">
                          <a:solidFill>
                            <a:srgbClr val="000000"/>
                          </a:solidFill>
                          <a:effectLst/>
                        </a:rPr>
                        <a:t>61</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pPr>
                      <a:r>
                        <a:rPr lang="es-ES" sz="1000">
                          <a:solidFill>
                            <a:srgbClr val="000000"/>
                          </a:solidFill>
                          <a:effectLst/>
                        </a:rPr>
                        <a:t>66%</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457010000"/>
                  </a:ext>
                </a:extLst>
              </a:tr>
              <a:tr h="161925">
                <a:tc>
                  <a:txBody>
                    <a:bodyPr/>
                    <a:lstStyle/>
                    <a:p>
                      <a:pPr indent="180340" algn="just">
                        <a:lnSpc>
                          <a:spcPct val="200000"/>
                        </a:lnSpc>
                      </a:pPr>
                      <a:r>
                        <a:rPr lang="es-ES" sz="1000">
                          <a:solidFill>
                            <a:srgbClr val="000000"/>
                          </a:solidFill>
                          <a:effectLst/>
                        </a:rPr>
                        <a:t>no</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pPr>
                      <a:r>
                        <a:rPr lang="es-ES" sz="1000">
                          <a:solidFill>
                            <a:srgbClr val="000000"/>
                          </a:solidFill>
                          <a:effectLst/>
                        </a:rPr>
                        <a:t>26</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pPr>
                      <a:r>
                        <a:rPr lang="es-ES" sz="1000">
                          <a:solidFill>
                            <a:srgbClr val="000000"/>
                          </a:solidFill>
                          <a:effectLst/>
                        </a:rPr>
                        <a:t>28%</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650703424"/>
                  </a:ext>
                </a:extLst>
              </a:tr>
              <a:tr h="161925">
                <a:tc>
                  <a:txBody>
                    <a:bodyPr/>
                    <a:lstStyle/>
                    <a:p>
                      <a:pPr indent="180340" algn="just">
                        <a:lnSpc>
                          <a:spcPct val="200000"/>
                        </a:lnSpc>
                      </a:pPr>
                      <a:r>
                        <a:rPr lang="es-ES" sz="1000" b="1">
                          <a:solidFill>
                            <a:srgbClr val="000000"/>
                          </a:solidFill>
                          <a:effectLst/>
                        </a:rPr>
                        <a:t>Total</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pPr>
                      <a:r>
                        <a:rPr lang="es-ES" sz="1000" b="1">
                          <a:solidFill>
                            <a:srgbClr val="000000"/>
                          </a:solidFill>
                          <a:effectLst/>
                        </a:rPr>
                        <a:t>92</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pPr>
                      <a:r>
                        <a:rPr lang="es-ES" sz="1000" b="1" dirty="0">
                          <a:solidFill>
                            <a:srgbClr val="000000"/>
                          </a:solidFill>
                          <a:effectLst/>
                        </a:rPr>
                        <a:t>100%</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977945401"/>
                  </a:ext>
                </a:extLst>
              </a:tr>
            </a:tbl>
          </a:graphicData>
        </a:graphic>
      </p:graphicFrame>
      <p:graphicFrame>
        <p:nvGraphicFramePr>
          <p:cNvPr id="8" name="Gráfico 7">
            <a:extLst>
              <a:ext uri="{FF2B5EF4-FFF2-40B4-BE49-F238E27FC236}">
                <a16:creationId xmlns:a16="http://schemas.microsoft.com/office/drawing/2014/main" id="{0BF79D22-07FF-427D-AB7C-3CE7ABCD838C}"/>
              </a:ext>
            </a:extLst>
          </p:cNvPr>
          <p:cNvGraphicFramePr/>
          <p:nvPr>
            <p:extLst>
              <p:ext uri="{D42A27DB-BD31-4B8C-83A1-F6EECF244321}">
                <p14:modId xmlns:p14="http://schemas.microsoft.com/office/powerpoint/2010/main" val="1499021456"/>
              </p:ext>
            </p:extLst>
          </p:nvPr>
        </p:nvGraphicFramePr>
        <p:xfrm>
          <a:off x="7146059" y="2560144"/>
          <a:ext cx="4249672" cy="267687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2481056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iterate type="lt">
                                    <p:tmPct val="5000"/>
                                  </p:iterate>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2650"/>
                            </p:stCondLst>
                            <p:childTnLst>
                              <p:par>
                                <p:cTn id="10" presetID="10" presetClass="entr" presetSubtype="0" fill="hold" grpId="0" nodeType="afterEffect">
                                  <p:stCondLst>
                                    <p:cond delay="0"/>
                                  </p:stCondLst>
                                  <p:childTnLst>
                                    <p:set>
                                      <p:cBhvr>
                                        <p:cTn id="11" dur="1" fill="hold">
                                          <p:stCondLst>
                                            <p:cond delay="0"/>
                                          </p:stCondLst>
                                        </p:cTn>
                                        <p:tgtEl>
                                          <p:spTgt spid="11">
                                            <p:bg/>
                                          </p:spTgt>
                                        </p:tgtEl>
                                        <p:attrNameLst>
                                          <p:attrName>style.visibility</p:attrName>
                                        </p:attrNameLst>
                                      </p:cBhvr>
                                      <p:to>
                                        <p:strVal val="visible"/>
                                      </p:to>
                                    </p:set>
                                    <p:animEffect transition="in" filter="fade">
                                      <p:cBhvr>
                                        <p:cTn id="12" dur="500"/>
                                        <p:tgtEl>
                                          <p:spTgt spid="11">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5000"/>
                                  </p:iterate>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fade">
                                      <p:cBhvr>
                                        <p:cTn id="17" dur="500"/>
                                        <p:tgtEl>
                                          <p:spTgt spid="11">
                                            <p:txEl>
                                              <p:pRg st="0" end="0"/>
                                            </p:txEl>
                                          </p:spTgt>
                                        </p:tgtEl>
                                      </p:cBhvr>
                                    </p:animEffect>
                                  </p:childTnLst>
                                </p:cTn>
                              </p:par>
                            </p:childTnLst>
                          </p:cTn>
                        </p:par>
                        <p:par>
                          <p:cTn id="18" fill="hold">
                            <p:stCondLst>
                              <p:cond delay="16900"/>
                            </p:stCondLst>
                            <p:childTnLst>
                              <p:par>
                                <p:cTn id="19" presetID="2" presetClass="entr" presetSubtype="4"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childTnLst>
                          </p:cTn>
                        </p:par>
                        <p:par>
                          <p:cTn id="23" fill="hold">
                            <p:stCondLst>
                              <p:cond delay="17400"/>
                            </p:stCondLst>
                            <p:childTnLst>
                              <p:par>
                                <p:cTn id="24" presetID="2" presetClass="entr" presetSubtype="4" fill="hold" grpId="0" nodeType="after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1" grpId="0" build="p" animBg="1"/>
      <p:bldGraphic spid="8" grpId="0">
        <p:bldAsOne/>
      </p:bldGraphic>
    </p:bld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 name="CuadroTexto 23">
            <a:extLst>
              <a:ext uri="{FF2B5EF4-FFF2-40B4-BE49-F238E27FC236}">
                <a16:creationId xmlns:a16="http://schemas.microsoft.com/office/drawing/2014/main" id="{8F7F4353-9848-462A-B328-2F50B54EC47D}"/>
              </a:ext>
            </a:extLst>
          </p:cNvPr>
          <p:cNvSpPr txBox="1"/>
          <p:nvPr/>
        </p:nvSpPr>
        <p:spPr>
          <a:xfrm>
            <a:off x="542441" y="210663"/>
            <a:ext cx="10853290" cy="92333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s-ES" b="1" dirty="0"/>
              <a:t>Pregunta 7</a:t>
            </a:r>
            <a:endParaRPr lang="es-EC" dirty="0"/>
          </a:p>
          <a:p>
            <a:r>
              <a:rPr lang="es-ES" dirty="0"/>
              <a:t>¿Cree Usted que el desarrollo de estrategias para fomentar la innovación militar puede incidir positivamente en el mejoramiento institucional impulsado por el proceso de transformación de capacidades?</a:t>
            </a:r>
            <a:endParaRPr lang="es-EC" dirty="0"/>
          </a:p>
        </p:txBody>
      </p:sp>
      <p:sp>
        <p:nvSpPr>
          <p:cNvPr id="11" name="CuadroTexto 10">
            <a:extLst>
              <a:ext uri="{FF2B5EF4-FFF2-40B4-BE49-F238E27FC236}">
                <a16:creationId xmlns:a16="http://schemas.microsoft.com/office/drawing/2014/main" id="{5B3675AF-C2B5-4D6B-87A3-6A750B7E3112}"/>
              </a:ext>
            </a:extLst>
          </p:cNvPr>
          <p:cNvSpPr txBox="1"/>
          <p:nvPr/>
        </p:nvSpPr>
        <p:spPr>
          <a:xfrm>
            <a:off x="796269" y="1779687"/>
            <a:ext cx="5872579" cy="2585323"/>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s-ES" dirty="0"/>
              <a:t>Como se puede apreciar solo una minoría considera que el desarrollo de estrategias para fomentar la innovación militar no puede incidir positivamente en el mejoramiento institucional impulsado por el proceso de transformación de capacidades, es decir la mayoría de la muestra considera a la innovación como positiva para alcanzar un mejoramiento institucional, el cual debe ser un proceso que se realimente y evalué alternativas en el transcurso del tiempo para que los cambios alcanzados puedan perdurar .</a:t>
            </a:r>
            <a:endParaRPr lang="es-EC" dirty="0"/>
          </a:p>
        </p:txBody>
      </p:sp>
      <p:graphicFrame>
        <p:nvGraphicFramePr>
          <p:cNvPr id="2" name="Tabla 1">
            <a:extLst>
              <a:ext uri="{FF2B5EF4-FFF2-40B4-BE49-F238E27FC236}">
                <a16:creationId xmlns:a16="http://schemas.microsoft.com/office/drawing/2014/main" id="{B553FB30-2B97-4115-AB9B-8874E0F3ABC0}"/>
              </a:ext>
            </a:extLst>
          </p:cNvPr>
          <p:cNvGraphicFramePr>
            <a:graphicFrameLocks noGrp="1"/>
          </p:cNvGraphicFramePr>
          <p:nvPr>
            <p:extLst>
              <p:ext uri="{D42A27DB-BD31-4B8C-83A1-F6EECF244321}">
                <p14:modId xmlns:p14="http://schemas.microsoft.com/office/powerpoint/2010/main" val="1078648362"/>
              </p:ext>
            </p:extLst>
          </p:nvPr>
        </p:nvGraphicFramePr>
        <p:xfrm>
          <a:off x="7469331" y="1364902"/>
          <a:ext cx="3926399" cy="1568135"/>
        </p:xfrm>
        <a:graphic>
          <a:graphicData uri="http://schemas.openxmlformats.org/drawingml/2006/table">
            <a:tbl>
              <a:tblPr firstRow="1" firstCol="1" bandRow="1">
                <a:tableStyleId>{17292A2E-F333-43FB-9621-5CBBE7FDCDCB}</a:tableStyleId>
              </a:tblPr>
              <a:tblGrid>
                <a:gridCol w="1166420">
                  <a:extLst>
                    <a:ext uri="{9D8B030D-6E8A-4147-A177-3AD203B41FA5}">
                      <a16:colId xmlns:a16="http://schemas.microsoft.com/office/drawing/2014/main" val="904818364"/>
                    </a:ext>
                  </a:extLst>
                </a:gridCol>
                <a:gridCol w="1511417">
                  <a:extLst>
                    <a:ext uri="{9D8B030D-6E8A-4147-A177-3AD203B41FA5}">
                      <a16:colId xmlns:a16="http://schemas.microsoft.com/office/drawing/2014/main" val="3004681929"/>
                    </a:ext>
                  </a:extLst>
                </a:gridCol>
                <a:gridCol w="1248562">
                  <a:extLst>
                    <a:ext uri="{9D8B030D-6E8A-4147-A177-3AD203B41FA5}">
                      <a16:colId xmlns:a16="http://schemas.microsoft.com/office/drawing/2014/main" val="1269270342"/>
                    </a:ext>
                  </a:extLst>
                </a:gridCol>
              </a:tblGrid>
              <a:tr h="161925">
                <a:tc>
                  <a:txBody>
                    <a:bodyPr/>
                    <a:lstStyle/>
                    <a:p>
                      <a:pPr indent="180340" algn="just">
                        <a:lnSpc>
                          <a:spcPct val="200000"/>
                        </a:lnSpc>
                      </a:pPr>
                      <a:r>
                        <a:rPr lang="es-ES" sz="1200" b="1">
                          <a:solidFill>
                            <a:srgbClr val="000000"/>
                          </a:solidFill>
                          <a:effectLst/>
                        </a:rPr>
                        <a:t>Respuestas</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just">
                        <a:lnSpc>
                          <a:spcPct val="200000"/>
                        </a:lnSpc>
                      </a:pPr>
                      <a:r>
                        <a:rPr lang="es-ES" sz="1200" b="1">
                          <a:solidFill>
                            <a:srgbClr val="000000"/>
                          </a:solidFill>
                          <a:effectLst/>
                        </a:rPr>
                        <a:t>Frecuencia (f)</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just">
                        <a:lnSpc>
                          <a:spcPct val="200000"/>
                        </a:lnSpc>
                      </a:pPr>
                      <a:r>
                        <a:rPr lang="es-ES" sz="1200" b="1">
                          <a:solidFill>
                            <a:srgbClr val="000000"/>
                          </a:solidFill>
                          <a:effectLst/>
                        </a:rPr>
                        <a:t>Porcentaje</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914420733"/>
                  </a:ext>
                </a:extLst>
              </a:tr>
              <a:tr h="161925">
                <a:tc>
                  <a:txBody>
                    <a:bodyPr/>
                    <a:lstStyle/>
                    <a:p>
                      <a:pPr indent="180340" algn="just">
                        <a:lnSpc>
                          <a:spcPct val="200000"/>
                        </a:lnSpc>
                      </a:pPr>
                      <a:r>
                        <a:rPr lang="es-ES" sz="1200">
                          <a:solidFill>
                            <a:srgbClr val="000000"/>
                          </a:solidFill>
                          <a:effectLst/>
                        </a:rPr>
                        <a:t>Sí</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pPr>
                      <a:r>
                        <a:rPr lang="es-ES" sz="1200">
                          <a:solidFill>
                            <a:srgbClr val="000000"/>
                          </a:solidFill>
                          <a:effectLst/>
                        </a:rPr>
                        <a:t>69</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pPr>
                      <a:r>
                        <a:rPr lang="es-ES" sz="1200">
                          <a:solidFill>
                            <a:srgbClr val="000000"/>
                          </a:solidFill>
                          <a:effectLst/>
                        </a:rPr>
                        <a:t>75%</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065351874"/>
                  </a:ext>
                </a:extLst>
              </a:tr>
              <a:tr h="161925">
                <a:tc>
                  <a:txBody>
                    <a:bodyPr/>
                    <a:lstStyle/>
                    <a:p>
                      <a:pPr indent="180340" algn="just">
                        <a:lnSpc>
                          <a:spcPct val="200000"/>
                        </a:lnSpc>
                      </a:pPr>
                      <a:r>
                        <a:rPr lang="es-ES" sz="1200">
                          <a:solidFill>
                            <a:srgbClr val="000000"/>
                          </a:solidFill>
                          <a:effectLst/>
                        </a:rPr>
                        <a:t>No</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pPr>
                      <a:r>
                        <a:rPr lang="es-ES" sz="1200">
                          <a:solidFill>
                            <a:srgbClr val="000000"/>
                          </a:solidFill>
                          <a:effectLst/>
                        </a:rPr>
                        <a:t>5</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pPr>
                      <a:r>
                        <a:rPr lang="es-ES" sz="1200">
                          <a:solidFill>
                            <a:srgbClr val="000000"/>
                          </a:solidFill>
                          <a:effectLst/>
                        </a:rPr>
                        <a:t>5%</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902810373"/>
                  </a:ext>
                </a:extLst>
              </a:tr>
              <a:tr h="161925">
                <a:tc>
                  <a:txBody>
                    <a:bodyPr/>
                    <a:lstStyle/>
                    <a:p>
                      <a:pPr indent="180340" algn="just">
                        <a:lnSpc>
                          <a:spcPct val="200000"/>
                        </a:lnSpc>
                      </a:pPr>
                      <a:r>
                        <a:rPr lang="es-ES" sz="1200">
                          <a:solidFill>
                            <a:srgbClr val="000000"/>
                          </a:solidFill>
                          <a:effectLst/>
                        </a:rPr>
                        <a:t>Parcialmente</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pPr>
                      <a:r>
                        <a:rPr lang="es-ES" sz="1200">
                          <a:solidFill>
                            <a:srgbClr val="000000"/>
                          </a:solidFill>
                          <a:effectLst/>
                        </a:rPr>
                        <a:t>18</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pPr>
                      <a:r>
                        <a:rPr lang="es-ES" sz="1200">
                          <a:solidFill>
                            <a:srgbClr val="000000"/>
                          </a:solidFill>
                          <a:effectLst/>
                        </a:rPr>
                        <a:t>20%</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534656"/>
                  </a:ext>
                </a:extLst>
              </a:tr>
              <a:tr h="161925">
                <a:tc>
                  <a:txBody>
                    <a:bodyPr/>
                    <a:lstStyle/>
                    <a:p>
                      <a:pPr indent="180340" algn="just">
                        <a:lnSpc>
                          <a:spcPct val="200000"/>
                        </a:lnSpc>
                      </a:pPr>
                      <a:r>
                        <a:rPr lang="es-ES" sz="1200" b="1">
                          <a:solidFill>
                            <a:srgbClr val="000000"/>
                          </a:solidFill>
                          <a:effectLst/>
                        </a:rPr>
                        <a:t>Total</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pPr>
                      <a:r>
                        <a:rPr lang="es-ES" sz="1200" b="1">
                          <a:solidFill>
                            <a:srgbClr val="000000"/>
                          </a:solidFill>
                          <a:effectLst/>
                        </a:rPr>
                        <a:t>92</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pPr>
                      <a:r>
                        <a:rPr lang="es-ES" sz="1200" b="1" dirty="0">
                          <a:solidFill>
                            <a:srgbClr val="000000"/>
                          </a:solidFill>
                          <a:effectLst/>
                        </a:rPr>
                        <a:t>100%</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134451947"/>
                  </a:ext>
                </a:extLst>
              </a:tr>
            </a:tbl>
          </a:graphicData>
        </a:graphic>
      </p:graphicFrame>
      <p:graphicFrame>
        <p:nvGraphicFramePr>
          <p:cNvPr id="7" name="Gráfico 6">
            <a:extLst>
              <a:ext uri="{FF2B5EF4-FFF2-40B4-BE49-F238E27FC236}">
                <a16:creationId xmlns:a16="http://schemas.microsoft.com/office/drawing/2014/main" id="{C5C8E7A0-8011-4681-BA41-743AB8C9DDC3}"/>
              </a:ext>
            </a:extLst>
          </p:cNvPr>
          <p:cNvGraphicFramePr/>
          <p:nvPr>
            <p:extLst>
              <p:ext uri="{D42A27DB-BD31-4B8C-83A1-F6EECF244321}">
                <p14:modId xmlns:p14="http://schemas.microsoft.com/office/powerpoint/2010/main" val="1938788018"/>
              </p:ext>
            </p:extLst>
          </p:nvPr>
        </p:nvGraphicFramePr>
        <p:xfrm>
          <a:off x="7331632" y="3322309"/>
          <a:ext cx="4201795" cy="242760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32804009"/>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iterate type="lt">
                                    <p:tmPct val="5000"/>
                                  </p:iterate>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5050"/>
                            </p:stCondLst>
                            <p:childTnLst>
                              <p:par>
                                <p:cTn id="10" presetID="10" presetClass="entr" presetSubtype="0" fill="hold" grpId="0" nodeType="afterEffect">
                                  <p:stCondLst>
                                    <p:cond delay="0"/>
                                  </p:stCondLst>
                                  <p:childTnLst>
                                    <p:set>
                                      <p:cBhvr>
                                        <p:cTn id="11" dur="1" fill="hold">
                                          <p:stCondLst>
                                            <p:cond delay="0"/>
                                          </p:stCondLst>
                                        </p:cTn>
                                        <p:tgtEl>
                                          <p:spTgt spid="11">
                                            <p:bg/>
                                          </p:spTgt>
                                        </p:tgtEl>
                                        <p:attrNameLst>
                                          <p:attrName>style.visibility</p:attrName>
                                        </p:attrNameLst>
                                      </p:cBhvr>
                                      <p:to>
                                        <p:strVal val="visible"/>
                                      </p:to>
                                    </p:set>
                                    <p:animEffect transition="in" filter="fade">
                                      <p:cBhvr>
                                        <p:cTn id="12" dur="500"/>
                                        <p:tgtEl>
                                          <p:spTgt spid="11">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5000"/>
                                  </p:iterate>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fade">
                                      <p:cBhvr>
                                        <p:cTn id="17" dur="500"/>
                                        <p:tgtEl>
                                          <p:spTgt spid="11">
                                            <p:txEl>
                                              <p:pRg st="0" end="0"/>
                                            </p:txEl>
                                          </p:spTgt>
                                        </p:tgtEl>
                                      </p:cBhvr>
                                    </p:animEffect>
                                  </p:childTnLst>
                                </p:cTn>
                              </p:par>
                            </p:childTnLst>
                          </p:cTn>
                        </p:par>
                        <p:par>
                          <p:cTn id="18" fill="hold">
                            <p:stCondLst>
                              <p:cond delay="11225"/>
                            </p:stCondLst>
                            <p:childTnLst>
                              <p:par>
                                <p:cTn id="19" presetID="2" presetClass="entr" presetSubtype="4"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par>
                          <p:cTn id="23" fill="hold">
                            <p:stCondLst>
                              <p:cond delay="11725"/>
                            </p:stCondLst>
                            <p:childTnLst>
                              <p:par>
                                <p:cTn id="24" presetID="2" presetClass="entr" presetSubtype="4" fill="hold" grpId="0" nodeType="after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ppt_x"/>
                                          </p:val>
                                        </p:tav>
                                        <p:tav tm="100000">
                                          <p:val>
                                            <p:strVal val="#ppt_x"/>
                                          </p:val>
                                        </p:tav>
                                      </p:tavLst>
                                    </p:anim>
                                    <p:anim calcmode="lin" valueType="num">
                                      <p:cBhvr additive="base">
                                        <p:cTn id="2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1" grpId="0" build="p" animBg="1"/>
      <p:bldGraphic spid="7" grpId="0">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 name="CuadroTexto 23">
            <a:extLst>
              <a:ext uri="{FF2B5EF4-FFF2-40B4-BE49-F238E27FC236}">
                <a16:creationId xmlns:a16="http://schemas.microsoft.com/office/drawing/2014/main" id="{8F7F4353-9848-462A-B328-2F50B54EC47D}"/>
              </a:ext>
            </a:extLst>
          </p:cNvPr>
          <p:cNvSpPr txBox="1"/>
          <p:nvPr/>
        </p:nvSpPr>
        <p:spPr>
          <a:xfrm>
            <a:off x="542441" y="210663"/>
            <a:ext cx="10853290" cy="92333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s-ES" b="1" dirty="0"/>
              <a:t>Pregunta 8</a:t>
            </a:r>
            <a:endParaRPr lang="es-EC" dirty="0"/>
          </a:p>
          <a:p>
            <a:r>
              <a:rPr lang="es-ES" dirty="0"/>
              <a:t>¿Cree </a:t>
            </a:r>
            <a:r>
              <a:rPr lang="es-ES" dirty="0" err="1"/>
              <a:t>Ud</a:t>
            </a:r>
            <a:r>
              <a:rPr lang="es-ES" dirty="0"/>
              <a:t> que sería viable la implementación de estrategias de mejora para la transformación de capacidades basadas en el liderazgo innovador?</a:t>
            </a:r>
            <a:endParaRPr lang="es-EC" dirty="0"/>
          </a:p>
        </p:txBody>
      </p:sp>
      <p:sp>
        <p:nvSpPr>
          <p:cNvPr id="11" name="CuadroTexto 10">
            <a:extLst>
              <a:ext uri="{FF2B5EF4-FFF2-40B4-BE49-F238E27FC236}">
                <a16:creationId xmlns:a16="http://schemas.microsoft.com/office/drawing/2014/main" id="{5B3675AF-C2B5-4D6B-87A3-6A750B7E3112}"/>
              </a:ext>
            </a:extLst>
          </p:cNvPr>
          <p:cNvSpPr txBox="1"/>
          <p:nvPr/>
        </p:nvSpPr>
        <p:spPr>
          <a:xfrm>
            <a:off x="796269" y="1779687"/>
            <a:ext cx="5872579" cy="3139321"/>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s-ES" dirty="0"/>
              <a:t>Como se puede apreciar la gran mayoría considera que es viable la implementación de estrategias de mejora para la transformación de capacidades basadas en el liderazgo innovador, fundamentalmente porque la muestra tiene relación directa con la concepción de liderazgo e innovación y ha sido parte activa del proceso de transformación de capacidades del ejército. En este sentido el aporte que los oficiales de la Academia de Guerra, es fundamental por la experiencia académica y laboral en la institución por ello su participación en la transformación de capacidades da pautas para que la innovación militar surja de la propia institución.</a:t>
            </a:r>
            <a:endParaRPr lang="es-EC" dirty="0"/>
          </a:p>
        </p:txBody>
      </p:sp>
      <p:graphicFrame>
        <p:nvGraphicFramePr>
          <p:cNvPr id="3" name="Tabla 2">
            <a:extLst>
              <a:ext uri="{FF2B5EF4-FFF2-40B4-BE49-F238E27FC236}">
                <a16:creationId xmlns:a16="http://schemas.microsoft.com/office/drawing/2014/main" id="{E46EFC98-56DB-433A-A261-D42093C62039}"/>
              </a:ext>
            </a:extLst>
          </p:cNvPr>
          <p:cNvGraphicFramePr>
            <a:graphicFrameLocks noGrp="1"/>
          </p:cNvGraphicFramePr>
          <p:nvPr>
            <p:extLst>
              <p:ext uri="{D42A27DB-BD31-4B8C-83A1-F6EECF244321}">
                <p14:modId xmlns:p14="http://schemas.microsoft.com/office/powerpoint/2010/main" val="3820069300"/>
              </p:ext>
            </p:extLst>
          </p:nvPr>
        </p:nvGraphicFramePr>
        <p:xfrm>
          <a:off x="7595869" y="1454339"/>
          <a:ext cx="3799861" cy="731520"/>
        </p:xfrm>
        <a:graphic>
          <a:graphicData uri="http://schemas.openxmlformats.org/drawingml/2006/table">
            <a:tbl>
              <a:tblPr firstRow="1" firstCol="1" bandRow="1">
                <a:tableStyleId>{17292A2E-F333-43FB-9621-5CBBE7FDCDCB}</a:tableStyleId>
              </a:tblPr>
              <a:tblGrid>
                <a:gridCol w="1128829">
                  <a:extLst>
                    <a:ext uri="{9D8B030D-6E8A-4147-A177-3AD203B41FA5}">
                      <a16:colId xmlns:a16="http://schemas.microsoft.com/office/drawing/2014/main" val="3441201738"/>
                    </a:ext>
                  </a:extLst>
                </a:gridCol>
                <a:gridCol w="1462708">
                  <a:extLst>
                    <a:ext uri="{9D8B030D-6E8A-4147-A177-3AD203B41FA5}">
                      <a16:colId xmlns:a16="http://schemas.microsoft.com/office/drawing/2014/main" val="826239136"/>
                    </a:ext>
                  </a:extLst>
                </a:gridCol>
                <a:gridCol w="1208324">
                  <a:extLst>
                    <a:ext uri="{9D8B030D-6E8A-4147-A177-3AD203B41FA5}">
                      <a16:colId xmlns:a16="http://schemas.microsoft.com/office/drawing/2014/main" val="554381168"/>
                    </a:ext>
                  </a:extLst>
                </a:gridCol>
              </a:tblGrid>
              <a:tr h="128239">
                <a:tc>
                  <a:txBody>
                    <a:bodyPr/>
                    <a:lstStyle/>
                    <a:p>
                      <a:pPr indent="180340" algn="just">
                        <a:lnSpc>
                          <a:spcPct val="100000"/>
                        </a:lnSpc>
                      </a:pPr>
                      <a:r>
                        <a:rPr lang="es-ES" sz="1200">
                          <a:effectLst/>
                        </a:rPr>
                        <a:t>Respuestas</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just">
                        <a:lnSpc>
                          <a:spcPct val="100000"/>
                        </a:lnSpc>
                      </a:pPr>
                      <a:r>
                        <a:rPr lang="es-ES" sz="1200">
                          <a:effectLst/>
                        </a:rPr>
                        <a:t>Frecuencia (f)</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just">
                        <a:lnSpc>
                          <a:spcPct val="100000"/>
                        </a:lnSpc>
                      </a:pPr>
                      <a:r>
                        <a:rPr lang="es-ES" sz="1200">
                          <a:effectLst/>
                        </a:rPr>
                        <a:t>Porcentaje</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744970370"/>
                  </a:ext>
                </a:extLst>
              </a:tr>
              <a:tr h="161925">
                <a:tc>
                  <a:txBody>
                    <a:bodyPr/>
                    <a:lstStyle/>
                    <a:p>
                      <a:pPr indent="180340" algn="just">
                        <a:lnSpc>
                          <a:spcPct val="100000"/>
                        </a:lnSpc>
                      </a:pPr>
                      <a:r>
                        <a:rPr lang="es-ES" sz="1200">
                          <a:effectLst/>
                        </a:rPr>
                        <a:t>Sí</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100000"/>
                        </a:lnSpc>
                      </a:pPr>
                      <a:r>
                        <a:rPr lang="es-ES" sz="1200">
                          <a:effectLst/>
                        </a:rPr>
                        <a:t>89</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100000"/>
                        </a:lnSpc>
                      </a:pPr>
                      <a:r>
                        <a:rPr lang="es-ES" sz="1200">
                          <a:effectLst/>
                        </a:rPr>
                        <a:t>97%</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982350386"/>
                  </a:ext>
                </a:extLst>
              </a:tr>
              <a:tr h="161925">
                <a:tc>
                  <a:txBody>
                    <a:bodyPr/>
                    <a:lstStyle/>
                    <a:p>
                      <a:pPr indent="180340" algn="just">
                        <a:lnSpc>
                          <a:spcPct val="100000"/>
                        </a:lnSpc>
                      </a:pPr>
                      <a:r>
                        <a:rPr lang="es-ES" sz="1200">
                          <a:effectLst/>
                        </a:rPr>
                        <a:t>No</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100000"/>
                        </a:lnSpc>
                      </a:pPr>
                      <a:r>
                        <a:rPr lang="es-ES" sz="1200">
                          <a:effectLst/>
                        </a:rPr>
                        <a:t>3</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100000"/>
                        </a:lnSpc>
                      </a:pPr>
                      <a:r>
                        <a:rPr lang="es-ES" sz="1200">
                          <a:effectLst/>
                        </a:rPr>
                        <a:t>3%</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251415587"/>
                  </a:ext>
                </a:extLst>
              </a:tr>
              <a:tr h="161925">
                <a:tc>
                  <a:txBody>
                    <a:bodyPr/>
                    <a:lstStyle/>
                    <a:p>
                      <a:pPr indent="180340" algn="just">
                        <a:lnSpc>
                          <a:spcPct val="100000"/>
                        </a:lnSpc>
                      </a:pPr>
                      <a:r>
                        <a:rPr lang="es-ES" sz="1200">
                          <a:effectLst/>
                        </a:rPr>
                        <a:t>Total</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100000"/>
                        </a:lnSpc>
                      </a:pPr>
                      <a:r>
                        <a:rPr lang="es-ES" sz="1200">
                          <a:effectLst/>
                        </a:rPr>
                        <a:t>92</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100000"/>
                        </a:lnSpc>
                      </a:pPr>
                      <a:r>
                        <a:rPr lang="es-ES" sz="1200" dirty="0">
                          <a:effectLst/>
                        </a:rPr>
                        <a:t>100%</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560721404"/>
                  </a:ext>
                </a:extLst>
              </a:tr>
            </a:tbl>
          </a:graphicData>
        </a:graphic>
      </p:graphicFrame>
      <p:graphicFrame>
        <p:nvGraphicFramePr>
          <p:cNvPr id="8" name="Gráfico 7">
            <a:extLst>
              <a:ext uri="{FF2B5EF4-FFF2-40B4-BE49-F238E27FC236}">
                <a16:creationId xmlns:a16="http://schemas.microsoft.com/office/drawing/2014/main" id="{436CAE4A-AD14-4340-AEFB-9CAE535E26D5}"/>
              </a:ext>
            </a:extLst>
          </p:cNvPr>
          <p:cNvGraphicFramePr/>
          <p:nvPr>
            <p:extLst>
              <p:ext uri="{D42A27DB-BD31-4B8C-83A1-F6EECF244321}">
                <p14:modId xmlns:p14="http://schemas.microsoft.com/office/powerpoint/2010/main" val="3887407336"/>
              </p:ext>
            </p:extLst>
          </p:nvPr>
        </p:nvGraphicFramePr>
        <p:xfrm>
          <a:off x="7595869" y="2555748"/>
          <a:ext cx="3799860" cy="31409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65099305"/>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iterate type="lt">
                                    <p:tmPct val="5000"/>
                                  </p:iterate>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3725"/>
                            </p:stCondLst>
                            <p:childTnLst>
                              <p:par>
                                <p:cTn id="10" presetID="10" presetClass="entr" presetSubtype="0" fill="hold" grpId="0" nodeType="afterEffect">
                                  <p:stCondLst>
                                    <p:cond delay="0"/>
                                  </p:stCondLst>
                                  <p:childTnLst>
                                    <p:set>
                                      <p:cBhvr>
                                        <p:cTn id="11" dur="1" fill="hold">
                                          <p:stCondLst>
                                            <p:cond delay="0"/>
                                          </p:stCondLst>
                                        </p:cTn>
                                        <p:tgtEl>
                                          <p:spTgt spid="11">
                                            <p:bg/>
                                          </p:spTgt>
                                        </p:tgtEl>
                                        <p:attrNameLst>
                                          <p:attrName>style.visibility</p:attrName>
                                        </p:attrNameLst>
                                      </p:cBhvr>
                                      <p:to>
                                        <p:strVal val="visible"/>
                                      </p:to>
                                    </p:set>
                                    <p:animEffect transition="in" filter="fade">
                                      <p:cBhvr>
                                        <p:cTn id="12" dur="500"/>
                                        <p:tgtEl>
                                          <p:spTgt spid="11">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5000"/>
                                  </p:iterate>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fade">
                                      <p:cBhvr>
                                        <p:cTn id="17" dur="500"/>
                                        <p:tgtEl>
                                          <p:spTgt spid="11">
                                            <p:txEl>
                                              <p:pRg st="0" end="0"/>
                                            </p:txEl>
                                          </p:spTgt>
                                        </p:tgtEl>
                                      </p:cBhvr>
                                    </p:animEffect>
                                  </p:childTnLst>
                                </p:cTn>
                              </p:par>
                            </p:childTnLst>
                          </p:cTn>
                        </p:par>
                        <p:par>
                          <p:cTn id="18" fill="hold">
                            <p:stCondLst>
                              <p:cond delay="14000"/>
                            </p:stCondLst>
                            <p:childTnLst>
                              <p:par>
                                <p:cTn id="19" presetID="2" presetClass="entr" presetSubtype="4"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childTnLst>
                          </p:cTn>
                        </p:par>
                        <p:par>
                          <p:cTn id="23" fill="hold">
                            <p:stCondLst>
                              <p:cond delay="14500"/>
                            </p:stCondLst>
                            <p:childTnLst>
                              <p:par>
                                <p:cTn id="24" presetID="2" presetClass="entr" presetSubtype="4" fill="hold" grpId="0" nodeType="after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1" grpId="0" build="p" animBg="1"/>
      <p:bldGraphic spid="8" grpId="0">
        <p:bldAsOne/>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Placa">
            <a:extLst>
              <a:ext uri="{FF2B5EF4-FFF2-40B4-BE49-F238E27FC236}">
                <a16:creationId xmlns:a16="http://schemas.microsoft.com/office/drawing/2014/main" id="{6EDB3A0A-1B7A-4612-B07F-EBCB0DBDF844}"/>
              </a:ext>
            </a:extLst>
          </p:cNvPr>
          <p:cNvSpPr/>
          <p:nvPr/>
        </p:nvSpPr>
        <p:spPr>
          <a:xfrm>
            <a:off x="1769225" y="361572"/>
            <a:ext cx="4046467" cy="571504"/>
          </a:xfrm>
          <a:prstGeom prst="snip1Rect">
            <a:avLst/>
          </a:prstGeom>
          <a:solidFill>
            <a:srgbClr val="C00000"/>
          </a:solidFill>
          <a:ln/>
        </p:spPr>
        <p:style>
          <a:lnRef idx="0">
            <a:schemeClr val="accent1"/>
          </a:lnRef>
          <a:fillRef idx="3">
            <a:schemeClr val="accent1"/>
          </a:fillRef>
          <a:effectRef idx="3">
            <a:schemeClr val="accent1"/>
          </a:effectRef>
          <a:fontRef idx="minor">
            <a:schemeClr val="lt1"/>
          </a:fontRef>
        </p:style>
        <p:txBody>
          <a:bodyPr anchor="ctr"/>
          <a:lstStyle/>
          <a:p>
            <a:pPr algn="ctr"/>
            <a:r>
              <a:rPr lang="es-BO" sz="2800" b="1" dirty="0">
                <a:solidFill>
                  <a:schemeClr val="bg1"/>
                </a:solidFill>
                <a:effectLst>
                  <a:outerShdw blurRad="38100" dist="38100" dir="2700000" algn="tl">
                    <a:srgbClr val="000000">
                      <a:alpha val="43137"/>
                    </a:srgbClr>
                  </a:outerShdw>
                </a:effectLst>
              </a:rPr>
              <a:t>Desarrollo del objetivo 1</a:t>
            </a:r>
          </a:p>
        </p:txBody>
      </p:sp>
      <p:cxnSp>
        <p:nvCxnSpPr>
          <p:cNvPr id="6" name="Conector recto 5">
            <a:extLst>
              <a:ext uri="{FF2B5EF4-FFF2-40B4-BE49-F238E27FC236}">
                <a16:creationId xmlns:a16="http://schemas.microsoft.com/office/drawing/2014/main" id="{8F6AAD09-0ED3-41E4-97AC-49DC200A9E9B}"/>
              </a:ext>
            </a:extLst>
          </p:cNvPr>
          <p:cNvCxnSpPr/>
          <p:nvPr/>
        </p:nvCxnSpPr>
        <p:spPr>
          <a:xfrm>
            <a:off x="1752600" y="933076"/>
            <a:ext cx="8930640" cy="0"/>
          </a:xfrm>
          <a:prstGeom prst="line">
            <a:avLst/>
          </a:prstGeom>
          <a:ln w="101600">
            <a:solidFill>
              <a:schemeClr val="accent6">
                <a:lumMod val="75000"/>
              </a:schemeClr>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graphicFrame>
        <p:nvGraphicFramePr>
          <p:cNvPr id="2" name="Diagrama 1">
            <a:extLst>
              <a:ext uri="{FF2B5EF4-FFF2-40B4-BE49-F238E27FC236}">
                <a16:creationId xmlns:a16="http://schemas.microsoft.com/office/drawing/2014/main" id="{F270F980-9862-491E-B2E2-900EDCB181E8}"/>
              </a:ext>
            </a:extLst>
          </p:cNvPr>
          <p:cNvGraphicFramePr/>
          <p:nvPr>
            <p:extLst>
              <p:ext uri="{D42A27DB-BD31-4B8C-83A1-F6EECF244321}">
                <p14:modId xmlns:p14="http://schemas.microsoft.com/office/powerpoint/2010/main" val="975089079"/>
              </p:ext>
            </p:extLst>
          </p:nvPr>
        </p:nvGraphicFramePr>
        <p:xfrm>
          <a:off x="468596" y="1103971"/>
          <a:ext cx="10988801" cy="55644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4691410"/>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4" fill="hold" grpId="0" nodeType="afterEffect">
                                  <p:stCondLst>
                                    <p:cond delay="0"/>
                                  </p:stCondLst>
                                  <p:iterate type="lt">
                                    <p:tmPct val="10000"/>
                                  </p:iterate>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par>
                          <p:cTn id="12" fill="hold">
                            <p:stCondLst>
                              <p:cond delay="2050"/>
                            </p:stCondLst>
                            <p:childTnLst>
                              <p:par>
                                <p:cTn id="13" presetID="26" presetClass="emph" presetSubtype="0" fill="hold" grpId="1" nodeType="afterEffect">
                                  <p:stCondLst>
                                    <p:cond delay="0"/>
                                  </p:stCondLst>
                                  <p:iterate type="lt">
                                    <p:tmPct val="0"/>
                                  </p:iterate>
                                  <p:childTnLst>
                                    <p:animEffect transition="out" filter="fade">
                                      <p:cBhvr>
                                        <p:cTn id="14" dur="500" tmFilter="0, 0; .2, .5; .8, .5; 1, 0"/>
                                        <p:tgtEl>
                                          <p:spTgt spid="5"/>
                                        </p:tgtEl>
                                      </p:cBhvr>
                                    </p:animEffect>
                                    <p:animScale>
                                      <p:cBhvr>
                                        <p:cTn id="15" dur="250" autoRev="1" fill="hold"/>
                                        <p:tgtEl>
                                          <p:spTgt spid="5"/>
                                        </p:tgtEl>
                                      </p:cBhvr>
                                      <p:by x="105000" y="105000"/>
                                    </p:animScale>
                                  </p:childTnLst>
                                </p:cTn>
                              </p:par>
                            </p:childTnLst>
                          </p:cTn>
                        </p:par>
                      </p:childTnLst>
                    </p:cTn>
                  </p:par>
                  <p:par>
                    <p:cTn id="16" fill="hold">
                      <p:stCondLst>
                        <p:cond delay="indefinite"/>
                      </p:stCondLst>
                      <p:childTnLst>
                        <p:par>
                          <p:cTn id="17" fill="hold">
                            <p:stCondLst>
                              <p:cond delay="0"/>
                            </p:stCondLst>
                            <p:childTnLst>
                              <p:par>
                                <p:cTn id="18" presetID="2" presetClass="entr" presetSubtype="2" decel="60000" fill="hold" grpId="0" nodeType="clickEffect">
                                  <p:stCondLst>
                                    <p:cond delay="0"/>
                                  </p:stCondLst>
                                  <p:iterate type="lt">
                                    <p:tmPct val="5000"/>
                                  </p:iterate>
                                  <p:childTnLst>
                                    <p:set>
                                      <p:cBhvr>
                                        <p:cTn id="19" dur="1" fill="hold">
                                          <p:stCondLst>
                                            <p:cond delay="0"/>
                                          </p:stCondLst>
                                        </p:cTn>
                                        <p:tgtEl>
                                          <p:spTgt spid="2">
                                            <p:graphicEl>
                                              <a:dgm id="{66F71346-B5BC-422D-9BD3-DA2D7D681564}"/>
                                            </p:graphicEl>
                                          </p:spTgt>
                                        </p:tgtEl>
                                        <p:attrNameLst>
                                          <p:attrName>style.visibility</p:attrName>
                                        </p:attrNameLst>
                                      </p:cBhvr>
                                      <p:to>
                                        <p:strVal val="visible"/>
                                      </p:to>
                                    </p:set>
                                    <p:anim calcmode="lin" valueType="num">
                                      <p:cBhvr additive="base">
                                        <p:cTn id="20" dur="500" fill="hold"/>
                                        <p:tgtEl>
                                          <p:spTgt spid="2">
                                            <p:graphicEl>
                                              <a:dgm id="{66F71346-B5BC-422D-9BD3-DA2D7D681564}"/>
                                            </p:graphicEl>
                                          </p:spTgt>
                                        </p:tgtEl>
                                        <p:attrNameLst>
                                          <p:attrName>ppt_x</p:attrName>
                                        </p:attrNameLst>
                                      </p:cBhvr>
                                      <p:tavLst>
                                        <p:tav tm="0">
                                          <p:val>
                                            <p:strVal val="1+#ppt_w/2"/>
                                          </p:val>
                                        </p:tav>
                                        <p:tav tm="100000">
                                          <p:val>
                                            <p:strVal val="#ppt_x"/>
                                          </p:val>
                                        </p:tav>
                                      </p:tavLst>
                                    </p:anim>
                                    <p:anim calcmode="lin" valueType="num">
                                      <p:cBhvr additive="base">
                                        <p:cTn id="21" dur="500" fill="hold"/>
                                        <p:tgtEl>
                                          <p:spTgt spid="2">
                                            <p:graphicEl>
                                              <a:dgm id="{66F71346-B5BC-422D-9BD3-DA2D7D681564}"/>
                                            </p:graphicEl>
                                          </p:spTgt>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2" decel="60000" fill="hold" grpId="0" nodeType="clickEffect">
                                  <p:stCondLst>
                                    <p:cond delay="0"/>
                                  </p:stCondLst>
                                  <p:iterate type="lt">
                                    <p:tmPct val="5000"/>
                                  </p:iterate>
                                  <p:childTnLst>
                                    <p:set>
                                      <p:cBhvr>
                                        <p:cTn id="25" dur="1" fill="hold">
                                          <p:stCondLst>
                                            <p:cond delay="0"/>
                                          </p:stCondLst>
                                        </p:cTn>
                                        <p:tgtEl>
                                          <p:spTgt spid="2">
                                            <p:graphicEl>
                                              <a:dgm id="{405DA6BB-BACB-42C3-8DB6-D1BD9CF804FF}"/>
                                            </p:graphicEl>
                                          </p:spTgt>
                                        </p:tgtEl>
                                        <p:attrNameLst>
                                          <p:attrName>style.visibility</p:attrName>
                                        </p:attrNameLst>
                                      </p:cBhvr>
                                      <p:to>
                                        <p:strVal val="visible"/>
                                      </p:to>
                                    </p:set>
                                    <p:anim calcmode="lin" valueType="num">
                                      <p:cBhvr additive="base">
                                        <p:cTn id="26" dur="500" fill="hold"/>
                                        <p:tgtEl>
                                          <p:spTgt spid="2">
                                            <p:graphicEl>
                                              <a:dgm id="{405DA6BB-BACB-42C3-8DB6-D1BD9CF804FF}"/>
                                            </p:graphicEl>
                                          </p:spTgt>
                                        </p:tgtEl>
                                        <p:attrNameLst>
                                          <p:attrName>ppt_x</p:attrName>
                                        </p:attrNameLst>
                                      </p:cBhvr>
                                      <p:tavLst>
                                        <p:tav tm="0">
                                          <p:val>
                                            <p:strVal val="1+#ppt_w/2"/>
                                          </p:val>
                                        </p:tav>
                                        <p:tav tm="100000">
                                          <p:val>
                                            <p:strVal val="#ppt_x"/>
                                          </p:val>
                                        </p:tav>
                                      </p:tavLst>
                                    </p:anim>
                                    <p:anim calcmode="lin" valueType="num">
                                      <p:cBhvr additive="base">
                                        <p:cTn id="27" dur="500" fill="hold"/>
                                        <p:tgtEl>
                                          <p:spTgt spid="2">
                                            <p:graphicEl>
                                              <a:dgm id="{405DA6BB-BACB-42C3-8DB6-D1BD9CF804FF}"/>
                                            </p:graphicEl>
                                          </p:spTgt>
                                        </p:tgtEl>
                                        <p:attrNameLst>
                                          <p:attrName>ppt_y</p:attrName>
                                        </p:attrNameLst>
                                      </p:cBhvr>
                                      <p:tavLst>
                                        <p:tav tm="0">
                                          <p:val>
                                            <p:strVal val="#ppt_y"/>
                                          </p:val>
                                        </p:tav>
                                        <p:tav tm="100000">
                                          <p:val>
                                            <p:strVal val="#ppt_y"/>
                                          </p:val>
                                        </p:tav>
                                      </p:tavLst>
                                    </p:anim>
                                  </p:childTnLst>
                                </p:cTn>
                              </p:par>
                              <p:par>
                                <p:cTn id="28" presetID="2" presetClass="entr" presetSubtype="2" decel="60000" fill="hold" grpId="0" nodeType="withEffect">
                                  <p:stCondLst>
                                    <p:cond delay="0"/>
                                  </p:stCondLst>
                                  <p:iterate type="lt">
                                    <p:tmPct val="5000"/>
                                  </p:iterate>
                                  <p:childTnLst>
                                    <p:set>
                                      <p:cBhvr>
                                        <p:cTn id="29" dur="1" fill="hold">
                                          <p:stCondLst>
                                            <p:cond delay="0"/>
                                          </p:stCondLst>
                                        </p:cTn>
                                        <p:tgtEl>
                                          <p:spTgt spid="2">
                                            <p:graphicEl>
                                              <a:dgm id="{CFA3B0CB-7A62-4EB2-BDF5-29153B340EC3}"/>
                                            </p:graphicEl>
                                          </p:spTgt>
                                        </p:tgtEl>
                                        <p:attrNameLst>
                                          <p:attrName>style.visibility</p:attrName>
                                        </p:attrNameLst>
                                      </p:cBhvr>
                                      <p:to>
                                        <p:strVal val="visible"/>
                                      </p:to>
                                    </p:set>
                                    <p:anim calcmode="lin" valueType="num">
                                      <p:cBhvr additive="base">
                                        <p:cTn id="30" dur="500" fill="hold"/>
                                        <p:tgtEl>
                                          <p:spTgt spid="2">
                                            <p:graphicEl>
                                              <a:dgm id="{CFA3B0CB-7A62-4EB2-BDF5-29153B340EC3}"/>
                                            </p:graphic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2">
                                            <p:graphicEl>
                                              <a:dgm id="{CFA3B0CB-7A62-4EB2-BDF5-29153B340EC3}"/>
                                            </p:graphic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2" decel="60000" fill="hold" grpId="0" nodeType="clickEffect">
                                  <p:stCondLst>
                                    <p:cond delay="0"/>
                                  </p:stCondLst>
                                  <p:iterate type="lt">
                                    <p:tmPct val="5000"/>
                                  </p:iterate>
                                  <p:childTnLst>
                                    <p:set>
                                      <p:cBhvr>
                                        <p:cTn id="35" dur="1" fill="hold">
                                          <p:stCondLst>
                                            <p:cond delay="0"/>
                                          </p:stCondLst>
                                        </p:cTn>
                                        <p:tgtEl>
                                          <p:spTgt spid="2">
                                            <p:graphicEl>
                                              <a:dgm id="{17B967AD-935D-424A-97AE-8AD7CDF8A59B}"/>
                                            </p:graphicEl>
                                          </p:spTgt>
                                        </p:tgtEl>
                                        <p:attrNameLst>
                                          <p:attrName>style.visibility</p:attrName>
                                        </p:attrNameLst>
                                      </p:cBhvr>
                                      <p:to>
                                        <p:strVal val="visible"/>
                                      </p:to>
                                    </p:set>
                                    <p:anim calcmode="lin" valueType="num">
                                      <p:cBhvr additive="base">
                                        <p:cTn id="36" dur="500" fill="hold"/>
                                        <p:tgtEl>
                                          <p:spTgt spid="2">
                                            <p:graphicEl>
                                              <a:dgm id="{17B967AD-935D-424A-97AE-8AD7CDF8A59B}"/>
                                            </p:graphic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2">
                                            <p:graphicEl>
                                              <a:dgm id="{17B967AD-935D-424A-97AE-8AD7CDF8A59B}"/>
                                            </p:graphicEl>
                                          </p:spTgt>
                                        </p:tgtEl>
                                        <p:attrNameLst>
                                          <p:attrName>ppt_y</p:attrName>
                                        </p:attrNameLst>
                                      </p:cBhvr>
                                      <p:tavLst>
                                        <p:tav tm="0">
                                          <p:val>
                                            <p:strVal val="#ppt_y"/>
                                          </p:val>
                                        </p:tav>
                                        <p:tav tm="100000">
                                          <p:val>
                                            <p:strVal val="#ppt_y"/>
                                          </p:val>
                                        </p:tav>
                                      </p:tavLst>
                                    </p:anim>
                                  </p:childTnLst>
                                </p:cTn>
                              </p:par>
                              <p:par>
                                <p:cTn id="38" presetID="2" presetClass="entr" presetSubtype="2" decel="60000" fill="hold" grpId="0" nodeType="withEffect">
                                  <p:stCondLst>
                                    <p:cond delay="0"/>
                                  </p:stCondLst>
                                  <p:iterate type="lt">
                                    <p:tmPct val="5000"/>
                                  </p:iterate>
                                  <p:childTnLst>
                                    <p:set>
                                      <p:cBhvr>
                                        <p:cTn id="39" dur="1" fill="hold">
                                          <p:stCondLst>
                                            <p:cond delay="0"/>
                                          </p:stCondLst>
                                        </p:cTn>
                                        <p:tgtEl>
                                          <p:spTgt spid="2">
                                            <p:graphicEl>
                                              <a:dgm id="{170AF88C-92E3-4225-A20B-9E33762940A4}"/>
                                            </p:graphicEl>
                                          </p:spTgt>
                                        </p:tgtEl>
                                        <p:attrNameLst>
                                          <p:attrName>style.visibility</p:attrName>
                                        </p:attrNameLst>
                                      </p:cBhvr>
                                      <p:to>
                                        <p:strVal val="visible"/>
                                      </p:to>
                                    </p:set>
                                    <p:anim calcmode="lin" valueType="num">
                                      <p:cBhvr additive="base">
                                        <p:cTn id="40" dur="500" fill="hold"/>
                                        <p:tgtEl>
                                          <p:spTgt spid="2">
                                            <p:graphicEl>
                                              <a:dgm id="{170AF88C-92E3-4225-A20B-9E33762940A4}"/>
                                            </p:graphicEl>
                                          </p:spTgt>
                                        </p:tgtEl>
                                        <p:attrNameLst>
                                          <p:attrName>ppt_x</p:attrName>
                                        </p:attrNameLst>
                                      </p:cBhvr>
                                      <p:tavLst>
                                        <p:tav tm="0">
                                          <p:val>
                                            <p:strVal val="1+#ppt_w/2"/>
                                          </p:val>
                                        </p:tav>
                                        <p:tav tm="100000">
                                          <p:val>
                                            <p:strVal val="#ppt_x"/>
                                          </p:val>
                                        </p:tav>
                                      </p:tavLst>
                                    </p:anim>
                                    <p:anim calcmode="lin" valueType="num">
                                      <p:cBhvr additive="base">
                                        <p:cTn id="41" dur="500" fill="hold"/>
                                        <p:tgtEl>
                                          <p:spTgt spid="2">
                                            <p:graphicEl>
                                              <a:dgm id="{170AF88C-92E3-4225-A20B-9E33762940A4}"/>
                                            </p:graphic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2" decel="60000" fill="hold" grpId="0" nodeType="clickEffect">
                                  <p:stCondLst>
                                    <p:cond delay="0"/>
                                  </p:stCondLst>
                                  <p:iterate type="lt">
                                    <p:tmPct val="5000"/>
                                  </p:iterate>
                                  <p:childTnLst>
                                    <p:set>
                                      <p:cBhvr>
                                        <p:cTn id="45" dur="1" fill="hold">
                                          <p:stCondLst>
                                            <p:cond delay="0"/>
                                          </p:stCondLst>
                                        </p:cTn>
                                        <p:tgtEl>
                                          <p:spTgt spid="2">
                                            <p:graphicEl>
                                              <a:dgm id="{D1DA9511-5676-4C86-8BB5-2283F590C5D0}"/>
                                            </p:graphicEl>
                                          </p:spTgt>
                                        </p:tgtEl>
                                        <p:attrNameLst>
                                          <p:attrName>style.visibility</p:attrName>
                                        </p:attrNameLst>
                                      </p:cBhvr>
                                      <p:to>
                                        <p:strVal val="visible"/>
                                      </p:to>
                                    </p:set>
                                    <p:anim calcmode="lin" valueType="num">
                                      <p:cBhvr additive="base">
                                        <p:cTn id="46" dur="500" fill="hold"/>
                                        <p:tgtEl>
                                          <p:spTgt spid="2">
                                            <p:graphicEl>
                                              <a:dgm id="{D1DA9511-5676-4C86-8BB5-2283F590C5D0}"/>
                                            </p:graphicEl>
                                          </p:spTgt>
                                        </p:tgtEl>
                                        <p:attrNameLst>
                                          <p:attrName>ppt_x</p:attrName>
                                        </p:attrNameLst>
                                      </p:cBhvr>
                                      <p:tavLst>
                                        <p:tav tm="0">
                                          <p:val>
                                            <p:strVal val="1+#ppt_w/2"/>
                                          </p:val>
                                        </p:tav>
                                        <p:tav tm="100000">
                                          <p:val>
                                            <p:strVal val="#ppt_x"/>
                                          </p:val>
                                        </p:tav>
                                      </p:tavLst>
                                    </p:anim>
                                    <p:anim calcmode="lin" valueType="num">
                                      <p:cBhvr additive="base">
                                        <p:cTn id="47" dur="500" fill="hold"/>
                                        <p:tgtEl>
                                          <p:spTgt spid="2">
                                            <p:graphicEl>
                                              <a:dgm id="{D1DA9511-5676-4C86-8BB5-2283F590C5D0}"/>
                                            </p:graphicEl>
                                          </p:spTgt>
                                        </p:tgtEl>
                                        <p:attrNameLst>
                                          <p:attrName>ppt_y</p:attrName>
                                        </p:attrNameLst>
                                      </p:cBhvr>
                                      <p:tavLst>
                                        <p:tav tm="0">
                                          <p:val>
                                            <p:strVal val="#ppt_y"/>
                                          </p:val>
                                        </p:tav>
                                        <p:tav tm="100000">
                                          <p:val>
                                            <p:strVal val="#ppt_y"/>
                                          </p:val>
                                        </p:tav>
                                      </p:tavLst>
                                    </p:anim>
                                  </p:childTnLst>
                                </p:cTn>
                              </p:par>
                              <p:par>
                                <p:cTn id="48" presetID="2" presetClass="entr" presetSubtype="2" decel="60000" fill="hold" grpId="0" nodeType="withEffect">
                                  <p:stCondLst>
                                    <p:cond delay="0"/>
                                  </p:stCondLst>
                                  <p:iterate type="lt">
                                    <p:tmPct val="5000"/>
                                  </p:iterate>
                                  <p:childTnLst>
                                    <p:set>
                                      <p:cBhvr>
                                        <p:cTn id="49" dur="1" fill="hold">
                                          <p:stCondLst>
                                            <p:cond delay="0"/>
                                          </p:stCondLst>
                                        </p:cTn>
                                        <p:tgtEl>
                                          <p:spTgt spid="2">
                                            <p:graphicEl>
                                              <a:dgm id="{2E07EDCE-00B6-44FE-B81C-5B24B0F82BA0}"/>
                                            </p:graphicEl>
                                          </p:spTgt>
                                        </p:tgtEl>
                                        <p:attrNameLst>
                                          <p:attrName>style.visibility</p:attrName>
                                        </p:attrNameLst>
                                      </p:cBhvr>
                                      <p:to>
                                        <p:strVal val="visible"/>
                                      </p:to>
                                    </p:set>
                                    <p:anim calcmode="lin" valueType="num">
                                      <p:cBhvr additive="base">
                                        <p:cTn id="50" dur="500" fill="hold"/>
                                        <p:tgtEl>
                                          <p:spTgt spid="2">
                                            <p:graphicEl>
                                              <a:dgm id="{2E07EDCE-00B6-44FE-B81C-5B24B0F82BA0}"/>
                                            </p:graphicEl>
                                          </p:spTgt>
                                        </p:tgtEl>
                                        <p:attrNameLst>
                                          <p:attrName>ppt_x</p:attrName>
                                        </p:attrNameLst>
                                      </p:cBhvr>
                                      <p:tavLst>
                                        <p:tav tm="0">
                                          <p:val>
                                            <p:strVal val="1+#ppt_w/2"/>
                                          </p:val>
                                        </p:tav>
                                        <p:tav tm="100000">
                                          <p:val>
                                            <p:strVal val="#ppt_x"/>
                                          </p:val>
                                        </p:tav>
                                      </p:tavLst>
                                    </p:anim>
                                    <p:anim calcmode="lin" valueType="num">
                                      <p:cBhvr additive="base">
                                        <p:cTn id="51" dur="500" fill="hold"/>
                                        <p:tgtEl>
                                          <p:spTgt spid="2">
                                            <p:graphicEl>
                                              <a:dgm id="{2E07EDCE-00B6-44FE-B81C-5B24B0F82BA0}"/>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Graphic spid="2" grpId="0">
        <p:bldSub>
          <a:bldDgm bld="lvlOne"/>
        </p:bldSub>
      </p:bldGraphic>
    </p:bld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4 Placa">
            <a:extLst>
              <a:ext uri="{FF2B5EF4-FFF2-40B4-BE49-F238E27FC236}">
                <a16:creationId xmlns:a16="http://schemas.microsoft.com/office/drawing/2014/main" id="{6EDB3A0A-1B7A-4612-B07F-EBCB0DBDF844}"/>
              </a:ext>
            </a:extLst>
          </p:cNvPr>
          <p:cNvSpPr/>
          <p:nvPr/>
        </p:nvSpPr>
        <p:spPr>
          <a:xfrm>
            <a:off x="1769225" y="361572"/>
            <a:ext cx="4046467" cy="571504"/>
          </a:xfrm>
          <a:prstGeom prst="snip1Rect">
            <a:avLst/>
          </a:prstGeom>
          <a:solidFill>
            <a:srgbClr val="C00000"/>
          </a:solidFill>
          <a:ln/>
        </p:spPr>
        <p:style>
          <a:lnRef idx="0">
            <a:schemeClr val="accent1"/>
          </a:lnRef>
          <a:fillRef idx="3">
            <a:schemeClr val="accent1"/>
          </a:fillRef>
          <a:effectRef idx="3">
            <a:schemeClr val="accent1"/>
          </a:effectRef>
          <a:fontRef idx="minor">
            <a:schemeClr val="lt1"/>
          </a:fontRef>
        </p:style>
        <p:txBody>
          <a:bodyPr anchor="ctr"/>
          <a:lstStyle/>
          <a:p>
            <a:pPr algn="ctr"/>
            <a:r>
              <a:rPr lang="es-BO" sz="2800" b="1" dirty="0">
                <a:solidFill>
                  <a:schemeClr val="bg1"/>
                </a:solidFill>
                <a:effectLst>
                  <a:outerShdw blurRad="38100" dist="38100" dir="2700000" algn="tl">
                    <a:srgbClr val="000000">
                      <a:alpha val="43137"/>
                    </a:srgbClr>
                  </a:outerShdw>
                </a:effectLst>
              </a:rPr>
              <a:t>Desarrollo del objetivo 2</a:t>
            </a:r>
          </a:p>
        </p:txBody>
      </p:sp>
      <p:cxnSp>
        <p:nvCxnSpPr>
          <p:cNvPr id="6" name="Conector recto 5">
            <a:extLst>
              <a:ext uri="{FF2B5EF4-FFF2-40B4-BE49-F238E27FC236}">
                <a16:creationId xmlns:a16="http://schemas.microsoft.com/office/drawing/2014/main" id="{8F6AAD09-0ED3-41E4-97AC-49DC200A9E9B}"/>
              </a:ext>
            </a:extLst>
          </p:cNvPr>
          <p:cNvCxnSpPr/>
          <p:nvPr/>
        </p:nvCxnSpPr>
        <p:spPr>
          <a:xfrm>
            <a:off x="1752600" y="933076"/>
            <a:ext cx="8930640" cy="0"/>
          </a:xfrm>
          <a:prstGeom prst="line">
            <a:avLst/>
          </a:prstGeom>
          <a:ln w="101600">
            <a:solidFill>
              <a:schemeClr val="accent6">
                <a:lumMod val="75000"/>
              </a:schemeClr>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graphicFrame>
        <p:nvGraphicFramePr>
          <p:cNvPr id="2" name="Diagrama 1">
            <a:extLst>
              <a:ext uri="{FF2B5EF4-FFF2-40B4-BE49-F238E27FC236}">
                <a16:creationId xmlns:a16="http://schemas.microsoft.com/office/drawing/2014/main" id="{F270F980-9862-491E-B2E2-900EDCB181E8}"/>
              </a:ext>
            </a:extLst>
          </p:cNvPr>
          <p:cNvGraphicFramePr/>
          <p:nvPr>
            <p:extLst>
              <p:ext uri="{D42A27DB-BD31-4B8C-83A1-F6EECF244321}">
                <p14:modId xmlns:p14="http://schemas.microsoft.com/office/powerpoint/2010/main" val="3391536950"/>
              </p:ext>
            </p:extLst>
          </p:nvPr>
        </p:nvGraphicFramePr>
        <p:xfrm>
          <a:off x="468596" y="1291171"/>
          <a:ext cx="10988801" cy="46337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3024197"/>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4" fill="hold" grpId="0" nodeType="afterEffect">
                                  <p:stCondLst>
                                    <p:cond delay="0"/>
                                  </p:stCondLst>
                                  <p:iterate type="lt">
                                    <p:tmPct val="10000"/>
                                  </p:iterate>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par>
                          <p:cTn id="12" fill="hold">
                            <p:stCondLst>
                              <p:cond delay="2050"/>
                            </p:stCondLst>
                            <p:childTnLst>
                              <p:par>
                                <p:cTn id="13" presetID="26" presetClass="emph" presetSubtype="0" fill="hold" grpId="1" nodeType="afterEffect">
                                  <p:stCondLst>
                                    <p:cond delay="0"/>
                                  </p:stCondLst>
                                  <p:iterate type="lt">
                                    <p:tmPct val="0"/>
                                  </p:iterate>
                                  <p:childTnLst>
                                    <p:animEffect transition="out" filter="fade">
                                      <p:cBhvr>
                                        <p:cTn id="14" dur="500" tmFilter="0, 0; .2, .5; .8, .5; 1, 0"/>
                                        <p:tgtEl>
                                          <p:spTgt spid="5"/>
                                        </p:tgtEl>
                                      </p:cBhvr>
                                    </p:animEffect>
                                    <p:animScale>
                                      <p:cBhvr>
                                        <p:cTn id="15" dur="250" autoRev="1" fill="hold"/>
                                        <p:tgtEl>
                                          <p:spTgt spid="5"/>
                                        </p:tgtEl>
                                      </p:cBhvr>
                                      <p:by x="105000" y="105000"/>
                                    </p:animScale>
                                  </p:childTnLst>
                                </p:cTn>
                              </p:par>
                            </p:childTnLst>
                          </p:cTn>
                        </p:par>
                      </p:childTnLst>
                    </p:cTn>
                  </p:par>
                  <p:par>
                    <p:cTn id="16" fill="hold">
                      <p:stCondLst>
                        <p:cond delay="indefinite"/>
                      </p:stCondLst>
                      <p:childTnLst>
                        <p:par>
                          <p:cTn id="17" fill="hold">
                            <p:stCondLst>
                              <p:cond delay="0"/>
                            </p:stCondLst>
                            <p:childTnLst>
                              <p:par>
                                <p:cTn id="18" presetID="2" presetClass="entr" presetSubtype="2" decel="60000" fill="hold" grpId="0" nodeType="clickEffect">
                                  <p:stCondLst>
                                    <p:cond delay="0"/>
                                  </p:stCondLst>
                                  <p:iterate type="lt">
                                    <p:tmPct val="5000"/>
                                  </p:iterate>
                                  <p:childTnLst>
                                    <p:set>
                                      <p:cBhvr>
                                        <p:cTn id="19" dur="1" fill="hold">
                                          <p:stCondLst>
                                            <p:cond delay="0"/>
                                          </p:stCondLst>
                                        </p:cTn>
                                        <p:tgtEl>
                                          <p:spTgt spid="2">
                                            <p:graphicEl>
                                              <a:dgm id="{66F71346-B5BC-422D-9BD3-DA2D7D681564}"/>
                                            </p:graphicEl>
                                          </p:spTgt>
                                        </p:tgtEl>
                                        <p:attrNameLst>
                                          <p:attrName>style.visibility</p:attrName>
                                        </p:attrNameLst>
                                      </p:cBhvr>
                                      <p:to>
                                        <p:strVal val="visible"/>
                                      </p:to>
                                    </p:set>
                                    <p:anim calcmode="lin" valueType="num">
                                      <p:cBhvr additive="base">
                                        <p:cTn id="20" dur="500" fill="hold"/>
                                        <p:tgtEl>
                                          <p:spTgt spid="2">
                                            <p:graphicEl>
                                              <a:dgm id="{66F71346-B5BC-422D-9BD3-DA2D7D681564}"/>
                                            </p:graphicEl>
                                          </p:spTgt>
                                        </p:tgtEl>
                                        <p:attrNameLst>
                                          <p:attrName>ppt_x</p:attrName>
                                        </p:attrNameLst>
                                      </p:cBhvr>
                                      <p:tavLst>
                                        <p:tav tm="0">
                                          <p:val>
                                            <p:strVal val="1+#ppt_w/2"/>
                                          </p:val>
                                        </p:tav>
                                        <p:tav tm="100000">
                                          <p:val>
                                            <p:strVal val="#ppt_x"/>
                                          </p:val>
                                        </p:tav>
                                      </p:tavLst>
                                    </p:anim>
                                    <p:anim calcmode="lin" valueType="num">
                                      <p:cBhvr additive="base">
                                        <p:cTn id="21" dur="500" fill="hold"/>
                                        <p:tgtEl>
                                          <p:spTgt spid="2">
                                            <p:graphicEl>
                                              <a:dgm id="{66F71346-B5BC-422D-9BD3-DA2D7D681564}"/>
                                            </p:graphicEl>
                                          </p:spTgt>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2" decel="60000" fill="hold" grpId="0" nodeType="clickEffect">
                                  <p:stCondLst>
                                    <p:cond delay="0"/>
                                  </p:stCondLst>
                                  <p:iterate type="lt">
                                    <p:tmPct val="5000"/>
                                  </p:iterate>
                                  <p:childTnLst>
                                    <p:set>
                                      <p:cBhvr>
                                        <p:cTn id="25" dur="1" fill="hold">
                                          <p:stCondLst>
                                            <p:cond delay="0"/>
                                          </p:stCondLst>
                                        </p:cTn>
                                        <p:tgtEl>
                                          <p:spTgt spid="2">
                                            <p:graphicEl>
                                              <a:dgm id="{405DA6BB-BACB-42C3-8DB6-D1BD9CF804FF}"/>
                                            </p:graphicEl>
                                          </p:spTgt>
                                        </p:tgtEl>
                                        <p:attrNameLst>
                                          <p:attrName>style.visibility</p:attrName>
                                        </p:attrNameLst>
                                      </p:cBhvr>
                                      <p:to>
                                        <p:strVal val="visible"/>
                                      </p:to>
                                    </p:set>
                                    <p:anim calcmode="lin" valueType="num">
                                      <p:cBhvr additive="base">
                                        <p:cTn id="26" dur="500" fill="hold"/>
                                        <p:tgtEl>
                                          <p:spTgt spid="2">
                                            <p:graphicEl>
                                              <a:dgm id="{405DA6BB-BACB-42C3-8DB6-D1BD9CF804FF}"/>
                                            </p:graphicEl>
                                          </p:spTgt>
                                        </p:tgtEl>
                                        <p:attrNameLst>
                                          <p:attrName>ppt_x</p:attrName>
                                        </p:attrNameLst>
                                      </p:cBhvr>
                                      <p:tavLst>
                                        <p:tav tm="0">
                                          <p:val>
                                            <p:strVal val="1+#ppt_w/2"/>
                                          </p:val>
                                        </p:tav>
                                        <p:tav tm="100000">
                                          <p:val>
                                            <p:strVal val="#ppt_x"/>
                                          </p:val>
                                        </p:tav>
                                      </p:tavLst>
                                    </p:anim>
                                    <p:anim calcmode="lin" valueType="num">
                                      <p:cBhvr additive="base">
                                        <p:cTn id="27" dur="500" fill="hold"/>
                                        <p:tgtEl>
                                          <p:spTgt spid="2">
                                            <p:graphicEl>
                                              <a:dgm id="{405DA6BB-BACB-42C3-8DB6-D1BD9CF804FF}"/>
                                            </p:graphicEl>
                                          </p:spTgt>
                                        </p:tgtEl>
                                        <p:attrNameLst>
                                          <p:attrName>ppt_y</p:attrName>
                                        </p:attrNameLst>
                                      </p:cBhvr>
                                      <p:tavLst>
                                        <p:tav tm="0">
                                          <p:val>
                                            <p:strVal val="#ppt_y"/>
                                          </p:val>
                                        </p:tav>
                                        <p:tav tm="100000">
                                          <p:val>
                                            <p:strVal val="#ppt_y"/>
                                          </p:val>
                                        </p:tav>
                                      </p:tavLst>
                                    </p:anim>
                                  </p:childTnLst>
                                </p:cTn>
                              </p:par>
                              <p:par>
                                <p:cTn id="28" presetID="2" presetClass="entr" presetSubtype="2" decel="60000" fill="hold" grpId="0" nodeType="withEffect">
                                  <p:stCondLst>
                                    <p:cond delay="0"/>
                                  </p:stCondLst>
                                  <p:iterate type="lt">
                                    <p:tmPct val="5000"/>
                                  </p:iterate>
                                  <p:childTnLst>
                                    <p:set>
                                      <p:cBhvr>
                                        <p:cTn id="29" dur="1" fill="hold">
                                          <p:stCondLst>
                                            <p:cond delay="0"/>
                                          </p:stCondLst>
                                        </p:cTn>
                                        <p:tgtEl>
                                          <p:spTgt spid="2">
                                            <p:graphicEl>
                                              <a:dgm id="{CFA3B0CB-7A62-4EB2-BDF5-29153B340EC3}"/>
                                            </p:graphicEl>
                                          </p:spTgt>
                                        </p:tgtEl>
                                        <p:attrNameLst>
                                          <p:attrName>style.visibility</p:attrName>
                                        </p:attrNameLst>
                                      </p:cBhvr>
                                      <p:to>
                                        <p:strVal val="visible"/>
                                      </p:to>
                                    </p:set>
                                    <p:anim calcmode="lin" valueType="num">
                                      <p:cBhvr additive="base">
                                        <p:cTn id="30" dur="500" fill="hold"/>
                                        <p:tgtEl>
                                          <p:spTgt spid="2">
                                            <p:graphicEl>
                                              <a:dgm id="{CFA3B0CB-7A62-4EB2-BDF5-29153B340EC3}"/>
                                            </p:graphic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2">
                                            <p:graphicEl>
                                              <a:dgm id="{CFA3B0CB-7A62-4EB2-BDF5-29153B340EC3}"/>
                                            </p:graphic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2" decel="60000" fill="hold" grpId="0" nodeType="clickEffect">
                                  <p:stCondLst>
                                    <p:cond delay="0"/>
                                  </p:stCondLst>
                                  <p:iterate type="lt">
                                    <p:tmPct val="5000"/>
                                  </p:iterate>
                                  <p:childTnLst>
                                    <p:set>
                                      <p:cBhvr>
                                        <p:cTn id="35" dur="1" fill="hold">
                                          <p:stCondLst>
                                            <p:cond delay="0"/>
                                          </p:stCondLst>
                                        </p:cTn>
                                        <p:tgtEl>
                                          <p:spTgt spid="2">
                                            <p:graphicEl>
                                              <a:dgm id="{47EDD7FC-656B-416B-A7E5-35414CC8DB8B}"/>
                                            </p:graphicEl>
                                          </p:spTgt>
                                        </p:tgtEl>
                                        <p:attrNameLst>
                                          <p:attrName>style.visibility</p:attrName>
                                        </p:attrNameLst>
                                      </p:cBhvr>
                                      <p:to>
                                        <p:strVal val="visible"/>
                                      </p:to>
                                    </p:set>
                                    <p:anim calcmode="lin" valueType="num">
                                      <p:cBhvr additive="base">
                                        <p:cTn id="36" dur="500" fill="hold"/>
                                        <p:tgtEl>
                                          <p:spTgt spid="2">
                                            <p:graphicEl>
                                              <a:dgm id="{47EDD7FC-656B-416B-A7E5-35414CC8DB8B}"/>
                                            </p:graphic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2">
                                            <p:graphicEl>
                                              <a:dgm id="{47EDD7FC-656B-416B-A7E5-35414CC8DB8B}"/>
                                            </p:graphicEl>
                                          </p:spTgt>
                                        </p:tgtEl>
                                        <p:attrNameLst>
                                          <p:attrName>ppt_y</p:attrName>
                                        </p:attrNameLst>
                                      </p:cBhvr>
                                      <p:tavLst>
                                        <p:tav tm="0">
                                          <p:val>
                                            <p:strVal val="#ppt_y"/>
                                          </p:val>
                                        </p:tav>
                                        <p:tav tm="100000">
                                          <p:val>
                                            <p:strVal val="#ppt_y"/>
                                          </p:val>
                                        </p:tav>
                                      </p:tavLst>
                                    </p:anim>
                                  </p:childTnLst>
                                </p:cTn>
                              </p:par>
                              <p:par>
                                <p:cTn id="38" presetID="2" presetClass="entr" presetSubtype="2" decel="60000" fill="hold" grpId="0" nodeType="withEffect">
                                  <p:stCondLst>
                                    <p:cond delay="0"/>
                                  </p:stCondLst>
                                  <p:iterate type="lt">
                                    <p:tmPct val="5000"/>
                                  </p:iterate>
                                  <p:childTnLst>
                                    <p:set>
                                      <p:cBhvr>
                                        <p:cTn id="39" dur="1" fill="hold">
                                          <p:stCondLst>
                                            <p:cond delay="0"/>
                                          </p:stCondLst>
                                        </p:cTn>
                                        <p:tgtEl>
                                          <p:spTgt spid="2">
                                            <p:graphicEl>
                                              <a:dgm id="{57BF7406-29B0-4883-8394-257343C6AA8D}"/>
                                            </p:graphicEl>
                                          </p:spTgt>
                                        </p:tgtEl>
                                        <p:attrNameLst>
                                          <p:attrName>style.visibility</p:attrName>
                                        </p:attrNameLst>
                                      </p:cBhvr>
                                      <p:to>
                                        <p:strVal val="visible"/>
                                      </p:to>
                                    </p:set>
                                    <p:anim calcmode="lin" valueType="num">
                                      <p:cBhvr additive="base">
                                        <p:cTn id="40" dur="500" fill="hold"/>
                                        <p:tgtEl>
                                          <p:spTgt spid="2">
                                            <p:graphicEl>
                                              <a:dgm id="{57BF7406-29B0-4883-8394-257343C6AA8D}"/>
                                            </p:graphicEl>
                                          </p:spTgt>
                                        </p:tgtEl>
                                        <p:attrNameLst>
                                          <p:attrName>ppt_x</p:attrName>
                                        </p:attrNameLst>
                                      </p:cBhvr>
                                      <p:tavLst>
                                        <p:tav tm="0">
                                          <p:val>
                                            <p:strVal val="1+#ppt_w/2"/>
                                          </p:val>
                                        </p:tav>
                                        <p:tav tm="100000">
                                          <p:val>
                                            <p:strVal val="#ppt_x"/>
                                          </p:val>
                                        </p:tav>
                                      </p:tavLst>
                                    </p:anim>
                                    <p:anim calcmode="lin" valueType="num">
                                      <p:cBhvr additive="base">
                                        <p:cTn id="41" dur="500" fill="hold"/>
                                        <p:tgtEl>
                                          <p:spTgt spid="2">
                                            <p:graphicEl>
                                              <a:dgm id="{57BF7406-29B0-4883-8394-257343C6AA8D}"/>
                                            </p:graphic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2" decel="60000" fill="hold" grpId="0" nodeType="clickEffect">
                                  <p:stCondLst>
                                    <p:cond delay="0"/>
                                  </p:stCondLst>
                                  <p:iterate type="lt">
                                    <p:tmPct val="5000"/>
                                  </p:iterate>
                                  <p:childTnLst>
                                    <p:set>
                                      <p:cBhvr>
                                        <p:cTn id="45" dur="1" fill="hold">
                                          <p:stCondLst>
                                            <p:cond delay="0"/>
                                          </p:stCondLst>
                                        </p:cTn>
                                        <p:tgtEl>
                                          <p:spTgt spid="2">
                                            <p:graphicEl>
                                              <a:dgm id="{450B264A-A984-4E62-8829-BEBB778D470F}"/>
                                            </p:graphicEl>
                                          </p:spTgt>
                                        </p:tgtEl>
                                        <p:attrNameLst>
                                          <p:attrName>style.visibility</p:attrName>
                                        </p:attrNameLst>
                                      </p:cBhvr>
                                      <p:to>
                                        <p:strVal val="visible"/>
                                      </p:to>
                                    </p:set>
                                    <p:anim calcmode="lin" valueType="num">
                                      <p:cBhvr additive="base">
                                        <p:cTn id="46" dur="500" fill="hold"/>
                                        <p:tgtEl>
                                          <p:spTgt spid="2">
                                            <p:graphicEl>
                                              <a:dgm id="{450B264A-A984-4E62-8829-BEBB778D470F}"/>
                                            </p:graphicEl>
                                          </p:spTgt>
                                        </p:tgtEl>
                                        <p:attrNameLst>
                                          <p:attrName>ppt_x</p:attrName>
                                        </p:attrNameLst>
                                      </p:cBhvr>
                                      <p:tavLst>
                                        <p:tav tm="0">
                                          <p:val>
                                            <p:strVal val="1+#ppt_w/2"/>
                                          </p:val>
                                        </p:tav>
                                        <p:tav tm="100000">
                                          <p:val>
                                            <p:strVal val="#ppt_x"/>
                                          </p:val>
                                        </p:tav>
                                      </p:tavLst>
                                    </p:anim>
                                    <p:anim calcmode="lin" valueType="num">
                                      <p:cBhvr additive="base">
                                        <p:cTn id="47" dur="500" fill="hold"/>
                                        <p:tgtEl>
                                          <p:spTgt spid="2">
                                            <p:graphicEl>
                                              <a:dgm id="{450B264A-A984-4E62-8829-BEBB778D470F}"/>
                                            </p:graphicEl>
                                          </p:spTgt>
                                        </p:tgtEl>
                                        <p:attrNameLst>
                                          <p:attrName>ppt_y</p:attrName>
                                        </p:attrNameLst>
                                      </p:cBhvr>
                                      <p:tavLst>
                                        <p:tav tm="0">
                                          <p:val>
                                            <p:strVal val="#ppt_y"/>
                                          </p:val>
                                        </p:tav>
                                        <p:tav tm="100000">
                                          <p:val>
                                            <p:strVal val="#ppt_y"/>
                                          </p:val>
                                        </p:tav>
                                      </p:tavLst>
                                    </p:anim>
                                  </p:childTnLst>
                                </p:cTn>
                              </p:par>
                              <p:par>
                                <p:cTn id="48" presetID="2" presetClass="entr" presetSubtype="2" decel="60000" fill="hold" grpId="0" nodeType="withEffect">
                                  <p:stCondLst>
                                    <p:cond delay="0"/>
                                  </p:stCondLst>
                                  <p:iterate type="lt">
                                    <p:tmPct val="5000"/>
                                  </p:iterate>
                                  <p:childTnLst>
                                    <p:set>
                                      <p:cBhvr>
                                        <p:cTn id="49" dur="1" fill="hold">
                                          <p:stCondLst>
                                            <p:cond delay="0"/>
                                          </p:stCondLst>
                                        </p:cTn>
                                        <p:tgtEl>
                                          <p:spTgt spid="2">
                                            <p:graphicEl>
                                              <a:dgm id="{9EE237C6-4FA8-4E2D-AE5A-108D6822670F}"/>
                                            </p:graphicEl>
                                          </p:spTgt>
                                        </p:tgtEl>
                                        <p:attrNameLst>
                                          <p:attrName>style.visibility</p:attrName>
                                        </p:attrNameLst>
                                      </p:cBhvr>
                                      <p:to>
                                        <p:strVal val="visible"/>
                                      </p:to>
                                    </p:set>
                                    <p:anim calcmode="lin" valueType="num">
                                      <p:cBhvr additive="base">
                                        <p:cTn id="50" dur="500" fill="hold"/>
                                        <p:tgtEl>
                                          <p:spTgt spid="2">
                                            <p:graphicEl>
                                              <a:dgm id="{9EE237C6-4FA8-4E2D-AE5A-108D6822670F}"/>
                                            </p:graphicEl>
                                          </p:spTgt>
                                        </p:tgtEl>
                                        <p:attrNameLst>
                                          <p:attrName>ppt_x</p:attrName>
                                        </p:attrNameLst>
                                      </p:cBhvr>
                                      <p:tavLst>
                                        <p:tav tm="0">
                                          <p:val>
                                            <p:strVal val="1+#ppt_w/2"/>
                                          </p:val>
                                        </p:tav>
                                        <p:tav tm="100000">
                                          <p:val>
                                            <p:strVal val="#ppt_x"/>
                                          </p:val>
                                        </p:tav>
                                      </p:tavLst>
                                    </p:anim>
                                    <p:anim calcmode="lin" valueType="num">
                                      <p:cBhvr additive="base">
                                        <p:cTn id="51" dur="500" fill="hold"/>
                                        <p:tgtEl>
                                          <p:spTgt spid="2">
                                            <p:graphicEl>
                                              <a:dgm id="{9EE237C6-4FA8-4E2D-AE5A-108D6822670F}"/>
                                            </p:graphicEl>
                                          </p:spTgt>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2" decel="60000" fill="hold" grpId="0" nodeType="clickEffect">
                                  <p:stCondLst>
                                    <p:cond delay="0"/>
                                  </p:stCondLst>
                                  <p:iterate type="lt">
                                    <p:tmPct val="5000"/>
                                  </p:iterate>
                                  <p:childTnLst>
                                    <p:set>
                                      <p:cBhvr>
                                        <p:cTn id="55" dur="1" fill="hold">
                                          <p:stCondLst>
                                            <p:cond delay="0"/>
                                          </p:stCondLst>
                                        </p:cTn>
                                        <p:tgtEl>
                                          <p:spTgt spid="2">
                                            <p:graphicEl>
                                              <a:dgm id="{B16B07C3-0B70-425B-BE63-ED4B590E94B2}"/>
                                            </p:graphicEl>
                                          </p:spTgt>
                                        </p:tgtEl>
                                        <p:attrNameLst>
                                          <p:attrName>style.visibility</p:attrName>
                                        </p:attrNameLst>
                                      </p:cBhvr>
                                      <p:to>
                                        <p:strVal val="visible"/>
                                      </p:to>
                                    </p:set>
                                    <p:anim calcmode="lin" valueType="num">
                                      <p:cBhvr additive="base">
                                        <p:cTn id="56" dur="500" fill="hold"/>
                                        <p:tgtEl>
                                          <p:spTgt spid="2">
                                            <p:graphicEl>
                                              <a:dgm id="{B16B07C3-0B70-425B-BE63-ED4B590E94B2}"/>
                                            </p:graphicEl>
                                          </p:spTgt>
                                        </p:tgtEl>
                                        <p:attrNameLst>
                                          <p:attrName>ppt_x</p:attrName>
                                        </p:attrNameLst>
                                      </p:cBhvr>
                                      <p:tavLst>
                                        <p:tav tm="0">
                                          <p:val>
                                            <p:strVal val="1+#ppt_w/2"/>
                                          </p:val>
                                        </p:tav>
                                        <p:tav tm="100000">
                                          <p:val>
                                            <p:strVal val="#ppt_x"/>
                                          </p:val>
                                        </p:tav>
                                      </p:tavLst>
                                    </p:anim>
                                    <p:anim calcmode="lin" valueType="num">
                                      <p:cBhvr additive="base">
                                        <p:cTn id="57" dur="500" fill="hold"/>
                                        <p:tgtEl>
                                          <p:spTgt spid="2">
                                            <p:graphicEl>
                                              <a:dgm id="{B16B07C3-0B70-425B-BE63-ED4B590E94B2}"/>
                                            </p:graphicEl>
                                          </p:spTgt>
                                        </p:tgtEl>
                                        <p:attrNameLst>
                                          <p:attrName>ppt_y</p:attrName>
                                        </p:attrNameLst>
                                      </p:cBhvr>
                                      <p:tavLst>
                                        <p:tav tm="0">
                                          <p:val>
                                            <p:strVal val="#ppt_y"/>
                                          </p:val>
                                        </p:tav>
                                        <p:tav tm="100000">
                                          <p:val>
                                            <p:strVal val="#ppt_y"/>
                                          </p:val>
                                        </p:tav>
                                      </p:tavLst>
                                    </p:anim>
                                  </p:childTnLst>
                                </p:cTn>
                              </p:par>
                              <p:par>
                                <p:cTn id="58" presetID="2" presetClass="entr" presetSubtype="2" decel="60000" fill="hold" grpId="0" nodeType="withEffect">
                                  <p:stCondLst>
                                    <p:cond delay="0"/>
                                  </p:stCondLst>
                                  <p:iterate type="lt">
                                    <p:tmPct val="5000"/>
                                  </p:iterate>
                                  <p:childTnLst>
                                    <p:set>
                                      <p:cBhvr>
                                        <p:cTn id="59" dur="1" fill="hold">
                                          <p:stCondLst>
                                            <p:cond delay="0"/>
                                          </p:stCondLst>
                                        </p:cTn>
                                        <p:tgtEl>
                                          <p:spTgt spid="2">
                                            <p:graphicEl>
                                              <a:dgm id="{5DCE16A9-3E61-4C58-A93D-E05CF568D84A}"/>
                                            </p:graphicEl>
                                          </p:spTgt>
                                        </p:tgtEl>
                                        <p:attrNameLst>
                                          <p:attrName>style.visibility</p:attrName>
                                        </p:attrNameLst>
                                      </p:cBhvr>
                                      <p:to>
                                        <p:strVal val="visible"/>
                                      </p:to>
                                    </p:set>
                                    <p:anim calcmode="lin" valueType="num">
                                      <p:cBhvr additive="base">
                                        <p:cTn id="60" dur="500" fill="hold"/>
                                        <p:tgtEl>
                                          <p:spTgt spid="2">
                                            <p:graphicEl>
                                              <a:dgm id="{5DCE16A9-3E61-4C58-A93D-E05CF568D84A}"/>
                                            </p:graphicEl>
                                          </p:spTgt>
                                        </p:tgtEl>
                                        <p:attrNameLst>
                                          <p:attrName>ppt_x</p:attrName>
                                        </p:attrNameLst>
                                      </p:cBhvr>
                                      <p:tavLst>
                                        <p:tav tm="0">
                                          <p:val>
                                            <p:strVal val="1+#ppt_w/2"/>
                                          </p:val>
                                        </p:tav>
                                        <p:tav tm="100000">
                                          <p:val>
                                            <p:strVal val="#ppt_x"/>
                                          </p:val>
                                        </p:tav>
                                      </p:tavLst>
                                    </p:anim>
                                    <p:anim calcmode="lin" valueType="num">
                                      <p:cBhvr additive="base">
                                        <p:cTn id="61" dur="500" fill="hold"/>
                                        <p:tgtEl>
                                          <p:spTgt spid="2">
                                            <p:graphicEl>
                                              <a:dgm id="{5DCE16A9-3E61-4C58-A93D-E05CF568D84A}"/>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Graphic spid="2" grpId="0">
        <p:bldSub>
          <a:bldDgm bld="lvl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CuadroTexto 27">
            <a:extLst>
              <a:ext uri="{FF2B5EF4-FFF2-40B4-BE49-F238E27FC236}">
                <a16:creationId xmlns:a16="http://schemas.microsoft.com/office/drawing/2014/main" id="{A756E6AC-5D83-4620-9957-B16F23DD7F2B}"/>
              </a:ext>
            </a:extLst>
          </p:cNvPr>
          <p:cNvSpPr txBox="1"/>
          <p:nvPr/>
        </p:nvSpPr>
        <p:spPr>
          <a:xfrm>
            <a:off x="693821" y="820886"/>
            <a:ext cx="10804358" cy="5584606"/>
          </a:xfrm>
          <a:prstGeom prst="rect">
            <a:avLst/>
          </a:prstGeom>
          <a:solidFill>
            <a:schemeClr val="accent2">
              <a:lumMod val="60000"/>
              <a:lumOff val="40000"/>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a:lnSpc>
                <a:spcPct val="150000"/>
              </a:lnSpc>
            </a:pPr>
            <a:r>
              <a:rPr lang="es-ES" sz="2000" dirty="0">
                <a:solidFill>
                  <a:schemeClr val="tx1"/>
                </a:solidFill>
              </a:rPr>
              <a:t>Más allá de las dificultades para evaluar resultados de la planificación previa, los inconvenientes para los planificadores de la defensa para predecir con precisión, cómo sería el próximo conflicto al que tendría que enfrentar el Ecuador, seguirán presentes si no se establecen modelos predictivos más precisos e innovadores. La situación actual presenta un dilema para la planificación y transformación de capacidades. Por un lado, se ha desarrollado la doctrina, y se ha adquirido tecnología militar para su aplicación en un entorno de conflicto convencional, por otro se hacen esfuerzos sobre la marcha para comprender y enfrentar las nuevas amenazas y su rápido desarrollo con presupuestos limitados. Entonces las posibles soluciones al problema subyacen en la innovación, pero no como urgencia aplicable sino como característica básica en la formación militar es decir de la concepción del “liderazgo militar”. Al respecto existen muchos trabajos referentes al liderazgo militar sin embargo la verdadera preocupación del líder militar y su influencia a nivel institucional está en el marco de la toma de decisiones con carácter innovador .</a:t>
            </a:r>
            <a:endParaRPr lang="es-EC" sz="2000" dirty="0">
              <a:solidFill>
                <a:schemeClr val="tx1"/>
              </a:solidFill>
            </a:endParaRPr>
          </a:p>
        </p:txBody>
      </p:sp>
      <p:sp>
        <p:nvSpPr>
          <p:cNvPr id="5" name="4 Placa">
            <a:extLst>
              <a:ext uri="{FF2B5EF4-FFF2-40B4-BE49-F238E27FC236}">
                <a16:creationId xmlns:a16="http://schemas.microsoft.com/office/drawing/2014/main" id="{3FE077AE-BA2C-4A09-9574-EA3DE908943E}"/>
              </a:ext>
            </a:extLst>
          </p:cNvPr>
          <p:cNvSpPr/>
          <p:nvPr/>
        </p:nvSpPr>
        <p:spPr>
          <a:xfrm>
            <a:off x="0" y="0"/>
            <a:ext cx="4782065" cy="571504"/>
          </a:xfrm>
          <a:prstGeom prst="snip1Rect">
            <a:avLst/>
          </a:prstGeom>
          <a:solidFill>
            <a:srgbClr val="C00000"/>
          </a:solidFill>
          <a:ln/>
          <a:effectLst>
            <a:outerShdw blurRad="254000" dist="152400" dir="2160000" sx="108000" sy="108000" algn="ctr" rotWithShape="0">
              <a:srgbClr val="000000">
                <a:alpha val="49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es-BO" sz="2400" b="1" dirty="0">
                <a:solidFill>
                  <a:schemeClr val="bg1"/>
                </a:solidFill>
                <a:effectLst>
                  <a:outerShdw blurRad="38100" dist="38100" dir="2700000" algn="tl">
                    <a:srgbClr val="000000">
                      <a:alpha val="43137"/>
                    </a:srgbClr>
                  </a:outerShdw>
                </a:effectLst>
              </a:rPr>
              <a:t>Planteamiento del problema</a:t>
            </a:r>
          </a:p>
        </p:txBody>
      </p:sp>
    </p:spTree>
    <p:extLst>
      <p:ext uri="{BB962C8B-B14F-4D97-AF65-F5344CB8AC3E}">
        <p14:creationId xmlns:p14="http://schemas.microsoft.com/office/powerpoint/2010/main" val="1608524913"/>
      </p:ext>
    </p:extLst>
  </p:cSld>
  <p:clrMapOvr>
    <a:masterClrMapping/>
  </p:clrMapOvr>
  <p:transition spd="slow">
    <p:push/>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14:presetBounceEnd="68000">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14:bounceEnd="68000">
                                          <p:cBhvr additive="base">
                                            <p:cTn id="7" dur="500" fill="hold"/>
                                            <p:tgtEl>
                                              <p:spTgt spid="5"/>
                                            </p:tgtEl>
                                            <p:attrNameLst>
                                              <p:attrName>ppt_x</p:attrName>
                                            </p:attrNameLst>
                                          </p:cBhvr>
                                          <p:tavLst>
                                            <p:tav tm="0">
                                              <p:val>
                                                <p:strVal val="1+#ppt_w/2"/>
                                              </p:val>
                                            </p:tav>
                                            <p:tav tm="100000">
                                              <p:val>
                                                <p:strVal val="#ppt_x"/>
                                              </p:val>
                                            </p:tav>
                                          </p:tavLst>
                                        </p:anim>
                                        <p:anim calcmode="lin" valueType="num" p14:bounceEnd="68000">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165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5"/>
                                            </p:tgtEl>
                                          </p:cBhvr>
                                        </p:animEffect>
                                        <p:animScale>
                                          <p:cBhvr>
                                            <p:cTn id="12" dur="250" autoRev="1" fill="hold"/>
                                            <p:tgtEl>
                                              <p:spTgt spid="5"/>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52" presetClass="entr" presetSubtype="0" fill="hold" grpId="0" nodeType="clickEffect">
                                      <p:stCondLst>
                                        <p:cond delay="0"/>
                                      </p:stCondLst>
                                      <p:iterate type="lt">
                                        <p:tmPct val="0"/>
                                      </p:iterate>
                                      <p:childTnLst>
                                        <p:set>
                                          <p:cBhvr>
                                            <p:cTn id="16" dur="1" fill="hold">
                                              <p:stCondLst>
                                                <p:cond delay="0"/>
                                              </p:stCondLst>
                                            </p:cTn>
                                            <p:tgtEl>
                                              <p:spTgt spid="28"/>
                                            </p:tgtEl>
                                            <p:attrNameLst>
                                              <p:attrName>style.visibility</p:attrName>
                                            </p:attrNameLst>
                                          </p:cBhvr>
                                          <p:to>
                                            <p:strVal val="visible"/>
                                          </p:to>
                                        </p:set>
                                        <p:animScale>
                                          <p:cBhvr>
                                            <p:cTn id="17" dur="1000" decel="50000" fill="hold">
                                              <p:stCondLst>
                                                <p:cond delay="0"/>
                                              </p:stCondLst>
                                            </p:cTn>
                                            <p:tgtEl>
                                              <p:spTgt spid="2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28"/>
                                            </p:tgtEl>
                                            <p:attrNameLst>
                                              <p:attrName>ppt_x</p:attrName>
                                              <p:attrName>ppt_y</p:attrName>
                                            </p:attrNameLst>
                                          </p:cBhvr>
                                        </p:animMotion>
                                        <p:animEffect transition="in" filter="fade">
                                          <p:cBhvr>
                                            <p:cTn id="19" dur="1000"/>
                                            <p:tgtEl>
                                              <p:spTgt spid="28"/>
                                            </p:tgtEl>
                                          </p:cBhvr>
                                        </p:animEffect>
                                      </p:childTnLst>
                                    </p:cTn>
                                  </p:par>
                                </p:childTnLst>
                              </p:cTn>
                            </p:par>
                            <p:par>
                              <p:cTn id="20" fill="hold">
                                <p:stCondLst>
                                  <p:cond delay="1000"/>
                                </p:stCondLst>
                                <p:childTnLst>
                                  <p:par>
                                    <p:cTn id="21" presetID="15" presetClass="emph" presetSubtype="0" grpId="1" nodeType="afterEffect">
                                      <p:stCondLst>
                                        <p:cond delay="0"/>
                                      </p:stCondLst>
                                      <p:iterate type="lt">
                                        <p:tmAbs val="50"/>
                                      </p:iterate>
                                      <p:childTnLst>
                                        <p:set>
                                          <p:cBhvr override="childStyle">
                                            <p:cTn id="22" dur="indefinite"/>
                                            <p:tgtEl>
                                              <p:spTgt spid="28"/>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8" grpId="1" animBg="1"/>
          <p:bldP spid="5" grpId="0" animBg="1"/>
          <p:bldP spid="5" grpId="1"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165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5"/>
                                            </p:tgtEl>
                                          </p:cBhvr>
                                        </p:animEffect>
                                        <p:animScale>
                                          <p:cBhvr>
                                            <p:cTn id="12" dur="250" autoRev="1" fill="hold"/>
                                            <p:tgtEl>
                                              <p:spTgt spid="5"/>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52" presetClass="entr" presetSubtype="0" fill="hold" grpId="0" nodeType="clickEffect">
                                      <p:stCondLst>
                                        <p:cond delay="0"/>
                                      </p:stCondLst>
                                      <p:iterate type="lt">
                                        <p:tmPct val="0"/>
                                      </p:iterate>
                                      <p:childTnLst>
                                        <p:set>
                                          <p:cBhvr>
                                            <p:cTn id="16" dur="1" fill="hold">
                                              <p:stCondLst>
                                                <p:cond delay="0"/>
                                              </p:stCondLst>
                                            </p:cTn>
                                            <p:tgtEl>
                                              <p:spTgt spid="28"/>
                                            </p:tgtEl>
                                            <p:attrNameLst>
                                              <p:attrName>style.visibility</p:attrName>
                                            </p:attrNameLst>
                                          </p:cBhvr>
                                          <p:to>
                                            <p:strVal val="visible"/>
                                          </p:to>
                                        </p:set>
                                        <p:animScale>
                                          <p:cBhvr>
                                            <p:cTn id="17" dur="1000" decel="50000" fill="hold">
                                              <p:stCondLst>
                                                <p:cond delay="0"/>
                                              </p:stCondLst>
                                            </p:cTn>
                                            <p:tgtEl>
                                              <p:spTgt spid="2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28"/>
                                            </p:tgtEl>
                                            <p:attrNameLst>
                                              <p:attrName>ppt_x</p:attrName>
                                              <p:attrName>ppt_y</p:attrName>
                                            </p:attrNameLst>
                                          </p:cBhvr>
                                        </p:animMotion>
                                        <p:animEffect transition="in" filter="fade">
                                          <p:cBhvr>
                                            <p:cTn id="19" dur="1000"/>
                                            <p:tgtEl>
                                              <p:spTgt spid="28"/>
                                            </p:tgtEl>
                                          </p:cBhvr>
                                        </p:animEffect>
                                      </p:childTnLst>
                                    </p:cTn>
                                  </p:par>
                                </p:childTnLst>
                              </p:cTn>
                            </p:par>
                            <p:par>
                              <p:cTn id="20" fill="hold">
                                <p:stCondLst>
                                  <p:cond delay="1000"/>
                                </p:stCondLst>
                                <p:childTnLst>
                                  <p:par>
                                    <p:cTn id="21" presetID="15" presetClass="emph" presetSubtype="0" grpId="1" nodeType="afterEffect">
                                      <p:stCondLst>
                                        <p:cond delay="0"/>
                                      </p:stCondLst>
                                      <p:iterate type="lt">
                                        <p:tmAbs val="50"/>
                                      </p:iterate>
                                      <p:childTnLst>
                                        <p:set>
                                          <p:cBhvr override="childStyle">
                                            <p:cTn id="22" dur="indefinite"/>
                                            <p:tgtEl>
                                              <p:spTgt spid="28"/>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8" grpId="1"/>
          <p:bldP spid="5" grpId="0" animBg="1"/>
          <p:bldP spid="5" grpId="1" animBg="1"/>
        </p:bldLst>
      </p:timing>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45D4324B-F4EB-4925-9672-F0777AD3A6A8}"/>
              </a:ext>
            </a:extLst>
          </p:cNvPr>
          <p:cNvSpPr txBox="1"/>
          <p:nvPr/>
        </p:nvSpPr>
        <p:spPr>
          <a:xfrm>
            <a:off x="1644072" y="2474893"/>
            <a:ext cx="8903855" cy="95410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s-ES" sz="2800" dirty="0"/>
              <a:t>Propuesta de mejora de las capacidades militares basada en el liderazgo innovador</a:t>
            </a:r>
            <a:endParaRPr lang="es-EC" sz="2800" dirty="0"/>
          </a:p>
        </p:txBody>
      </p:sp>
      <p:sp>
        <p:nvSpPr>
          <p:cNvPr id="6" name="4 Placa">
            <a:extLst>
              <a:ext uri="{FF2B5EF4-FFF2-40B4-BE49-F238E27FC236}">
                <a16:creationId xmlns:a16="http://schemas.microsoft.com/office/drawing/2014/main" id="{81BD544E-9A04-4021-9627-4F63BFB53FFE}"/>
              </a:ext>
            </a:extLst>
          </p:cNvPr>
          <p:cNvSpPr/>
          <p:nvPr/>
        </p:nvSpPr>
        <p:spPr>
          <a:xfrm>
            <a:off x="0" y="0"/>
            <a:ext cx="3112655" cy="571504"/>
          </a:xfrm>
          <a:prstGeom prst="snip1Rect">
            <a:avLst/>
          </a:prstGeom>
          <a:solidFill>
            <a:srgbClr val="C00000"/>
          </a:solidFill>
          <a:ln/>
          <a:effectLst>
            <a:outerShdw blurRad="254000" dist="152400" dir="2160000" sx="108000" sy="108000" algn="ctr" rotWithShape="0">
              <a:srgbClr val="000000">
                <a:alpha val="49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es-BO" sz="2400" b="1" dirty="0">
                <a:solidFill>
                  <a:schemeClr val="bg1"/>
                </a:solidFill>
                <a:effectLst>
                  <a:outerShdw blurRad="38100" dist="38100" dir="2700000" algn="tl">
                    <a:srgbClr val="000000">
                      <a:alpha val="43137"/>
                    </a:srgbClr>
                  </a:outerShdw>
                </a:effectLst>
              </a:rPr>
              <a:t>Propuesta</a:t>
            </a:r>
          </a:p>
        </p:txBody>
      </p:sp>
    </p:spTree>
    <p:extLst>
      <p:ext uri="{BB962C8B-B14F-4D97-AF65-F5344CB8AC3E}">
        <p14:creationId xmlns:p14="http://schemas.microsoft.com/office/powerpoint/2010/main" val="2962704766"/>
      </p:ext>
    </p:extLst>
  </p:cSld>
  <p:clrMapOvr>
    <a:masterClrMapping/>
  </p:clrMapOvr>
  <p:transition spd="slow">
    <p:push/>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14:presetBounceEnd="68000">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14:bounceEnd="68000">
                                          <p:cBhvr additive="base">
                                            <p:cTn id="7" dur="500" fill="hold"/>
                                            <p:tgtEl>
                                              <p:spTgt spid="6"/>
                                            </p:tgtEl>
                                            <p:attrNameLst>
                                              <p:attrName>ppt_x</p:attrName>
                                            </p:attrNameLst>
                                          </p:cBhvr>
                                          <p:tavLst>
                                            <p:tav tm="0">
                                              <p:val>
                                                <p:strVal val="1+#ppt_w/2"/>
                                              </p:val>
                                            </p:tav>
                                            <p:tav tm="100000">
                                              <p:val>
                                                <p:strVal val="#ppt_x"/>
                                              </p:val>
                                            </p:tav>
                                          </p:tavLst>
                                        </p:anim>
                                        <p:anim calcmode="lin" valueType="num" p14:bounceEnd="68000">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90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6"/>
                                            </p:tgtEl>
                                          </p:cBhvr>
                                        </p:animEffect>
                                        <p:animScale>
                                          <p:cBhvr>
                                            <p:cTn id="12" dur="250" autoRev="1" fill="hold"/>
                                            <p:tgtEl>
                                              <p:spTgt spid="6"/>
                                            </p:tgtEl>
                                          </p:cBhvr>
                                          <p:by x="105000" y="105000"/>
                                        </p:animScale>
                                      </p:childTnLst>
                                    </p:cTn>
                                  </p:par>
                                </p:childTnLst>
                              </p:cTn>
                            </p:par>
                            <p:par>
                              <p:cTn id="13" fill="hold">
                                <p:stCondLst>
                                  <p:cond delay="1400"/>
                                </p:stCondLst>
                                <p:childTnLst>
                                  <p:par>
                                    <p:cTn id="14" presetID="2" presetClass="entr" presetSubtype="4"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ppt_x"/>
                                              </p:val>
                                            </p:tav>
                                            <p:tav tm="100000">
                                              <p:val>
                                                <p:strVal val="#ppt_x"/>
                                              </p:val>
                                            </p:tav>
                                          </p:tavLst>
                                        </p:anim>
                                        <p:anim calcmode="lin" valueType="num">
                                          <p:cBhvr additive="base">
                                            <p:cTn id="1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6" grpId="1"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90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6"/>
                                            </p:tgtEl>
                                          </p:cBhvr>
                                        </p:animEffect>
                                        <p:animScale>
                                          <p:cBhvr>
                                            <p:cTn id="12" dur="250" autoRev="1" fill="hold"/>
                                            <p:tgtEl>
                                              <p:spTgt spid="6"/>
                                            </p:tgtEl>
                                          </p:cBhvr>
                                          <p:by x="105000" y="105000"/>
                                        </p:animScale>
                                      </p:childTnLst>
                                    </p:cTn>
                                  </p:par>
                                </p:childTnLst>
                              </p:cTn>
                            </p:par>
                            <p:par>
                              <p:cTn id="13" fill="hold">
                                <p:stCondLst>
                                  <p:cond delay="1400"/>
                                </p:stCondLst>
                                <p:childTnLst>
                                  <p:par>
                                    <p:cTn id="14" presetID="2" presetClass="entr" presetSubtype="4"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ppt_x"/>
                                              </p:val>
                                            </p:tav>
                                            <p:tav tm="100000">
                                              <p:val>
                                                <p:strVal val="#ppt_x"/>
                                              </p:val>
                                            </p:tav>
                                          </p:tavLst>
                                        </p:anim>
                                        <p:anim calcmode="lin" valueType="num">
                                          <p:cBhvr additive="base">
                                            <p:cTn id="1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6" grpId="1" animBg="1"/>
        </p:bldLst>
      </p:timing>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D5965149-E53F-47BF-8AB0-F82FE7FAD2DA}"/>
              </a:ext>
            </a:extLst>
          </p:cNvPr>
          <p:cNvGraphicFramePr/>
          <p:nvPr>
            <p:extLst>
              <p:ext uri="{D42A27DB-BD31-4B8C-83A1-F6EECF244321}">
                <p14:modId xmlns:p14="http://schemas.microsoft.com/office/powerpoint/2010/main" val="2517336554"/>
              </p:ext>
            </p:extLst>
          </p:nvPr>
        </p:nvGraphicFramePr>
        <p:xfrm>
          <a:off x="927330" y="1230284"/>
          <a:ext cx="10810241" cy="53901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21533243"/>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graphicEl>
                                              <a:dgm id="{5078B9BE-EB9F-4BD8-B8F0-D000E921C454}"/>
                                            </p:graphicEl>
                                          </p:spTgt>
                                        </p:tgtEl>
                                        <p:attrNameLst>
                                          <p:attrName>style.visibility</p:attrName>
                                        </p:attrNameLst>
                                      </p:cBhvr>
                                      <p:to>
                                        <p:strVal val="visible"/>
                                      </p:to>
                                    </p:set>
                                    <p:anim calcmode="lin" valueType="num">
                                      <p:cBhvr>
                                        <p:cTn id="7" dur="500" fill="hold"/>
                                        <p:tgtEl>
                                          <p:spTgt spid="4">
                                            <p:graphicEl>
                                              <a:dgm id="{5078B9BE-EB9F-4BD8-B8F0-D000E921C454}"/>
                                            </p:graphicEl>
                                          </p:spTgt>
                                        </p:tgtEl>
                                        <p:attrNameLst>
                                          <p:attrName>ppt_w</p:attrName>
                                        </p:attrNameLst>
                                      </p:cBhvr>
                                      <p:tavLst>
                                        <p:tav tm="0">
                                          <p:val>
                                            <p:fltVal val="0"/>
                                          </p:val>
                                        </p:tav>
                                        <p:tav tm="100000">
                                          <p:val>
                                            <p:strVal val="#ppt_w"/>
                                          </p:val>
                                        </p:tav>
                                      </p:tavLst>
                                    </p:anim>
                                    <p:anim calcmode="lin" valueType="num">
                                      <p:cBhvr>
                                        <p:cTn id="8" dur="500" fill="hold"/>
                                        <p:tgtEl>
                                          <p:spTgt spid="4">
                                            <p:graphicEl>
                                              <a:dgm id="{5078B9BE-EB9F-4BD8-B8F0-D000E921C454}"/>
                                            </p:graphicEl>
                                          </p:spTgt>
                                        </p:tgtEl>
                                        <p:attrNameLst>
                                          <p:attrName>ppt_h</p:attrName>
                                        </p:attrNameLst>
                                      </p:cBhvr>
                                      <p:tavLst>
                                        <p:tav tm="0">
                                          <p:val>
                                            <p:fltVal val="0"/>
                                          </p:val>
                                        </p:tav>
                                        <p:tav tm="100000">
                                          <p:val>
                                            <p:strVal val="#ppt_h"/>
                                          </p:val>
                                        </p:tav>
                                      </p:tavLst>
                                    </p:anim>
                                    <p:animEffect transition="in" filter="fade">
                                      <p:cBhvr>
                                        <p:cTn id="9" dur="500"/>
                                        <p:tgtEl>
                                          <p:spTgt spid="4">
                                            <p:graphicEl>
                                              <a:dgm id="{5078B9BE-EB9F-4BD8-B8F0-D000E921C454}"/>
                                            </p:graphic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
                                            <p:graphicEl>
                                              <a:dgm id="{C59ACD21-D5B0-411A-BBAF-28DC377EF52B}"/>
                                            </p:graphicEl>
                                          </p:spTgt>
                                        </p:tgtEl>
                                        <p:attrNameLst>
                                          <p:attrName>style.visibility</p:attrName>
                                        </p:attrNameLst>
                                      </p:cBhvr>
                                      <p:to>
                                        <p:strVal val="visible"/>
                                      </p:to>
                                    </p:set>
                                    <p:anim calcmode="lin" valueType="num">
                                      <p:cBhvr>
                                        <p:cTn id="12" dur="500" fill="hold"/>
                                        <p:tgtEl>
                                          <p:spTgt spid="4">
                                            <p:graphicEl>
                                              <a:dgm id="{C59ACD21-D5B0-411A-BBAF-28DC377EF52B}"/>
                                            </p:graphicEl>
                                          </p:spTgt>
                                        </p:tgtEl>
                                        <p:attrNameLst>
                                          <p:attrName>ppt_w</p:attrName>
                                        </p:attrNameLst>
                                      </p:cBhvr>
                                      <p:tavLst>
                                        <p:tav tm="0">
                                          <p:val>
                                            <p:fltVal val="0"/>
                                          </p:val>
                                        </p:tav>
                                        <p:tav tm="100000">
                                          <p:val>
                                            <p:strVal val="#ppt_w"/>
                                          </p:val>
                                        </p:tav>
                                      </p:tavLst>
                                    </p:anim>
                                    <p:anim calcmode="lin" valueType="num">
                                      <p:cBhvr>
                                        <p:cTn id="13" dur="500" fill="hold"/>
                                        <p:tgtEl>
                                          <p:spTgt spid="4">
                                            <p:graphicEl>
                                              <a:dgm id="{C59ACD21-D5B0-411A-BBAF-28DC377EF52B}"/>
                                            </p:graphicEl>
                                          </p:spTgt>
                                        </p:tgtEl>
                                        <p:attrNameLst>
                                          <p:attrName>ppt_h</p:attrName>
                                        </p:attrNameLst>
                                      </p:cBhvr>
                                      <p:tavLst>
                                        <p:tav tm="0">
                                          <p:val>
                                            <p:fltVal val="0"/>
                                          </p:val>
                                        </p:tav>
                                        <p:tav tm="100000">
                                          <p:val>
                                            <p:strVal val="#ppt_h"/>
                                          </p:val>
                                        </p:tav>
                                      </p:tavLst>
                                    </p:anim>
                                    <p:animEffect transition="in" filter="fade">
                                      <p:cBhvr>
                                        <p:cTn id="14" dur="500"/>
                                        <p:tgtEl>
                                          <p:spTgt spid="4">
                                            <p:graphicEl>
                                              <a:dgm id="{C59ACD21-D5B0-411A-BBAF-28DC377EF52B}"/>
                                            </p:graphic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
                                            <p:graphicEl>
                                              <a:dgm id="{A9D48CF1-2766-41D5-8240-28CF4E89B7A2}"/>
                                            </p:graphicEl>
                                          </p:spTgt>
                                        </p:tgtEl>
                                        <p:attrNameLst>
                                          <p:attrName>style.visibility</p:attrName>
                                        </p:attrNameLst>
                                      </p:cBhvr>
                                      <p:to>
                                        <p:strVal val="visible"/>
                                      </p:to>
                                    </p:set>
                                    <p:anim calcmode="lin" valueType="num">
                                      <p:cBhvr>
                                        <p:cTn id="17" dur="500" fill="hold"/>
                                        <p:tgtEl>
                                          <p:spTgt spid="4">
                                            <p:graphicEl>
                                              <a:dgm id="{A9D48CF1-2766-41D5-8240-28CF4E89B7A2}"/>
                                            </p:graphicEl>
                                          </p:spTgt>
                                        </p:tgtEl>
                                        <p:attrNameLst>
                                          <p:attrName>ppt_w</p:attrName>
                                        </p:attrNameLst>
                                      </p:cBhvr>
                                      <p:tavLst>
                                        <p:tav tm="0">
                                          <p:val>
                                            <p:fltVal val="0"/>
                                          </p:val>
                                        </p:tav>
                                        <p:tav tm="100000">
                                          <p:val>
                                            <p:strVal val="#ppt_w"/>
                                          </p:val>
                                        </p:tav>
                                      </p:tavLst>
                                    </p:anim>
                                    <p:anim calcmode="lin" valueType="num">
                                      <p:cBhvr>
                                        <p:cTn id="18" dur="500" fill="hold"/>
                                        <p:tgtEl>
                                          <p:spTgt spid="4">
                                            <p:graphicEl>
                                              <a:dgm id="{A9D48CF1-2766-41D5-8240-28CF4E89B7A2}"/>
                                            </p:graphicEl>
                                          </p:spTgt>
                                        </p:tgtEl>
                                        <p:attrNameLst>
                                          <p:attrName>ppt_h</p:attrName>
                                        </p:attrNameLst>
                                      </p:cBhvr>
                                      <p:tavLst>
                                        <p:tav tm="0">
                                          <p:val>
                                            <p:fltVal val="0"/>
                                          </p:val>
                                        </p:tav>
                                        <p:tav tm="100000">
                                          <p:val>
                                            <p:strVal val="#ppt_h"/>
                                          </p:val>
                                        </p:tav>
                                      </p:tavLst>
                                    </p:anim>
                                    <p:animEffect transition="in" filter="fade">
                                      <p:cBhvr>
                                        <p:cTn id="19" dur="500"/>
                                        <p:tgtEl>
                                          <p:spTgt spid="4">
                                            <p:graphicEl>
                                              <a:dgm id="{A9D48CF1-2766-41D5-8240-28CF4E89B7A2}"/>
                                            </p:graphic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4">
                                            <p:graphicEl>
                                              <a:dgm id="{BBB9DFA8-49D9-4F99-8BC3-82BB6EC5D454}"/>
                                            </p:graphicEl>
                                          </p:spTgt>
                                        </p:tgtEl>
                                        <p:attrNameLst>
                                          <p:attrName>style.visibility</p:attrName>
                                        </p:attrNameLst>
                                      </p:cBhvr>
                                      <p:to>
                                        <p:strVal val="visible"/>
                                      </p:to>
                                    </p:set>
                                    <p:anim calcmode="lin" valueType="num">
                                      <p:cBhvr>
                                        <p:cTn id="22" dur="500" fill="hold"/>
                                        <p:tgtEl>
                                          <p:spTgt spid="4">
                                            <p:graphicEl>
                                              <a:dgm id="{BBB9DFA8-49D9-4F99-8BC3-82BB6EC5D454}"/>
                                            </p:graphicEl>
                                          </p:spTgt>
                                        </p:tgtEl>
                                        <p:attrNameLst>
                                          <p:attrName>ppt_w</p:attrName>
                                        </p:attrNameLst>
                                      </p:cBhvr>
                                      <p:tavLst>
                                        <p:tav tm="0">
                                          <p:val>
                                            <p:fltVal val="0"/>
                                          </p:val>
                                        </p:tav>
                                        <p:tav tm="100000">
                                          <p:val>
                                            <p:strVal val="#ppt_w"/>
                                          </p:val>
                                        </p:tav>
                                      </p:tavLst>
                                    </p:anim>
                                    <p:anim calcmode="lin" valueType="num">
                                      <p:cBhvr>
                                        <p:cTn id="23" dur="500" fill="hold"/>
                                        <p:tgtEl>
                                          <p:spTgt spid="4">
                                            <p:graphicEl>
                                              <a:dgm id="{BBB9DFA8-49D9-4F99-8BC3-82BB6EC5D454}"/>
                                            </p:graphicEl>
                                          </p:spTgt>
                                        </p:tgtEl>
                                        <p:attrNameLst>
                                          <p:attrName>ppt_h</p:attrName>
                                        </p:attrNameLst>
                                      </p:cBhvr>
                                      <p:tavLst>
                                        <p:tav tm="0">
                                          <p:val>
                                            <p:fltVal val="0"/>
                                          </p:val>
                                        </p:tav>
                                        <p:tav tm="100000">
                                          <p:val>
                                            <p:strVal val="#ppt_h"/>
                                          </p:val>
                                        </p:tav>
                                      </p:tavLst>
                                    </p:anim>
                                    <p:animEffect transition="in" filter="fade">
                                      <p:cBhvr>
                                        <p:cTn id="24" dur="500"/>
                                        <p:tgtEl>
                                          <p:spTgt spid="4">
                                            <p:graphicEl>
                                              <a:dgm id="{BBB9DFA8-49D9-4F99-8BC3-82BB6EC5D454}"/>
                                            </p:graphicEl>
                                          </p:spTgt>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4">
                                            <p:graphicEl>
                                              <a:dgm id="{D13846E7-2EEA-40C5-819D-EBF5BD02D335}"/>
                                            </p:graphicEl>
                                          </p:spTgt>
                                        </p:tgtEl>
                                        <p:attrNameLst>
                                          <p:attrName>style.visibility</p:attrName>
                                        </p:attrNameLst>
                                      </p:cBhvr>
                                      <p:to>
                                        <p:strVal val="visible"/>
                                      </p:to>
                                    </p:set>
                                    <p:anim calcmode="lin" valueType="num">
                                      <p:cBhvr>
                                        <p:cTn id="27" dur="500" fill="hold"/>
                                        <p:tgtEl>
                                          <p:spTgt spid="4">
                                            <p:graphicEl>
                                              <a:dgm id="{D13846E7-2EEA-40C5-819D-EBF5BD02D335}"/>
                                            </p:graphicEl>
                                          </p:spTgt>
                                        </p:tgtEl>
                                        <p:attrNameLst>
                                          <p:attrName>ppt_w</p:attrName>
                                        </p:attrNameLst>
                                      </p:cBhvr>
                                      <p:tavLst>
                                        <p:tav tm="0">
                                          <p:val>
                                            <p:fltVal val="0"/>
                                          </p:val>
                                        </p:tav>
                                        <p:tav tm="100000">
                                          <p:val>
                                            <p:strVal val="#ppt_w"/>
                                          </p:val>
                                        </p:tav>
                                      </p:tavLst>
                                    </p:anim>
                                    <p:anim calcmode="lin" valueType="num">
                                      <p:cBhvr>
                                        <p:cTn id="28" dur="500" fill="hold"/>
                                        <p:tgtEl>
                                          <p:spTgt spid="4">
                                            <p:graphicEl>
                                              <a:dgm id="{D13846E7-2EEA-40C5-819D-EBF5BD02D335}"/>
                                            </p:graphicEl>
                                          </p:spTgt>
                                        </p:tgtEl>
                                        <p:attrNameLst>
                                          <p:attrName>ppt_h</p:attrName>
                                        </p:attrNameLst>
                                      </p:cBhvr>
                                      <p:tavLst>
                                        <p:tav tm="0">
                                          <p:val>
                                            <p:fltVal val="0"/>
                                          </p:val>
                                        </p:tav>
                                        <p:tav tm="100000">
                                          <p:val>
                                            <p:strVal val="#ppt_h"/>
                                          </p:val>
                                        </p:tav>
                                      </p:tavLst>
                                    </p:anim>
                                    <p:animEffect transition="in" filter="fade">
                                      <p:cBhvr>
                                        <p:cTn id="29" dur="500"/>
                                        <p:tgtEl>
                                          <p:spTgt spid="4">
                                            <p:graphicEl>
                                              <a:dgm id="{D13846E7-2EEA-40C5-819D-EBF5BD02D335}"/>
                                            </p:graphicEl>
                                          </p:spTgt>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4">
                                            <p:graphicEl>
                                              <a:dgm id="{1472616E-478F-4529-99C7-368A3C07CD5D}"/>
                                            </p:graphicEl>
                                          </p:spTgt>
                                        </p:tgtEl>
                                        <p:attrNameLst>
                                          <p:attrName>style.visibility</p:attrName>
                                        </p:attrNameLst>
                                      </p:cBhvr>
                                      <p:to>
                                        <p:strVal val="visible"/>
                                      </p:to>
                                    </p:set>
                                    <p:anim calcmode="lin" valueType="num">
                                      <p:cBhvr>
                                        <p:cTn id="32" dur="500" fill="hold"/>
                                        <p:tgtEl>
                                          <p:spTgt spid="4">
                                            <p:graphicEl>
                                              <a:dgm id="{1472616E-478F-4529-99C7-368A3C07CD5D}"/>
                                            </p:graphicEl>
                                          </p:spTgt>
                                        </p:tgtEl>
                                        <p:attrNameLst>
                                          <p:attrName>ppt_w</p:attrName>
                                        </p:attrNameLst>
                                      </p:cBhvr>
                                      <p:tavLst>
                                        <p:tav tm="0">
                                          <p:val>
                                            <p:fltVal val="0"/>
                                          </p:val>
                                        </p:tav>
                                        <p:tav tm="100000">
                                          <p:val>
                                            <p:strVal val="#ppt_w"/>
                                          </p:val>
                                        </p:tav>
                                      </p:tavLst>
                                    </p:anim>
                                    <p:anim calcmode="lin" valueType="num">
                                      <p:cBhvr>
                                        <p:cTn id="33" dur="500" fill="hold"/>
                                        <p:tgtEl>
                                          <p:spTgt spid="4">
                                            <p:graphicEl>
                                              <a:dgm id="{1472616E-478F-4529-99C7-368A3C07CD5D}"/>
                                            </p:graphicEl>
                                          </p:spTgt>
                                        </p:tgtEl>
                                        <p:attrNameLst>
                                          <p:attrName>ppt_h</p:attrName>
                                        </p:attrNameLst>
                                      </p:cBhvr>
                                      <p:tavLst>
                                        <p:tav tm="0">
                                          <p:val>
                                            <p:fltVal val="0"/>
                                          </p:val>
                                        </p:tav>
                                        <p:tav tm="100000">
                                          <p:val>
                                            <p:strVal val="#ppt_h"/>
                                          </p:val>
                                        </p:tav>
                                      </p:tavLst>
                                    </p:anim>
                                    <p:animEffect transition="in" filter="fade">
                                      <p:cBhvr>
                                        <p:cTn id="34" dur="500"/>
                                        <p:tgtEl>
                                          <p:spTgt spid="4">
                                            <p:graphicEl>
                                              <a:dgm id="{1472616E-478F-4529-99C7-368A3C07CD5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Conector recto 7">
            <a:extLst>
              <a:ext uri="{FF2B5EF4-FFF2-40B4-BE49-F238E27FC236}">
                <a16:creationId xmlns:a16="http://schemas.microsoft.com/office/drawing/2014/main" id="{53482DE1-EDA7-4613-B897-7A035B657666}"/>
              </a:ext>
            </a:extLst>
          </p:cNvPr>
          <p:cNvCxnSpPr>
            <a:cxnSpLocks/>
          </p:cNvCxnSpPr>
          <p:nvPr/>
        </p:nvCxnSpPr>
        <p:spPr>
          <a:xfrm>
            <a:off x="0" y="1136276"/>
            <a:ext cx="12192000" cy="0"/>
          </a:xfrm>
          <a:prstGeom prst="line">
            <a:avLst/>
          </a:prstGeom>
          <a:ln w="101600">
            <a:solidFill>
              <a:schemeClr val="accent6">
                <a:lumMod val="75000"/>
              </a:schemeClr>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9" name="CuadroTexto 8">
            <a:extLst>
              <a:ext uri="{FF2B5EF4-FFF2-40B4-BE49-F238E27FC236}">
                <a16:creationId xmlns:a16="http://schemas.microsoft.com/office/drawing/2014/main" id="{55117900-9395-4BA2-9C72-E85C418FB29C}"/>
              </a:ext>
            </a:extLst>
          </p:cNvPr>
          <p:cNvSpPr txBox="1"/>
          <p:nvPr/>
        </p:nvSpPr>
        <p:spPr>
          <a:xfrm>
            <a:off x="1357745" y="2023868"/>
            <a:ext cx="10086110" cy="1669944"/>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342900" lvl="0" indent="-342900" algn="just">
              <a:lnSpc>
                <a:spcPct val="200000"/>
              </a:lnSpc>
              <a:buFont typeface="Symbol" panose="05050102010706020507" pitchFamily="18" charset="2"/>
              <a:buChar char=""/>
            </a:pPr>
            <a:r>
              <a:rPr lang="es-ES" sz="1800" dirty="0">
                <a:effectLst/>
                <a:latin typeface="Times New Roman" panose="02020603050405020304" pitchFamily="18" charset="0"/>
                <a:ea typeface="Calibri" panose="020F0502020204030204" pitchFamily="34" charset="0"/>
              </a:rPr>
              <a:t>Definir el liderazgo innovador y su importancia en el contexto militar</a:t>
            </a:r>
            <a:endParaRPr lang="es-EC" sz="1800" dirty="0">
              <a:effectLst/>
              <a:latin typeface="Times New Roman" panose="02020603050405020304" pitchFamily="18" charset="0"/>
              <a:ea typeface="Calibri" panose="020F0502020204030204" pitchFamily="34" charset="0"/>
            </a:endParaRPr>
          </a:p>
          <a:p>
            <a:pPr marL="342900" lvl="0" indent="-342900" algn="just">
              <a:lnSpc>
                <a:spcPct val="200000"/>
              </a:lnSpc>
              <a:spcAft>
                <a:spcPts val="800"/>
              </a:spcAft>
              <a:buFont typeface="Symbol" panose="05050102010706020507" pitchFamily="18" charset="2"/>
              <a:buChar char=""/>
            </a:pPr>
            <a:r>
              <a:rPr lang="es-ES" sz="1800" dirty="0">
                <a:effectLst/>
                <a:latin typeface="Times New Roman" panose="02020603050405020304" pitchFamily="18" charset="0"/>
                <a:ea typeface="Calibri" panose="020F0502020204030204" pitchFamily="34" charset="0"/>
              </a:rPr>
              <a:t>Desarrollar un Plan de mejoras para la transformación de capacidades basadas en el liderazgo innovador.</a:t>
            </a:r>
            <a:endParaRPr lang="es-EC" sz="1800" dirty="0">
              <a:effectLst/>
              <a:latin typeface="Times New Roman" panose="02020603050405020304" pitchFamily="18" charset="0"/>
              <a:ea typeface="Calibri" panose="020F0502020204030204" pitchFamily="34" charset="0"/>
            </a:endParaRPr>
          </a:p>
        </p:txBody>
      </p:sp>
      <p:sp>
        <p:nvSpPr>
          <p:cNvPr id="10" name="4 Placa">
            <a:extLst>
              <a:ext uri="{FF2B5EF4-FFF2-40B4-BE49-F238E27FC236}">
                <a16:creationId xmlns:a16="http://schemas.microsoft.com/office/drawing/2014/main" id="{EDD8A23C-56C4-40B0-BFC7-0294893AC2C3}"/>
              </a:ext>
            </a:extLst>
          </p:cNvPr>
          <p:cNvSpPr/>
          <p:nvPr/>
        </p:nvSpPr>
        <p:spPr>
          <a:xfrm>
            <a:off x="0" y="0"/>
            <a:ext cx="5163127" cy="571504"/>
          </a:xfrm>
          <a:prstGeom prst="snip1Rect">
            <a:avLst/>
          </a:prstGeom>
          <a:solidFill>
            <a:srgbClr val="C00000"/>
          </a:solidFill>
          <a:ln/>
          <a:effectLst>
            <a:outerShdw blurRad="254000" dist="152400" dir="2160000" sx="108000" sy="108000" algn="ctr" rotWithShape="0">
              <a:srgbClr val="000000">
                <a:alpha val="49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es-BO" sz="2400" b="1" dirty="0">
                <a:solidFill>
                  <a:schemeClr val="bg1"/>
                </a:solidFill>
                <a:effectLst>
                  <a:outerShdw blurRad="38100" dist="38100" dir="2700000" algn="tl">
                    <a:srgbClr val="000000">
                      <a:alpha val="43137"/>
                    </a:srgbClr>
                  </a:outerShdw>
                </a:effectLst>
              </a:rPr>
              <a:t>Desarrollo de la Propuesta</a:t>
            </a:r>
          </a:p>
        </p:txBody>
      </p:sp>
    </p:spTree>
    <p:extLst>
      <p:ext uri="{BB962C8B-B14F-4D97-AF65-F5344CB8AC3E}">
        <p14:creationId xmlns:p14="http://schemas.microsoft.com/office/powerpoint/2010/main" val="1332653454"/>
      </p:ext>
    </p:extLst>
  </p:cSld>
  <p:clrMapOvr>
    <a:masterClrMapping/>
  </p:clrMapOvr>
  <p:transition spd="slow">
    <p:push/>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14:presetBounceEnd="68000">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 calcmode="lin" valueType="num" p14:bounceEnd="68000">
                                          <p:cBhvr additive="base">
                                            <p:cTn id="7" dur="500" fill="hold"/>
                                            <p:tgtEl>
                                              <p:spTgt spid="10"/>
                                            </p:tgtEl>
                                            <p:attrNameLst>
                                              <p:attrName>ppt_x</p:attrName>
                                            </p:attrNameLst>
                                          </p:cBhvr>
                                          <p:tavLst>
                                            <p:tav tm="0">
                                              <p:val>
                                                <p:strVal val="1+#ppt_w/2"/>
                                              </p:val>
                                            </p:tav>
                                            <p:tav tm="100000">
                                              <p:val>
                                                <p:strVal val="#ppt_x"/>
                                              </p:val>
                                            </p:tav>
                                          </p:tavLst>
                                        </p:anim>
                                        <p:anim calcmode="lin" valueType="num" p14:bounceEnd="68000">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160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10"/>
                                            </p:tgtEl>
                                          </p:cBhvr>
                                        </p:animEffect>
                                        <p:animScale>
                                          <p:cBhvr>
                                            <p:cTn id="12" dur="250" autoRev="1" fill="hold"/>
                                            <p:tgtEl>
                                              <p:spTgt spid="10"/>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160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10"/>
                                            </p:tgtEl>
                                          </p:cBhvr>
                                        </p:animEffect>
                                        <p:animScale>
                                          <p:cBhvr>
                                            <p:cTn id="12" dur="250" autoRev="1" fill="hold"/>
                                            <p:tgtEl>
                                              <p:spTgt spid="10"/>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Lst>
      </p:timing>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4 Placa">
            <a:extLst>
              <a:ext uri="{FF2B5EF4-FFF2-40B4-BE49-F238E27FC236}">
                <a16:creationId xmlns:a16="http://schemas.microsoft.com/office/drawing/2014/main" id="{162F1DD0-0D23-40E5-B4FD-850206D9E6B8}"/>
              </a:ext>
            </a:extLst>
          </p:cNvPr>
          <p:cNvSpPr/>
          <p:nvPr/>
        </p:nvSpPr>
        <p:spPr>
          <a:xfrm>
            <a:off x="0" y="0"/>
            <a:ext cx="10668000" cy="571504"/>
          </a:xfrm>
          <a:prstGeom prst="snip1Rect">
            <a:avLst/>
          </a:prstGeom>
          <a:solidFill>
            <a:srgbClr val="C00000"/>
          </a:solidFill>
          <a:ln/>
          <a:effectLst>
            <a:outerShdw blurRad="254000" dist="152400" dir="2160000" sx="108000" sy="108000" algn="ctr" rotWithShape="0">
              <a:srgbClr val="000000">
                <a:alpha val="49000"/>
              </a:srgbClr>
            </a:outerShdw>
          </a:effectLst>
        </p:spPr>
        <p:style>
          <a:lnRef idx="0">
            <a:schemeClr val="accent1"/>
          </a:lnRef>
          <a:fillRef idx="3">
            <a:schemeClr val="accent1"/>
          </a:fillRef>
          <a:effectRef idx="3">
            <a:schemeClr val="accent1"/>
          </a:effectRef>
          <a:fontRef idx="minor">
            <a:schemeClr val="lt1"/>
          </a:fontRef>
        </p:style>
        <p:txBody>
          <a:bodyPr anchor="ctr"/>
          <a:lstStyle/>
          <a:p>
            <a:pPr lvl="0" algn="just">
              <a:lnSpc>
                <a:spcPct val="200000"/>
              </a:lnSpc>
            </a:pPr>
            <a:r>
              <a:rPr lang="es-ES" sz="2400" b="1" dirty="0">
                <a:latin typeface="Times New Roman" panose="02020603050405020304" pitchFamily="18" charset="0"/>
                <a:ea typeface="Calibri" panose="020F0502020204030204" pitchFamily="34" charset="0"/>
              </a:rPr>
              <a:t>Definir el liderazgo innovador  y su importancia en el contexto militar</a:t>
            </a:r>
            <a:endParaRPr lang="es-EC" sz="2400" b="1" dirty="0">
              <a:latin typeface="Times New Roman" panose="02020603050405020304" pitchFamily="18" charset="0"/>
              <a:ea typeface="Calibri" panose="020F0502020204030204" pitchFamily="34" charset="0"/>
            </a:endParaRPr>
          </a:p>
        </p:txBody>
      </p:sp>
      <p:graphicFrame>
        <p:nvGraphicFramePr>
          <p:cNvPr id="10" name="Diagrama 9">
            <a:extLst>
              <a:ext uri="{FF2B5EF4-FFF2-40B4-BE49-F238E27FC236}">
                <a16:creationId xmlns:a16="http://schemas.microsoft.com/office/drawing/2014/main" id="{FF7D102C-892D-494E-A32A-02D9BE3660C9}"/>
              </a:ext>
            </a:extLst>
          </p:cNvPr>
          <p:cNvGraphicFramePr/>
          <p:nvPr>
            <p:extLst>
              <p:ext uri="{D42A27DB-BD31-4B8C-83A1-F6EECF244321}">
                <p14:modId xmlns:p14="http://schemas.microsoft.com/office/powerpoint/2010/main" val="864002718"/>
              </p:ext>
            </p:extLst>
          </p:nvPr>
        </p:nvGraphicFramePr>
        <p:xfrm>
          <a:off x="517236" y="645775"/>
          <a:ext cx="1100051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4249484"/>
      </p:ext>
    </p:extLst>
  </p:cSld>
  <p:clrMapOvr>
    <a:masterClrMapping/>
  </p:clrMapOvr>
  <p:transition spd="slow">
    <p:push/>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14:presetBounceEnd="68000">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14:bounceEnd="68000">
                                          <p:cBhvr additive="base">
                                            <p:cTn id="7" dur="500" fill="hold"/>
                                            <p:tgtEl>
                                              <p:spTgt spid="7"/>
                                            </p:tgtEl>
                                            <p:attrNameLst>
                                              <p:attrName>ppt_x</p:attrName>
                                            </p:attrNameLst>
                                          </p:cBhvr>
                                          <p:tavLst>
                                            <p:tav tm="0">
                                              <p:val>
                                                <p:strVal val="1+#ppt_w/2"/>
                                              </p:val>
                                            </p:tav>
                                            <p:tav tm="100000">
                                              <p:val>
                                                <p:strVal val="#ppt_x"/>
                                              </p:val>
                                            </p:tav>
                                          </p:tavLst>
                                        </p:anim>
                                        <p:anim calcmode="lin" valueType="num" p14:bounceEnd="68000">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345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7"/>
                                            </p:tgtEl>
                                          </p:cBhvr>
                                        </p:animEffect>
                                        <p:animScale>
                                          <p:cBhvr>
                                            <p:cTn id="12" dur="250" autoRev="1" fill="hold"/>
                                            <p:tgtEl>
                                              <p:spTgt spid="7"/>
                                            </p:tgtEl>
                                          </p:cBhvr>
                                          <p:by x="105000" y="105000"/>
                                        </p:animScale>
                                      </p:childTnLst>
                                    </p:cTn>
                                  </p:par>
                                </p:childTnLst>
                              </p:cTn>
                            </p:par>
                            <p:par>
                              <p:cTn id="13" fill="hold">
                                <p:stCondLst>
                                  <p:cond delay="3950"/>
                                </p:stCondLst>
                                <p:childTnLst>
                                  <p:par>
                                    <p:cTn id="14" presetID="2" presetClass="entr" presetSubtype="4"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ppt_x"/>
                                              </p:val>
                                            </p:tav>
                                            <p:tav tm="100000">
                                              <p:val>
                                                <p:strVal val="#ppt_x"/>
                                              </p:val>
                                            </p:tav>
                                          </p:tavLst>
                                        </p:anim>
                                        <p:anim calcmode="lin" valueType="num">
                                          <p:cBhvr additive="base">
                                            <p:cTn id="1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Graphic spid="10" grpId="0">
            <p:bldAsOne/>
          </p:bldGraphic>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345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7"/>
                                            </p:tgtEl>
                                          </p:cBhvr>
                                        </p:animEffect>
                                        <p:animScale>
                                          <p:cBhvr>
                                            <p:cTn id="12" dur="250" autoRev="1" fill="hold"/>
                                            <p:tgtEl>
                                              <p:spTgt spid="7"/>
                                            </p:tgtEl>
                                          </p:cBhvr>
                                          <p:by x="105000" y="105000"/>
                                        </p:animScale>
                                      </p:childTnLst>
                                    </p:cTn>
                                  </p:par>
                                </p:childTnLst>
                              </p:cTn>
                            </p:par>
                            <p:par>
                              <p:cTn id="13" fill="hold">
                                <p:stCondLst>
                                  <p:cond delay="3950"/>
                                </p:stCondLst>
                                <p:childTnLst>
                                  <p:par>
                                    <p:cTn id="14" presetID="2" presetClass="entr" presetSubtype="4"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ppt_x"/>
                                              </p:val>
                                            </p:tav>
                                            <p:tav tm="100000">
                                              <p:val>
                                                <p:strVal val="#ppt_x"/>
                                              </p:val>
                                            </p:tav>
                                          </p:tavLst>
                                        </p:anim>
                                        <p:anim calcmode="lin" valueType="num">
                                          <p:cBhvr additive="base">
                                            <p:cTn id="1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Graphic spid="10" grpId="0">
            <p:bldAsOne/>
          </p:bldGraphic>
        </p:bldLst>
      </p:timing>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4 Placa">
            <a:extLst>
              <a:ext uri="{FF2B5EF4-FFF2-40B4-BE49-F238E27FC236}">
                <a16:creationId xmlns:a16="http://schemas.microsoft.com/office/drawing/2014/main" id="{162F1DD0-0D23-40E5-B4FD-850206D9E6B8}"/>
              </a:ext>
            </a:extLst>
          </p:cNvPr>
          <p:cNvSpPr/>
          <p:nvPr/>
        </p:nvSpPr>
        <p:spPr>
          <a:xfrm>
            <a:off x="0" y="0"/>
            <a:ext cx="10668000" cy="571504"/>
          </a:xfrm>
          <a:prstGeom prst="snip1Rect">
            <a:avLst/>
          </a:prstGeom>
          <a:solidFill>
            <a:srgbClr val="C00000"/>
          </a:solidFill>
          <a:ln/>
          <a:effectLst>
            <a:outerShdw blurRad="254000" dist="152400" dir="2160000" sx="108000" sy="108000" algn="ctr" rotWithShape="0">
              <a:srgbClr val="000000">
                <a:alpha val="49000"/>
              </a:srgbClr>
            </a:outerShdw>
          </a:effectLst>
        </p:spPr>
        <p:style>
          <a:lnRef idx="0">
            <a:schemeClr val="accent1"/>
          </a:lnRef>
          <a:fillRef idx="3">
            <a:schemeClr val="accent1"/>
          </a:fillRef>
          <a:effectRef idx="3">
            <a:schemeClr val="accent1"/>
          </a:effectRef>
          <a:fontRef idx="minor">
            <a:schemeClr val="lt1"/>
          </a:fontRef>
        </p:style>
        <p:txBody>
          <a:bodyPr anchor="ctr"/>
          <a:lstStyle/>
          <a:p>
            <a:pPr lvl="0"/>
            <a:r>
              <a:rPr lang="es-ES" sz="2400" b="1" dirty="0"/>
              <a:t>Plan de Mejora de las capacidades militares basada en el liderazgo innovador</a:t>
            </a:r>
            <a:endParaRPr lang="es-EC" sz="2400" dirty="0"/>
          </a:p>
        </p:txBody>
      </p:sp>
      <p:graphicFrame>
        <p:nvGraphicFramePr>
          <p:cNvPr id="10" name="Diagrama 9">
            <a:extLst>
              <a:ext uri="{FF2B5EF4-FFF2-40B4-BE49-F238E27FC236}">
                <a16:creationId xmlns:a16="http://schemas.microsoft.com/office/drawing/2014/main" id="{FF7D102C-892D-494E-A32A-02D9BE3660C9}"/>
              </a:ext>
            </a:extLst>
          </p:cNvPr>
          <p:cNvGraphicFramePr/>
          <p:nvPr>
            <p:extLst>
              <p:ext uri="{D42A27DB-BD31-4B8C-83A1-F6EECF244321}">
                <p14:modId xmlns:p14="http://schemas.microsoft.com/office/powerpoint/2010/main" val="1331385511"/>
              </p:ext>
            </p:extLst>
          </p:nvPr>
        </p:nvGraphicFramePr>
        <p:xfrm>
          <a:off x="517236" y="645775"/>
          <a:ext cx="1100051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6526073"/>
      </p:ext>
    </p:extLst>
  </p:cSld>
  <p:clrMapOvr>
    <a:masterClrMapping/>
  </p:clrMapOvr>
  <p:transition spd="slow">
    <p:push/>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14:presetBounceEnd="68000">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14:bounceEnd="68000">
                                          <p:cBhvr additive="base">
                                            <p:cTn id="7" dur="500" fill="hold"/>
                                            <p:tgtEl>
                                              <p:spTgt spid="7"/>
                                            </p:tgtEl>
                                            <p:attrNameLst>
                                              <p:attrName>ppt_x</p:attrName>
                                            </p:attrNameLst>
                                          </p:cBhvr>
                                          <p:tavLst>
                                            <p:tav tm="0">
                                              <p:val>
                                                <p:strVal val="1+#ppt_w/2"/>
                                              </p:val>
                                            </p:tav>
                                            <p:tav tm="100000">
                                              <p:val>
                                                <p:strVal val="#ppt_x"/>
                                              </p:val>
                                            </p:tav>
                                          </p:tavLst>
                                        </p:anim>
                                        <p:anim calcmode="lin" valueType="num" p14:bounceEnd="68000">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370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7"/>
                                            </p:tgtEl>
                                          </p:cBhvr>
                                        </p:animEffect>
                                        <p:animScale>
                                          <p:cBhvr>
                                            <p:cTn id="12" dur="250" autoRev="1" fill="hold"/>
                                            <p:tgtEl>
                                              <p:spTgt spid="7"/>
                                            </p:tgtEl>
                                          </p:cBhvr>
                                          <p:by x="105000" y="105000"/>
                                        </p:animScale>
                                      </p:childTnLst>
                                    </p:cTn>
                                  </p:par>
                                </p:childTnLst>
                              </p:cTn>
                            </p:par>
                            <p:par>
                              <p:cTn id="13" fill="hold">
                                <p:stCondLst>
                                  <p:cond delay="4200"/>
                                </p:stCondLst>
                                <p:childTnLst>
                                  <p:par>
                                    <p:cTn id="14" presetID="2" presetClass="entr" presetSubtype="4"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ppt_x"/>
                                              </p:val>
                                            </p:tav>
                                            <p:tav tm="100000">
                                              <p:val>
                                                <p:strVal val="#ppt_x"/>
                                              </p:val>
                                            </p:tav>
                                          </p:tavLst>
                                        </p:anim>
                                        <p:anim calcmode="lin" valueType="num">
                                          <p:cBhvr additive="base">
                                            <p:cTn id="1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Graphic spid="10" grpId="0">
            <p:bldAsOne/>
          </p:bldGraphic>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370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7"/>
                                            </p:tgtEl>
                                          </p:cBhvr>
                                        </p:animEffect>
                                        <p:animScale>
                                          <p:cBhvr>
                                            <p:cTn id="12" dur="250" autoRev="1" fill="hold"/>
                                            <p:tgtEl>
                                              <p:spTgt spid="7"/>
                                            </p:tgtEl>
                                          </p:cBhvr>
                                          <p:by x="105000" y="105000"/>
                                        </p:animScale>
                                      </p:childTnLst>
                                    </p:cTn>
                                  </p:par>
                                </p:childTnLst>
                              </p:cTn>
                            </p:par>
                            <p:par>
                              <p:cTn id="13" fill="hold">
                                <p:stCondLst>
                                  <p:cond delay="4200"/>
                                </p:stCondLst>
                                <p:childTnLst>
                                  <p:par>
                                    <p:cTn id="14" presetID="2" presetClass="entr" presetSubtype="4"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ppt_x"/>
                                              </p:val>
                                            </p:tav>
                                            <p:tav tm="100000">
                                              <p:val>
                                                <p:strVal val="#ppt_x"/>
                                              </p:val>
                                            </p:tav>
                                          </p:tavLst>
                                        </p:anim>
                                        <p:anim calcmode="lin" valueType="num">
                                          <p:cBhvr additive="base">
                                            <p:cTn id="1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Graphic spid="10" grpId="0">
            <p:bldAsOne/>
          </p:bldGraphic>
        </p:bldLst>
      </p:timing>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4 Placa">
            <a:extLst>
              <a:ext uri="{FF2B5EF4-FFF2-40B4-BE49-F238E27FC236}">
                <a16:creationId xmlns:a16="http://schemas.microsoft.com/office/drawing/2014/main" id="{162F1DD0-0D23-40E5-B4FD-850206D9E6B8}"/>
              </a:ext>
            </a:extLst>
          </p:cNvPr>
          <p:cNvSpPr/>
          <p:nvPr/>
        </p:nvSpPr>
        <p:spPr>
          <a:xfrm>
            <a:off x="0" y="0"/>
            <a:ext cx="10668000" cy="571504"/>
          </a:xfrm>
          <a:prstGeom prst="snip1Rect">
            <a:avLst/>
          </a:prstGeom>
          <a:solidFill>
            <a:srgbClr val="C00000"/>
          </a:solidFill>
          <a:ln/>
          <a:effectLst>
            <a:outerShdw blurRad="254000" dist="152400" dir="2160000" sx="108000" sy="108000" algn="ctr" rotWithShape="0">
              <a:srgbClr val="000000">
                <a:alpha val="49000"/>
              </a:srgbClr>
            </a:outerShdw>
          </a:effectLst>
        </p:spPr>
        <p:style>
          <a:lnRef idx="0">
            <a:schemeClr val="accent1"/>
          </a:lnRef>
          <a:fillRef idx="3">
            <a:schemeClr val="accent1"/>
          </a:fillRef>
          <a:effectRef idx="3">
            <a:schemeClr val="accent1"/>
          </a:effectRef>
          <a:fontRef idx="minor">
            <a:schemeClr val="lt1"/>
          </a:fontRef>
        </p:style>
        <p:txBody>
          <a:bodyPr anchor="ctr"/>
          <a:lstStyle/>
          <a:p>
            <a:pPr lvl="0"/>
            <a:r>
              <a:rPr lang="es-ES" sz="2400" b="1" dirty="0"/>
              <a:t>Plan de Mejora de las capacidades militares basada en el liderazgo innovador</a:t>
            </a:r>
            <a:endParaRPr lang="es-EC" sz="2400" dirty="0"/>
          </a:p>
        </p:txBody>
      </p:sp>
      <p:graphicFrame>
        <p:nvGraphicFramePr>
          <p:cNvPr id="2" name="Tabla 1">
            <a:extLst>
              <a:ext uri="{FF2B5EF4-FFF2-40B4-BE49-F238E27FC236}">
                <a16:creationId xmlns:a16="http://schemas.microsoft.com/office/drawing/2014/main" id="{E39BF357-A724-40E6-8E7D-6C1B251453B5}"/>
              </a:ext>
            </a:extLst>
          </p:cNvPr>
          <p:cNvGraphicFramePr>
            <a:graphicFrameLocks noGrp="1"/>
          </p:cNvGraphicFramePr>
          <p:nvPr>
            <p:extLst>
              <p:ext uri="{D42A27DB-BD31-4B8C-83A1-F6EECF244321}">
                <p14:modId xmlns:p14="http://schemas.microsoft.com/office/powerpoint/2010/main" val="1606574814"/>
              </p:ext>
            </p:extLst>
          </p:nvPr>
        </p:nvGraphicFramePr>
        <p:xfrm>
          <a:off x="369456" y="692152"/>
          <a:ext cx="11240653" cy="5828839"/>
        </p:xfrm>
        <a:graphic>
          <a:graphicData uri="http://schemas.openxmlformats.org/drawingml/2006/table">
            <a:tbl>
              <a:tblPr firstRow="1" firstCol="1" bandRow="1">
                <a:tableStyleId>{72833802-FEF1-4C79-8D5D-14CF1EAF98D9}</a:tableStyleId>
              </a:tblPr>
              <a:tblGrid>
                <a:gridCol w="7049791">
                  <a:extLst>
                    <a:ext uri="{9D8B030D-6E8A-4147-A177-3AD203B41FA5}">
                      <a16:colId xmlns:a16="http://schemas.microsoft.com/office/drawing/2014/main" val="1533666988"/>
                    </a:ext>
                  </a:extLst>
                </a:gridCol>
                <a:gridCol w="2670582">
                  <a:extLst>
                    <a:ext uri="{9D8B030D-6E8A-4147-A177-3AD203B41FA5}">
                      <a16:colId xmlns:a16="http://schemas.microsoft.com/office/drawing/2014/main" val="3972957833"/>
                    </a:ext>
                  </a:extLst>
                </a:gridCol>
                <a:gridCol w="1520280">
                  <a:extLst>
                    <a:ext uri="{9D8B030D-6E8A-4147-A177-3AD203B41FA5}">
                      <a16:colId xmlns:a16="http://schemas.microsoft.com/office/drawing/2014/main" val="3908382855"/>
                    </a:ext>
                  </a:extLst>
                </a:gridCol>
              </a:tblGrid>
              <a:tr h="201233">
                <a:tc>
                  <a:txBody>
                    <a:bodyPr/>
                    <a:lstStyle/>
                    <a:p>
                      <a:pPr algn="ctr">
                        <a:lnSpc>
                          <a:spcPct val="100000"/>
                        </a:lnSpc>
                      </a:pPr>
                      <a:r>
                        <a:rPr lang="es-ES" sz="1200" b="1">
                          <a:solidFill>
                            <a:srgbClr val="000000"/>
                          </a:solidFill>
                          <a:effectLst/>
                        </a:rPr>
                        <a:t>Doctrina y planificación</a:t>
                      </a:r>
                      <a:endParaRPr lang="es-EC" sz="12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697" marR="21697" marT="0" marB="0" anchor="ctr"/>
                </a:tc>
                <a:tc>
                  <a:txBody>
                    <a:bodyPr/>
                    <a:lstStyle/>
                    <a:p>
                      <a:pPr algn="ctr">
                        <a:lnSpc>
                          <a:spcPct val="100000"/>
                        </a:lnSpc>
                      </a:pPr>
                      <a:r>
                        <a:rPr lang="es-ES" sz="1200" b="1">
                          <a:solidFill>
                            <a:srgbClr val="000000"/>
                          </a:solidFill>
                          <a:effectLst/>
                        </a:rPr>
                        <a:t>Responsables</a:t>
                      </a:r>
                      <a:endParaRPr lang="es-EC" sz="12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697" marR="21697" marT="0" marB="0" anchor="ctr"/>
                </a:tc>
                <a:tc>
                  <a:txBody>
                    <a:bodyPr/>
                    <a:lstStyle/>
                    <a:p>
                      <a:pPr algn="ctr">
                        <a:lnSpc>
                          <a:spcPct val="100000"/>
                        </a:lnSpc>
                      </a:pPr>
                      <a:r>
                        <a:rPr lang="es-ES" sz="1200" b="1">
                          <a:solidFill>
                            <a:srgbClr val="000000"/>
                          </a:solidFill>
                          <a:effectLst/>
                        </a:rPr>
                        <a:t>Temporalización</a:t>
                      </a:r>
                      <a:endParaRPr lang="es-EC" sz="12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697" marR="21697" marT="0" marB="0" anchor="ctr"/>
                </a:tc>
                <a:extLst>
                  <a:ext uri="{0D108BD9-81ED-4DB2-BD59-A6C34878D82A}">
                    <a16:rowId xmlns:a16="http://schemas.microsoft.com/office/drawing/2014/main" val="3063456739"/>
                  </a:ext>
                </a:extLst>
              </a:tr>
              <a:tr h="1609867">
                <a:tc>
                  <a:txBody>
                    <a:bodyPr/>
                    <a:lstStyle/>
                    <a:p>
                      <a:pPr indent="180340" algn="l">
                        <a:lnSpc>
                          <a:spcPct val="100000"/>
                        </a:lnSpc>
                      </a:pPr>
                      <a:r>
                        <a:rPr lang="es-ES" sz="1200" b="1" dirty="0">
                          <a:effectLst/>
                        </a:rPr>
                        <a:t>Vincular a la academia militar en los procesos de desarrollo de capacidades de la fuerza terrestre.</a:t>
                      </a:r>
                      <a:endParaRPr lang="es-EC" sz="1200" b="1" dirty="0">
                        <a:effectLst/>
                      </a:endParaRPr>
                    </a:p>
                    <a:p>
                      <a:pPr indent="180340" algn="l">
                        <a:lnSpc>
                          <a:spcPct val="100000"/>
                        </a:lnSpc>
                      </a:pPr>
                      <a:r>
                        <a:rPr lang="es-ES" sz="1200" b="1" dirty="0">
                          <a:effectLst/>
                        </a:rPr>
                        <a:t>Vincular a la academia en grandes proyectos institucionales de las Fuerzas Armadas.</a:t>
                      </a:r>
                      <a:endParaRPr lang="es-EC" sz="1200" b="1" dirty="0">
                        <a:effectLst/>
                      </a:endParaRPr>
                    </a:p>
                    <a:p>
                      <a:pPr indent="180340" algn="l">
                        <a:lnSpc>
                          <a:spcPct val="100000"/>
                        </a:lnSpc>
                      </a:pPr>
                      <a:r>
                        <a:rPr lang="es-ES" sz="1200" b="1" dirty="0">
                          <a:effectLst/>
                        </a:rPr>
                        <a:t>Incrementar y gestionar adecuadamente incentivos y reconocimientos para la innovación (desarrollo de     proyectos, modelos o procedimientos, estudios significativos o innovadores, y desarrollo tecnológico).</a:t>
                      </a:r>
                      <a:endParaRPr lang="es-EC" sz="1200" b="1" dirty="0">
                        <a:effectLst/>
                      </a:endParaRPr>
                    </a:p>
                    <a:p>
                      <a:pPr indent="180340" algn="l">
                        <a:lnSpc>
                          <a:spcPct val="100000"/>
                        </a:lnSpc>
                      </a:pPr>
                      <a:r>
                        <a:rPr lang="es-ES" sz="1200" b="1" dirty="0">
                          <a:effectLst/>
                        </a:rPr>
                        <a:t>Sentar las bases de la creación de unidades de investigación para el desarrollo de la industria de la defensa ecuatoriana, para la generación de tecnología y armamento de desarrollo propio.</a:t>
                      </a:r>
                      <a:endParaRPr lang="es-EC" sz="1200" b="1" dirty="0">
                        <a:effectLst/>
                      </a:endParaRPr>
                    </a:p>
                    <a:p>
                      <a:pPr indent="180340" algn="l">
                        <a:lnSpc>
                          <a:spcPct val="100000"/>
                        </a:lnSpc>
                      </a:pPr>
                      <a:r>
                        <a:rPr lang="es-ES" sz="1200" b="1" dirty="0">
                          <a:effectLst/>
                        </a:rPr>
                        <a:t>Crear políticas de validación creación, mantenimiento y desarrollo de tecnología y procedimientos propios de la institución militar.</a:t>
                      </a:r>
                      <a:endParaRPr lang="es-EC"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1697" marR="21697" marT="0" marB="0" anchor="ctr"/>
                </a:tc>
                <a:tc>
                  <a:txBody>
                    <a:bodyPr/>
                    <a:lstStyle/>
                    <a:p>
                      <a:pPr marL="342900" lvl="0" indent="-342900" algn="l">
                        <a:lnSpc>
                          <a:spcPct val="100000"/>
                        </a:lnSpc>
                        <a:buFont typeface="Symbol" panose="05050102010706020507" pitchFamily="18" charset="2"/>
                        <a:buChar char=""/>
                      </a:pPr>
                      <a:r>
                        <a:rPr lang="es-ES" sz="1200" b="0" dirty="0">
                          <a:solidFill>
                            <a:srgbClr val="000000"/>
                          </a:solidFill>
                          <a:effectLst/>
                        </a:rPr>
                        <a:t>Autoridades de la Fuerza Terrestre</a:t>
                      </a:r>
                      <a:endParaRPr lang="es-EC" sz="1200" b="1" dirty="0">
                        <a:solidFill>
                          <a:srgbClr val="000000"/>
                        </a:solidFill>
                        <a:effectLst/>
                      </a:endParaRPr>
                    </a:p>
                    <a:p>
                      <a:pPr marL="342900" lvl="0" indent="-342900" algn="l">
                        <a:lnSpc>
                          <a:spcPct val="100000"/>
                        </a:lnSpc>
                        <a:buFont typeface="Symbol" panose="05050102010706020507" pitchFamily="18" charset="2"/>
                        <a:buChar char=""/>
                      </a:pPr>
                      <a:r>
                        <a:rPr lang="es-ES" sz="1200" b="1" dirty="0">
                          <a:effectLst/>
                        </a:rPr>
                        <a:t>CEDE</a:t>
                      </a:r>
                      <a:endParaRPr lang="es-EC" sz="1200" b="1" dirty="0">
                        <a:effectLst/>
                      </a:endParaRPr>
                    </a:p>
                    <a:p>
                      <a:pPr marL="342900" lvl="0" indent="-342900" algn="l">
                        <a:lnSpc>
                          <a:spcPct val="100000"/>
                        </a:lnSpc>
                        <a:spcAft>
                          <a:spcPts val="800"/>
                        </a:spcAft>
                        <a:buFont typeface="Symbol" panose="05050102010706020507" pitchFamily="18" charset="2"/>
                        <a:buChar char=""/>
                      </a:pPr>
                      <a:r>
                        <a:rPr lang="es-ES" sz="1200" dirty="0">
                          <a:effectLst/>
                        </a:rPr>
                        <a:t>Dirección de Planificación de la Fuerza Terrestre</a:t>
                      </a:r>
                      <a:endParaRPr lang="es-EC" sz="1200" dirty="0">
                        <a:effectLst/>
                      </a:endParaRPr>
                    </a:p>
                    <a:p>
                      <a:pPr indent="180340" algn="l">
                        <a:lnSpc>
                          <a:spcPct val="100000"/>
                        </a:lnSpc>
                      </a:pPr>
                      <a:r>
                        <a:rPr lang="es-ES" sz="1200" dirty="0">
                          <a:effectLst/>
                        </a:rPr>
                        <a:t> </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1697" marR="21697" marT="0" marB="0" anchor="ctr"/>
                </a:tc>
                <a:tc>
                  <a:txBody>
                    <a:bodyPr/>
                    <a:lstStyle/>
                    <a:p>
                      <a:pPr indent="180340" algn="just">
                        <a:lnSpc>
                          <a:spcPct val="100000"/>
                        </a:lnSpc>
                      </a:pPr>
                      <a:r>
                        <a:rPr lang="es-ES" sz="1200">
                          <a:effectLst/>
                        </a:rPr>
                        <a:t>1 año</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21697" marR="21697" marT="0" marB="0" anchor="ctr"/>
                </a:tc>
                <a:extLst>
                  <a:ext uri="{0D108BD9-81ED-4DB2-BD59-A6C34878D82A}">
                    <a16:rowId xmlns:a16="http://schemas.microsoft.com/office/drawing/2014/main" val="3645510312"/>
                  </a:ext>
                </a:extLst>
              </a:tr>
              <a:tr h="119875">
                <a:tc>
                  <a:txBody>
                    <a:bodyPr/>
                    <a:lstStyle/>
                    <a:p>
                      <a:pPr algn="ctr">
                        <a:lnSpc>
                          <a:spcPct val="100000"/>
                        </a:lnSpc>
                      </a:pPr>
                      <a:r>
                        <a:rPr lang="es-ES" sz="1200" b="1" dirty="0">
                          <a:solidFill>
                            <a:schemeClr val="bg1"/>
                          </a:solidFill>
                          <a:effectLst/>
                        </a:rPr>
                        <a:t>Gestión de la información</a:t>
                      </a:r>
                      <a:endParaRPr lang="es-EC"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697" marR="21697" marT="0" marB="0" anchor="ctr">
                    <a:solidFill>
                      <a:schemeClr val="accent4">
                        <a:lumMod val="75000"/>
                      </a:schemeClr>
                    </a:solidFill>
                  </a:tcPr>
                </a:tc>
                <a:tc>
                  <a:txBody>
                    <a:bodyPr/>
                    <a:lstStyle/>
                    <a:p>
                      <a:pPr algn="ctr">
                        <a:lnSpc>
                          <a:spcPct val="100000"/>
                        </a:lnSpc>
                      </a:pPr>
                      <a:r>
                        <a:rPr lang="es-ES" sz="1200" b="1">
                          <a:solidFill>
                            <a:srgbClr val="000000"/>
                          </a:solidFill>
                          <a:effectLst/>
                        </a:rPr>
                        <a:t>Responsables</a:t>
                      </a:r>
                      <a:endParaRPr lang="es-EC" sz="12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697" marR="21697" marT="0" marB="0" anchor="ctr">
                    <a:solidFill>
                      <a:schemeClr val="accent4">
                        <a:lumMod val="75000"/>
                      </a:schemeClr>
                    </a:solidFill>
                  </a:tcPr>
                </a:tc>
                <a:tc>
                  <a:txBody>
                    <a:bodyPr/>
                    <a:lstStyle/>
                    <a:p>
                      <a:pPr algn="ctr">
                        <a:lnSpc>
                          <a:spcPct val="100000"/>
                        </a:lnSpc>
                      </a:pPr>
                      <a:r>
                        <a:rPr lang="es-ES" sz="1200" b="1" dirty="0">
                          <a:solidFill>
                            <a:srgbClr val="000000"/>
                          </a:solidFill>
                          <a:effectLst/>
                        </a:rPr>
                        <a:t>Temporalización</a:t>
                      </a:r>
                      <a:endParaRPr lang="es-EC"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697" marR="21697" marT="0" marB="0" anchor="ctr">
                    <a:solidFill>
                      <a:schemeClr val="accent4">
                        <a:lumMod val="75000"/>
                      </a:schemeClr>
                    </a:solidFill>
                  </a:tcPr>
                </a:tc>
                <a:extLst>
                  <a:ext uri="{0D108BD9-81ED-4DB2-BD59-A6C34878D82A}">
                    <a16:rowId xmlns:a16="http://schemas.microsoft.com/office/drawing/2014/main" val="1445022883"/>
                  </a:ext>
                </a:extLst>
              </a:tr>
              <a:tr h="1006167">
                <a:tc>
                  <a:txBody>
                    <a:bodyPr/>
                    <a:lstStyle/>
                    <a:p>
                      <a:pPr indent="180340" algn="l">
                        <a:lnSpc>
                          <a:spcPct val="100000"/>
                        </a:lnSpc>
                      </a:pPr>
                      <a:r>
                        <a:rPr lang="es-ES" sz="1200" b="1" dirty="0">
                          <a:effectLst/>
                        </a:rPr>
                        <a:t>Crear bases de datos y estadísticas respecto la respecto a la tecnología, y metodología propia implementada con éxito.</a:t>
                      </a:r>
                      <a:endParaRPr lang="es-EC" sz="1200" dirty="0">
                        <a:effectLst/>
                      </a:endParaRPr>
                    </a:p>
                    <a:p>
                      <a:pPr indent="180340" algn="l">
                        <a:lnSpc>
                          <a:spcPct val="100000"/>
                        </a:lnSpc>
                      </a:pPr>
                      <a:r>
                        <a:rPr lang="es-ES" sz="1200" dirty="0">
                          <a:effectLst/>
                        </a:rPr>
                        <a:t>Crear programas de capacitación y socialización de la importancia de la innovación militar para el desarrollo de capacidades militares.</a:t>
                      </a:r>
                      <a:endParaRPr lang="es-EC" sz="1200" dirty="0">
                        <a:effectLst/>
                      </a:endParaRPr>
                    </a:p>
                    <a:p>
                      <a:pPr indent="180340" algn="l">
                        <a:lnSpc>
                          <a:spcPct val="100000"/>
                        </a:lnSpc>
                      </a:pPr>
                      <a:r>
                        <a:rPr lang="es-ES" sz="1200" dirty="0">
                          <a:effectLst/>
                        </a:rPr>
                        <a:t>Socializar y difundir la información relativa a la innovación militar por los canales adecuados.</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1697" marR="21697" marT="0" marB="0" anchor="ctr"/>
                </a:tc>
                <a:tc>
                  <a:txBody>
                    <a:bodyPr/>
                    <a:lstStyle/>
                    <a:p>
                      <a:pPr marL="342900" lvl="0" indent="-342900" algn="l">
                        <a:lnSpc>
                          <a:spcPct val="100000"/>
                        </a:lnSpc>
                        <a:buFont typeface="Wingdings" panose="05000000000000000000" pitchFamily="2" charset="2"/>
                        <a:buChar char=""/>
                      </a:pPr>
                      <a:r>
                        <a:rPr lang="es-ES" sz="1200" b="0" dirty="0">
                          <a:solidFill>
                            <a:srgbClr val="000000"/>
                          </a:solidFill>
                          <a:effectLst/>
                        </a:rPr>
                        <a:t>Autoridades de la Fuerza Terrestre</a:t>
                      </a:r>
                      <a:endParaRPr lang="es-EC" sz="1200" b="1" dirty="0">
                        <a:solidFill>
                          <a:srgbClr val="000000"/>
                        </a:solidFill>
                        <a:effectLst/>
                      </a:endParaRPr>
                    </a:p>
                    <a:p>
                      <a:pPr marL="342900" lvl="0" indent="-342900" algn="l">
                        <a:lnSpc>
                          <a:spcPct val="100000"/>
                        </a:lnSpc>
                        <a:spcAft>
                          <a:spcPts val="800"/>
                        </a:spcAft>
                        <a:buFont typeface="Wingdings" panose="05000000000000000000" pitchFamily="2" charset="2"/>
                        <a:buChar char=""/>
                      </a:pPr>
                      <a:r>
                        <a:rPr lang="es-ES" sz="1200" dirty="0">
                          <a:effectLst/>
                        </a:rPr>
                        <a:t>Dirección de Planificación de la Fuerza Terrestre</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1697" marR="21697" marT="0" marB="0" anchor="ctr"/>
                </a:tc>
                <a:tc>
                  <a:txBody>
                    <a:bodyPr/>
                    <a:lstStyle/>
                    <a:p>
                      <a:pPr indent="180340" algn="just">
                        <a:lnSpc>
                          <a:spcPct val="100000"/>
                        </a:lnSpc>
                      </a:pPr>
                      <a:r>
                        <a:rPr lang="es-ES" sz="1200" dirty="0">
                          <a:effectLst/>
                        </a:rPr>
                        <a:t>1 año</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1697" marR="21697" marT="0" marB="0" anchor="ctr"/>
                </a:tc>
                <a:extLst>
                  <a:ext uri="{0D108BD9-81ED-4DB2-BD59-A6C34878D82A}">
                    <a16:rowId xmlns:a16="http://schemas.microsoft.com/office/drawing/2014/main" val="1684342035"/>
                  </a:ext>
                </a:extLst>
              </a:tr>
              <a:tr h="212658">
                <a:tc>
                  <a:txBody>
                    <a:bodyPr/>
                    <a:lstStyle/>
                    <a:p>
                      <a:pPr algn="ctr">
                        <a:lnSpc>
                          <a:spcPct val="100000"/>
                        </a:lnSpc>
                      </a:pPr>
                      <a:r>
                        <a:rPr lang="es-ES" sz="1200" b="1" dirty="0">
                          <a:solidFill>
                            <a:srgbClr val="000000"/>
                          </a:solidFill>
                          <a:effectLst/>
                        </a:rPr>
                        <a:t>Campo Legal y normativo</a:t>
                      </a:r>
                      <a:endParaRPr lang="es-EC"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697" marR="21697" marT="0" marB="0" anchor="ctr">
                    <a:solidFill>
                      <a:schemeClr val="accent2">
                        <a:lumMod val="60000"/>
                        <a:lumOff val="40000"/>
                      </a:schemeClr>
                    </a:solidFill>
                  </a:tcPr>
                </a:tc>
                <a:tc>
                  <a:txBody>
                    <a:bodyPr/>
                    <a:lstStyle/>
                    <a:p>
                      <a:pPr algn="ctr">
                        <a:lnSpc>
                          <a:spcPct val="100000"/>
                        </a:lnSpc>
                      </a:pPr>
                      <a:r>
                        <a:rPr lang="es-ES" sz="1200" b="1" dirty="0">
                          <a:solidFill>
                            <a:srgbClr val="000000"/>
                          </a:solidFill>
                          <a:effectLst/>
                        </a:rPr>
                        <a:t>Responsables</a:t>
                      </a:r>
                      <a:endParaRPr lang="es-EC"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697" marR="21697" marT="0" marB="0" anchor="ctr">
                    <a:solidFill>
                      <a:schemeClr val="accent2">
                        <a:lumMod val="60000"/>
                        <a:lumOff val="40000"/>
                      </a:schemeClr>
                    </a:solidFill>
                  </a:tcPr>
                </a:tc>
                <a:tc>
                  <a:txBody>
                    <a:bodyPr/>
                    <a:lstStyle/>
                    <a:p>
                      <a:pPr algn="ctr">
                        <a:lnSpc>
                          <a:spcPct val="100000"/>
                        </a:lnSpc>
                      </a:pPr>
                      <a:r>
                        <a:rPr lang="es-ES" sz="1200" b="1" dirty="0">
                          <a:solidFill>
                            <a:srgbClr val="000000"/>
                          </a:solidFill>
                          <a:effectLst/>
                        </a:rPr>
                        <a:t>Temporalización</a:t>
                      </a:r>
                      <a:endParaRPr lang="es-EC"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697" marR="21697" marT="0" marB="0" anchor="ctr">
                    <a:solidFill>
                      <a:schemeClr val="accent2">
                        <a:lumMod val="60000"/>
                        <a:lumOff val="40000"/>
                      </a:schemeClr>
                    </a:solidFill>
                  </a:tcPr>
                </a:tc>
                <a:extLst>
                  <a:ext uri="{0D108BD9-81ED-4DB2-BD59-A6C34878D82A}">
                    <a16:rowId xmlns:a16="http://schemas.microsoft.com/office/drawing/2014/main" val="2320997921"/>
                  </a:ext>
                </a:extLst>
              </a:tr>
              <a:tr h="1408634">
                <a:tc>
                  <a:txBody>
                    <a:bodyPr/>
                    <a:lstStyle/>
                    <a:p>
                      <a:pPr indent="180340" algn="l">
                        <a:lnSpc>
                          <a:spcPct val="100000"/>
                        </a:lnSpc>
                      </a:pPr>
                      <a:r>
                        <a:rPr lang="es-ES" sz="1200" dirty="0">
                          <a:effectLst/>
                        </a:rPr>
                        <a:t>Crear normativa y el contexto jurídico para explotación de recursos innovadores (hardware, software, tecnología militar, biotecnología, métodos, procedimientos, etc.) generados en la institución y por sus miembros (patentes, permisos, concesiones).</a:t>
                      </a:r>
                      <a:endParaRPr lang="es-EC" sz="1200" dirty="0">
                        <a:effectLst/>
                      </a:endParaRPr>
                    </a:p>
                    <a:p>
                      <a:pPr indent="180340" algn="l">
                        <a:lnSpc>
                          <a:spcPct val="100000"/>
                        </a:lnSpc>
                      </a:pPr>
                      <a:r>
                        <a:rPr lang="es-ES" sz="1200" dirty="0">
                          <a:effectLst/>
                        </a:rPr>
                        <a:t>Crear las bases para el posicionamiento y aprovechamiento de recursos generados en el mercado nacional e internacional, en el contexto de la industria de la defensa.</a:t>
                      </a:r>
                      <a:endParaRPr lang="es-EC" sz="1200" dirty="0">
                        <a:effectLst/>
                      </a:endParaRPr>
                    </a:p>
                    <a:p>
                      <a:pPr indent="180340" algn="l">
                        <a:lnSpc>
                          <a:spcPct val="100000"/>
                        </a:lnSpc>
                      </a:pPr>
                      <a:r>
                        <a:rPr lang="es-ES" sz="1200" dirty="0">
                          <a:effectLst/>
                        </a:rPr>
                        <a:t>Crear convenios y el contexto legal para el aprovechamiento de los recursos generados por la institución en la investigación y actualización tecnológica y en la retribución al Estado.</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1697" marR="21697" marT="0" marB="0" anchor="ctr"/>
                </a:tc>
                <a:tc>
                  <a:txBody>
                    <a:bodyPr/>
                    <a:lstStyle/>
                    <a:p>
                      <a:pPr marL="342900" lvl="0" indent="-342900" algn="l">
                        <a:lnSpc>
                          <a:spcPct val="100000"/>
                        </a:lnSpc>
                        <a:buFont typeface="Wingdings" panose="05000000000000000000" pitchFamily="2" charset="2"/>
                        <a:buChar char=""/>
                      </a:pPr>
                      <a:r>
                        <a:rPr lang="es-ES" sz="1200" b="0" dirty="0">
                          <a:solidFill>
                            <a:srgbClr val="000000"/>
                          </a:solidFill>
                          <a:effectLst/>
                        </a:rPr>
                        <a:t>Autoridades de la Fuerza Terrestre</a:t>
                      </a:r>
                      <a:endParaRPr lang="es-EC" sz="1200" b="1" dirty="0">
                        <a:solidFill>
                          <a:srgbClr val="000000"/>
                        </a:solidFill>
                        <a:effectLst/>
                      </a:endParaRPr>
                    </a:p>
                    <a:p>
                      <a:pPr marL="342900" lvl="0" indent="-342900" algn="l">
                        <a:lnSpc>
                          <a:spcPct val="100000"/>
                        </a:lnSpc>
                        <a:buFont typeface="Wingdings" panose="05000000000000000000" pitchFamily="2" charset="2"/>
                        <a:buChar char=""/>
                      </a:pPr>
                      <a:r>
                        <a:rPr lang="es-ES" sz="1200" dirty="0">
                          <a:effectLst/>
                        </a:rPr>
                        <a:t>Dirección de Planificación de la Fuerza Terrestre</a:t>
                      </a:r>
                      <a:endParaRPr lang="es-EC" sz="1200" dirty="0">
                        <a:effectLst/>
                      </a:endParaRPr>
                    </a:p>
                    <a:p>
                      <a:pPr marL="342900" lvl="0" indent="-342900" algn="l">
                        <a:lnSpc>
                          <a:spcPct val="100000"/>
                        </a:lnSpc>
                        <a:buFont typeface="Wingdings" panose="05000000000000000000" pitchFamily="2" charset="2"/>
                        <a:buChar char=""/>
                      </a:pPr>
                      <a:r>
                        <a:rPr lang="es-ES" sz="1200" dirty="0">
                          <a:effectLst/>
                        </a:rPr>
                        <a:t>Comandantes.</a:t>
                      </a:r>
                      <a:endParaRPr lang="es-EC" sz="1200" dirty="0">
                        <a:effectLst/>
                      </a:endParaRPr>
                    </a:p>
                    <a:p>
                      <a:pPr marL="342900" lvl="0" indent="-342900" algn="l">
                        <a:lnSpc>
                          <a:spcPct val="100000"/>
                        </a:lnSpc>
                        <a:buFont typeface="Wingdings" panose="05000000000000000000" pitchFamily="2" charset="2"/>
                        <a:buChar char=""/>
                      </a:pPr>
                      <a:r>
                        <a:rPr lang="es-ES" sz="1200" dirty="0">
                          <a:effectLst/>
                        </a:rPr>
                        <a:t>Subcomandantes</a:t>
                      </a:r>
                      <a:endParaRPr lang="es-EC" sz="1200" dirty="0">
                        <a:effectLst/>
                      </a:endParaRPr>
                    </a:p>
                    <a:p>
                      <a:pPr marL="342900" lvl="0" indent="-342900" algn="l">
                        <a:lnSpc>
                          <a:spcPct val="100000"/>
                        </a:lnSpc>
                        <a:spcAft>
                          <a:spcPts val="800"/>
                        </a:spcAft>
                        <a:buFont typeface="Wingdings" panose="05000000000000000000" pitchFamily="2" charset="2"/>
                        <a:buChar char=""/>
                      </a:pPr>
                      <a:r>
                        <a:rPr lang="es-ES" sz="1200" dirty="0">
                          <a:effectLst/>
                        </a:rPr>
                        <a:t>Oficiales de comunicaciones</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1697" marR="21697" marT="0" marB="0" anchor="ctr"/>
                </a:tc>
                <a:tc>
                  <a:txBody>
                    <a:bodyPr/>
                    <a:lstStyle/>
                    <a:p>
                      <a:pPr indent="180340" algn="just">
                        <a:lnSpc>
                          <a:spcPct val="100000"/>
                        </a:lnSpc>
                      </a:pPr>
                      <a:r>
                        <a:rPr lang="es-ES" sz="1200" dirty="0">
                          <a:effectLst/>
                        </a:rPr>
                        <a:t>2 años</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1697" marR="21697" marT="0" marB="0" anchor="ctr"/>
                </a:tc>
                <a:extLst>
                  <a:ext uri="{0D108BD9-81ED-4DB2-BD59-A6C34878D82A}">
                    <a16:rowId xmlns:a16="http://schemas.microsoft.com/office/drawing/2014/main" val="2689666561"/>
                  </a:ext>
                </a:extLst>
              </a:tr>
              <a:tr h="201233">
                <a:tc>
                  <a:txBody>
                    <a:bodyPr/>
                    <a:lstStyle/>
                    <a:p>
                      <a:pPr algn="ctr">
                        <a:lnSpc>
                          <a:spcPct val="100000"/>
                        </a:lnSpc>
                      </a:pPr>
                      <a:r>
                        <a:rPr lang="es-ES" sz="1200" b="1" dirty="0">
                          <a:solidFill>
                            <a:schemeClr val="bg1"/>
                          </a:solidFill>
                          <a:effectLst/>
                        </a:rPr>
                        <a:t>Educación</a:t>
                      </a:r>
                      <a:endParaRPr lang="es-EC"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697" marR="21697" marT="0" marB="0" anchor="ctr">
                    <a:solidFill>
                      <a:srgbClr val="FF0000"/>
                    </a:solidFill>
                  </a:tcPr>
                </a:tc>
                <a:tc>
                  <a:txBody>
                    <a:bodyPr/>
                    <a:lstStyle/>
                    <a:p>
                      <a:pPr algn="ctr">
                        <a:lnSpc>
                          <a:spcPct val="100000"/>
                        </a:lnSpc>
                      </a:pPr>
                      <a:r>
                        <a:rPr lang="es-ES" sz="1200" b="1" dirty="0">
                          <a:solidFill>
                            <a:schemeClr val="bg1"/>
                          </a:solidFill>
                          <a:effectLst/>
                        </a:rPr>
                        <a:t>Responsables</a:t>
                      </a:r>
                      <a:endParaRPr lang="es-EC"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697" marR="21697" marT="0" marB="0" anchor="ctr">
                    <a:solidFill>
                      <a:srgbClr val="FF0000"/>
                    </a:solidFill>
                  </a:tcPr>
                </a:tc>
                <a:tc>
                  <a:txBody>
                    <a:bodyPr/>
                    <a:lstStyle/>
                    <a:p>
                      <a:pPr algn="ctr">
                        <a:lnSpc>
                          <a:spcPct val="100000"/>
                        </a:lnSpc>
                      </a:pPr>
                      <a:r>
                        <a:rPr lang="es-ES" sz="1200" b="1" dirty="0">
                          <a:solidFill>
                            <a:schemeClr val="bg1"/>
                          </a:solidFill>
                          <a:effectLst/>
                        </a:rPr>
                        <a:t>Temporalización</a:t>
                      </a:r>
                      <a:endParaRPr lang="es-EC"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697" marR="21697" marT="0" marB="0" anchor="ctr">
                    <a:solidFill>
                      <a:srgbClr val="FF0000"/>
                    </a:solidFill>
                  </a:tcPr>
                </a:tc>
                <a:extLst>
                  <a:ext uri="{0D108BD9-81ED-4DB2-BD59-A6C34878D82A}">
                    <a16:rowId xmlns:a16="http://schemas.microsoft.com/office/drawing/2014/main" val="4286657227"/>
                  </a:ext>
                </a:extLst>
              </a:tr>
              <a:tr h="1006167">
                <a:tc>
                  <a:txBody>
                    <a:bodyPr/>
                    <a:lstStyle/>
                    <a:p>
                      <a:pPr indent="180340" algn="l">
                        <a:lnSpc>
                          <a:spcPct val="100000"/>
                        </a:lnSpc>
                      </a:pPr>
                      <a:r>
                        <a:rPr lang="es-ES" sz="1200" dirty="0">
                          <a:effectLst/>
                        </a:rPr>
                        <a:t>Incluir en las mallas curriculares de la academia militar (universidad, Institutos y unidades educativas y escuelas de formación) el estudio del liderazgo innovador como potencializador de las capacidades militares.</a:t>
                      </a:r>
                      <a:endParaRPr lang="es-EC" sz="1200" dirty="0">
                        <a:effectLst/>
                      </a:endParaRPr>
                    </a:p>
                    <a:p>
                      <a:pPr indent="180340" algn="l">
                        <a:lnSpc>
                          <a:spcPct val="100000"/>
                        </a:lnSpc>
                      </a:pPr>
                      <a:r>
                        <a:rPr lang="es-ES" sz="1200" dirty="0">
                          <a:effectLst/>
                        </a:rPr>
                        <a:t>Fomentar e incentivar la investigación e innovación en todos los niveles de educación.</a:t>
                      </a:r>
                      <a:endParaRPr lang="es-EC" sz="1200" dirty="0">
                        <a:effectLst/>
                      </a:endParaRPr>
                    </a:p>
                    <a:p>
                      <a:pPr algn="l">
                        <a:lnSpc>
                          <a:spcPct val="100000"/>
                        </a:lnSpc>
                      </a:pPr>
                      <a:r>
                        <a:rPr lang="es-ES" sz="1200" b="1" dirty="0">
                          <a:solidFill>
                            <a:srgbClr val="000000"/>
                          </a:solidFill>
                          <a:effectLst/>
                        </a:rPr>
                        <a:t> </a:t>
                      </a:r>
                      <a:endParaRPr lang="es-EC"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697" marR="21697" marT="0" marB="0" anchor="ctr"/>
                </a:tc>
                <a:tc>
                  <a:txBody>
                    <a:bodyPr/>
                    <a:lstStyle/>
                    <a:p>
                      <a:pPr marL="342900" lvl="0" indent="-342900" algn="l">
                        <a:lnSpc>
                          <a:spcPct val="100000"/>
                        </a:lnSpc>
                        <a:buFont typeface="Wingdings" panose="05000000000000000000" pitchFamily="2" charset="2"/>
                        <a:buChar char=""/>
                      </a:pPr>
                      <a:r>
                        <a:rPr lang="es-ES" sz="1200" dirty="0">
                          <a:effectLst/>
                        </a:rPr>
                        <a:t>Dirección de Planificación de la Fuerza Terrestre</a:t>
                      </a:r>
                      <a:endParaRPr lang="es-EC" sz="1200" dirty="0">
                        <a:effectLst/>
                      </a:endParaRPr>
                    </a:p>
                    <a:p>
                      <a:pPr marL="342900" lvl="0" indent="-342900" algn="l">
                        <a:lnSpc>
                          <a:spcPct val="100000"/>
                        </a:lnSpc>
                        <a:buFont typeface="Wingdings" panose="05000000000000000000" pitchFamily="2" charset="2"/>
                        <a:buChar char=""/>
                      </a:pPr>
                      <a:r>
                        <a:rPr lang="es-ES" sz="1200" dirty="0">
                          <a:effectLst/>
                        </a:rPr>
                        <a:t>Comandantes.</a:t>
                      </a:r>
                      <a:endParaRPr lang="es-EC" sz="1200" dirty="0">
                        <a:effectLst/>
                      </a:endParaRPr>
                    </a:p>
                    <a:p>
                      <a:pPr marL="342900" lvl="0" indent="-342900" algn="l">
                        <a:lnSpc>
                          <a:spcPct val="100000"/>
                        </a:lnSpc>
                        <a:buFont typeface="Wingdings" panose="05000000000000000000" pitchFamily="2" charset="2"/>
                        <a:buChar char=""/>
                      </a:pPr>
                      <a:r>
                        <a:rPr lang="es-ES" sz="1200" dirty="0">
                          <a:effectLst/>
                        </a:rPr>
                        <a:t>Subcomandantes</a:t>
                      </a:r>
                      <a:endParaRPr lang="es-EC" sz="1200" dirty="0">
                        <a:effectLst/>
                      </a:endParaRPr>
                    </a:p>
                    <a:p>
                      <a:pPr marL="342900" lvl="0" indent="-342900" algn="l">
                        <a:lnSpc>
                          <a:spcPct val="100000"/>
                        </a:lnSpc>
                        <a:spcAft>
                          <a:spcPts val="800"/>
                        </a:spcAft>
                        <a:buFont typeface="Wingdings" panose="05000000000000000000" pitchFamily="2" charset="2"/>
                        <a:buChar char=""/>
                      </a:pPr>
                      <a:r>
                        <a:rPr lang="es-ES" sz="1200" dirty="0">
                          <a:effectLst/>
                        </a:rPr>
                        <a:t>Oficiales de comunicaciones</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1697" marR="21697" marT="0" marB="0" anchor="ctr"/>
                </a:tc>
                <a:tc>
                  <a:txBody>
                    <a:bodyPr/>
                    <a:lstStyle/>
                    <a:p>
                      <a:pPr indent="180340" algn="just">
                        <a:lnSpc>
                          <a:spcPct val="100000"/>
                        </a:lnSpc>
                      </a:pPr>
                      <a:r>
                        <a:rPr lang="es-ES" sz="1200" dirty="0">
                          <a:effectLst/>
                        </a:rPr>
                        <a:t>2 años</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1697" marR="21697" marT="0" marB="0" anchor="ctr"/>
                </a:tc>
                <a:extLst>
                  <a:ext uri="{0D108BD9-81ED-4DB2-BD59-A6C34878D82A}">
                    <a16:rowId xmlns:a16="http://schemas.microsoft.com/office/drawing/2014/main" val="4184326537"/>
                  </a:ext>
                </a:extLst>
              </a:tr>
            </a:tbl>
          </a:graphicData>
        </a:graphic>
      </p:graphicFrame>
    </p:spTree>
    <p:extLst>
      <p:ext uri="{BB962C8B-B14F-4D97-AF65-F5344CB8AC3E}">
        <p14:creationId xmlns:p14="http://schemas.microsoft.com/office/powerpoint/2010/main" val="1372512030"/>
      </p:ext>
    </p:extLst>
  </p:cSld>
  <p:clrMapOvr>
    <a:masterClrMapping/>
  </p:clrMapOvr>
  <p:transition spd="slow">
    <p:push/>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14:presetBounceEnd="68000">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14:bounceEnd="68000">
                                          <p:cBhvr additive="base">
                                            <p:cTn id="7" dur="500" fill="hold"/>
                                            <p:tgtEl>
                                              <p:spTgt spid="7"/>
                                            </p:tgtEl>
                                            <p:attrNameLst>
                                              <p:attrName>ppt_x</p:attrName>
                                            </p:attrNameLst>
                                          </p:cBhvr>
                                          <p:tavLst>
                                            <p:tav tm="0">
                                              <p:val>
                                                <p:strVal val="1+#ppt_w/2"/>
                                              </p:val>
                                            </p:tav>
                                            <p:tav tm="100000">
                                              <p:val>
                                                <p:strVal val="#ppt_x"/>
                                              </p:val>
                                            </p:tav>
                                          </p:tavLst>
                                        </p:anim>
                                        <p:anim calcmode="lin" valueType="num" p14:bounceEnd="68000">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370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7"/>
                                            </p:tgtEl>
                                          </p:cBhvr>
                                        </p:animEffect>
                                        <p:animScale>
                                          <p:cBhvr>
                                            <p:cTn id="12" dur="250" autoRev="1" fill="hold"/>
                                            <p:tgtEl>
                                              <p:spTgt spid="7"/>
                                            </p:tgtEl>
                                          </p:cBhvr>
                                          <p:by x="105000" y="105000"/>
                                        </p:animScale>
                                      </p:childTnLst>
                                    </p:cTn>
                                  </p:par>
                                </p:childTnLst>
                              </p:cTn>
                            </p:par>
                            <p:par>
                              <p:cTn id="13" fill="hold">
                                <p:stCondLst>
                                  <p:cond delay="4200"/>
                                </p:stCondLst>
                                <p:childTnLst>
                                  <p:par>
                                    <p:cTn id="14" presetID="2" presetClass="entr" presetSubtype="4" fill="hold" nodeType="afterEffect" p14:presetBounceEnd="42000">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14:bounceEnd="42000">
                                          <p:cBhvr additive="base">
                                            <p:cTn id="16" dur="500" fill="hold"/>
                                            <p:tgtEl>
                                              <p:spTgt spid="2"/>
                                            </p:tgtEl>
                                            <p:attrNameLst>
                                              <p:attrName>ppt_x</p:attrName>
                                            </p:attrNameLst>
                                          </p:cBhvr>
                                          <p:tavLst>
                                            <p:tav tm="0">
                                              <p:val>
                                                <p:strVal val="#ppt_x"/>
                                              </p:val>
                                            </p:tav>
                                            <p:tav tm="100000">
                                              <p:val>
                                                <p:strVal val="#ppt_x"/>
                                              </p:val>
                                            </p:tav>
                                          </p:tavLst>
                                        </p:anim>
                                        <p:anim calcmode="lin" valueType="num" p14:bounceEnd="42000">
                                          <p:cBhvr additive="base">
                                            <p:cTn id="17"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370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7"/>
                                            </p:tgtEl>
                                          </p:cBhvr>
                                        </p:animEffect>
                                        <p:animScale>
                                          <p:cBhvr>
                                            <p:cTn id="12" dur="250" autoRev="1" fill="hold"/>
                                            <p:tgtEl>
                                              <p:spTgt spid="7"/>
                                            </p:tgtEl>
                                          </p:cBhvr>
                                          <p:by x="105000" y="105000"/>
                                        </p:animScale>
                                      </p:childTnLst>
                                    </p:cTn>
                                  </p:par>
                                </p:childTnLst>
                              </p:cTn>
                            </p:par>
                            <p:par>
                              <p:cTn id="13" fill="hold">
                                <p:stCondLst>
                                  <p:cond delay="4200"/>
                                </p:stCondLst>
                                <p:childTnLst>
                                  <p:par>
                                    <p:cTn id="14" presetID="2" presetClass="entr" presetSubtype="4"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ppt_x"/>
                                              </p:val>
                                            </p:tav>
                                            <p:tav tm="100000">
                                              <p:val>
                                                <p:strVal val="#ppt_x"/>
                                              </p:val>
                                            </p:tav>
                                          </p:tavLst>
                                        </p:anim>
                                        <p:anim calcmode="lin" valueType="num">
                                          <p:cBhvr additive="base">
                                            <p:cTn id="17"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4 Placa">
            <a:extLst>
              <a:ext uri="{FF2B5EF4-FFF2-40B4-BE49-F238E27FC236}">
                <a16:creationId xmlns:a16="http://schemas.microsoft.com/office/drawing/2014/main" id="{162F1DD0-0D23-40E5-B4FD-850206D9E6B8}"/>
              </a:ext>
            </a:extLst>
          </p:cNvPr>
          <p:cNvSpPr/>
          <p:nvPr/>
        </p:nvSpPr>
        <p:spPr>
          <a:xfrm>
            <a:off x="0" y="0"/>
            <a:ext cx="4128655" cy="571504"/>
          </a:xfrm>
          <a:prstGeom prst="snip1Rect">
            <a:avLst/>
          </a:prstGeom>
          <a:solidFill>
            <a:srgbClr val="C00000"/>
          </a:solidFill>
          <a:ln/>
          <a:effectLst>
            <a:outerShdw blurRad="254000" dist="152400" dir="2160000" sx="108000" sy="108000" algn="ctr" rotWithShape="0">
              <a:srgbClr val="000000">
                <a:alpha val="49000"/>
              </a:srgbClr>
            </a:outerShdw>
          </a:effectLst>
        </p:spPr>
        <p:style>
          <a:lnRef idx="0">
            <a:schemeClr val="accent1"/>
          </a:lnRef>
          <a:fillRef idx="3">
            <a:schemeClr val="accent1"/>
          </a:fillRef>
          <a:effectRef idx="3">
            <a:schemeClr val="accent1"/>
          </a:effectRef>
          <a:fontRef idx="minor">
            <a:schemeClr val="lt1"/>
          </a:fontRef>
        </p:style>
        <p:txBody>
          <a:bodyPr anchor="ctr"/>
          <a:lstStyle/>
          <a:p>
            <a:pPr lvl="0"/>
            <a:r>
              <a:rPr lang="es-ES" sz="2000" b="1" dirty="0"/>
              <a:t>Validación de la propuesta</a:t>
            </a:r>
            <a:endParaRPr lang="es-EC" sz="2000" b="1" dirty="0"/>
          </a:p>
        </p:txBody>
      </p:sp>
      <p:graphicFrame>
        <p:nvGraphicFramePr>
          <p:cNvPr id="2" name="Tabla 1">
            <a:extLst>
              <a:ext uri="{FF2B5EF4-FFF2-40B4-BE49-F238E27FC236}">
                <a16:creationId xmlns:a16="http://schemas.microsoft.com/office/drawing/2014/main" id="{4F7F7A3D-72E2-4124-A44A-01D4953ED7C4}"/>
              </a:ext>
            </a:extLst>
          </p:cNvPr>
          <p:cNvGraphicFramePr>
            <a:graphicFrameLocks noGrp="1"/>
          </p:cNvGraphicFramePr>
          <p:nvPr>
            <p:extLst>
              <p:ext uri="{D42A27DB-BD31-4B8C-83A1-F6EECF244321}">
                <p14:modId xmlns:p14="http://schemas.microsoft.com/office/powerpoint/2010/main" val="2427558019"/>
              </p:ext>
            </p:extLst>
          </p:nvPr>
        </p:nvGraphicFramePr>
        <p:xfrm>
          <a:off x="1034472" y="1116316"/>
          <a:ext cx="9772073" cy="4453499"/>
        </p:xfrm>
        <a:graphic>
          <a:graphicData uri="http://schemas.openxmlformats.org/drawingml/2006/table">
            <a:tbl>
              <a:tblPr firstRow="1" firstCol="1" bandRow="1"/>
              <a:tblGrid>
                <a:gridCol w="4886772">
                  <a:extLst>
                    <a:ext uri="{9D8B030D-6E8A-4147-A177-3AD203B41FA5}">
                      <a16:colId xmlns:a16="http://schemas.microsoft.com/office/drawing/2014/main" val="3525151972"/>
                    </a:ext>
                  </a:extLst>
                </a:gridCol>
                <a:gridCol w="430300">
                  <a:extLst>
                    <a:ext uri="{9D8B030D-6E8A-4147-A177-3AD203B41FA5}">
                      <a16:colId xmlns:a16="http://schemas.microsoft.com/office/drawing/2014/main" val="1891460062"/>
                    </a:ext>
                  </a:extLst>
                </a:gridCol>
                <a:gridCol w="4455001">
                  <a:extLst>
                    <a:ext uri="{9D8B030D-6E8A-4147-A177-3AD203B41FA5}">
                      <a16:colId xmlns:a16="http://schemas.microsoft.com/office/drawing/2014/main" val="1766139844"/>
                    </a:ext>
                  </a:extLst>
                </a:gridCol>
              </a:tblGrid>
              <a:tr h="179307">
                <a:tc>
                  <a:txBody>
                    <a:bodyPr/>
                    <a:lstStyle/>
                    <a:p>
                      <a:pPr indent="180340" algn="ctr">
                        <a:lnSpc>
                          <a:spcPct val="100000"/>
                        </a:lnSpc>
                      </a:pPr>
                      <a:r>
                        <a:rPr lang="es-MX" sz="1400" b="1" dirty="0">
                          <a:effectLst/>
                          <a:latin typeface="Times New Roman" panose="02020603050405020304" pitchFamily="18" charset="0"/>
                          <a:ea typeface="Calibri" panose="020F0502020204030204" pitchFamily="34" charset="0"/>
                          <a:cs typeface="Times New Roman" panose="02020603050405020304" pitchFamily="18" charset="0"/>
                        </a:rPr>
                        <a:t>ANÁLISIS INTERNO</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592" marR="47592"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chemeClr val="accent3">
                        <a:lumMod val="20000"/>
                        <a:lumOff val="80000"/>
                      </a:schemeClr>
                    </a:solidFill>
                  </a:tcPr>
                </a:tc>
                <a:tc>
                  <a:txBody>
                    <a:bodyPr/>
                    <a:lstStyle/>
                    <a:p>
                      <a:pPr indent="180340" algn="just">
                        <a:lnSpc>
                          <a:spcPct val="100000"/>
                        </a:lnSpc>
                      </a:pPr>
                      <a:r>
                        <a:rPr lang="es-MX" sz="1400" b="1">
                          <a:effectLst/>
                          <a:latin typeface="Times New Roman" panose="02020603050405020304" pitchFamily="18" charset="0"/>
                          <a:ea typeface="Calibri" panose="020F0502020204030204" pitchFamily="34" charset="0"/>
                          <a:cs typeface="Times New Roman" panose="02020603050405020304" pitchFamily="18" charset="0"/>
                        </a:rPr>
                        <a:t> </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592" marR="47592"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indent="180340" algn="ctr">
                        <a:lnSpc>
                          <a:spcPct val="100000"/>
                        </a:lnSpc>
                      </a:pPr>
                      <a:r>
                        <a:rPr lang="es-MX" sz="1400" b="1" dirty="0">
                          <a:effectLst/>
                          <a:latin typeface="Times New Roman" panose="02020603050405020304" pitchFamily="18" charset="0"/>
                          <a:ea typeface="Calibri" panose="020F0502020204030204" pitchFamily="34" charset="0"/>
                          <a:cs typeface="Times New Roman" panose="02020603050405020304" pitchFamily="18" charset="0"/>
                        </a:rPr>
                        <a:t>ANÁLISIS EXTERNO</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592" marR="47592"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993271374"/>
                  </a:ext>
                </a:extLst>
              </a:tr>
              <a:tr h="179307">
                <a:tc>
                  <a:txBody>
                    <a:bodyPr/>
                    <a:lstStyle/>
                    <a:p>
                      <a:pPr indent="180340" algn="ctr">
                        <a:lnSpc>
                          <a:spcPct val="100000"/>
                        </a:lnSpc>
                      </a:pPr>
                      <a:r>
                        <a:rPr lang="es-MX" sz="1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Fortalezas</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592" marR="47592"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rowSpan="2">
                  <a:txBody>
                    <a:bodyPr/>
                    <a:lstStyle/>
                    <a:p>
                      <a:pPr indent="180340" algn="just">
                        <a:lnSpc>
                          <a:spcPct val="100000"/>
                        </a:lnSpc>
                      </a:pPr>
                      <a:r>
                        <a:rPr lang="es-MX" sz="1400" b="1">
                          <a:effectLst/>
                          <a:latin typeface="Times New Roman" panose="02020603050405020304" pitchFamily="18" charset="0"/>
                          <a:ea typeface="Calibri" panose="020F0502020204030204" pitchFamily="34" charset="0"/>
                          <a:cs typeface="Times New Roman" panose="02020603050405020304" pitchFamily="18" charset="0"/>
                        </a:rPr>
                        <a:t> </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592" marR="47592"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tc>
                  <a:txBody>
                    <a:bodyPr/>
                    <a:lstStyle/>
                    <a:p>
                      <a:pPr indent="180340" algn="ctr">
                        <a:lnSpc>
                          <a:spcPct val="100000"/>
                        </a:lnSpc>
                      </a:pPr>
                      <a:r>
                        <a:rPr lang="es-MX"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Oportunidades</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592" marR="47592"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2667090964"/>
                  </a:ext>
                </a:extLst>
              </a:tr>
              <a:tr h="2082975">
                <a:tc>
                  <a:txBody>
                    <a:bodyPr/>
                    <a:lstStyle/>
                    <a:p>
                      <a:pPr marL="342900" lvl="0" indent="-342900" algn="l">
                        <a:lnSpc>
                          <a:spcPct val="100000"/>
                        </a:lnSpc>
                        <a:buFont typeface="Symbol" panose="05050102010706020507" pitchFamily="18" charset="2"/>
                        <a:buChar char=""/>
                      </a:pPr>
                      <a:r>
                        <a:rPr lang="es-MX" sz="1400">
                          <a:effectLst/>
                          <a:latin typeface="Times New Roman" panose="02020603050405020304" pitchFamily="18" charset="0"/>
                          <a:ea typeface="Calibri" panose="020F0502020204030204" pitchFamily="34" charset="0"/>
                          <a:cs typeface="Times New Roman" panose="02020603050405020304" pitchFamily="18" charset="0"/>
                        </a:rPr>
                        <a:t>Propuesta basada en estudio de campo actual que recoge la opinión de expertos en el tema</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l">
                        <a:lnSpc>
                          <a:spcPct val="100000"/>
                        </a:lnSpc>
                        <a:buFont typeface="Symbol" panose="05050102010706020507" pitchFamily="18" charset="2"/>
                        <a:buChar char=""/>
                      </a:pPr>
                      <a:r>
                        <a:rPr lang="es-MX" sz="1400">
                          <a:effectLst/>
                          <a:latin typeface="Times New Roman" panose="02020603050405020304" pitchFamily="18" charset="0"/>
                          <a:ea typeface="Calibri" panose="020F0502020204030204" pitchFamily="34" charset="0"/>
                          <a:cs typeface="Times New Roman" panose="02020603050405020304" pitchFamily="18" charset="0"/>
                        </a:rPr>
                        <a:t>Estrategias de la propuesta viables y alcanzables. </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l">
                        <a:lnSpc>
                          <a:spcPct val="100000"/>
                        </a:lnSpc>
                        <a:spcAft>
                          <a:spcPts val="800"/>
                        </a:spcAft>
                        <a:buFont typeface="Symbol" panose="05050102010706020507" pitchFamily="18" charset="2"/>
                        <a:buChar char=""/>
                      </a:pPr>
                      <a:r>
                        <a:rPr lang="es-MX" sz="1400">
                          <a:effectLst/>
                          <a:latin typeface="Times New Roman" panose="02020603050405020304" pitchFamily="18" charset="0"/>
                          <a:ea typeface="Calibri" panose="020F0502020204030204" pitchFamily="34" charset="0"/>
                          <a:cs typeface="Times New Roman" panose="02020603050405020304" pitchFamily="18" charset="0"/>
                        </a:rPr>
                        <a:t>Plantea la importancia de la innovación como elemento del liderazgo para mejorar las capacidades militares</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592" marR="47592"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vMerge="1">
                  <a:txBody>
                    <a:bodyPr/>
                    <a:lstStyle/>
                    <a:p>
                      <a:endParaRPr lang="es-EC"/>
                    </a:p>
                  </a:txBody>
                  <a:tcPr/>
                </a:tc>
                <a:tc>
                  <a:txBody>
                    <a:bodyPr/>
                    <a:lstStyle/>
                    <a:p>
                      <a:pPr marL="342900" lvl="0" indent="-342900" algn="l">
                        <a:lnSpc>
                          <a:spcPct val="100000"/>
                        </a:lnSpc>
                        <a:buFont typeface="Symbol" panose="05050102010706020507" pitchFamily="18" charset="2"/>
                        <a:buChar char=""/>
                      </a:pPr>
                      <a:r>
                        <a:rPr lang="es-MX" sz="1400">
                          <a:effectLst/>
                          <a:latin typeface="Times New Roman" panose="02020603050405020304" pitchFamily="18" charset="0"/>
                          <a:ea typeface="Calibri" panose="020F0502020204030204" pitchFamily="34" charset="0"/>
                          <a:cs typeface="Times New Roman" panose="02020603050405020304" pitchFamily="18" charset="0"/>
                        </a:rPr>
                        <a:t>Proceso de transformación de capacidades militares en marcha</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l">
                        <a:lnSpc>
                          <a:spcPct val="100000"/>
                        </a:lnSpc>
                        <a:buFont typeface="Symbol" panose="05050102010706020507" pitchFamily="18" charset="2"/>
                        <a:buChar char=""/>
                      </a:pPr>
                      <a:r>
                        <a:rPr lang="es-MX" sz="1400">
                          <a:effectLst/>
                          <a:latin typeface="Times New Roman" panose="02020603050405020304" pitchFamily="18" charset="0"/>
                          <a:ea typeface="Calibri" panose="020F0502020204030204" pitchFamily="34" charset="0"/>
                          <a:cs typeface="Times New Roman" panose="02020603050405020304" pitchFamily="18" charset="0"/>
                        </a:rPr>
                        <a:t>Interés institucional en la optimización de capacidades</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l">
                        <a:lnSpc>
                          <a:spcPct val="100000"/>
                        </a:lnSpc>
                        <a:spcAft>
                          <a:spcPts val="800"/>
                        </a:spcAft>
                        <a:buFont typeface="Symbol" panose="05050102010706020507" pitchFamily="18" charset="2"/>
                        <a:buChar char=""/>
                      </a:pPr>
                      <a:r>
                        <a:rPr lang="es-ES" sz="1400">
                          <a:effectLst/>
                          <a:latin typeface="Times New Roman" panose="02020603050405020304" pitchFamily="18" charset="0"/>
                          <a:ea typeface="Calibri" panose="020F0502020204030204" pitchFamily="34" charset="0"/>
                          <a:cs typeface="Times New Roman" panose="02020603050405020304" pitchFamily="18" charset="0"/>
                        </a:rPr>
                        <a:t>Organización estructural definida</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592" marR="47592"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183437643"/>
                  </a:ext>
                </a:extLst>
              </a:tr>
              <a:tr h="179307">
                <a:tc>
                  <a:txBody>
                    <a:bodyPr/>
                    <a:lstStyle/>
                    <a:p>
                      <a:pPr indent="180340" algn="ctr">
                        <a:lnSpc>
                          <a:spcPct val="100000"/>
                        </a:lnSpc>
                      </a:pPr>
                      <a:r>
                        <a:rPr lang="es-MX" sz="1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Debilidades</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592" marR="47592"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indent="180340" algn="just">
                        <a:lnSpc>
                          <a:spcPct val="100000"/>
                        </a:lnSpc>
                      </a:pPr>
                      <a:r>
                        <a:rPr lang="es-MX" sz="1400" b="1">
                          <a:effectLst/>
                          <a:latin typeface="Times New Roman" panose="02020603050405020304" pitchFamily="18" charset="0"/>
                          <a:ea typeface="Calibri" panose="020F0502020204030204" pitchFamily="34" charset="0"/>
                          <a:cs typeface="Times New Roman" panose="02020603050405020304" pitchFamily="18" charset="0"/>
                        </a:rPr>
                        <a:t> </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592" marR="47592"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tc>
                  <a:txBody>
                    <a:bodyPr/>
                    <a:lstStyle/>
                    <a:p>
                      <a:pPr indent="180340" algn="ctr">
                        <a:lnSpc>
                          <a:spcPct val="100000"/>
                        </a:lnSpc>
                      </a:pPr>
                      <a:r>
                        <a:rPr lang="es-MX" sz="1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Amenazas</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592" marR="47592"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2869474"/>
                  </a:ext>
                </a:extLst>
              </a:tr>
              <a:tr h="1730444">
                <a:tc>
                  <a:txBody>
                    <a:bodyPr/>
                    <a:lstStyle/>
                    <a:p>
                      <a:pPr marL="342900" lvl="0" indent="-342900" algn="l">
                        <a:lnSpc>
                          <a:spcPct val="100000"/>
                        </a:lnSpc>
                        <a:buFont typeface="Symbol" panose="05050102010706020507" pitchFamily="18" charset="2"/>
                        <a:buChar char=""/>
                      </a:pPr>
                      <a:r>
                        <a:rPr lang="es-MX" sz="1400" dirty="0">
                          <a:effectLst/>
                          <a:latin typeface="Times New Roman" panose="02020603050405020304" pitchFamily="18" charset="0"/>
                          <a:ea typeface="Calibri" panose="020F0502020204030204" pitchFamily="34" charset="0"/>
                          <a:cs typeface="Times New Roman" panose="02020603050405020304" pitchFamily="18" charset="0"/>
                        </a:rPr>
                        <a:t>Implementación sujeta a aprobación de instancias superiores</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l">
                        <a:lnSpc>
                          <a:spcPct val="100000"/>
                        </a:lnSpc>
                        <a:buFont typeface="Symbol" panose="05050102010706020507" pitchFamily="18" charset="2"/>
                        <a:buChar char=""/>
                      </a:pPr>
                      <a:r>
                        <a:rPr lang="es-ES" sz="1400" dirty="0">
                          <a:effectLst/>
                          <a:latin typeface="Times New Roman" panose="02020603050405020304" pitchFamily="18" charset="0"/>
                          <a:ea typeface="Calibri" panose="020F0502020204030204" pitchFamily="34" charset="0"/>
                          <a:cs typeface="Times New Roman" panose="02020603050405020304" pitchFamily="18" charset="0"/>
                        </a:rPr>
                        <a:t>Requiere un contexto legal y normativo </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l">
                        <a:lnSpc>
                          <a:spcPct val="100000"/>
                        </a:lnSpc>
                        <a:spcAft>
                          <a:spcPts val="800"/>
                        </a:spcAft>
                        <a:buFont typeface="Symbol" panose="05050102010706020507" pitchFamily="18" charset="2"/>
                        <a:buChar char=""/>
                      </a:pPr>
                      <a:r>
                        <a:rPr lang="es-MX" sz="1400" dirty="0">
                          <a:effectLst/>
                          <a:latin typeface="Times New Roman" panose="02020603050405020304" pitchFamily="18" charset="0"/>
                          <a:ea typeface="Calibri" panose="020F0502020204030204" pitchFamily="34" charset="0"/>
                          <a:cs typeface="Times New Roman" panose="02020603050405020304" pitchFamily="18" charset="0"/>
                        </a:rPr>
                        <a:t>Plantea cambios en las mallas curriculares</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p>
                      <a:pPr indent="180340" algn="just">
                        <a:lnSpc>
                          <a:spcPct val="100000"/>
                        </a:lnSpc>
                      </a:pPr>
                      <a:r>
                        <a:rPr lang="es-MX"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592" marR="47592"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indent="180340" algn="just">
                        <a:lnSpc>
                          <a:spcPct val="100000"/>
                        </a:lnSpc>
                      </a:pPr>
                      <a:r>
                        <a:rPr lang="es-MX" sz="140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592" marR="47592"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tc>
                  <a:txBody>
                    <a:bodyPr/>
                    <a:lstStyle/>
                    <a:p>
                      <a:pPr marL="342900" lvl="0" indent="-342900" algn="l">
                        <a:lnSpc>
                          <a:spcPct val="100000"/>
                        </a:lnSpc>
                        <a:buFont typeface="Symbol" panose="05050102010706020507" pitchFamily="18" charset="2"/>
                        <a:buChar char=""/>
                      </a:pPr>
                      <a:r>
                        <a:rPr lang="es-MX" sz="1400" dirty="0">
                          <a:effectLst/>
                          <a:latin typeface="Times New Roman" panose="02020603050405020304" pitchFamily="18" charset="0"/>
                          <a:ea typeface="Calibri" panose="020F0502020204030204" pitchFamily="34" charset="0"/>
                          <a:cs typeface="Times New Roman" panose="02020603050405020304" pitchFamily="18" charset="0"/>
                        </a:rPr>
                        <a:t>Presupuesto limitado</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l">
                        <a:lnSpc>
                          <a:spcPct val="100000"/>
                        </a:lnSpc>
                        <a:buFont typeface="Symbol" panose="05050102010706020507" pitchFamily="18" charset="2"/>
                        <a:buChar char=""/>
                      </a:pPr>
                      <a:r>
                        <a:rPr lang="es-MX" sz="1400" dirty="0">
                          <a:effectLst/>
                          <a:latin typeface="Times New Roman" panose="02020603050405020304" pitchFamily="18" charset="0"/>
                          <a:ea typeface="Calibri" panose="020F0502020204030204" pitchFamily="34" charset="0"/>
                          <a:cs typeface="Times New Roman" panose="02020603050405020304" pitchFamily="18" charset="0"/>
                        </a:rPr>
                        <a:t>Cultura organizacional no fundamentada en la innovación</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l">
                        <a:lnSpc>
                          <a:spcPct val="100000"/>
                        </a:lnSpc>
                        <a:spcAft>
                          <a:spcPts val="800"/>
                        </a:spcAft>
                        <a:buFont typeface="Symbol" panose="05050102010706020507" pitchFamily="18" charset="2"/>
                        <a:buChar char=""/>
                      </a:pPr>
                      <a:r>
                        <a:rPr lang="es-MX" sz="1400" dirty="0">
                          <a:effectLst/>
                          <a:latin typeface="Times New Roman" panose="02020603050405020304" pitchFamily="18" charset="0"/>
                          <a:ea typeface="Calibri" panose="020F0502020204030204" pitchFamily="34" charset="0"/>
                          <a:cs typeface="Times New Roman" panose="02020603050405020304" pitchFamily="18" charset="0"/>
                        </a:rPr>
                        <a:t>Deficiencias de incentivos para la innovación </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592" marR="47592"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19544890"/>
                  </a:ext>
                </a:extLst>
              </a:tr>
            </a:tbl>
          </a:graphicData>
        </a:graphic>
      </p:graphicFrame>
    </p:spTree>
    <p:extLst>
      <p:ext uri="{BB962C8B-B14F-4D97-AF65-F5344CB8AC3E}">
        <p14:creationId xmlns:p14="http://schemas.microsoft.com/office/powerpoint/2010/main" val="3882784163"/>
      </p:ext>
    </p:extLst>
  </p:cSld>
  <p:clrMapOvr>
    <a:masterClrMapping/>
  </p:clrMapOvr>
  <p:transition spd="slow">
    <p:push/>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14:presetBounceEnd="68000">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14:bounceEnd="68000">
                                          <p:cBhvr additive="base">
                                            <p:cTn id="7" dur="500" fill="hold"/>
                                            <p:tgtEl>
                                              <p:spTgt spid="7"/>
                                            </p:tgtEl>
                                            <p:attrNameLst>
                                              <p:attrName>ppt_x</p:attrName>
                                            </p:attrNameLst>
                                          </p:cBhvr>
                                          <p:tavLst>
                                            <p:tav tm="0">
                                              <p:val>
                                                <p:strVal val="1+#ppt_w/2"/>
                                              </p:val>
                                            </p:tav>
                                            <p:tav tm="100000">
                                              <p:val>
                                                <p:strVal val="#ppt_x"/>
                                              </p:val>
                                            </p:tav>
                                          </p:tavLst>
                                        </p:anim>
                                        <p:anim calcmode="lin" valueType="num" p14:bounceEnd="68000">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160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7"/>
                                            </p:tgtEl>
                                          </p:cBhvr>
                                        </p:animEffect>
                                        <p:animScale>
                                          <p:cBhvr>
                                            <p:cTn id="12" dur="250" autoRev="1" fill="hold"/>
                                            <p:tgtEl>
                                              <p:spTgt spid="7"/>
                                            </p:tgtEl>
                                          </p:cBhvr>
                                          <p:by x="105000" y="105000"/>
                                        </p:animScale>
                                      </p:childTnLst>
                                    </p:cTn>
                                  </p:par>
                                </p:childTnLst>
                              </p:cTn>
                            </p:par>
                            <p:par>
                              <p:cTn id="13" fill="hold">
                                <p:stCondLst>
                                  <p:cond delay="2100"/>
                                </p:stCondLst>
                                <p:childTnLst>
                                  <p:par>
                                    <p:cTn id="14" presetID="2" presetClass="entr" presetSubtype="4"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ppt_x"/>
                                              </p:val>
                                            </p:tav>
                                            <p:tav tm="100000">
                                              <p:val>
                                                <p:strVal val="#ppt_x"/>
                                              </p:val>
                                            </p:tav>
                                          </p:tavLst>
                                        </p:anim>
                                        <p:anim calcmode="lin" valueType="num">
                                          <p:cBhvr additive="base">
                                            <p:cTn id="17"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160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7"/>
                                            </p:tgtEl>
                                          </p:cBhvr>
                                        </p:animEffect>
                                        <p:animScale>
                                          <p:cBhvr>
                                            <p:cTn id="12" dur="250" autoRev="1" fill="hold"/>
                                            <p:tgtEl>
                                              <p:spTgt spid="7"/>
                                            </p:tgtEl>
                                          </p:cBhvr>
                                          <p:by x="105000" y="105000"/>
                                        </p:animScale>
                                      </p:childTnLst>
                                    </p:cTn>
                                  </p:par>
                                </p:childTnLst>
                              </p:cTn>
                            </p:par>
                            <p:par>
                              <p:cTn id="13" fill="hold">
                                <p:stCondLst>
                                  <p:cond delay="2100"/>
                                </p:stCondLst>
                                <p:childTnLst>
                                  <p:par>
                                    <p:cTn id="14" presetID="2" presetClass="entr" presetSubtype="4"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ppt_x"/>
                                              </p:val>
                                            </p:tav>
                                            <p:tav tm="100000">
                                              <p:val>
                                                <p:strVal val="#ppt_x"/>
                                              </p:val>
                                            </p:tav>
                                          </p:tavLst>
                                        </p:anim>
                                        <p:anim calcmode="lin" valueType="num">
                                          <p:cBhvr additive="base">
                                            <p:cTn id="17"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mc:Fallback>
  </mc:AlternateContent>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B1E49968-AAD0-4A0E-A3B0-E2E258A75922}"/>
              </a:ext>
            </a:extLst>
          </p:cNvPr>
          <p:cNvGraphicFramePr>
            <a:graphicFrameLocks noGrp="1"/>
          </p:cNvGraphicFramePr>
          <p:nvPr>
            <p:extLst>
              <p:ext uri="{D42A27DB-BD31-4B8C-83A1-F6EECF244321}">
                <p14:modId xmlns:p14="http://schemas.microsoft.com/office/powerpoint/2010/main" val="3093500254"/>
              </p:ext>
            </p:extLst>
          </p:nvPr>
        </p:nvGraphicFramePr>
        <p:xfrm>
          <a:off x="1413163" y="1012412"/>
          <a:ext cx="8885382" cy="4490760"/>
        </p:xfrm>
        <a:graphic>
          <a:graphicData uri="http://schemas.openxmlformats.org/drawingml/2006/table">
            <a:tbl>
              <a:tblPr firstRow="1" firstCol="1" bandRow="1"/>
              <a:tblGrid>
                <a:gridCol w="4232568">
                  <a:extLst>
                    <a:ext uri="{9D8B030D-6E8A-4147-A177-3AD203B41FA5}">
                      <a16:colId xmlns:a16="http://schemas.microsoft.com/office/drawing/2014/main" val="2256882614"/>
                    </a:ext>
                  </a:extLst>
                </a:gridCol>
                <a:gridCol w="406718">
                  <a:extLst>
                    <a:ext uri="{9D8B030D-6E8A-4147-A177-3AD203B41FA5}">
                      <a16:colId xmlns:a16="http://schemas.microsoft.com/office/drawing/2014/main" val="1641840032"/>
                    </a:ext>
                  </a:extLst>
                </a:gridCol>
                <a:gridCol w="4246096">
                  <a:extLst>
                    <a:ext uri="{9D8B030D-6E8A-4147-A177-3AD203B41FA5}">
                      <a16:colId xmlns:a16="http://schemas.microsoft.com/office/drawing/2014/main" val="2082758886"/>
                    </a:ext>
                  </a:extLst>
                </a:gridCol>
              </a:tblGrid>
              <a:tr h="348260">
                <a:tc>
                  <a:txBody>
                    <a:bodyPr/>
                    <a:lstStyle/>
                    <a:p>
                      <a:pPr indent="180340" algn="ctr">
                        <a:lnSpc>
                          <a:spcPct val="100000"/>
                        </a:lnSpc>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ESTRATEGIA</a:t>
                      </a:r>
                      <a:r>
                        <a:rPr lang="es-MX" sz="1600" b="1" cap="all" dirty="0">
                          <a:effectLst/>
                          <a:latin typeface="Times New Roman" panose="02020603050405020304" pitchFamily="18" charset="0"/>
                          <a:ea typeface="Calibri" panose="020F0502020204030204" pitchFamily="34" charset="0"/>
                          <a:cs typeface="Times New Roman" panose="02020603050405020304" pitchFamily="18" charset="0"/>
                        </a:rPr>
                        <a:t> OFENSIVA</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408" marR="42408"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chemeClr val="accent1">
                        <a:lumMod val="20000"/>
                        <a:lumOff val="80000"/>
                      </a:schemeClr>
                    </a:solidFill>
                  </a:tcPr>
                </a:tc>
                <a:tc>
                  <a:txBody>
                    <a:bodyPr/>
                    <a:lstStyle/>
                    <a:p>
                      <a:pPr indent="180340" algn="just">
                        <a:lnSpc>
                          <a:spcPct val="100000"/>
                        </a:lnSpc>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408" marR="42408"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indent="180340" algn="ctr">
                        <a:lnSpc>
                          <a:spcPct val="100000"/>
                        </a:lnSpc>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ESTRATEGIA</a:t>
                      </a:r>
                      <a:r>
                        <a:rPr lang="es-MX" sz="1600" b="1" cap="all" dirty="0">
                          <a:effectLst/>
                          <a:latin typeface="Times New Roman" panose="02020603050405020304" pitchFamily="18" charset="0"/>
                          <a:ea typeface="Calibri" panose="020F0502020204030204" pitchFamily="34" charset="0"/>
                          <a:cs typeface="Times New Roman" panose="02020603050405020304" pitchFamily="18" charset="0"/>
                        </a:rPr>
                        <a:t> DEFENSIVA</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408" marR="42408"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323709974"/>
                  </a:ext>
                </a:extLst>
              </a:tr>
              <a:tr h="348260">
                <a:tc>
                  <a:txBody>
                    <a:bodyPr/>
                    <a:lstStyle/>
                    <a:p>
                      <a:pPr indent="180340" algn="ctr">
                        <a:lnSpc>
                          <a:spcPct val="100000"/>
                        </a:lnSpc>
                      </a:pPr>
                      <a:r>
                        <a:rPr lang="es-MX" sz="16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(fortalezas para aprovechar oportunidades)</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2408" marR="42408"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rowSpan="2">
                  <a:txBody>
                    <a:bodyPr/>
                    <a:lstStyle/>
                    <a:p>
                      <a:pPr indent="180340" algn="just">
                        <a:lnSpc>
                          <a:spcPct val="100000"/>
                        </a:lnSpc>
                      </a:pPr>
                      <a:r>
                        <a:rPr lang="es-MX" sz="1600" b="1">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2408" marR="42408"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tc>
                  <a:txBody>
                    <a:bodyPr/>
                    <a:lstStyle/>
                    <a:p>
                      <a:pPr indent="180340" algn="ctr">
                        <a:lnSpc>
                          <a:spcPct val="100000"/>
                        </a:lnSpc>
                      </a:pPr>
                      <a:r>
                        <a:rPr lang="es-MX" sz="16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(fortalezas para reducir Amenazas)</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2408" marR="42408"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099381205"/>
                  </a:ext>
                </a:extLst>
              </a:tr>
              <a:tr h="1290668">
                <a:tc>
                  <a:txBody>
                    <a:bodyPr/>
                    <a:lstStyle/>
                    <a:p>
                      <a:pPr marL="342900" lvl="0" indent="-342900" algn="l">
                        <a:lnSpc>
                          <a:spcPct val="100000"/>
                        </a:lnSpc>
                        <a:spcAft>
                          <a:spcPts val="800"/>
                        </a:spcAft>
                        <a:buFont typeface="Symbol" panose="05050102010706020507" pitchFamily="18" charset="2"/>
                        <a:buChar char=""/>
                      </a:pPr>
                      <a:r>
                        <a:rPr lang="es-MX" sz="1600" dirty="0">
                          <a:effectLst/>
                          <a:latin typeface="Times New Roman" panose="02020603050405020304" pitchFamily="18" charset="0"/>
                          <a:ea typeface="Calibri" panose="020F0502020204030204" pitchFamily="34" charset="0"/>
                          <a:cs typeface="Times New Roman" panose="02020603050405020304" pitchFamily="18" charset="0"/>
                        </a:rPr>
                        <a:t>Determinar la importancia del liderazgo innovador en la optimización de capacidades mediante el aprovechamiento de la innovación en todas las áreas.</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408" marR="42408"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vMerge="1">
                  <a:txBody>
                    <a:bodyPr/>
                    <a:lstStyle/>
                    <a:p>
                      <a:endParaRPr lang="es-EC"/>
                    </a:p>
                  </a:txBody>
                  <a:tcPr/>
                </a:tc>
                <a:tc>
                  <a:txBody>
                    <a:bodyPr/>
                    <a:lstStyle/>
                    <a:p>
                      <a:pPr marL="342900" lvl="0" indent="-342900" algn="l">
                        <a:lnSpc>
                          <a:spcPct val="100000"/>
                        </a:lnSpc>
                        <a:buFont typeface="Symbol" panose="05050102010706020507" pitchFamily="18" charset="2"/>
                        <a:buChar char=""/>
                      </a:pPr>
                      <a:r>
                        <a:rPr lang="es-MX" sz="1600">
                          <a:effectLst/>
                          <a:latin typeface="Times New Roman" panose="02020603050405020304" pitchFamily="18" charset="0"/>
                          <a:ea typeface="Calibri" panose="020F0502020204030204" pitchFamily="34" charset="0"/>
                          <a:cs typeface="Times New Roman" panose="02020603050405020304" pitchFamily="18" charset="0"/>
                        </a:rPr>
                        <a:t>Promover la capacitación sobre la importancia del liderazgo innovador para incidir en la adopción de la propuesta.</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p>
                      <a:pPr marL="194310" indent="180340" algn="just">
                        <a:lnSpc>
                          <a:spcPct val="100000"/>
                        </a:lnSpc>
                        <a:spcAft>
                          <a:spcPts val="800"/>
                        </a:spcAft>
                      </a:pPr>
                      <a:r>
                        <a:rPr lang="es-E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2408" marR="42408"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919542494"/>
                  </a:ext>
                </a:extLst>
              </a:tr>
              <a:tr h="348260">
                <a:tc>
                  <a:txBody>
                    <a:bodyPr/>
                    <a:lstStyle/>
                    <a:p>
                      <a:pPr indent="180340" algn="ctr">
                        <a:lnSpc>
                          <a:spcPct val="100000"/>
                        </a:lnSpc>
                      </a:pPr>
                      <a:r>
                        <a:rPr lang="es-MX" sz="1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ESTRATEGIA</a:t>
                      </a:r>
                      <a:r>
                        <a:rPr lang="es-MX" sz="1600" b="1" cap="all"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DE REORIENTACIÓN</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408" marR="42408"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indent="180340" algn="just">
                        <a:lnSpc>
                          <a:spcPct val="100000"/>
                        </a:lnSpc>
                      </a:pPr>
                      <a:r>
                        <a:rPr lang="es-MX" sz="1600" b="1">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2408" marR="42408"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tc>
                  <a:txBody>
                    <a:bodyPr/>
                    <a:lstStyle/>
                    <a:p>
                      <a:pPr indent="180340" algn="ctr">
                        <a:lnSpc>
                          <a:spcPct val="100000"/>
                        </a:lnSpc>
                      </a:pPr>
                      <a:r>
                        <a:rPr lang="es-MX" sz="1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ESTRATEGIA DE SUPERVIVENCIA</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408" marR="42408"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699108648"/>
                  </a:ext>
                </a:extLst>
              </a:tr>
              <a:tr h="348260">
                <a:tc>
                  <a:txBody>
                    <a:bodyPr/>
                    <a:lstStyle/>
                    <a:p>
                      <a:pPr indent="180340" algn="ctr">
                        <a:lnSpc>
                          <a:spcPct val="100000"/>
                        </a:lnSpc>
                      </a:pPr>
                      <a:r>
                        <a:rPr lang="es-MX" sz="16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(minimizar debilidades de oportunidades)</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2408" marR="42408"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indent="180340" algn="just">
                        <a:lnSpc>
                          <a:spcPct val="100000"/>
                        </a:lnSpc>
                      </a:pPr>
                      <a:r>
                        <a:rPr lang="es-MX" sz="160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2408" marR="42408"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tc>
                  <a:txBody>
                    <a:bodyPr/>
                    <a:lstStyle/>
                    <a:p>
                      <a:pPr indent="180340" algn="ctr">
                        <a:lnSpc>
                          <a:spcPct val="100000"/>
                        </a:lnSpc>
                      </a:pPr>
                      <a:r>
                        <a:rPr lang="es-MX" sz="16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(minimizar debilidades para evitar amenazas)</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2408" marR="42408"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560078779"/>
                  </a:ext>
                </a:extLst>
              </a:tr>
              <a:tr h="1667632">
                <a:tc>
                  <a:txBody>
                    <a:bodyPr/>
                    <a:lstStyle/>
                    <a:p>
                      <a:pPr marL="342900" lvl="0" indent="-342900" algn="l">
                        <a:lnSpc>
                          <a:spcPct val="100000"/>
                        </a:lnSpc>
                        <a:spcAft>
                          <a:spcPts val="800"/>
                        </a:spcAft>
                        <a:buFont typeface="Symbol" panose="05050102010706020507" pitchFamily="18" charset="2"/>
                        <a:buChar char=""/>
                      </a:pPr>
                      <a:r>
                        <a:rPr lang="es-MX"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Fomentar el desarrollo de un contexto legal que sustente la innovación y los productos desarrollados</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p>
                      <a:pPr indent="180340" algn="ctr">
                        <a:lnSpc>
                          <a:spcPct val="100000"/>
                        </a:lnSpc>
                      </a:pPr>
                      <a:r>
                        <a:rPr lang="es-MX" sz="1600" b="1">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2408" marR="42408"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tc>
                  <a:txBody>
                    <a:bodyPr/>
                    <a:lstStyle/>
                    <a:p>
                      <a:pPr indent="180340" algn="just">
                        <a:lnSpc>
                          <a:spcPct val="100000"/>
                        </a:lnSpc>
                      </a:pPr>
                      <a:r>
                        <a:rPr lang="es-MX" sz="160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2408" marR="42408"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tc>
                  <a:txBody>
                    <a:bodyPr/>
                    <a:lstStyle/>
                    <a:p>
                      <a:pPr marL="342900" lvl="0" indent="-342900" algn="l">
                        <a:lnSpc>
                          <a:spcPct val="100000"/>
                        </a:lnSpc>
                        <a:spcAft>
                          <a:spcPts val="800"/>
                        </a:spcAft>
                        <a:buFont typeface="Symbol" panose="05050102010706020507" pitchFamily="18" charset="2"/>
                        <a:buChar char=""/>
                      </a:pPr>
                      <a:r>
                        <a:rPr lang="es-MX"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Promover la aplicación de las estrategias propuestas a corto plazo a nivel de gestión y administración (comandantes) como modelo de mejora en la toma de decisiones que mejore la capacidad de Mando y Control.</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408" marR="42408"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218655370"/>
                  </a:ext>
                </a:extLst>
              </a:tr>
            </a:tbl>
          </a:graphicData>
        </a:graphic>
      </p:graphicFrame>
      <p:sp>
        <p:nvSpPr>
          <p:cNvPr id="7" name="4 Placa">
            <a:extLst>
              <a:ext uri="{FF2B5EF4-FFF2-40B4-BE49-F238E27FC236}">
                <a16:creationId xmlns:a16="http://schemas.microsoft.com/office/drawing/2014/main" id="{8ECB178C-F0A1-4B15-9036-8C99D5B2D1E9}"/>
              </a:ext>
            </a:extLst>
          </p:cNvPr>
          <p:cNvSpPr/>
          <p:nvPr/>
        </p:nvSpPr>
        <p:spPr>
          <a:xfrm>
            <a:off x="0" y="0"/>
            <a:ext cx="6160655" cy="571504"/>
          </a:xfrm>
          <a:prstGeom prst="snip1Rect">
            <a:avLst/>
          </a:prstGeom>
          <a:solidFill>
            <a:srgbClr val="C00000"/>
          </a:solidFill>
          <a:ln/>
          <a:effectLst>
            <a:outerShdw blurRad="254000" dist="152400" dir="2160000" sx="108000" sy="108000" algn="ctr" rotWithShape="0">
              <a:srgbClr val="000000">
                <a:alpha val="49000"/>
              </a:srgbClr>
            </a:outerShdw>
          </a:effectLst>
        </p:spPr>
        <p:style>
          <a:lnRef idx="0">
            <a:schemeClr val="accent1"/>
          </a:lnRef>
          <a:fillRef idx="3">
            <a:schemeClr val="accent1"/>
          </a:fillRef>
          <a:effectRef idx="3">
            <a:schemeClr val="accent1"/>
          </a:effectRef>
          <a:fontRef idx="minor">
            <a:schemeClr val="lt1"/>
          </a:fontRef>
        </p:style>
        <p:txBody>
          <a:bodyPr anchor="ctr"/>
          <a:lstStyle/>
          <a:p>
            <a:pPr lvl="0"/>
            <a:r>
              <a:rPr lang="es-ES" sz="2000" b="1" dirty="0"/>
              <a:t>Estrategias de Validación de la propuesta</a:t>
            </a:r>
            <a:endParaRPr lang="es-EC" sz="2000" b="1" dirty="0"/>
          </a:p>
        </p:txBody>
      </p:sp>
      <p:sp>
        <p:nvSpPr>
          <p:cNvPr id="9" name="CuadroTexto 8">
            <a:extLst>
              <a:ext uri="{FF2B5EF4-FFF2-40B4-BE49-F238E27FC236}">
                <a16:creationId xmlns:a16="http://schemas.microsoft.com/office/drawing/2014/main" id="{FF8DECDE-2890-4E54-94A0-8C75A925A8D8}"/>
              </a:ext>
            </a:extLst>
          </p:cNvPr>
          <p:cNvSpPr txBox="1"/>
          <p:nvPr/>
        </p:nvSpPr>
        <p:spPr>
          <a:xfrm>
            <a:off x="722040" y="5667970"/>
            <a:ext cx="11109403" cy="87357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indent="180340" algn="just">
              <a:lnSpc>
                <a:spcPct val="150000"/>
              </a:lnSpc>
            </a:pPr>
            <a:r>
              <a:rPr lang="es-ES" sz="1800" dirty="0">
                <a:effectLst/>
                <a:latin typeface="Times New Roman" panose="02020603050405020304" pitchFamily="18" charset="0"/>
                <a:ea typeface="Calibri" panose="020F0502020204030204" pitchFamily="34" charset="0"/>
              </a:rPr>
              <a:t>Las estrategias planteadas por el método CAME respaldan la validación de la propuesta planteada, al corregir y neutralizar las amenazas y debilidades, y aprovechar de mejor manera las fortalezas y oportunidades descritas.</a:t>
            </a:r>
            <a:endParaRPr lang="es-EC" sz="1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835226148"/>
      </p:ext>
    </p:extLst>
  </p:cSld>
  <p:clrMapOvr>
    <a:masterClrMapping/>
  </p:clrMapOvr>
  <p:transition spd="slow">
    <p:push/>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14:presetBounceEnd="68000">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14:bounceEnd="68000">
                                          <p:cBhvr additive="base">
                                            <p:cTn id="7" dur="500" fill="hold"/>
                                            <p:tgtEl>
                                              <p:spTgt spid="7"/>
                                            </p:tgtEl>
                                            <p:attrNameLst>
                                              <p:attrName>ppt_x</p:attrName>
                                            </p:attrNameLst>
                                          </p:cBhvr>
                                          <p:tavLst>
                                            <p:tav tm="0">
                                              <p:val>
                                                <p:strVal val="1+#ppt_w/2"/>
                                              </p:val>
                                            </p:tav>
                                            <p:tav tm="100000">
                                              <p:val>
                                                <p:strVal val="#ppt_x"/>
                                              </p:val>
                                            </p:tav>
                                          </p:tavLst>
                                        </p:anim>
                                        <p:anim calcmode="lin" valueType="num" p14:bounceEnd="68000">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225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7"/>
                                            </p:tgtEl>
                                          </p:cBhvr>
                                        </p:animEffect>
                                        <p:animScale>
                                          <p:cBhvr>
                                            <p:cTn id="12" dur="250" autoRev="1" fill="hold"/>
                                            <p:tgtEl>
                                              <p:spTgt spid="7"/>
                                            </p:tgtEl>
                                          </p:cBhvr>
                                          <p:by x="105000" y="105000"/>
                                        </p:animScale>
                                      </p:childTnLst>
                                    </p:cTn>
                                  </p:par>
                                </p:childTnLst>
                              </p:cTn>
                            </p:par>
                            <p:par>
                              <p:cTn id="13" fill="hold">
                                <p:stCondLst>
                                  <p:cond delay="2750"/>
                                </p:stCondLst>
                                <p:childTnLst>
                                  <p:par>
                                    <p:cTn id="14" presetID="2" presetClass="entr" presetSubtype="4"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ppt_x"/>
                                              </p:val>
                                            </p:tav>
                                            <p:tav tm="100000">
                                              <p:val>
                                                <p:strVal val="#ppt_x"/>
                                              </p:val>
                                            </p:tav>
                                          </p:tavLst>
                                        </p:anim>
                                        <p:anim calcmode="lin" valueType="num">
                                          <p:cBhvr additive="base">
                                            <p:cTn id="17"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225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7"/>
                                            </p:tgtEl>
                                          </p:cBhvr>
                                        </p:animEffect>
                                        <p:animScale>
                                          <p:cBhvr>
                                            <p:cTn id="12" dur="250" autoRev="1" fill="hold"/>
                                            <p:tgtEl>
                                              <p:spTgt spid="7"/>
                                            </p:tgtEl>
                                          </p:cBhvr>
                                          <p:by x="105000" y="105000"/>
                                        </p:animScale>
                                      </p:childTnLst>
                                    </p:cTn>
                                  </p:par>
                                </p:childTnLst>
                              </p:cTn>
                            </p:par>
                            <p:par>
                              <p:cTn id="13" fill="hold">
                                <p:stCondLst>
                                  <p:cond delay="2750"/>
                                </p:stCondLst>
                                <p:childTnLst>
                                  <p:par>
                                    <p:cTn id="14" presetID="2" presetClass="entr" presetSubtype="4"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ppt_x"/>
                                              </p:val>
                                            </p:tav>
                                            <p:tav tm="100000">
                                              <p:val>
                                                <p:strVal val="#ppt_x"/>
                                              </p:val>
                                            </p:tav>
                                          </p:tavLst>
                                        </p:anim>
                                        <p:anim calcmode="lin" valueType="num">
                                          <p:cBhvr additive="base">
                                            <p:cTn id="17"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a:extLst>
              <a:ext uri="{FF2B5EF4-FFF2-40B4-BE49-F238E27FC236}">
                <a16:creationId xmlns:a16="http://schemas.microsoft.com/office/drawing/2014/main" id="{90A82E48-C20E-4B38-B2A5-B1F4A74000D3}"/>
              </a:ext>
            </a:extLst>
          </p:cNvPr>
          <p:cNvGraphicFramePr/>
          <p:nvPr>
            <p:extLst>
              <p:ext uri="{D42A27DB-BD31-4B8C-83A1-F6EECF244321}">
                <p14:modId xmlns:p14="http://schemas.microsoft.com/office/powerpoint/2010/main" val="1848312992"/>
              </p:ext>
            </p:extLst>
          </p:nvPr>
        </p:nvGraphicFramePr>
        <p:xfrm>
          <a:off x="535259" y="814039"/>
          <a:ext cx="11262731" cy="58432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4 Placa">
            <a:extLst>
              <a:ext uri="{FF2B5EF4-FFF2-40B4-BE49-F238E27FC236}">
                <a16:creationId xmlns:a16="http://schemas.microsoft.com/office/drawing/2014/main" id="{D1F858BA-FA6A-4A1A-83F2-B76FA23BC71C}"/>
              </a:ext>
            </a:extLst>
          </p:cNvPr>
          <p:cNvSpPr/>
          <p:nvPr/>
        </p:nvSpPr>
        <p:spPr>
          <a:xfrm>
            <a:off x="0" y="0"/>
            <a:ext cx="6160655" cy="571504"/>
          </a:xfrm>
          <a:prstGeom prst="snip1Rect">
            <a:avLst/>
          </a:prstGeom>
          <a:solidFill>
            <a:srgbClr val="C00000"/>
          </a:solidFill>
          <a:ln/>
          <a:effectLst>
            <a:outerShdw blurRad="254000" dist="152400" dir="2160000" sx="108000" sy="108000" algn="ctr" rotWithShape="0">
              <a:srgbClr val="000000">
                <a:alpha val="49000"/>
              </a:srgbClr>
            </a:outerShdw>
          </a:effectLst>
        </p:spPr>
        <p:style>
          <a:lnRef idx="0">
            <a:schemeClr val="accent1"/>
          </a:lnRef>
          <a:fillRef idx="3">
            <a:schemeClr val="accent1"/>
          </a:fillRef>
          <a:effectRef idx="3">
            <a:schemeClr val="accent1"/>
          </a:effectRef>
          <a:fontRef idx="minor">
            <a:schemeClr val="lt1"/>
          </a:fontRef>
        </p:style>
        <p:txBody>
          <a:bodyPr anchor="ctr"/>
          <a:lstStyle/>
          <a:p>
            <a:pPr lvl="0"/>
            <a:r>
              <a:rPr lang="es-ES" sz="2000" b="1" dirty="0"/>
              <a:t>Conclusiones</a:t>
            </a:r>
            <a:endParaRPr lang="es-EC" sz="2000" b="1" dirty="0"/>
          </a:p>
        </p:txBody>
      </p:sp>
      <p:pic>
        <p:nvPicPr>
          <p:cNvPr id="8" name="Picture 2">
            <a:extLst>
              <a:ext uri="{FF2B5EF4-FFF2-40B4-BE49-F238E27FC236}">
                <a16:creationId xmlns:a16="http://schemas.microsoft.com/office/drawing/2014/main" id="{03CC207F-FC17-4854-822C-7AB924AC23D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460076" y="189804"/>
            <a:ext cx="895350" cy="809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3288733"/>
      </p:ext>
    </p:extLst>
  </p:cSld>
  <p:clrMapOvr>
    <a:masterClrMapping/>
  </p:clrMapOvr>
  <p:transition spd="slow">
    <p:push/>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14:presetBounceEnd="48000">
                                      <p:stCondLst>
                                        <p:cond delay="0"/>
                                      </p:stCondLst>
                                      <p:childTnLst>
                                        <p:set>
                                          <p:cBhvr>
                                            <p:cTn id="6" dur="1" fill="hold">
                                              <p:stCondLst>
                                                <p:cond delay="0"/>
                                              </p:stCondLst>
                                            </p:cTn>
                                            <p:tgtEl>
                                              <p:spTgt spid="3">
                                                <p:graphicEl>
                                                  <a:dgm id="{9D757E0E-0F25-4316-A688-AB79F4D27E8B}"/>
                                                </p:graphicEl>
                                              </p:spTgt>
                                            </p:tgtEl>
                                            <p:attrNameLst>
                                              <p:attrName>style.visibility</p:attrName>
                                            </p:attrNameLst>
                                          </p:cBhvr>
                                          <p:to>
                                            <p:strVal val="visible"/>
                                          </p:to>
                                        </p:set>
                                        <p:anim calcmode="lin" valueType="num" p14:bounceEnd="48000">
                                          <p:cBhvr additive="base">
                                            <p:cTn id="7" dur="500" fill="hold"/>
                                            <p:tgtEl>
                                              <p:spTgt spid="3">
                                                <p:graphicEl>
                                                  <a:dgm id="{9D757E0E-0F25-4316-A688-AB79F4D27E8B}"/>
                                                </p:graphicEl>
                                              </p:spTgt>
                                            </p:tgtEl>
                                            <p:attrNameLst>
                                              <p:attrName>ppt_x</p:attrName>
                                            </p:attrNameLst>
                                          </p:cBhvr>
                                          <p:tavLst>
                                            <p:tav tm="0">
                                              <p:val>
                                                <p:strVal val="1+#ppt_w/2"/>
                                              </p:val>
                                            </p:tav>
                                            <p:tav tm="100000">
                                              <p:val>
                                                <p:strVal val="#ppt_x"/>
                                              </p:val>
                                            </p:tav>
                                          </p:tavLst>
                                        </p:anim>
                                        <p:anim calcmode="lin" valueType="num" p14:bounceEnd="48000">
                                          <p:cBhvr additive="base">
                                            <p:cTn id="8" dur="500" fill="hold"/>
                                            <p:tgtEl>
                                              <p:spTgt spid="3">
                                                <p:graphicEl>
                                                  <a:dgm id="{9D757E0E-0F25-4316-A688-AB79F4D27E8B}"/>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14:presetBounceEnd="48000">
                                      <p:stCondLst>
                                        <p:cond delay="0"/>
                                      </p:stCondLst>
                                      <p:childTnLst>
                                        <p:set>
                                          <p:cBhvr>
                                            <p:cTn id="12" dur="1" fill="hold">
                                              <p:stCondLst>
                                                <p:cond delay="0"/>
                                              </p:stCondLst>
                                            </p:cTn>
                                            <p:tgtEl>
                                              <p:spTgt spid="3">
                                                <p:graphicEl>
                                                  <a:dgm id="{064D776F-4514-4EF1-B30E-1769FE2D5281}"/>
                                                </p:graphicEl>
                                              </p:spTgt>
                                            </p:tgtEl>
                                            <p:attrNameLst>
                                              <p:attrName>style.visibility</p:attrName>
                                            </p:attrNameLst>
                                          </p:cBhvr>
                                          <p:to>
                                            <p:strVal val="visible"/>
                                          </p:to>
                                        </p:set>
                                        <p:anim calcmode="lin" valueType="num" p14:bounceEnd="48000">
                                          <p:cBhvr additive="base">
                                            <p:cTn id="13" dur="500" fill="hold"/>
                                            <p:tgtEl>
                                              <p:spTgt spid="3">
                                                <p:graphicEl>
                                                  <a:dgm id="{064D776F-4514-4EF1-B30E-1769FE2D5281}"/>
                                                </p:graphicEl>
                                              </p:spTgt>
                                            </p:tgtEl>
                                            <p:attrNameLst>
                                              <p:attrName>ppt_x</p:attrName>
                                            </p:attrNameLst>
                                          </p:cBhvr>
                                          <p:tavLst>
                                            <p:tav tm="0">
                                              <p:val>
                                                <p:strVal val="1+#ppt_w/2"/>
                                              </p:val>
                                            </p:tav>
                                            <p:tav tm="100000">
                                              <p:val>
                                                <p:strVal val="#ppt_x"/>
                                              </p:val>
                                            </p:tav>
                                          </p:tavLst>
                                        </p:anim>
                                        <p:anim calcmode="lin" valueType="num" p14:bounceEnd="48000">
                                          <p:cBhvr additive="base">
                                            <p:cTn id="14" dur="500" fill="hold"/>
                                            <p:tgtEl>
                                              <p:spTgt spid="3">
                                                <p:graphicEl>
                                                  <a:dgm id="{064D776F-4514-4EF1-B30E-1769FE2D5281}"/>
                                                </p:graphic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14:presetBounceEnd="48000">
                                      <p:stCondLst>
                                        <p:cond delay="0"/>
                                      </p:stCondLst>
                                      <p:childTnLst>
                                        <p:set>
                                          <p:cBhvr>
                                            <p:cTn id="18" dur="1" fill="hold">
                                              <p:stCondLst>
                                                <p:cond delay="0"/>
                                              </p:stCondLst>
                                            </p:cTn>
                                            <p:tgtEl>
                                              <p:spTgt spid="3">
                                                <p:graphicEl>
                                                  <a:dgm id="{694AF18D-0999-4F49-A3C1-9DA84CC50D46}"/>
                                                </p:graphicEl>
                                              </p:spTgt>
                                            </p:tgtEl>
                                            <p:attrNameLst>
                                              <p:attrName>style.visibility</p:attrName>
                                            </p:attrNameLst>
                                          </p:cBhvr>
                                          <p:to>
                                            <p:strVal val="visible"/>
                                          </p:to>
                                        </p:set>
                                        <p:anim calcmode="lin" valueType="num" p14:bounceEnd="48000">
                                          <p:cBhvr additive="base">
                                            <p:cTn id="19" dur="500" fill="hold"/>
                                            <p:tgtEl>
                                              <p:spTgt spid="3">
                                                <p:graphicEl>
                                                  <a:dgm id="{694AF18D-0999-4F49-A3C1-9DA84CC50D46}"/>
                                                </p:graphicEl>
                                              </p:spTgt>
                                            </p:tgtEl>
                                            <p:attrNameLst>
                                              <p:attrName>ppt_x</p:attrName>
                                            </p:attrNameLst>
                                          </p:cBhvr>
                                          <p:tavLst>
                                            <p:tav tm="0">
                                              <p:val>
                                                <p:strVal val="1+#ppt_w/2"/>
                                              </p:val>
                                            </p:tav>
                                            <p:tav tm="100000">
                                              <p:val>
                                                <p:strVal val="#ppt_x"/>
                                              </p:val>
                                            </p:tav>
                                          </p:tavLst>
                                        </p:anim>
                                        <p:anim calcmode="lin" valueType="num" p14:bounceEnd="48000">
                                          <p:cBhvr additive="base">
                                            <p:cTn id="20" dur="500" fill="hold"/>
                                            <p:tgtEl>
                                              <p:spTgt spid="3">
                                                <p:graphicEl>
                                                  <a:dgm id="{694AF18D-0999-4F49-A3C1-9DA84CC50D46}"/>
                                                </p:graphic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14:presetBounceEnd="68000">
                                      <p:stCondLst>
                                        <p:cond delay="0"/>
                                      </p:stCondLst>
                                      <p:iterate type="lt">
                                        <p:tmPct val="10000"/>
                                      </p:iterate>
                                      <p:childTnLst>
                                        <p:set>
                                          <p:cBhvr>
                                            <p:cTn id="24" dur="1" fill="hold">
                                              <p:stCondLst>
                                                <p:cond delay="0"/>
                                              </p:stCondLst>
                                            </p:cTn>
                                            <p:tgtEl>
                                              <p:spTgt spid="7"/>
                                            </p:tgtEl>
                                            <p:attrNameLst>
                                              <p:attrName>style.visibility</p:attrName>
                                            </p:attrNameLst>
                                          </p:cBhvr>
                                          <p:to>
                                            <p:strVal val="visible"/>
                                          </p:to>
                                        </p:set>
                                        <p:anim calcmode="lin" valueType="num" p14:bounceEnd="68000">
                                          <p:cBhvr additive="base">
                                            <p:cTn id="25" dur="500" fill="hold"/>
                                            <p:tgtEl>
                                              <p:spTgt spid="7"/>
                                            </p:tgtEl>
                                            <p:attrNameLst>
                                              <p:attrName>ppt_x</p:attrName>
                                            </p:attrNameLst>
                                          </p:cBhvr>
                                          <p:tavLst>
                                            <p:tav tm="0">
                                              <p:val>
                                                <p:strVal val="1+#ppt_w/2"/>
                                              </p:val>
                                            </p:tav>
                                            <p:tav tm="100000">
                                              <p:val>
                                                <p:strVal val="#ppt_x"/>
                                              </p:val>
                                            </p:tav>
                                          </p:tavLst>
                                        </p:anim>
                                        <p:anim calcmode="lin" valueType="num" p14:bounceEnd="68000">
                                          <p:cBhvr additive="base">
                                            <p:cTn id="26" dur="500" fill="hold"/>
                                            <p:tgtEl>
                                              <p:spTgt spid="7"/>
                                            </p:tgtEl>
                                            <p:attrNameLst>
                                              <p:attrName>ppt_y</p:attrName>
                                            </p:attrNameLst>
                                          </p:cBhvr>
                                          <p:tavLst>
                                            <p:tav tm="0">
                                              <p:val>
                                                <p:strVal val="#ppt_y"/>
                                              </p:val>
                                            </p:tav>
                                            <p:tav tm="100000">
                                              <p:val>
                                                <p:strVal val="#ppt_y"/>
                                              </p:val>
                                            </p:tav>
                                          </p:tavLst>
                                        </p:anim>
                                      </p:childTnLst>
                                    </p:cTn>
                                  </p:par>
                                </p:childTnLst>
                              </p:cTn>
                            </p:par>
                            <p:par>
                              <p:cTn id="27" fill="hold">
                                <p:stCondLst>
                                  <p:cond delay="1050"/>
                                </p:stCondLst>
                                <p:childTnLst>
                                  <p:par>
                                    <p:cTn id="28" presetID="26" presetClass="emph" presetSubtype="0" fill="hold" grpId="1" nodeType="afterEffect">
                                      <p:stCondLst>
                                        <p:cond delay="0"/>
                                      </p:stCondLst>
                                      <p:iterate type="lt">
                                        <p:tmPct val="0"/>
                                      </p:iterate>
                                      <p:childTnLst>
                                        <p:animEffect transition="out" filter="fade">
                                          <p:cBhvr>
                                            <p:cTn id="29" dur="500" tmFilter="0, 0; .2, .5; .8, .5; 1, 0"/>
                                            <p:tgtEl>
                                              <p:spTgt spid="7"/>
                                            </p:tgtEl>
                                          </p:cBhvr>
                                        </p:animEffect>
                                        <p:animScale>
                                          <p:cBhvr>
                                            <p:cTn id="30" dur="250" autoRev="1" fill="hold"/>
                                            <p:tgtEl>
                                              <p:spTgt spid="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P spid="7" grpId="0" animBg="1"/>
          <p:bldP spid="7" grpId="1"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graphicEl>
                                                  <a:dgm id="{9D757E0E-0F25-4316-A688-AB79F4D27E8B}"/>
                                                </p:graphicEl>
                                              </p:spTgt>
                                            </p:tgtEl>
                                            <p:attrNameLst>
                                              <p:attrName>style.visibility</p:attrName>
                                            </p:attrNameLst>
                                          </p:cBhvr>
                                          <p:to>
                                            <p:strVal val="visible"/>
                                          </p:to>
                                        </p:set>
                                        <p:anim calcmode="lin" valueType="num">
                                          <p:cBhvr additive="base">
                                            <p:cTn id="7" dur="500" fill="hold"/>
                                            <p:tgtEl>
                                              <p:spTgt spid="3">
                                                <p:graphicEl>
                                                  <a:dgm id="{9D757E0E-0F25-4316-A688-AB79F4D27E8B}"/>
                                                </p:graphic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graphicEl>
                                                  <a:dgm id="{9D757E0E-0F25-4316-A688-AB79F4D27E8B}"/>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graphicEl>
                                                  <a:dgm id="{064D776F-4514-4EF1-B30E-1769FE2D5281}"/>
                                                </p:graphicEl>
                                              </p:spTgt>
                                            </p:tgtEl>
                                            <p:attrNameLst>
                                              <p:attrName>style.visibility</p:attrName>
                                            </p:attrNameLst>
                                          </p:cBhvr>
                                          <p:to>
                                            <p:strVal val="visible"/>
                                          </p:to>
                                        </p:set>
                                        <p:anim calcmode="lin" valueType="num">
                                          <p:cBhvr additive="base">
                                            <p:cTn id="13" dur="500" fill="hold"/>
                                            <p:tgtEl>
                                              <p:spTgt spid="3">
                                                <p:graphicEl>
                                                  <a:dgm id="{064D776F-4514-4EF1-B30E-1769FE2D5281}"/>
                                                </p:graphic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graphicEl>
                                                  <a:dgm id="{064D776F-4514-4EF1-B30E-1769FE2D5281}"/>
                                                </p:graphic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graphicEl>
                                                  <a:dgm id="{694AF18D-0999-4F49-A3C1-9DA84CC50D46}"/>
                                                </p:graphicEl>
                                              </p:spTgt>
                                            </p:tgtEl>
                                            <p:attrNameLst>
                                              <p:attrName>style.visibility</p:attrName>
                                            </p:attrNameLst>
                                          </p:cBhvr>
                                          <p:to>
                                            <p:strVal val="visible"/>
                                          </p:to>
                                        </p:set>
                                        <p:anim calcmode="lin" valueType="num">
                                          <p:cBhvr additive="base">
                                            <p:cTn id="19" dur="500" fill="hold"/>
                                            <p:tgtEl>
                                              <p:spTgt spid="3">
                                                <p:graphicEl>
                                                  <a:dgm id="{694AF18D-0999-4F49-A3C1-9DA84CC50D46}"/>
                                                </p:graphic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graphicEl>
                                                  <a:dgm id="{694AF18D-0999-4F49-A3C1-9DA84CC50D46}"/>
                                                </p:graphic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iterate type="lt">
                                        <p:tmPct val="10000"/>
                                      </p:iterate>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1+#ppt_w/2"/>
                                              </p:val>
                                            </p:tav>
                                            <p:tav tm="100000">
                                              <p:val>
                                                <p:strVal val="#ppt_x"/>
                                              </p:val>
                                            </p:tav>
                                          </p:tavLst>
                                        </p:anim>
                                        <p:anim calcmode="lin" valueType="num">
                                          <p:cBhvr additive="base">
                                            <p:cTn id="26" dur="500" fill="hold"/>
                                            <p:tgtEl>
                                              <p:spTgt spid="7"/>
                                            </p:tgtEl>
                                            <p:attrNameLst>
                                              <p:attrName>ppt_y</p:attrName>
                                            </p:attrNameLst>
                                          </p:cBhvr>
                                          <p:tavLst>
                                            <p:tav tm="0">
                                              <p:val>
                                                <p:strVal val="#ppt_y"/>
                                              </p:val>
                                            </p:tav>
                                            <p:tav tm="100000">
                                              <p:val>
                                                <p:strVal val="#ppt_y"/>
                                              </p:val>
                                            </p:tav>
                                          </p:tavLst>
                                        </p:anim>
                                      </p:childTnLst>
                                    </p:cTn>
                                  </p:par>
                                </p:childTnLst>
                              </p:cTn>
                            </p:par>
                            <p:par>
                              <p:cTn id="27" fill="hold">
                                <p:stCondLst>
                                  <p:cond delay="1050"/>
                                </p:stCondLst>
                                <p:childTnLst>
                                  <p:par>
                                    <p:cTn id="28" presetID="26" presetClass="emph" presetSubtype="0" fill="hold" grpId="1" nodeType="afterEffect">
                                      <p:stCondLst>
                                        <p:cond delay="0"/>
                                      </p:stCondLst>
                                      <p:iterate type="lt">
                                        <p:tmPct val="0"/>
                                      </p:iterate>
                                      <p:childTnLst>
                                        <p:animEffect transition="out" filter="fade">
                                          <p:cBhvr>
                                            <p:cTn id="29" dur="500" tmFilter="0, 0; .2, .5; .8, .5; 1, 0"/>
                                            <p:tgtEl>
                                              <p:spTgt spid="7"/>
                                            </p:tgtEl>
                                          </p:cBhvr>
                                        </p:animEffect>
                                        <p:animScale>
                                          <p:cBhvr>
                                            <p:cTn id="30" dur="250" autoRev="1" fill="hold"/>
                                            <p:tgtEl>
                                              <p:spTgt spid="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P spid="7" grpId="0" animBg="1"/>
          <p:bldP spid="7" grpId="1" animBg="1"/>
        </p:bldLst>
      </p:timing>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a:extLst>
              <a:ext uri="{FF2B5EF4-FFF2-40B4-BE49-F238E27FC236}">
                <a16:creationId xmlns:a16="http://schemas.microsoft.com/office/drawing/2014/main" id="{90A82E48-C20E-4B38-B2A5-B1F4A74000D3}"/>
              </a:ext>
            </a:extLst>
          </p:cNvPr>
          <p:cNvGraphicFramePr/>
          <p:nvPr>
            <p:extLst>
              <p:ext uri="{D42A27DB-BD31-4B8C-83A1-F6EECF244321}">
                <p14:modId xmlns:p14="http://schemas.microsoft.com/office/powerpoint/2010/main" val="602138753"/>
              </p:ext>
            </p:extLst>
          </p:nvPr>
        </p:nvGraphicFramePr>
        <p:xfrm>
          <a:off x="535259" y="814039"/>
          <a:ext cx="11262731" cy="58432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4 Placa">
            <a:extLst>
              <a:ext uri="{FF2B5EF4-FFF2-40B4-BE49-F238E27FC236}">
                <a16:creationId xmlns:a16="http://schemas.microsoft.com/office/drawing/2014/main" id="{D1F858BA-FA6A-4A1A-83F2-B76FA23BC71C}"/>
              </a:ext>
            </a:extLst>
          </p:cNvPr>
          <p:cNvSpPr/>
          <p:nvPr/>
        </p:nvSpPr>
        <p:spPr>
          <a:xfrm>
            <a:off x="0" y="0"/>
            <a:ext cx="6160655" cy="571504"/>
          </a:xfrm>
          <a:prstGeom prst="snip1Rect">
            <a:avLst/>
          </a:prstGeom>
          <a:solidFill>
            <a:srgbClr val="C00000"/>
          </a:solidFill>
          <a:ln/>
          <a:effectLst>
            <a:outerShdw blurRad="254000" dist="152400" dir="2160000" sx="108000" sy="108000" algn="ctr" rotWithShape="0">
              <a:srgbClr val="000000">
                <a:alpha val="49000"/>
              </a:srgbClr>
            </a:outerShdw>
          </a:effectLst>
        </p:spPr>
        <p:style>
          <a:lnRef idx="0">
            <a:schemeClr val="accent1"/>
          </a:lnRef>
          <a:fillRef idx="3">
            <a:schemeClr val="accent1"/>
          </a:fillRef>
          <a:effectRef idx="3">
            <a:schemeClr val="accent1"/>
          </a:effectRef>
          <a:fontRef idx="minor">
            <a:schemeClr val="lt1"/>
          </a:fontRef>
        </p:style>
        <p:txBody>
          <a:bodyPr anchor="ctr"/>
          <a:lstStyle/>
          <a:p>
            <a:pPr lvl="0"/>
            <a:r>
              <a:rPr lang="es-ES" sz="2000" b="1" dirty="0"/>
              <a:t>Conclusiones</a:t>
            </a:r>
            <a:endParaRPr lang="es-EC" sz="2000" b="1" dirty="0"/>
          </a:p>
        </p:txBody>
      </p:sp>
      <p:pic>
        <p:nvPicPr>
          <p:cNvPr id="4" name="Picture 2">
            <a:extLst>
              <a:ext uri="{FF2B5EF4-FFF2-40B4-BE49-F238E27FC236}">
                <a16:creationId xmlns:a16="http://schemas.microsoft.com/office/drawing/2014/main" id="{FB2075A0-E2BA-4DD6-9414-F833DD7E654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460076" y="189804"/>
            <a:ext cx="895350" cy="809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9417618"/>
      </p:ext>
    </p:extLst>
  </p:cSld>
  <p:clrMapOvr>
    <a:masterClrMapping/>
  </p:clrMapOvr>
  <p:transition spd="slow">
    <p:push/>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14:presetBounceEnd="48000">
                                      <p:stCondLst>
                                        <p:cond delay="0"/>
                                      </p:stCondLst>
                                      <p:childTnLst>
                                        <p:set>
                                          <p:cBhvr>
                                            <p:cTn id="6" dur="1" fill="hold">
                                              <p:stCondLst>
                                                <p:cond delay="0"/>
                                              </p:stCondLst>
                                            </p:cTn>
                                            <p:tgtEl>
                                              <p:spTgt spid="3">
                                                <p:graphicEl>
                                                  <a:dgm id="{9D757E0E-0F25-4316-A688-AB79F4D27E8B}"/>
                                                </p:graphicEl>
                                              </p:spTgt>
                                            </p:tgtEl>
                                            <p:attrNameLst>
                                              <p:attrName>style.visibility</p:attrName>
                                            </p:attrNameLst>
                                          </p:cBhvr>
                                          <p:to>
                                            <p:strVal val="visible"/>
                                          </p:to>
                                        </p:set>
                                        <p:anim calcmode="lin" valueType="num" p14:bounceEnd="48000">
                                          <p:cBhvr additive="base">
                                            <p:cTn id="7" dur="500" fill="hold"/>
                                            <p:tgtEl>
                                              <p:spTgt spid="3">
                                                <p:graphicEl>
                                                  <a:dgm id="{9D757E0E-0F25-4316-A688-AB79F4D27E8B}"/>
                                                </p:graphicEl>
                                              </p:spTgt>
                                            </p:tgtEl>
                                            <p:attrNameLst>
                                              <p:attrName>ppt_x</p:attrName>
                                            </p:attrNameLst>
                                          </p:cBhvr>
                                          <p:tavLst>
                                            <p:tav tm="0">
                                              <p:val>
                                                <p:strVal val="1+#ppt_w/2"/>
                                              </p:val>
                                            </p:tav>
                                            <p:tav tm="100000">
                                              <p:val>
                                                <p:strVal val="#ppt_x"/>
                                              </p:val>
                                            </p:tav>
                                          </p:tavLst>
                                        </p:anim>
                                        <p:anim calcmode="lin" valueType="num" p14:bounceEnd="48000">
                                          <p:cBhvr additive="base">
                                            <p:cTn id="8" dur="500" fill="hold"/>
                                            <p:tgtEl>
                                              <p:spTgt spid="3">
                                                <p:graphicEl>
                                                  <a:dgm id="{9D757E0E-0F25-4316-A688-AB79F4D27E8B}"/>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14:presetBounceEnd="48000">
                                      <p:stCondLst>
                                        <p:cond delay="0"/>
                                      </p:stCondLst>
                                      <p:childTnLst>
                                        <p:set>
                                          <p:cBhvr>
                                            <p:cTn id="12" dur="1" fill="hold">
                                              <p:stCondLst>
                                                <p:cond delay="0"/>
                                              </p:stCondLst>
                                            </p:cTn>
                                            <p:tgtEl>
                                              <p:spTgt spid="3">
                                                <p:graphicEl>
                                                  <a:dgm id="{138177C2-1EA1-4A3E-AC71-6E1278D42AB1}"/>
                                                </p:graphicEl>
                                              </p:spTgt>
                                            </p:tgtEl>
                                            <p:attrNameLst>
                                              <p:attrName>style.visibility</p:attrName>
                                            </p:attrNameLst>
                                          </p:cBhvr>
                                          <p:to>
                                            <p:strVal val="visible"/>
                                          </p:to>
                                        </p:set>
                                        <p:anim calcmode="lin" valueType="num" p14:bounceEnd="48000">
                                          <p:cBhvr additive="base">
                                            <p:cTn id="13" dur="500" fill="hold"/>
                                            <p:tgtEl>
                                              <p:spTgt spid="3">
                                                <p:graphicEl>
                                                  <a:dgm id="{138177C2-1EA1-4A3E-AC71-6E1278D42AB1}"/>
                                                </p:graphicEl>
                                              </p:spTgt>
                                            </p:tgtEl>
                                            <p:attrNameLst>
                                              <p:attrName>ppt_x</p:attrName>
                                            </p:attrNameLst>
                                          </p:cBhvr>
                                          <p:tavLst>
                                            <p:tav tm="0">
                                              <p:val>
                                                <p:strVal val="1+#ppt_w/2"/>
                                              </p:val>
                                            </p:tav>
                                            <p:tav tm="100000">
                                              <p:val>
                                                <p:strVal val="#ppt_x"/>
                                              </p:val>
                                            </p:tav>
                                          </p:tavLst>
                                        </p:anim>
                                        <p:anim calcmode="lin" valueType="num" p14:bounceEnd="48000">
                                          <p:cBhvr additive="base">
                                            <p:cTn id="14" dur="500" fill="hold"/>
                                            <p:tgtEl>
                                              <p:spTgt spid="3">
                                                <p:graphicEl>
                                                  <a:dgm id="{138177C2-1EA1-4A3E-AC71-6E1278D42AB1}"/>
                                                </p:graphic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14:presetBounceEnd="48000">
                                      <p:stCondLst>
                                        <p:cond delay="0"/>
                                      </p:stCondLst>
                                      <p:childTnLst>
                                        <p:set>
                                          <p:cBhvr>
                                            <p:cTn id="18" dur="1" fill="hold">
                                              <p:stCondLst>
                                                <p:cond delay="0"/>
                                              </p:stCondLst>
                                            </p:cTn>
                                            <p:tgtEl>
                                              <p:spTgt spid="3">
                                                <p:graphicEl>
                                                  <a:dgm id="{26D5D63B-6826-4571-885E-FD94E10FEDB3}"/>
                                                </p:graphicEl>
                                              </p:spTgt>
                                            </p:tgtEl>
                                            <p:attrNameLst>
                                              <p:attrName>style.visibility</p:attrName>
                                            </p:attrNameLst>
                                          </p:cBhvr>
                                          <p:to>
                                            <p:strVal val="visible"/>
                                          </p:to>
                                        </p:set>
                                        <p:anim calcmode="lin" valueType="num" p14:bounceEnd="48000">
                                          <p:cBhvr additive="base">
                                            <p:cTn id="19" dur="500" fill="hold"/>
                                            <p:tgtEl>
                                              <p:spTgt spid="3">
                                                <p:graphicEl>
                                                  <a:dgm id="{26D5D63B-6826-4571-885E-FD94E10FEDB3}"/>
                                                </p:graphicEl>
                                              </p:spTgt>
                                            </p:tgtEl>
                                            <p:attrNameLst>
                                              <p:attrName>ppt_x</p:attrName>
                                            </p:attrNameLst>
                                          </p:cBhvr>
                                          <p:tavLst>
                                            <p:tav tm="0">
                                              <p:val>
                                                <p:strVal val="1+#ppt_w/2"/>
                                              </p:val>
                                            </p:tav>
                                            <p:tav tm="100000">
                                              <p:val>
                                                <p:strVal val="#ppt_x"/>
                                              </p:val>
                                            </p:tav>
                                          </p:tavLst>
                                        </p:anim>
                                        <p:anim calcmode="lin" valueType="num" p14:bounceEnd="48000">
                                          <p:cBhvr additive="base">
                                            <p:cTn id="20" dur="500" fill="hold"/>
                                            <p:tgtEl>
                                              <p:spTgt spid="3">
                                                <p:graphicEl>
                                                  <a:dgm id="{26D5D63B-6826-4571-885E-FD94E10FEDB3}"/>
                                                </p:graphic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14:presetBounceEnd="68000">
                                      <p:stCondLst>
                                        <p:cond delay="0"/>
                                      </p:stCondLst>
                                      <p:iterate type="lt">
                                        <p:tmPct val="10000"/>
                                      </p:iterate>
                                      <p:childTnLst>
                                        <p:set>
                                          <p:cBhvr>
                                            <p:cTn id="24" dur="1" fill="hold">
                                              <p:stCondLst>
                                                <p:cond delay="0"/>
                                              </p:stCondLst>
                                            </p:cTn>
                                            <p:tgtEl>
                                              <p:spTgt spid="7"/>
                                            </p:tgtEl>
                                            <p:attrNameLst>
                                              <p:attrName>style.visibility</p:attrName>
                                            </p:attrNameLst>
                                          </p:cBhvr>
                                          <p:to>
                                            <p:strVal val="visible"/>
                                          </p:to>
                                        </p:set>
                                        <p:anim calcmode="lin" valueType="num" p14:bounceEnd="68000">
                                          <p:cBhvr additive="base">
                                            <p:cTn id="25" dur="500" fill="hold"/>
                                            <p:tgtEl>
                                              <p:spTgt spid="7"/>
                                            </p:tgtEl>
                                            <p:attrNameLst>
                                              <p:attrName>ppt_x</p:attrName>
                                            </p:attrNameLst>
                                          </p:cBhvr>
                                          <p:tavLst>
                                            <p:tav tm="0">
                                              <p:val>
                                                <p:strVal val="1+#ppt_w/2"/>
                                              </p:val>
                                            </p:tav>
                                            <p:tav tm="100000">
                                              <p:val>
                                                <p:strVal val="#ppt_x"/>
                                              </p:val>
                                            </p:tav>
                                          </p:tavLst>
                                        </p:anim>
                                        <p:anim calcmode="lin" valueType="num" p14:bounceEnd="68000">
                                          <p:cBhvr additive="base">
                                            <p:cTn id="26" dur="500" fill="hold"/>
                                            <p:tgtEl>
                                              <p:spTgt spid="7"/>
                                            </p:tgtEl>
                                            <p:attrNameLst>
                                              <p:attrName>ppt_y</p:attrName>
                                            </p:attrNameLst>
                                          </p:cBhvr>
                                          <p:tavLst>
                                            <p:tav tm="0">
                                              <p:val>
                                                <p:strVal val="#ppt_y"/>
                                              </p:val>
                                            </p:tav>
                                            <p:tav tm="100000">
                                              <p:val>
                                                <p:strVal val="#ppt_y"/>
                                              </p:val>
                                            </p:tav>
                                          </p:tavLst>
                                        </p:anim>
                                      </p:childTnLst>
                                    </p:cTn>
                                  </p:par>
                                </p:childTnLst>
                              </p:cTn>
                            </p:par>
                            <p:par>
                              <p:cTn id="27" fill="hold">
                                <p:stCondLst>
                                  <p:cond delay="1050"/>
                                </p:stCondLst>
                                <p:childTnLst>
                                  <p:par>
                                    <p:cTn id="28" presetID="26" presetClass="emph" presetSubtype="0" fill="hold" grpId="1" nodeType="afterEffect">
                                      <p:stCondLst>
                                        <p:cond delay="0"/>
                                      </p:stCondLst>
                                      <p:iterate type="lt">
                                        <p:tmPct val="0"/>
                                      </p:iterate>
                                      <p:childTnLst>
                                        <p:animEffect transition="out" filter="fade">
                                          <p:cBhvr>
                                            <p:cTn id="29" dur="500" tmFilter="0, 0; .2, .5; .8, .5; 1, 0"/>
                                            <p:tgtEl>
                                              <p:spTgt spid="7"/>
                                            </p:tgtEl>
                                          </p:cBhvr>
                                        </p:animEffect>
                                        <p:animScale>
                                          <p:cBhvr>
                                            <p:cTn id="30" dur="250" autoRev="1" fill="hold"/>
                                            <p:tgtEl>
                                              <p:spTgt spid="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P spid="7" grpId="0" animBg="1"/>
          <p:bldP spid="7" grpId="1"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graphicEl>
                                                  <a:dgm id="{9D757E0E-0F25-4316-A688-AB79F4D27E8B}"/>
                                                </p:graphicEl>
                                              </p:spTgt>
                                            </p:tgtEl>
                                            <p:attrNameLst>
                                              <p:attrName>style.visibility</p:attrName>
                                            </p:attrNameLst>
                                          </p:cBhvr>
                                          <p:to>
                                            <p:strVal val="visible"/>
                                          </p:to>
                                        </p:set>
                                        <p:anim calcmode="lin" valueType="num">
                                          <p:cBhvr additive="base">
                                            <p:cTn id="7" dur="500" fill="hold"/>
                                            <p:tgtEl>
                                              <p:spTgt spid="3">
                                                <p:graphicEl>
                                                  <a:dgm id="{9D757E0E-0F25-4316-A688-AB79F4D27E8B}"/>
                                                </p:graphic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graphicEl>
                                                  <a:dgm id="{9D757E0E-0F25-4316-A688-AB79F4D27E8B}"/>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graphicEl>
                                                  <a:dgm id="{138177C2-1EA1-4A3E-AC71-6E1278D42AB1}"/>
                                                </p:graphicEl>
                                              </p:spTgt>
                                            </p:tgtEl>
                                            <p:attrNameLst>
                                              <p:attrName>style.visibility</p:attrName>
                                            </p:attrNameLst>
                                          </p:cBhvr>
                                          <p:to>
                                            <p:strVal val="visible"/>
                                          </p:to>
                                        </p:set>
                                        <p:anim calcmode="lin" valueType="num">
                                          <p:cBhvr additive="base">
                                            <p:cTn id="13" dur="500" fill="hold"/>
                                            <p:tgtEl>
                                              <p:spTgt spid="3">
                                                <p:graphicEl>
                                                  <a:dgm id="{138177C2-1EA1-4A3E-AC71-6E1278D42AB1}"/>
                                                </p:graphic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graphicEl>
                                                  <a:dgm id="{138177C2-1EA1-4A3E-AC71-6E1278D42AB1}"/>
                                                </p:graphic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graphicEl>
                                                  <a:dgm id="{26D5D63B-6826-4571-885E-FD94E10FEDB3}"/>
                                                </p:graphicEl>
                                              </p:spTgt>
                                            </p:tgtEl>
                                            <p:attrNameLst>
                                              <p:attrName>style.visibility</p:attrName>
                                            </p:attrNameLst>
                                          </p:cBhvr>
                                          <p:to>
                                            <p:strVal val="visible"/>
                                          </p:to>
                                        </p:set>
                                        <p:anim calcmode="lin" valueType="num">
                                          <p:cBhvr additive="base">
                                            <p:cTn id="19" dur="500" fill="hold"/>
                                            <p:tgtEl>
                                              <p:spTgt spid="3">
                                                <p:graphicEl>
                                                  <a:dgm id="{26D5D63B-6826-4571-885E-FD94E10FEDB3}"/>
                                                </p:graphic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graphicEl>
                                                  <a:dgm id="{26D5D63B-6826-4571-885E-FD94E10FEDB3}"/>
                                                </p:graphic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iterate type="lt">
                                        <p:tmPct val="10000"/>
                                      </p:iterate>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1+#ppt_w/2"/>
                                              </p:val>
                                            </p:tav>
                                            <p:tav tm="100000">
                                              <p:val>
                                                <p:strVal val="#ppt_x"/>
                                              </p:val>
                                            </p:tav>
                                          </p:tavLst>
                                        </p:anim>
                                        <p:anim calcmode="lin" valueType="num">
                                          <p:cBhvr additive="base">
                                            <p:cTn id="26" dur="500" fill="hold"/>
                                            <p:tgtEl>
                                              <p:spTgt spid="7"/>
                                            </p:tgtEl>
                                            <p:attrNameLst>
                                              <p:attrName>ppt_y</p:attrName>
                                            </p:attrNameLst>
                                          </p:cBhvr>
                                          <p:tavLst>
                                            <p:tav tm="0">
                                              <p:val>
                                                <p:strVal val="#ppt_y"/>
                                              </p:val>
                                            </p:tav>
                                            <p:tav tm="100000">
                                              <p:val>
                                                <p:strVal val="#ppt_y"/>
                                              </p:val>
                                            </p:tav>
                                          </p:tavLst>
                                        </p:anim>
                                      </p:childTnLst>
                                    </p:cTn>
                                  </p:par>
                                </p:childTnLst>
                              </p:cTn>
                            </p:par>
                            <p:par>
                              <p:cTn id="27" fill="hold">
                                <p:stCondLst>
                                  <p:cond delay="1050"/>
                                </p:stCondLst>
                                <p:childTnLst>
                                  <p:par>
                                    <p:cTn id="28" presetID="26" presetClass="emph" presetSubtype="0" fill="hold" grpId="1" nodeType="afterEffect">
                                      <p:stCondLst>
                                        <p:cond delay="0"/>
                                      </p:stCondLst>
                                      <p:iterate type="lt">
                                        <p:tmPct val="0"/>
                                      </p:iterate>
                                      <p:childTnLst>
                                        <p:animEffect transition="out" filter="fade">
                                          <p:cBhvr>
                                            <p:cTn id="29" dur="500" tmFilter="0, 0; .2, .5; .8, .5; 1, 0"/>
                                            <p:tgtEl>
                                              <p:spTgt spid="7"/>
                                            </p:tgtEl>
                                          </p:cBhvr>
                                        </p:animEffect>
                                        <p:animScale>
                                          <p:cBhvr>
                                            <p:cTn id="30" dur="250" autoRev="1" fill="hold"/>
                                            <p:tgtEl>
                                              <p:spTgt spid="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P spid="7" grpId="0" animBg="1"/>
          <p:bldP spid="7" grpId="1" animBg="1"/>
        </p:bld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828800" y="2039811"/>
            <a:ext cx="8756071" cy="1227965"/>
          </a:xfrm>
          <a:prstGeom prst="rect">
            <a:avLst/>
          </a:prstGeom>
          <a:ln/>
        </p:spPr>
        <p:style>
          <a:lnRef idx="2">
            <a:schemeClr val="accent3"/>
          </a:lnRef>
          <a:fillRef idx="1">
            <a:schemeClr val="lt1"/>
          </a:fillRef>
          <a:effectRef idx="0">
            <a:schemeClr val="accent3"/>
          </a:effectRef>
          <a:fontRef idx="minor">
            <a:schemeClr val="dk1"/>
          </a:fontRef>
        </p:style>
        <p:txBody>
          <a:bodyPr wrap="square">
            <a:spAutoFit/>
          </a:bodyPr>
          <a:lstStyle/>
          <a:p>
            <a:pPr algn="just">
              <a:lnSpc>
                <a:spcPct val="200000"/>
              </a:lnSpc>
            </a:pPr>
            <a:r>
              <a:rPr lang="es-ES" sz="2000" dirty="0">
                <a:latin typeface="Arial" panose="020B0604020202020204" pitchFamily="34" charset="0"/>
                <a:ea typeface="Calibri" panose="020F0502020204030204" pitchFamily="34" charset="0"/>
                <a:cs typeface="Times New Roman" panose="02020603050405020304" pitchFamily="18" charset="0"/>
              </a:rPr>
              <a:t>¿Cuál es la influencia de la innovación militar en la transformación de capacidades en el ejército ecuatoriano en el año 2020?</a:t>
            </a:r>
            <a:endParaRPr lang="es-ES" sz="20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1" name="4 Placa">
            <a:extLst>
              <a:ext uri="{FF2B5EF4-FFF2-40B4-BE49-F238E27FC236}">
                <a16:creationId xmlns:a16="http://schemas.microsoft.com/office/drawing/2014/main" id="{CC8FD8E6-F1AF-4F54-8694-11F2FCF1CAAE}"/>
              </a:ext>
            </a:extLst>
          </p:cNvPr>
          <p:cNvSpPr/>
          <p:nvPr/>
        </p:nvSpPr>
        <p:spPr>
          <a:xfrm>
            <a:off x="0" y="0"/>
            <a:ext cx="4658497" cy="571504"/>
          </a:xfrm>
          <a:prstGeom prst="snip1Rect">
            <a:avLst/>
          </a:prstGeom>
          <a:solidFill>
            <a:srgbClr val="C00000"/>
          </a:solidFill>
          <a:ln/>
          <a:effectLst>
            <a:outerShdw blurRad="254000" dist="152400" dir="2160000" sx="108000" sy="108000" algn="ctr" rotWithShape="0">
              <a:srgbClr val="000000">
                <a:alpha val="49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es-BO" sz="2400" b="1" dirty="0">
                <a:solidFill>
                  <a:schemeClr val="bg1"/>
                </a:solidFill>
                <a:effectLst>
                  <a:outerShdw blurRad="38100" dist="38100" dir="2700000" algn="tl">
                    <a:srgbClr val="000000">
                      <a:alpha val="43137"/>
                    </a:srgbClr>
                  </a:outerShdw>
                </a:effectLst>
              </a:rPr>
              <a:t>Enunciado del Problema</a:t>
            </a:r>
          </a:p>
        </p:txBody>
      </p:sp>
      <p:pic>
        <p:nvPicPr>
          <p:cNvPr id="1026" name="Picture 2" descr="Proyectos e Innovación – Lima Europe">
            <a:extLst>
              <a:ext uri="{FF2B5EF4-FFF2-40B4-BE49-F238E27FC236}">
                <a16:creationId xmlns:a16="http://schemas.microsoft.com/office/drawing/2014/main" id="{21D9D0E0-464A-41FC-9C4B-C9F0ECFC32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23614" y="4540209"/>
            <a:ext cx="2857500" cy="2076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1258414"/>
      </p:ext>
    </p:extLst>
  </p:cSld>
  <p:clrMapOvr>
    <a:masterClrMapping/>
  </p:clrMapOvr>
  <p:transition spd="slow">
    <p:push/>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14:presetBounceEnd="68000">
                                      <p:stCondLst>
                                        <p:cond delay="0"/>
                                      </p:stCondLst>
                                      <p:iterate type="lt">
                                        <p:tmPct val="10000"/>
                                      </p:iterate>
                                      <p:childTnLst>
                                        <p:set>
                                          <p:cBhvr>
                                            <p:cTn id="6" dur="1" fill="hold">
                                              <p:stCondLst>
                                                <p:cond delay="0"/>
                                              </p:stCondLst>
                                            </p:cTn>
                                            <p:tgtEl>
                                              <p:spTgt spid="11"/>
                                            </p:tgtEl>
                                            <p:attrNameLst>
                                              <p:attrName>style.visibility</p:attrName>
                                            </p:attrNameLst>
                                          </p:cBhvr>
                                          <p:to>
                                            <p:strVal val="visible"/>
                                          </p:to>
                                        </p:set>
                                        <p:anim calcmode="lin" valueType="num" p14:bounceEnd="68000">
                                          <p:cBhvr additive="base">
                                            <p:cTn id="7" dur="500" fill="hold"/>
                                            <p:tgtEl>
                                              <p:spTgt spid="11"/>
                                            </p:tgtEl>
                                            <p:attrNameLst>
                                              <p:attrName>ppt_x</p:attrName>
                                            </p:attrNameLst>
                                          </p:cBhvr>
                                          <p:tavLst>
                                            <p:tav tm="0">
                                              <p:val>
                                                <p:strVal val="1+#ppt_w/2"/>
                                              </p:val>
                                            </p:tav>
                                            <p:tav tm="100000">
                                              <p:val>
                                                <p:strVal val="#ppt_x"/>
                                              </p:val>
                                            </p:tav>
                                          </p:tavLst>
                                        </p:anim>
                                        <p:anim calcmode="lin" valueType="num" p14:bounceEnd="68000">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par>
                              <p:cTn id="9" fill="hold">
                                <p:stCondLst>
                                  <p:cond delay="145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11"/>
                                            </p:tgtEl>
                                          </p:cBhvr>
                                        </p:animEffect>
                                        <p:animScale>
                                          <p:cBhvr>
                                            <p:cTn id="12" dur="250" autoRev="1" fill="hold"/>
                                            <p:tgtEl>
                                              <p:spTgt spid="11"/>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Effect transition="in" filter="wipe(right)">
                                          <p:cBhvr>
                                            <p:cTn id="17" dur="500"/>
                                            <p:tgtEl>
                                              <p:spTgt spid="3">
                                                <p:bg/>
                                              </p:spTgt>
                                            </p:tgtEl>
                                          </p:cBhvr>
                                        </p:animEffect>
                                      </p:childTnLst>
                                    </p:cTn>
                                  </p:par>
                                </p:childTnLst>
                              </p:cTn>
                            </p:par>
                            <p:par>
                              <p:cTn id="18" fill="hold">
                                <p:stCondLst>
                                  <p:cond delay="500"/>
                                </p:stCondLst>
                                <p:childTnLst>
                                  <p:par>
                                    <p:cTn id="19" presetID="22" presetClass="entr" presetSubtype="2" fill="hold" grpId="0" nodeType="afterEffect">
                                      <p:stCondLst>
                                        <p:cond delay="0"/>
                                      </p:stCondLst>
                                      <p:iterate type="lt">
                                        <p:tmPct val="5000"/>
                                      </p:iterate>
                                      <p:childTnLst>
                                        <p:set>
                                          <p:cBhvr>
                                            <p:cTn id="20" dur="1" fill="hold">
                                              <p:stCondLst>
                                                <p:cond delay="0"/>
                                              </p:stCondLst>
                                            </p:cTn>
                                            <p:tgtEl>
                                              <p:spTgt spid="3">
                                                <p:txEl>
                                                  <p:pRg st="0" end="0"/>
                                                </p:txEl>
                                              </p:spTgt>
                                            </p:tgtEl>
                                            <p:attrNameLst>
                                              <p:attrName>style.visibility</p:attrName>
                                            </p:attrNameLst>
                                          </p:cBhvr>
                                          <p:to>
                                            <p:strVal val="visible"/>
                                          </p:to>
                                        </p:set>
                                        <p:animEffect transition="in" filter="wipe(right)">
                                          <p:cBhvr>
                                            <p:cTn id="21" dur="500"/>
                                            <p:tgtEl>
                                              <p:spTgt spid="3">
                                                <p:txEl>
                                                  <p:pRg st="0" end="0"/>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026"/>
                                            </p:tgtEl>
                                            <p:attrNameLst>
                                              <p:attrName>style.visibility</p:attrName>
                                            </p:attrNameLst>
                                          </p:cBhvr>
                                          <p:to>
                                            <p:strVal val="visible"/>
                                          </p:to>
                                        </p:set>
                                        <p:animEffect transition="in" filter="fade">
                                          <p:cBhvr>
                                            <p:cTn id="24"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11" grpId="0" animBg="1"/>
          <p:bldP spid="11" grpId="1"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iterate type="lt">
                                        <p:tmPct val="10000"/>
                                      </p:iterate>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par>
                              <p:cTn id="9" fill="hold">
                                <p:stCondLst>
                                  <p:cond delay="145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11"/>
                                            </p:tgtEl>
                                          </p:cBhvr>
                                        </p:animEffect>
                                        <p:animScale>
                                          <p:cBhvr>
                                            <p:cTn id="12" dur="250" autoRev="1" fill="hold"/>
                                            <p:tgtEl>
                                              <p:spTgt spid="11"/>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Effect transition="in" filter="wipe(right)">
                                          <p:cBhvr>
                                            <p:cTn id="17" dur="500"/>
                                            <p:tgtEl>
                                              <p:spTgt spid="3">
                                                <p:bg/>
                                              </p:spTgt>
                                            </p:tgtEl>
                                          </p:cBhvr>
                                        </p:animEffect>
                                      </p:childTnLst>
                                    </p:cTn>
                                  </p:par>
                                </p:childTnLst>
                              </p:cTn>
                            </p:par>
                            <p:par>
                              <p:cTn id="18" fill="hold">
                                <p:stCondLst>
                                  <p:cond delay="500"/>
                                </p:stCondLst>
                                <p:childTnLst>
                                  <p:par>
                                    <p:cTn id="19" presetID="22" presetClass="entr" presetSubtype="2" fill="hold" grpId="0" nodeType="afterEffect">
                                      <p:stCondLst>
                                        <p:cond delay="0"/>
                                      </p:stCondLst>
                                      <p:iterate type="lt">
                                        <p:tmPct val="5000"/>
                                      </p:iterate>
                                      <p:childTnLst>
                                        <p:set>
                                          <p:cBhvr>
                                            <p:cTn id="20" dur="1" fill="hold">
                                              <p:stCondLst>
                                                <p:cond delay="0"/>
                                              </p:stCondLst>
                                            </p:cTn>
                                            <p:tgtEl>
                                              <p:spTgt spid="3">
                                                <p:txEl>
                                                  <p:pRg st="0" end="0"/>
                                                </p:txEl>
                                              </p:spTgt>
                                            </p:tgtEl>
                                            <p:attrNameLst>
                                              <p:attrName>style.visibility</p:attrName>
                                            </p:attrNameLst>
                                          </p:cBhvr>
                                          <p:to>
                                            <p:strVal val="visible"/>
                                          </p:to>
                                        </p:set>
                                        <p:animEffect transition="in" filter="wipe(right)">
                                          <p:cBhvr>
                                            <p:cTn id="21" dur="500"/>
                                            <p:tgtEl>
                                              <p:spTgt spid="3">
                                                <p:txEl>
                                                  <p:pRg st="0" end="0"/>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026"/>
                                            </p:tgtEl>
                                            <p:attrNameLst>
                                              <p:attrName>style.visibility</p:attrName>
                                            </p:attrNameLst>
                                          </p:cBhvr>
                                          <p:to>
                                            <p:strVal val="visible"/>
                                          </p:to>
                                        </p:set>
                                        <p:animEffect transition="in" filter="fade">
                                          <p:cBhvr>
                                            <p:cTn id="24"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11" grpId="0" animBg="1"/>
          <p:bldP spid="11" grpId="1" animBg="1"/>
        </p:bldLst>
      </p:timing>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a:extLst>
              <a:ext uri="{FF2B5EF4-FFF2-40B4-BE49-F238E27FC236}">
                <a16:creationId xmlns:a16="http://schemas.microsoft.com/office/drawing/2014/main" id="{90A82E48-C20E-4B38-B2A5-B1F4A74000D3}"/>
              </a:ext>
            </a:extLst>
          </p:cNvPr>
          <p:cNvGraphicFramePr/>
          <p:nvPr>
            <p:extLst>
              <p:ext uri="{D42A27DB-BD31-4B8C-83A1-F6EECF244321}">
                <p14:modId xmlns:p14="http://schemas.microsoft.com/office/powerpoint/2010/main" val="3514267822"/>
              </p:ext>
            </p:extLst>
          </p:nvPr>
        </p:nvGraphicFramePr>
        <p:xfrm>
          <a:off x="1284248" y="1427355"/>
          <a:ext cx="9623503" cy="36129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4 Placa">
            <a:extLst>
              <a:ext uri="{FF2B5EF4-FFF2-40B4-BE49-F238E27FC236}">
                <a16:creationId xmlns:a16="http://schemas.microsoft.com/office/drawing/2014/main" id="{D1F858BA-FA6A-4A1A-83F2-B76FA23BC71C}"/>
              </a:ext>
            </a:extLst>
          </p:cNvPr>
          <p:cNvSpPr/>
          <p:nvPr/>
        </p:nvSpPr>
        <p:spPr>
          <a:xfrm>
            <a:off x="0" y="0"/>
            <a:ext cx="6160655" cy="571504"/>
          </a:xfrm>
          <a:prstGeom prst="snip1Rect">
            <a:avLst/>
          </a:prstGeom>
          <a:solidFill>
            <a:srgbClr val="C00000"/>
          </a:solidFill>
          <a:ln/>
          <a:effectLst>
            <a:outerShdw blurRad="254000" dist="152400" dir="2160000" sx="108000" sy="108000" algn="ctr" rotWithShape="0">
              <a:srgbClr val="000000">
                <a:alpha val="49000"/>
              </a:srgbClr>
            </a:outerShdw>
          </a:effectLst>
        </p:spPr>
        <p:style>
          <a:lnRef idx="0">
            <a:schemeClr val="accent1"/>
          </a:lnRef>
          <a:fillRef idx="3">
            <a:schemeClr val="accent1"/>
          </a:fillRef>
          <a:effectRef idx="3">
            <a:schemeClr val="accent1"/>
          </a:effectRef>
          <a:fontRef idx="minor">
            <a:schemeClr val="lt1"/>
          </a:fontRef>
        </p:style>
        <p:txBody>
          <a:bodyPr anchor="ctr"/>
          <a:lstStyle/>
          <a:p>
            <a:pPr lvl="0"/>
            <a:r>
              <a:rPr lang="es-ES" sz="2000" b="1" dirty="0"/>
              <a:t>Recomendaciones</a:t>
            </a:r>
            <a:endParaRPr lang="es-EC" sz="2000" b="1" dirty="0"/>
          </a:p>
        </p:txBody>
      </p:sp>
      <p:pic>
        <p:nvPicPr>
          <p:cNvPr id="18434" name="Picture 2">
            <a:extLst>
              <a:ext uri="{FF2B5EF4-FFF2-40B4-BE49-F238E27FC236}">
                <a16:creationId xmlns:a16="http://schemas.microsoft.com/office/drawing/2014/main" id="{E76A7DB3-78B4-4388-A48D-753959F03BD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460076" y="189804"/>
            <a:ext cx="895350" cy="809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1340699"/>
      </p:ext>
    </p:extLst>
  </p:cSld>
  <p:clrMapOvr>
    <a:masterClrMapping/>
  </p:clrMapOvr>
  <p:transition spd="slow">
    <p:push/>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14:presetBounceEnd="48000">
                                      <p:stCondLst>
                                        <p:cond delay="0"/>
                                      </p:stCondLst>
                                      <p:childTnLst>
                                        <p:set>
                                          <p:cBhvr>
                                            <p:cTn id="6" dur="1" fill="hold">
                                              <p:stCondLst>
                                                <p:cond delay="0"/>
                                              </p:stCondLst>
                                            </p:cTn>
                                            <p:tgtEl>
                                              <p:spTgt spid="3">
                                                <p:graphicEl>
                                                  <a:dgm id="{9D757E0E-0F25-4316-A688-AB79F4D27E8B}"/>
                                                </p:graphicEl>
                                              </p:spTgt>
                                            </p:tgtEl>
                                            <p:attrNameLst>
                                              <p:attrName>style.visibility</p:attrName>
                                            </p:attrNameLst>
                                          </p:cBhvr>
                                          <p:to>
                                            <p:strVal val="visible"/>
                                          </p:to>
                                        </p:set>
                                        <p:anim calcmode="lin" valueType="num" p14:bounceEnd="48000">
                                          <p:cBhvr additive="base">
                                            <p:cTn id="7" dur="500" fill="hold"/>
                                            <p:tgtEl>
                                              <p:spTgt spid="3">
                                                <p:graphicEl>
                                                  <a:dgm id="{9D757E0E-0F25-4316-A688-AB79F4D27E8B}"/>
                                                </p:graphicEl>
                                              </p:spTgt>
                                            </p:tgtEl>
                                            <p:attrNameLst>
                                              <p:attrName>ppt_x</p:attrName>
                                            </p:attrNameLst>
                                          </p:cBhvr>
                                          <p:tavLst>
                                            <p:tav tm="0">
                                              <p:val>
                                                <p:strVal val="1+#ppt_w/2"/>
                                              </p:val>
                                            </p:tav>
                                            <p:tav tm="100000">
                                              <p:val>
                                                <p:strVal val="#ppt_x"/>
                                              </p:val>
                                            </p:tav>
                                          </p:tavLst>
                                        </p:anim>
                                        <p:anim calcmode="lin" valueType="num" p14:bounceEnd="48000">
                                          <p:cBhvr additive="base">
                                            <p:cTn id="8" dur="500" fill="hold"/>
                                            <p:tgtEl>
                                              <p:spTgt spid="3">
                                                <p:graphicEl>
                                                  <a:dgm id="{9D757E0E-0F25-4316-A688-AB79F4D27E8B}"/>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14:presetBounceEnd="48000">
                                      <p:stCondLst>
                                        <p:cond delay="0"/>
                                      </p:stCondLst>
                                      <p:childTnLst>
                                        <p:set>
                                          <p:cBhvr>
                                            <p:cTn id="12" dur="1" fill="hold">
                                              <p:stCondLst>
                                                <p:cond delay="0"/>
                                              </p:stCondLst>
                                            </p:cTn>
                                            <p:tgtEl>
                                              <p:spTgt spid="3">
                                                <p:graphicEl>
                                                  <a:dgm id="{BF67E932-1EA3-4175-8717-7C4246218C44}"/>
                                                </p:graphicEl>
                                              </p:spTgt>
                                            </p:tgtEl>
                                            <p:attrNameLst>
                                              <p:attrName>style.visibility</p:attrName>
                                            </p:attrNameLst>
                                          </p:cBhvr>
                                          <p:to>
                                            <p:strVal val="visible"/>
                                          </p:to>
                                        </p:set>
                                        <p:anim calcmode="lin" valueType="num" p14:bounceEnd="48000">
                                          <p:cBhvr additive="base">
                                            <p:cTn id="13" dur="500" fill="hold"/>
                                            <p:tgtEl>
                                              <p:spTgt spid="3">
                                                <p:graphicEl>
                                                  <a:dgm id="{BF67E932-1EA3-4175-8717-7C4246218C44}"/>
                                                </p:graphicEl>
                                              </p:spTgt>
                                            </p:tgtEl>
                                            <p:attrNameLst>
                                              <p:attrName>ppt_x</p:attrName>
                                            </p:attrNameLst>
                                          </p:cBhvr>
                                          <p:tavLst>
                                            <p:tav tm="0">
                                              <p:val>
                                                <p:strVal val="1+#ppt_w/2"/>
                                              </p:val>
                                            </p:tav>
                                            <p:tav tm="100000">
                                              <p:val>
                                                <p:strVal val="#ppt_x"/>
                                              </p:val>
                                            </p:tav>
                                          </p:tavLst>
                                        </p:anim>
                                        <p:anim calcmode="lin" valueType="num" p14:bounceEnd="48000">
                                          <p:cBhvr additive="base">
                                            <p:cTn id="14" dur="500" fill="hold"/>
                                            <p:tgtEl>
                                              <p:spTgt spid="3">
                                                <p:graphicEl>
                                                  <a:dgm id="{BF67E932-1EA3-4175-8717-7C4246218C44}"/>
                                                </p:graphic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14:presetBounceEnd="68000">
                                      <p:stCondLst>
                                        <p:cond delay="0"/>
                                      </p:stCondLst>
                                      <p:iterate type="lt">
                                        <p:tmPct val="10000"/>
                                      </p:iterate>
                                      <p:childTnLst>
                                        <p:set>
                                          <p:cBhvr>
                                            <p:cTn id="18" dur="1" fill="hold">
                                              <p:stCondLst>
                                                <p:cond delay="0"/>
                                              </p:stCondLst>
                                            </p:cTn>
                                            <p:tgtEl>
                                              <p:spTgt spid="7"/>
                                            </p:tgtEl>
                                            <p:attrNameLst>
                                              <p:attrName>style.visibility</p:attrName>
                                            </p:attrNameLst>
                                          </p:cBhvr>
                                          <p:to>
                                            <p:strVal val="visible"/>
                                          </p:to>
                                        </p:set>
                                        <p:anim calcmode="lin" valueType="num" p14:bounceEnd="68000">
                                          <p:cBhvr additive="base">
                                            <p:cTn id="19" dur="500" fill="hold"/>
                                            <p:tgtEl>
                                              <p:spTgt spid="7"/>
                                            </p:tgtEl>
                                            <p:attrNameLst>
                                              <p:attrName>ppt_x</p:attrName>
                                            </p:attrNameLst>
                                          </p:cBhvr>
                                          <p:tavLst>
                                            <p:tav tm="0">
                                              <p:val>
                                                <p:strVal val="1+#ppt_w/2"/>
                                              </p:val>
                                            </p:tav>
                                            <p:tav tm="100000">
                                              <p:val>
                                                <p:strVal val="#ppt_x"/>
                                              </p:val>
                                            </p:tav>
                                          </p:tavLst>
                                        </p:anim>
                                        <p:anim calcmode="lin" valueType="num" p14:bounceEnd="68000">
                                          <p:cBhvr additive="base">
                                            <p:cTn id="20" dur="500" fill="hold"/>
                                            <p:tgtEl>
                                              <p:spTgt spid="7"/>
                                            </p:tgtEl>
                                            <p:attrNameLst>
                                              <p:attrName>ppt_y</p:attrName>
                                            </p:attrNameLst>
                                          </p:cBhvr>
                                          <p:tavLst>
                                            <p:tav tm="0">
                                              <p:val>
                                                <p:strVal val="#ppt_y"/>
                                              </p:val>
                                            </p:tav>
                                            <p:tav tm="100000">
                                              <p:val>
                                                <p:strVal val="#ppt_y"/>
                                              </p:val>
                                            </p:tav>
                                          </p:tavLst>
                                        </p:anim>
                                      </p:childTnLst>
                                    </p:cTn>
                                  </p:par>
                                </p:childTnLst>
                              </p:cTn>
                            </p:par>
                            <p:par>
                              <p:cTn id="21" fill="hold">
                                <p:stCondLst>
                                  <p:cond delay="1200"/>
                                </p:stCondLst>
                                <p:childTnLst>
                                  <p:par>
                                    <p:cTn id="22" presetID="26" presetClass="emph" presetSubtype="0" fill="hold" grpId="1" nodeType="afterEffect">
                                      <p:stCondLst>
                                        <p:cond delay="0"/>
                                      </p:stCondLst>
                                      <p:iterate type="lt">
                                        <p:tmPct val="0"/>
                                      </p:iterate>
                                      <p:childTnLst>
                                        <p:animEffect transition="out" filter="fade">
                                          <p:cBhvr>
                                            <p:cTn id="23" dur="500" tmFilter="0, 0; .2, .5; .8, .5; 1, 0"/>
                                            <p:tgtEl>
                                              <p:spTgt spid="7"/>
                                            </p:tgtEl>
                                          </p:cBhvr>
                                        </p:animEffect>
                                        <p:animScale>
                                          <p:cBhvr>
                                            <p:cTn id="24" dur="250" autoRev="1" fill="hold"/>
                                            <p:tgtEl>
                                              <p:spTgt spid="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P spid="7" grpId="0" animBg="1"/>
          <p:bldP spid="7" grpId="1"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graphicEl>
                                                  <a:dgm id="{9D757E0E-0F25-4316-A688-AB79F4D27E8B}"/>
                                                </p:graphicEl>
                                              </p:spTgt>
                                            </p:tgtEl>
                                            <p:attrNameLst>
                                              <p:attrName>style.visibility</p:attrName>
                                            </p:attrNameLst>
                                          </p:cBhvr>
                                          <p:to>
                                            <p:strVal val="visible"/>
                                          </p:to>
                                        </p:set>
                                        <p:anim calcmode="lin" valueType="num">
                                          <p:cBhvr additive="base">
                                            <p:cTn id="7" dur="500" fill="hold"/>
                                            <p:tgtEl>
                                              <p:spTgt spid="3">
                                                <p:graphicEl>
                                                  <a:dgm id="{9D757E0E-0F25-4316-A688-AB79F4D27E8B}"/>
                                                </p:graphic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graphicEl>
                                                  <a:dgm id="{9D757E0E-0F25-4316-A688-AB79F4D27E8B}"/>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graphicEl>
                                                  <a:dgm id="{BF67E932-1EA3-4175-8717-7C4246218C44}"/>
                                                </p:graphicEl>
                                              </p:spTgt>
                                            </p:tgtEl>
                                            <p:attrNameLst>
                                              <p:attrName>style.visibility</p:attrName>
                                            </p:attrNameLst>
                                          </p:cBhvr>
                                          <p:to>
                                            <p:strVal val="visible"/>
                                          </p:to>
                                        </p:set>
                                        <p:anim calcmode="lin" valueType="num">
                                          <p:cBhvr additive="base">
                                            <p:cTn id="13" dur="500" fill="hold"/>
                                            <p:tgtEl>
                                              <p:spTgt spid="3">
                                                <p:graphicEl>
                                                  <a:dgm id="{BF67E932-1EA3-4175-8717-7C4246218C44}"/>
                                                </p:graphic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graphicEl>
                                                  <a:dgm id="{BF67E932-1EA3-4175-8717-7C4246218C44}"/>
                                                </p:graphic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iterate type="lt">
                                        <p:tmPct val="10000"/>
                                      </p:iterate>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1+#ppt_w/2"/>
                                              </p:val>
                                            </p:tav>
                                            <p:tav tm="100000">
                                              <p:val>
                                                <p:strVal val="#ppt_x"/>
                                              </p:val>
                                            </p:tav>
                                          </p:tavLst>
                                        </p:anim>
                                        <p:anim calcmode="lin" valueType="num">
                                          <p:cBhvr additive="base">
                                            <p:cTn id="20" dur="500" fill="hold"/>
                                            <p:tgtEl>
                                              <p:spTgt spid="7"/>
                                            </p:tgtEl>
                                            <p:attrNameLst>
                                              <p:attrName>ppt_y</p:attrName>
                                            </p:attrNameLst>
                                          </p:cBhvr>
                                          <p:tavLst>
                                            <p:tav tm="0">
                                              <p:val>
                                                <p:strVal val="#ppt_y"/>
                                              </p:val>
                                            </p:tav>
                                            <p:tav tm="100000">
                                              <p:val>
                                                <p:strVal val="#ppt_y"/>
                                              </p:val>
                                            </p:tav>
                                          </p:tavLst>
                                        </p:anim>
                                      </p:childTnLst>
                                    </p:cTn>
                                  </p:par>
                                </p:childTnLst>
                              </p:cTn>
                            </p:par>
                            <p:par>
                              <p:cTn id="21" fill="hold">
                                <p:stCondLst>
                                  <p:cond delay="1200"/>
                                </p:stCondLst>
                                <p:childTnLst>
                                  <p:par>
                                    <p:cTn id="22" presetID="26" presetClass="emph" presetSubtype="0" fill="hold" grpId="1" nodeType="afterEffect">
                                      <p:stCondLst>
                                        <p:cond delay="0"/>
                                      </p:stCondLst>
                                      <p:iterate type="lt">
                                        <p:tmPct val="0"/>
                                      </p:iterate>
                                      <p:childTnLst>
                                        <p:animEffect transition="out" filter="fade">
                                          <p:cBhvr>
                                            <p:cTn id="23" dur="500" tmFilter="0, 0; .2, .5; .8, .5; 1, 0"/>
                                            <p:tgtEl>
                                              <p:spTgt spid="7"/>
                                            </p:tgtEl>
                                          </p:cBhvr>
                                        </p:animEffect>
                                        <p:animScale>
                                          <p:cBhvr>
                                            <p:cTn id="24" dur="250" autoRev="1" fill="hold"/>
                                            <p:tgtEl>
                                              <p:spTgt spid="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P spid="7" grpId="0" animBg="1"/>
          <p:bldP spid="7" grpId="1" animBg="1"/>
        </p:bldLst>
      </p:timing>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74083" y="2875002"/>
            <a:ext cx="10443833" cy="1107996"/>
          </a:xfrm>
          <a:prstGeom prst="rect">
            <a:avLst/>
          </a:prstGeom>
          <a:ln/>
        </p:spPr>
        <p:style>
          <a:lnRef idx="2">
            <a:schemeClr val="dk1">
              <a:shade val="50000"/>
            </a:schemeClr>
          </a:lnRef>
          <a:fillRef idx="1">
            <a:schemeClr val="dk1"/>
          </a:fillRef>
          <a:effectRef idx="0">
            <a:schemeClr val="dk1"/>
          </a:effectRef>
          <a:fontRef idx="minor">
            <a:schemeClr val="lt1"/>
          </a:fontRef>
        </p:style>
        <p:txBody>
          <a:bodyPr wrap="square" lIns="91440" tIns="45720" rIns="91440" bIns="45720">
            <a:spAutoFit/>
            <a:scene3d>
              <a:camera prst="orthographicFront"/>
              <a:lightRig rig="threePt" dir="t"/>
            </a:scene3d>
            <a:sp3d extrusionH="57150">
              <a:bevelT w="38100" h="38100"/>
            </a:sp3d>
          </a:bodyPr>
          <a:lstStyle/>
          <a:p>
            <a:pPr algn="ctr"/>
            <a:r>
              <a:rPr lang="es-ES" sz="6600" b="1" dirty="0">
                <a:ln w="17780" cmpd="sng">
                  <a:solidFill>
                    <a:srgbClr val="C00000"/>
                  </a:solidFill>
                  <a:prstDash val="solid"/>
                  <a:miter lim="800000"/>
                </a:ln>
                <a:solidFill>
                  <a:srgbClr val="FF0000"/>
                </a:solidFill>
                <a:effectLst>
                  <a:reflection blurRad="12700" stA="56000" endPos="42000" dist="76200" dir="5400000" sy="-100000" algn="bl" rotWithShape="0"/>
                </a:effectLst>
                <a:latin typeface="Arial Black" panose="020B0A04020102020204" pitchFamily="34" charset="0"/>
              </a:rPr>
              <a:t>MUCHAS GRACIAS</a:t>
            </a:r>
          </a:p>
        </p:txBody>
      </p:sp>
    </p:spTree>
    <p:extLst>
      <p:ext uri="{BB962C8B-B14F-4D97-AF65-F5344CB8AC3E}">
        <p14:creationId xmlns:p14="http://schemas.microsoft.com/office/powerpoint/2010/main" val="3037173804"/>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animEffect transition="in" filter="fade">
                                      <p:cBhvr>
                                        <p:cTn id="9" dur="500"/>
                                        <p:tgtEl>
                                          <p:spTgt spid="2">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iterate type="lt">
                                    <p:tmPct val="10000"/>
                                  </p:iterate>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704F4943-670B-4424-9B38-B08ADF8C3F8E}"/>
              </a:ext>
            </a:extLst>
          </p:cNvPr>
          <p:cNvGraphicFramePr/>
          <p:nvPr>
            <p:extLst>
              <p:ext uri="{D42A27DB-BD31-4B8C-83A1-F6EECF244321}">
                <p14:modId xmlns:p14="http://schemas.microsoft.com/office/powerpoint/2010/main" val="3633994534"/>
              </p:ext>
            </p:extLst>
          </p:nvPr>
        </p:nvGraphicFramePr>
        <p:xfrm>
          <a:off x="228600" y="1504580"/>
          <a:ext cx="11144250" cy="46337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Placa">
            <a:extLst>
              <a:ext uri="{FF2B5EF4-FFF2-40B4-BE49-F238E27FC236}">
                <a16:creationId xmlns:a16="http://schemas.microsoft.com/office/drawing/2014/main" id="{0D875645-EF2A-45CB-AE18-0CDE02C8CF3A}"/>
              </a:ext>
            </a:extLst>
          </p:cNvPr>
          <p:cNvSpPr/>
          <p:nvPr/>
        </p:nvSpPr>
        <p:spPr>
          <a:xfrm>
            <a:off x="0" y="0"/>
            <a:ext cx="4460789" cy="571504"/>
          </a:xfrm>
          <a:prstGeom prst="snip1Rect">
            <a:avLst/>
          </a:prstGeom>
          <a:solidFill>
            <a:srgbClr val="C00000"/>
          </a:solidFill>
          <a:ln/>
          <a:effectLst>
            <a:outerShdw blurRad="254000" dist="152400" dir="2160000" sx="108000" sy="108000" algn="ctr" rotWithShape="0">
              <a:srgbClr val="000000">
                <a:alpha val="49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es-BO" sz="2400" b="1" dirty="0">
                <a:solidFill>
                  <a:schemeClr val="bg1"/>
                </a:solidFill>
                <a:effectLst>
                  <a:outerShdw blurRad="38100" dist="38100" dir="2700000" algn="tl">
                    <a:srgbClr val="000000">
                      <a:alpha val="43137"/>
                    </a:srgbClr>
                  </a:outerShdw>
                </a:effectLst>
              </a:rPr>
              <a:t>Preguntas de investigación</a:t>
            </a:r>
          </a:p>
        </p:txBody>
      </p:sp>
    </p:spTree>
    <p:extLst>
      <p:ext uri="{BB962C8B-B14F-4D97-AF65-F5344CB8AC3E}">
        <p14:creationId xmlns:p14="http://schemas.microsoft.com/office/powerpoint/2010/main" val="3518497984"/>
      </p:ext>
    </p:extLst>
  </p:cSld>
  <p:clrMapOvr>
    <a:masterClrMapping/>
  </p:clrMapOvr>
  <p:transition spd="slow">
    <p:push/>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14:presetBounceEnd="68000">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14:bounceEnd="68000">
                                          <p:cBhvr additive="base">
                                            <p:cTn id="7" dur="500" fill="hold"/>
                                            <p:tgtEl>
                                              <p:spTgt spid="5"/>
                                            </p:tgtEl>
                                            <p:attrNameLst>
                                              <p:attrName>ppt_x</p:attrName>
                                            </p:attrNameLst>
                                          </p:cBhvr>
                                          <p:tavLst>
                                            <p:tav tm="0">
                                              <p:val>
                                                <p:strVal val="1+#ppt_w/2"/>
                                              </p:val>
                                            </p:tav>
                                            <p:tav tm="100000">
                                              <p:val>
                                                <p:strVal val="#ppt_x"/>
                                              </p:val>
                                            </p:tav>
                                          </p:tavLst>
                                        </p:anim>
                                        <p:anim calcmode="lin" valueType="num" p14:bounceEnd="68000">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165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5"/>
                                            </p:tgtEl>
                                          </p:cBhvr>
                                        </p:animEffect>
                                        <p:animScale>
                                          <p:cBhvr>
                                            <p:cTn id="12" dur="250" autoRev="1" fill="hold"/>
                                            <p:tgtEl>
                                              <p:spTgt spid="5"/>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2">
                                                <p:graphicEl>
                                                  <a:dgm id="{7F37C32D-09DD-4154-81D3-6384ED8E7393}"/>
                                                </p:graphicEl>
                                              </p:spTgt>
                                            </p:tgtEl>
                                            <p:attrNameLst>
                                              <p:attrName>style.visibility</p:attrName>
                                            </p:attrNameLst>
                                          </p:cBhvr>
                                          <p:to>
                                            <p:strVal val="visible"/>
                                          </p:to>
                                        </p:set>
                                        <p:animEffect transition="in" filter="fade">
                                          <p:cBhvr>
                                            <p:cTn id="17" dur="1000"/>
                                            <p:tgtEl>
                                              <p:spTgt spid="2">
                                                <p:graphicEl>
                                                  <a:dgm id="{7F37C32D-09DD-4154-81D3-6384ED8E7393}"/>
                                                </p:graphicEl>
                                              </p:spTgt>
                                            </p:tgtEl>
                                          </p:cBhvr>
                                        </p:animEffect>
                                        <p:anim calcmode="lin" valueType="num">
                                          <p:cBhvr>
                                            <p:cTn id="18" dur="1000" fill="hold"/>
                                            <p:tgtEl>
                                              <p:spTgt spid="2">
                                                <p:graphicEl>
                                                  <a:dgm id="{7F37C32D-09DD-4154-81D3-6384ED8E7393}"/>
                                                </p:graphicEl>
                                              </p:spTgt>
                                            </p:tgtEl>
                                            <p:attrNameLst>
                                              <p:attrName>ppt_x</p:attrName>
                                            </p:attrNameLst>
                                          </p:cBhvr>
                                          <p:tavLst>
                                            <p:tav tm="0">
                                              <p:val>
                                                <p:strVal val="#ppt_x"/>
                                              </p:val>
                                            </p:tav>
                                            <p:tav tm="100000">
                                              <p:val>
                                                <p:strVal val="#ppt_x"/>
                                              </p:val>
                                            </p:tav>
                                          </p:tavLst>
                                        </p:anim>
                                        <p:anim calcmode="lin" valueType="num">
                                          <p:cBhvr>
                                            <p:cTn id="19" dur="1000" fill="hold"/>
                                            <p:tgtEl>
                                              <p:spTgt spid="2">
                                                <p:graphicEl>
                                                  <a:dgm id="{7F37C32D-09DD-4154-81D3-6384ED8E7393}"/>
                                                </p:graphic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2">
                                                <p:graphicEl>
                                                  <a:dgm id="{DC8F35EB-13F5-4411-BCB9-9A4BF3B48F2E}"/>
                                                </p:graphicEl>
                                              </p:spTgt>
                                            </p:tgtEl>
                                            <p:attrNameLst>
                                              <p:attrName>style.visibility</p:attrName>
                                            </p:attrNameLst>
                                          </p:cBhvr>
                                          <p:to>
                                            <p:strVal val="visible"/>
                                          </p:to>
                                        </p:set>
                                        <p:animEffect transition="in" filter="fade">
                                          <p:cBhvr>
                                            <p:cTn id="24" dur="1000"/>
                                            <p:tgtEl>
                                              <p:spTgt spid="2">
                                                <p:graphicEl>
                                                  <a:dgm id="{DC8F35EB-13F5-4411-BCB9-9A4BF3B48F2E}"/>
                                                </p:graphicEl>
                                              </p:spTgt>
                                            </p:tgtEl>
                                          </p:cBhvr>
                                        </p:animEffect>
                                        <p:anim calcmode="lin" valueType="num">
                                          <p:cBhvr>
                                            <p:cTn id="25" dur="1000" fill="hold"/>
                                            <p:tgtEl>
                                              <p:spTgt spid="2">
                                                <p:graphicEl>
                                                  <a:dgm id="{DC8F35EB-13F5-4411-BCB9-9A4BF3B48F2E}"/>
                                                </p:graphicEl>
                                              </p:spTgt>
                                            </p:tgtEl>
                                            <p:attrNameLst>
                                              <p:attrName>ppt_x</p:attrName>
                                            </p:attrNameLst>
                                          </p:cBhvr>
                                          <p:tavLst>
                                            <p:tav tm="0">
                                              <p:val>
                                                <p:strVal val="#ppt_x"/>
                                              </p:val>
                                            </p:tav>
                                            <p:tav tm="100000">
                                              <p:val>
                                                <p:strVal val="#ppt_x"/>
                                              </p:val>
                                            </p:tav>
                                          </p:tavLst>
                                        </p:anim>
                                        <p:anim calcmode="lin" valueType="num">
                                          <p:cBhvr>
                                            <p:cTn id="26" dur="1000" fill="hold"/>
                                            <p:tgtEl>
                                              <p:spTgt spid="2">
                                                <p:graphicEl>
                                                  <a:dgm id="{DC8F35EB-13F5-4411-BCB9-9A4BF3B48F2E}"/>
                                                </p:graphic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2">
                                                <p:graphicEl>
                                                  <a:dgm id="{9F5057E7-1E45-4DF7-B39E-4ED8555D5C67}"/>
                                                </p:graphicEl>
                                              </p:spTgt>
                                            </p:tgtEl>
                                            <p:attrNameLst>
                                              <p:attrName>style.visibility</p:attrName>
                                            </p:attrNameLst>
                                          </p:cBhvr>
                                          <p:to>
                                            <p:strVal val="visible"/>
                                          </p:to>
                                        </p:set>
                                        <p:animEffect transition="in" filter="fade">
                                          <p:cBhvr>
                                            <p:cTn id="29" dur="1000"/>
                                            <p:tgtEl>
                                              <p:spTgt spid="2">
                                                <p:graphicEl>
                                                  <a:dgm id="{9F5057E7-1E45-4DF7-B39E-4ED8555D5C67}"/>
                                                </p:graphicEl>
                                              </p:spTgt>
                                            </p:tgtEl>
                                          </p:cBhvr>
                                        </p:animEffect>
                                        <p:anim calcmode="lin" valueType="num">
                                          <p:cBhvr>
                                            <p:cTn id="30" dur="1000" fill="hold"/>
                                            <p:tgtEl>
                                              <p:spTgt spid="2">
                                                <p:graphicEl>
                                                  <a:dgm id="{9F5057E7-1E45-4DF7-B39E-4ED8555D5C67}"/>
                                                </p:graphicEl>
                                              </p:spTgt>
                                            </p:tgtEl>
                                            <p:attrNameLst>
                                              <p:attrName>ppt_x</p:attrName>
                                            </p:attrNameLst>
                                          </p:cBhvr>
                                          <p:tavLst>
                                            <p:tav tm="0">
                                              <p:val>
                                                <p:strVal val="#ppt_x"/>
                                              </p:val>
                                            </p:tav>
                                            <p:tav tm="100000">
                                              <p:val>
                                                <p:strVal val="#ppt_x"/>
                                              </p:val>
                                            </p:tav>
                                          </p:tavLst>
                                        </p:anim>
                                        <p:anim calcmode="lin" valueType="num">
                                          <p:cBhvr>
                                            <p:cTn id="31" dur="1000" fill="hold"/>
                                            <p:tgtEl>
                                              <p:spTgt spid="2">
                                                <p:graphicEl>
                                                  <a:dgm id="{9F5057E7-1E45-4DF7-B39E-4ED8555D5C67}"/>
                                                </p:graphic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2">
                                                <p:graphicEl>
                                                  <a:dgm id="{262415B9-2253-46DA-B4D1-006EE33F2D88}"/>
                                                </p:graphicEl>
                                              </p:spTgt>
                                            </p:tgtEl>
                                            <p:attrNameLst>
                                              <p:attrName>style.visibility</p:attrName>
                                            </p:attrNameLst>
                                          </p:cBhvr>
                                          <p:to>
                                            <p:strVal val="visible"/>
                                          </p:to>
                                        </p:set>
                                        <p:animEffect transition="in" filter="fade">
                                          <p:cBhvr>
                                            <p:cTn id="36" dur="1000"/>
                                            <p:tgtEl>
                                              <p:spTgt spid="2">
                                                <p:graphicEl>
                                                  <a:dgm id="{262415B9-2253-46DA-B4D1-006EE33F2D88}"/>
                                                </p:graphicEl>
                                              </p:spTgt>
                                            </p:tgtEl>
                                          </p:cBhvr>
                                        </p:animEffect>
                                        <p:anim calcmode="lin" valueType="num">
                                          <p:cBhvr>
                                            <p:cTn id="37" dur="1000" fill="hold"/>
                                            <p:tgtEl>
                                              <p:spTgt spid="2">
                                                <p:graphicEl>
                                                  <a:dgm id="{262415B9-2253-46DA-B4D1-006EE33F2D88}"/>
                                                </p:graphicEl>
                                              </p:spTgt>
                                            </p:tgtEl>
                                            <p:attrNameLst>
                                              <p:attrName>ppt_x</p:attrName>
                                            </p:attrNameLst>
                                          </p:cBhvr>
                                          <p:tavLst>
                                            <p:tav tm="0">
                                              <p:val>
                                                <p:strVal val="#ppt_x"/>
                                              </p:val>
                                            </p:tav>
                                            <p:tav tm="100000">
                                              <p:val>
                                                <p:strVal val="#ppt_x"/>
                                              </p:val>
                                            </p:tav>
                                          </p:tavLst>
                                        </p:anim>
                                        <p:anim calcmode="lin" valueType="num">
                                          <p:cBhvr>
                                            <p:cTn id="38" dur="1000" fill="hold"/>
                                            <p:tgtEl>
                                              <p:spTgt spid="2">
                                                <p:graphicEl>
                                                  <a:dgm id="{262415B9-2253-46DA-B4D1-006EE33F2D88}"/>
                                                </p:graphic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2">
                                                <p:graphicEl>
                                                  <a:dgm id="{58DEDEDB-9337-4742-AAAF-B09985C1F4B4}"/>
                                                </p:graphicEl>
                                              </p:spTgt>
                                            </p:tgtEl>
                                            <p:attrNameLst>
                                              <p:attrName>style.visibility</p:attrName>
                                            </p:attrNameLst>
                                          </p:cBhvr>
                                          <p:to>
                                            <p:strVal val="visible"/>
                                          </p:to>
                                        </p:set>
                                        <p:animEffect transition="in" filter="fade">
                                          <p:cBhvr>
                                            <p:cTn id="41" dur="1000"/>
                                            <p:tgtEl>
                                              <p:spTgt spid="2">
                                                <p:graphicEl>
                                                  <a:dgm id="{58DEDEDB-9337-4742-AAAF-B09985C1F4B4}"/>
                                                </p:graphicEl>
                                              </p:spTgt>
                                            </p:tgtEl>
                                          </p:cBhvr>
                                        </p:animEffect>
                                        <p:anim calcmode="lin" valueType="num">
                                          <p:cBhvr>
                                            <p:cTn id="42" dur="1000" fill="hold"/>
                                            <p:tgtEl>
                                              <p:spTgt spid="2">
                                                <p:graphicEl>
                                                  <a:dgm id="{58DEDEDB-9337-4742-AAAF-B09985C1F4B4}"/>
                                                </p:graphicEl>
                                              </p:spTgt>
                                            </p:tgtEl>
                                            <p:attrNameLst>
                                              <p:attrName>ppt_x</p:attrName>
                                            </p:attrNameLst>
                                          </p:cBhvr>
                                          <p:tavLst>
                                            <p:tav tm="0">
                                              <p:val>
                                                <p:strVal val="#ppt_x"/>
                                              </p:val>
                                            </p:tav>
                                            <p:tav tm="100000">
                                              <p:val>
                                                <p:strVal val="#ppt_x"/>
                                              </p:val>
                                            </p:tav>
                                          </p:tavLst>
                                        </p:anim>
                                        <p:anim calcmode="lin" valueType="num">
                                          <p:cBhvr>
                                            <p:cTn id="43" dur="1000" fill="hold"/>
                                            <p:tgtEl>
                                              <p:spTgt spid="2">
                                                <p:graphicEl>
                                                  <a:dgm id="{58DEDEDB-9337-4742-AAAF-B09985C1F4B4}"/>
                                                </p:graphic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2">
                                                <p:graphicEl>
                                                  <a:dgm id="{766C7F98-A49E-414D-908E-8A4101E7B04A}"/>
                                                </p:graphicEl>
                                              </p:spTgt>
                                            </p:tgtEl>
                                            <p:attrNameLst>
                                              <p:attrName>style.visibility</p:attrName>
                                            </p:attrNameLst>
                                          </p:cBhvr>
                                          <p:to>
                                            <p:strVal val="visible"/>
                                          </p:to>
                                        </p:set>
                                        <p:animEffect transition="in" filter="fade">
                                          <p:cBhvr>
                                            <p:cTn id="48" dur="1000"/>
                                            <p:tgtEl>
                                              <p:spTgt spid="2">
                                                <p:graphicEl>
                                                  <a:dgm id="{766C7F98-A49E-414D-908E-8A4101E7B04A}"/>
                                                </p:graphicEl>
                                              </p:spTgt>
                                            </p:tgtEl>
                                          </p:cBhvr>
                                        </p:animEffect>
                                        <p:anim calcmode="lin" valueType="num">
                                          <p:cBhvr>
                                            <p:cTn id="49" dur="1000" fill="hold"/>
                                            <p:tgtEl>
                                              <p:spTgt spid="2">
                                                <p:graphicEl>
                                                  <a:dgm id="{766C7F98-A49E-414D-908E-8A4101E7B04A}"/>
                                                </p:graphicEl>
                                              </p:spTgt>
                                            </p:tgtEl>
                                            <p:attrNameLst>
                                              <p:attrName>ppt_x</p:attrName>
                                            </p:attrNameLst>
                                          </p:cBhvr>
                                          <p:tavLst>
                                            <p:tav tm="0">
                                              <p:val>
                                                <p:strVal val="#ppt_x"/>
                                              </p:val>
                                            </p:tav>
                                            <p:tav tm="100000">
                                              <p:val>
                                                <p:strVal val="#ppt_x"/>
                                              </p:val>
                                            </p:tav>
                                          </p:tavLst>
                                        </p:anim>
                                        <p:anim calcmode="lin" valueType="num">
                                          <p:cBhvr>
                                            <p:cTn id="50" dur="1000" fill="hold"/>
                                            <p:tgtEl>
                                              <p:spTgt spid="2">
                                                <p:graphicEl>
                                                  <a:dgm id="{766C7F98-A49E-414D-908E-8A4101E7B04A}"/>
                                                </p:graphicEl>
                                              </p:spTgt>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2">
                                                <p:graphicEl>
                                                  <a:dgm id="{C7D2AD10-5A50-4130-916E-3E546A726795}"/>
                                                </p:graphicEl>
                                              </p:spTgt>
                                            </p:tgtEl>
                                            <p:attrNameLst>
                                              <p:attrName>style.visibility</p:attrName>
                                            </p:attrNameLst>
                                          </p:cBhvr>
                                          <p:to>
                                            <p:strVal val="visible"/>
                                          </p:to>
                                        </p:set>
                                        <p:animEffect transition="in" filter="fade">
                                          <p:cBhvr>
                                            <p:cTn id="53" dur="1000"/>
                                            <p:tgtEl>
                                              <p:spTgt spid="2">
                                                <p:graphicEl>
                                                  <a:dgm id="{C7D2AD10-5A50-4130-916E-3E546A726795}"/>
                                                </p:graphicEl>
                                              </p:spTgt>
                                            </p:tgtEl>
                                          </p:cBhvr>
                                        </p:animEffect>
                                        <p:anim calcmode="lin" valueType="num">
                                          <p:cBhvr>
                                            <p:cTn id="54" dur="1000" fill="hold"/>
                                            <p:tgtEl>
                                              <p:spTgt spid="2">
                                                <p:graphicEl>
                                                  <a:dgm id="{C7D2AD10-5A50-4130-916E-3E546A726795}"/>
                                                </p:graphicEl>
                                              </p:spTgt>
                                            </p:tgtEl>
                                            <p:attrNameLst>
                                              <p:attrName>ppt_x</p:attrName>
                                            </p:attrNameLst>
                                          </p:cBhvr>
                                          <p:tavLst>
                                            <p:tav tm="0">
                                              <p:val>
                                                <p:strVal val="#ppt_x"/>
                                              </p:val>
                                            </p:tav>
                                            <p:tav tm="100000">
                                              <p:val>
                                                <p:strVal val="#ppt_x"/>
                                              </p:val>
                                            </p:tav>
                                          </p:tavLst>
                                        </p:anim>
                                        <p:anim calcmode="lin" valueType="num">
                                          <p:cBhvr>
                                            <p:cTn id="55" dur="1000" fill="hold"/>
                                            <p:tgtEl>
                                              <p:spTgt spid="2">
                                                <p:graphicEl>
                                                  <a:dgm id="{C7D2AD10-5A50-4130-916E-3E546A726795}"/>
                                                </p:graphic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2">
                                                <p:graphicEl>
                                                  <a:dgm id="{132EE8D8-9349-4DDA-93E8-8CC581ADB643}"/>
                                                </p:graphicEl>
                                              </p:spTgt>
                                            </p:tgtEl>
                                            <p:attrNameLst>
                                              <p:attrName>style.visibility</p:attrName>
                                            </p:attrNameLst>
                                          </p:cBhvr>
                                          <p:to>
                                            <p:strVal val="visible"/>
                                          </p:to>
                                        </p:set>
                                        <p:animEffect transition="in" filter="fade">
                                          <p:cBhvr>
                                            <p:cTn id="60" dur="1000"/>
                                            <p:tgtEl>
                                              <p:spTgt spid="2">
                                                <p:graphicEl>
                                                  <a:dgm id="{132EE8D8-9349-4DDA-93E8-8CC581ADB643}"/>
                                                </p:graphicEl>
                                              </p:spTgt>
                                            </p:tgtEl>
                                          </p:cBhvr>
                                        </p:animEffect>
                                        <p:anim calcmode="lin" valueType="num">
                                          <p:cBhvr>
                                            <p:cTn id="61" dur="1000" fill="hold"/>
                                            <p:tgtEl>
                                              <p:spTgt spid="2">
                                                <p:graphicEl>
                                                  <a:dgm id="{132EE8D8-9349-4DDA-93E8-8CC581ADB643}"/>
                                                </p:graphicEl>
                                              </p:spTgt>
                                            </p:tgtEl>
                                            <p:attrNameLst>
                                              <p:attrName>ppt_x</p:attrName>
                                            </p:attrNameLst>
                                          </p:cBhvr>
                                          <p:tavLst>
                                            <p:tav tm="0">
                                              <p:val>
                                                <p:strVal val="#ppt_x"/>
                                              </p:val>
                                            </p:tav>
                                            <p:tav tm="100000">
                                              <p:val>
                                                <p:strVal val="#ppt_x"/>
                                              </p:val>
                                            </p:tav>
                                          </p:tavLst>
                                        </p:anim>
                                        <p:anim calcmode="lin" valueType="num">
                                          <p:cBhvr>
                                            <p:cTn id="62" dur="1000" fill="hold"/>
                                            <p:tgtEl>
                                              <p:spTgt spid="2">
                                                <p:graphicEl>
                                                  <a:dgm id="{132EE8D8-9349-4DDA-93E8-8CC581ADB643}"/>
                                                </p:graphicEl>
                                              </p:spTgt>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2">
                                                <p:graphicEl>
                                                  <a:dgm id="{CC98EF96-495D-4945-9B49-6FA3739D3228}"/>
                                                </p:graphicEl>
                                              </p:spTgt>
                                            </p:tgtEl>
                                            <p:attrNameLst>
                                              <p:attrName>style.visibility</p:attrName>
                                            </p:attrNameLst>
                                          </p:cBhvr>
                                          <p:to>
                                            <p:strVal val="visible"/>
                                          </p:to>
                                        </p:set>
                                        <p:animEffect transition="in" filter="fade">
                                          <p:cBhvr>
                                            <p:cTn id="65" dur="1000"/>
                                            <p:tgtEl>
                                              <p:spTgt spid="2">
                                                <p:graphicEl>
                                                  <a:dgm id="{CC98EF96-495D-4945-9B49-6FA3739D3228}"/>
                                                </p:graphicEl>
                                              </p:spTgt>
                                            </p:tgtEl>
                                          </p:cBhvr>
                                        </p:animEffect>
                                        <p:anim calcmode="lin" valueType="num">
                                          <p:cBhvr>
                                            <p:cTn id="66" dur="1000" fill="hold"/>
                                            <p:tgtEl>
                                              <p:spTgt spid="2">
                                                <p:graphicEl>
                                                  <a:dgm id="{CC98EF96-495D-4945-9B49-6FA3739D3228}"/>
                                                </p:graphicEl>
                                              </p:spTgt>
                                            </p:tgtEl>
                                            <p:attrNameLst>
                                              <p:attrName>ppt_x</p:attrName>
                                            </p:attrNameLst>
                                          </p:cBhvr>
                                          <p:tavLst>
                                            <p:tav tm="0">
                                              <p:val>
                                                <p:strVal val="#ppt_x"/>
                                              </p:val>
                                            </p:tav>
                                            <p:tav tm="100000">
                                              <p:val>
                                                <p:strVal val="#ppt_x"/>
                                              </p:val>
                                            </p:tav>
                                          </p:tavLst>
                                        </p:anim>
                                        <p:anim calcmode="lin" valueType="num">
                                          <p:cBhvr>
                                            <p:cTn id="67" dur="1000" fill="hold"/>
                                            <p:tgtEl>
                                              <p:spTgt spid="2">
                                                <p:graphicEl>
                                                  <a:dgm id="{CC98EF96-495D-4945-9B49-6FA3739D3228}"/>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P spid="5" grpId="0" animBg="1"/>
          <p:bldP spid="5" grpId="1"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165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5"/>
                                            </p:tgtEl>
                                          </p:cBhvr>
                                        </p:animEffect>
                                        <p:animScale>
                                          <p:cBhvr>
                                            <p:cTn id="12" dur="250" autoRev="1" fill="hold"/>
                                            <p:tgtEl>
                                              <p:spTgt spid="5"/>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2">
                                                <p:graphicEl>
                                                  <a:dgm id="{7F37C32D-09DD-4154-81D3-6384ED8E7393}"/>
                                                </p:graphicEl>
                                              </p:spTgt>
                                            </p:tgtEl>
                                            <p:attrNameLst>
                                              <p:attrName>style.visibility</p:attrName>
                                            </p:attrNameLst>
                                          </p:cBhvr>
                                          <p:to>
                                            <p:strVal val="visible"/>
                                          </p:to>
                                        </p:set>
                                        <p:animEffect transition="in" filter="fade">
                                          <p:cBhvr>
                                            <p:cTn id="17" dur="1000"/>
                                            <p:tgtEl>
                                              <p:spTgt spid="2">
                                                <p:graphicEl>
                                                  <a:dgm id="{7F37C32D-09DD-4154-81D3-6384ED8E7393}"/>
                                                </p:graphicEl>
                                              </p:spTgt>
                                            </p:tgtEl>
                                          </p:cBhvr>
                                        </p:animEffect>
                                        <p:anim calcmode="lin" valueType="num">
                                          <p:cBhvr>
                                            <p:cTn id="18" dur="1000" fill="hold"/>
                                            <p:tgtEl>
                                              <p:spTgt spid="2">
                                                <p:graphicEl>
                                                  <a:dgm id="{7F37C32D-09DD-4154-81D3-6384ED8E7393}"/>
                                                </p:graphicEl>
                                              </p:spTgt>
                                            </p:tgtEl>
                                            <p:attrNameLst>
                                              <p:attrName>ppt_x</p:attrName>
                                            </p:attrNameLst>
                                          </p:cBhvr>
                                          <p:tavLst>
                                            <p:tav tm="0">
                                              <p:val>
                                                <p:strVal val="#ppt_x"/>
                                              </p:val>
                                            </p:tav>
                                            <p:tav tm="100000">
                                              <p:val>
                                                <p:strVal val="#ppt_x"/>
                                              </p:val>
                                            </p:tav>
                                          </p:tavLst>
                                        </p:anim>
                                        <p:anim calcmode="lin" valueType="num">
                                          <p:cBhvr>
                                            <p:cTn id="19" dur="1000" fill="hold"/>
                                            <p:tgtEl>
                                              <p:spTgt spid="2">
                                                <p:graphicEl>
                                                  <a:dgm id="{7F37C32D-09DD-4154-81D3-6384ED8E7393}"/>
                                                </p:graphic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2">
                                                <p:graphicEl>
                                                  <a:dgm id="{DC8F35EB-13F5-4411-BCB9-9A4BF3B48F2E}"/>
                                                </p:graphicEl>
                                              </p:spTgt>
                                            </p:tgtEl>
                                            <p:attrNameLst>
                                              <p:attrName>style.visibility</p:attrName>
                                            </p:attrNameLst>
                                          </p:cBhvr>
                                          <p:to>
                                            <p:strVal val="visible"/>
                                          </p:to>
                                        </p:set>
                                        <p:animEffect transition="in" filter="fade">
                                          <p:cBhvr>
                                            <p:cTn id="24" dur="1000"/>
                                            <p:tgtEl>
                                              <p:spTgt spid="2">
                                                <p:graphicEl>
                                                  <a:dgm id="{DC8F35EB-13F5-4411-BCB9-9A4BF3B48F2E}"/>
                                                </p:graphicEl>
                                              </p:spTgt>
                                            </p:tgtEl>
                                          </p:cBhvr>
                                        </p:animEffect>
                                        <p:anim calcmode="lin" valueType="num">
                                          <p:cBhvr>
                                            <p:cTn id="25" dur="1000" fill="hold"/>
                                            <p:tgtEl>
                                              <p:spTgt spid="2">
                                                <p:graphicEl>
                                                  <a:dgm id="{DC8F35EB-13F5-4411-BCB9-9A4BF3B48F2E}"/>
                                                </p:graphicEl>
                                              </p:spTgt>
                                            </p:tgtEl>
                                            <p:attrNameLst>
                                              <p:attrName>ppt_x</p:attrName>
                                            </p:attrNameLst>
                                          </p:cBhvr>
                                          <p:tavLst>
                                            <p:tav tm="0">
                                              <p:val>
                                                <p:strVal val="#ppt_x"/>
                                              </p:val>
                                            </p:tav>
                                            <p:tav tm="100000">
                                              <p:val>
                                                <p:strVal val="#ppt_x"/>
                                              </p:val>
                                            </p:tav>
                                          </p:tavLst>
                                        </p:anim>
                                        <p:anim calcmode="lin" valueType="num">
                                          <p:cBhvr>
                                            <p:cTn id="26" dur="1000" fill="hold"/>
                                            <p:tgtEl>
                                              <p:spTgt spid="2">
                                                <p:graphicEl>
                                                  <a:dgm id="{DC8F35EB-13F5-4411-BCB9-9A4BF3B48F2E}"/>
                                                </p:graphic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2">
                                                <p:graphicEl>
                                                  <a:dgm id="{9F5057E7-1E45-4DF7-B39E-4ED8555D5C67}"/>
                                                </p:graphicEl>
                                              </p:spTgt>
                                            </p:tgtEl>
                                            <p:attrNameLst>
                                              <p:attrName>style.visibility</p:attrName>
                                            </p:attrNameLst>
                                          </p:cBhvr>
                                          <p:to>
                                            <p:strVal val="visible"/>
                                          </p:to>
                                        </p:set>
                                        <p:animEffect transition="in" filter="fade">
                                          <p:cBhvr>
                                            <p:cTn id="29" dur="1000"/>
                                            <p:tgtEl>
                                              <p:spTgt spid="2">
                                                <p:graphicEl>
                                                  <a:dgm id="{9F5057E7-1E45-4DF7-B39E-4ED8555D5C67}"/>
                                                </p:graphicEl>
                                              </p:spTgt>
                                            </p:tgtEl>
                                          </p:cBhvr>
                                        </p:animEffect>
                                        <p:anim calcmode="lin" valueType="num">
                                          <p:cBhvr>
                                            <p:cTn id="30" dur="1000" fill="hold"/>
                                            <p:tgtEl>
                                              <p:spTgt spid="2">
                                                <p:graphicEl>
                                                  <a:dgm id="{9F5057E7-1E45-4DF7-B39E-4ED8555D5C67}"/>
                                                </p:graphicEl>
                                              </p:spTgt>
                                            </p:tgtEl>
                                            <p:attrNameLst>
                                              <p:attrName>ppt_x</p:attrName>
                                            </p:attrNameLst>
                                          </p:cBhvr>
                                          <p:tavLst>
                                            <p:tav tm="0">
                                              <p:val>
                                                <p:strVal val="#ppt_x"/>
                                              </p:val>
                                            </p:tav>
                                            <p:tav tm="100000">
                                              <p:val>
                                                <p:strVal val="#ppt_x"/>
                                              </p:val>
                                            </p:tav>
                                          </p:tavLst>
                                        </p:anim>
                                        <p:anim calcmode="lin" valueType="num">
                                          <p:cBhvr>
                                            <p:cTn id="31" dur="1000" fill="hold"/>
                                            <p:tgtEl>
                                              <p:spTgt spid="2">
                                                <p:graphicEl>
                                                  <a:dgm id="{9F5057E7-1E45-4DF7-B39E-4ED8555D5C67}"/>
                                                </p:graphic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2">
                                                <p:graphicEl>
                                                  <a:dgm id="{262415B9-2253-46DA-B4D1-006EE33F2D88}"/>
                                                </p:graphicEl>
                                              </p:spTgt>
                                            </p:tgtEl>
                                            <p:attrNameLst>
                                              <p:attrName>style.visibility</p:attrName>
                                            </p:attrNameLst>
                                          </p:cBhvr>
                                          <p:to>
                                            <p:strVal val="visible"/>
                                          </p:to>
                                        </p:set>
                                        <p:animEffect transition="in" filter="fade">
                                          <p:cBhvr>
                                            <p:cTn id="36" dur="1000"/>
                                            <p:tgtEl>
                                              <p:spTgt spid="2">
                                                <p:graphicEl>
                                                  <a:dgm id="{262415B9-2253-46DA-B4D1-006EE33F2D88}"/>
                                                </p:graphicEl>
                                              </p:spTgt>
                                            </p:tgtEl>
                                          </p:cBhvr>
                                        </p:animEffect>
                                        <p:anim calcmode="lin" valueType="num">
                                          <p:cBhvr>
                                            <p:cTn id="37" dur="1000" fill="hold"/>
                                            <p:tgtEl>
                                              <p:spTgt spid="2">
                                                <p:graphicEl>
                                                  <a:dgm id="{262415B9-2253-46DA-B4D1-006EE33F2D88}"/>
                                                </p:graphicEl>
                                              </p:spTgt>
                                            </p:tgtEl>
                                            <p:attrNameLst>
                                              <p:attrName>ppt_x</p:attrName>
                                            </p:attrNameLst>
                                          </p:cBhvr>
                                          <p:tavLst>
                                            <p:tav tm="0">
                                              <p:val>
                                                <p:strVal val="#ppt_x"/>
                                              </p:val>
                                            </p:tav>
                                            <p:tav tm="100000">
                                              <p:val>
                                                <p:strVal val="#ppt_x"/>
                                              </p:val>
                                            </p:tav>
                                          </p:tavLst>
                                        </p:anim>
                                        <p:anim calcmode="lin" valueType="num">
                                          <p:cBhvr>
                                            <p:cTn id="38" dur="1000" fill="hold"/>
                                            <p:tgtEl>
                                              <p:spTgt spid="2">
                                                <p:graphicEl>
                                                  <a:dgm id="{262415B9-2253-46DA-B4D1-006EE33F2D88}"/>
                                                </p:graphic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2">
                                                <p:graphicEl>
                                                  <a:dgm id="{58DEDEDB-9337-4742-AAAF-B09985C1F4B4}"/>
                                                </p:graphicEl>
                                              </p:spTgt>
                                            </p:tgtEl>
                                            <p:attrNameLst>
                                              <p:attrName>style.visibility</p:attrName>
                                            </p:attrNameLst>
                                          </p:cBhvr>
                                          <p:to>
                                            <p:strVal val="visible"/>
                                          </p:to>
                                        </p:set>
                                        <p:animEffect transition="in" filter="fade">
                                          <p:cBhvr>
                                            <p:cTn id="41" dur="1000"/>
                                            <p:tgtEl>
                                              <p:spTgt spid="2">
                                                <p:graphicEl>
                                                  <a:dgm id="{58DEDEDB-9337-4742-AAAF-B09985C1F4B4}"/>
                                                </p:graphicEl>
                                              </p:spTgt>
                                            </p:tgtEl>
                                          </p:cBhvr>
                                        </p:animEffect>
                                        <p:anim calcmode="lin" valueType="num">
                                          <p:cBhvr>
                                            <p:cTn id="42" dur="1000" fill="hold"/>
                                            <p:tgtEl>
                                              <p:spTgt spid="2">
                                                <p:graphicEl>
                                                  <a:dgm id="{58DEDEDB-9337-4742-AAAF-B09985C1F4B4}"/>
                                                </p:graphicEl>
                                              </p:spTgt>
                                            </p:tgtEl>
                                            <p:attrNameLst>
                                              <p:attrName>ppt_x</p:attrName>
                                            </p:attrNameLst>
                                          </p:cBhvr>
                                          <p:tavLst>
                                            <p:tav tm="0">
                                              <p:val>
                                                <p:strVal val="#ppt_x"/>
                                              </p:val>
                                            </p:tav>
                                            <p:tav tm="100000">
                                              <p:val>
                                                <p:strVal val="#ppt_x"/>
                                              </p:val>
                                            </p:tav>
                                          </p:tavLst>
                                        </p:anim>
                                        <p:anim calcmode="lin" valueType="num">
                                          <p:cBhvr>
                                            <p:cTn id="43" dur="1000" fill="hold"/>
                                            <p:tgtEl>
                                              <p:spTgt spid="2">
                                                <p:graphicEl>
                                                  <a:dgm id="{58DEDEDB-9337-4742-AAAF-B09985C1F4B4}"/>
                                                </p:graphic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2">
                                                <p:graphicEl>
                                                  <a:dgm id="{766C7F98-A49E-414D-908E-8A4101E7B04A}"/>
                                                </p:graphicEl>
                                              </p:spTgt>
                                            </p:tgtEl>
                                            <p:attrNameLst>
                                              <p:attrName>style.visibility</p:attrName>
                                            </p:attrNameLst>
                                          </p:cBhvr>
                                          <p:to>
                                            <p:strVal val="visible"/>
                                          </p:to>
                                        </p:set>
                                        <p:animEffect transition="in" filter="fade">
                                          <p:cBhvr>
                                            <p:cTn id="48" dur="1000"/>
                                            <p:tgtEl>
                                              <p:spTgt spid="2">
                                                <p:graphicEl>
                                                  <a:dgm id="{766C7F98-A49E-414D-908E-8A4101E7B04A}"/>
                                                </p:graphicEl>
                                              </p:spTgt>
                                            </p:tgtEl>
                                          </p:cBhvr>
                                        </p:animEffect>
                                        <p:anim calcmode="lin" valueType="num">
                                          <p:cBhvr>
                                            <p:cTn id="49" dur="1000" fill="hold"/>
                                            <p:tgtEl>
                                              <p:spTgt spid="2">
                                                <p:graphicEl>
                                                  <a:dgm id="{766C7F98-A49E-414D-908E-8A4101E7B04A}"/>
                                                </p:graphicEl>
                                              </p:spTgt>
                                            </p:tgtEl>
                                            <p:attrNameLst>
                                              <p:attrName>ppt_x</p:attrName>
                                            </p:attrNameLst>
                                          </p:cBhvr>
                                          <p:tavLst>
                                            <p:tav tm="0">
                                              <p:val>
                                                <p:strVal val="#ppt_x"/>
                                              </p:val>
                                            </p:tav>
                                            <p:tav tm="100000">
                                              <p:val>
                                                <p:strVal val="#ppt_x"/>
                                              </p:val>
                                            </p:tav>
                                          </p:tavLst>
                                        </p:anim>
                                        <p:anim calcmode="lin" valueType="num">
                                          <p:cBhvr>
                                            <p:cTn id="50" dur="1000" fill="hold"/>
                                            <p:tgtEl>
                                              <p:spTgt spid="2">
                                                <p:graphicEl>
                                                  <a:dgm id="{766C7F98-A49E-414D-908E-8A4101E7B04A}"/>
                                                </p:graphicEl>
                                              </p:spTgt>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2">
                                                <p:graphicEl>
                                                  <a:dgm id="{C7D2AD10-5A50-4130-916E-3E546A726795}"/>
                                                </p:graphicEl>
                                              </p:spTgt>
                                            </p:tgtEl>
                                            <p:attrNameLst>
                                              <p:attrName>style.visibility</p:attrName>
                                            </p:attrNameLst>
                                          </p:cBhvr>
                                          <p:to>
                                            <p:strVal val="visible"/>
                                          </p:to>
                                        </p:set>
                                        <p:animEffect transition="in" filter="fade">
                                          <p:cBhvr>
                                            <p:cTn id="53" dur="1000"/>
                                            <p:tgtEl>
                                              <p:spTgt spid="2">
                                                <p:graphicEl>
                                                  <a:dgm id="{C7D2AD10-5A50-4130-916E-3E546A726795}"/>
                                                </p:graphicEl>
                                              </p:spTgt>
                                            </p:tgtEl>
                                          </p:cBhvr>
                                        </p:animEffect>
                                        <p:anim calcmode="lin" valueType="num">
                                          <p:cBhvr>
                                            <p:cTn id="54" dur="1000" fill="hold"/>
                                            <p:tgtEl>
                                              <p:spTgt spid="2">
                                                <p:graphicEl>
                                                  <a:dgm id="{C7D2AD10-5A50-4130-916E-3E546A726795}"/>
                                                </p:graphicEl>
                                              </p:spTgt>
                                            </p:tgtEl>
                                            <p:attrNameLst>
                                              <p:attrName>ppt_x</p:attrName>
                                            </p:attrNameLst>
                                          </p:cBhvr>
                                          <p:tavLst>
                                            <p:tav tm="0">
                                              <p:val>
                                                <p:strVal val="#ppt_x"/>
                                              </p:val>
                                            </p:tav>
                                            <p:tav tm="100000">
                                              <p:val>
                                                <p:strVal val="#ppt_x"/>
                                              </p:val>
                                            </p:tav>
                                          </p:tavLst>
                                        </p:anim>
                                        <p:anim calcmode="lin" valueType="num">
                                          <p:cBhvr>
                                            <p:cTn id="55" dur="1000" fill="hold"/>
                                            <p:tgtEl>
                                              <p:spTgt spid="2">
                                                <p:graphicEl>
                                                  <a:dgm id="{C7D2AD10-5A50-4130-916E-3E546A726795}"/>
                                                </p:graphic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2">
                                                <p:graphicEl>
                                                  <a:dgm id="{132EE8D8-9349-4DDA-93E8-8CC581ADB643}"/>
                                                </p:graphicEl>
                                              </p:spTgt>
                                            </p:tgtEl>
                                            <p:attrNameLst>
                                              <p:attrName>style.visibility</p:attrName>
                                            </p:attrNameLst>
                                          </p:cBhvr>
                                          <p:to>
                                            <p:strVal val="visible"/>
                                          </p:to>
                                        </p:set>
                                        <p:animEffect transition="in" filter="fade">
                                          <p:cBhvr>
                                            <p:cTn id="60" dur="1000"/>
                                            <p:tgtEl>
                                              <p:spTgt spid="2">
                                                <p:graphicEl>
                                                  <a:dgm id="{132EE8D8-9349-4DDA-93E8-8CC581ADB643}"/>
                                                </p:graphicEl>
                                              </p:spTgt>
                                            </p:tgtEl>
                                          </p:cBhvr>
                                        </p:animEffect>
                                        <p:anim calcmode="lin" valueType="num">
                                          <p:cBhvr>
                                            <p:cTn id="61" dur="1000" fill="hold"/>
                                            <p:tgtEl>
                                              <p:spTgt spid="2">
                                                <p:graphicEl>
                                                  <a:dgm id="{132EE8D8-9349-4DDA-93E8-8CC581ADB643}"/>
                                                </p:graphicEl>
                                              </p:spTgt>
                                            </p:tgtEl>
                                            <p:attrNameLst>
                                              <p:attrName>ppt_x</p:attrName>
                                            </p:attrNameLst>
                                          </p:cBhvr>
                                          <p:tavLst>
                                            <p:tav tm="0">
                                              <p:val>
                                                <p:strVal val="#ppt_x"/>
                                              </p:val>
                                            </p:tav>
                                            <p:tav tm="100000">
                                              <p:val>
                                                <p:strVal val="#ppt_x"/>
                                              </p:val>
                                            </p:tav>
                                          </p:tavLst>
                                        </p:anim>
                                        <p:anim calcmode="lin" valueType="num">
                                          <p:cBhvr>
                                            <p:cTn id="62" dur="1000" fill="hold"/>
                                            <p:tgtEl>
                                              <p:spTgt spid="2">
                                                <p:graphicEl>
                                                  <a:dgm id="{132EE8D8-9349-4DDA-93E8-8CC581ADB643}"/>
                                                </p:graphicEl>
                                              </p:spTgt>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2">
                                                <p:graphicEl>
                                                  <a:dgm id="{CC98EF96-495D-4945-9B49-6FA3739D3228}"/>
                                                </p:graphicEl>
                                              </p:spTgt>
                                            </p:tgtEl>
                                            <p:attrNameLst>
                                              <p:attrName>style.visibility</p:attrName>
                                            </p:attrNameLst>
                                          </p:cBhvr>
                                          <p:to>
                                            <p:strVal val="visible"/>
                                          </p:to>
                                        </p:set>
                                        <p:animEffect transition="in" filter="fade">
                                          <p:cBhvr>
                                            <p:cTn id="65" dur="1000"/>
                                            <p:tgtEl>
                                              <p:spTgt spid="2">
                                                <p:graphicEl>
                                                  <a:dgm id="{CC98EF96-495D-4945-9B49-6FA3739D3228}"/>
                                                </p:graphicEl>
                                              </p:spTgt>
                                            </p:tgtEl>
                                          </p:cBhvr>
                                        </p:animEffect>
                                        <p:anim calcmode="lin" valueType="num">
                                          <p:cBhvr>
                                            <p:cTn id="66" dur="1000" fill="hold"/>
                                            <p:tgtEl>
                                              <p:spTgt spid="2">
                                                <p:graphicEl>
                                                  <a:dgm id="{CC98EF96-495D-4945-9B49-6FA3739D3228}"/>
                                                </p:graphicEl>
                                              </p:spTgt>
                                            </p:tgtEl>
                                            <p:attrNameLst>
                                              <p:attrName>ppt_x</p:attrName>
                                            </p:attrNameLst>
                                          </p:cBhvr>
                                          <p:tavLst>
                                            <p:tav tm="0">
                                              <p:val>
                                                <p:strVal val="#ppt_x"/>
                                              </p:val>
                                            </p:tav>
                                            <p:tav tm="100000">
                                              <p:val>
                                                <p:strVal val="#ppt_x"/>
                                              </p:val>
                                            </p:tav>
                                          </p:tavLst>
                                        </p:anim>
                                        <p:anim calcmode="lin" valueType="num">
                                          <p:cBhvr>
                                            <p:cTn id="67" dur="1000" fill="hold"/>
                                            <p:tgtEl>
                                              <p:spTgt spid="2">
                                                <p:graphicEl>
                                                  <a:dgm id="{CC98EF96-495D-4945-9B49-6FA3739D3228}"/>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P spid="5" grpId="0" animBg="1"/>
          <p:bldP spid="5" grpId="1" animBg="1"/>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19D68D08-7DB6-4C75-A327-834D903DD101}"/>
              </a:ext>
            </a:extLst>
          </p:cNvPr>
          <p:cNvSpPr/>
          <p:nvPr/>
        </p:nvSpPr>
        <p:spPr>
          <a:xfrm>
            <a:off x="1011354" y="1269750"/>
            <a:ext cx="9819366" cy="5148332"/>
          </a:xfrm>
          <a:prstGeom prst="rect">
            <a:avLst/>
          </a:prstGeom>
          <a:ln/>
        </p:spPr>
        <p:style>
          <a:lnRef idx="2">
            <a:schemeClr val="accent1"/>
          </a:lnRef>
          <a:fillRef idx="1">
            <a:schemeClr val="lt1"/>
          </a:fillRef>
          <a:effectRef idx="0">
            <a:schemeClr val="accent1"/>
          </a:effectRef>
          <a:fontRef idx="minor">
            <a:schemeClr val="dk1"/>
          </a:fontRef>
        </p:style>
        <p:txBody>
          <a:bodyPr wrap="square">
            <a:spAutoFit/>
          </a:bodyPr>
          <a:lstStyle/>
          <a:p>
            <a:pPr algn="just">
              <a:lnSpc>
                <a:spcPct val="150000"/>
              </a:lnSpc>
            </a:pPr>
            <a:r>
              <a:rPr lang="es-ES" dirty="0"/>
              <a:t>La búsqueda de innovación en el ámbito militar trata de incorporar nuevas armas, estrategias, y tácticas de combate para garantizar la victoria o la defensa según sea el caso. Al mirar a través de la historia, cuando se habla de innovación en el campo militar, se hace énfasis ya sea en la tecnología o la necesidad operativa bajo determinadas condiciones, aspectos que han liderado la concepción de innovación y los parámetros para concebirla y calificarla. Los procesos modernizadores o innovadores requieren de visiones claras, objetivas y estructuradas en base a las necesidades institucionales, sí, pero con la perspectiva de poder acoplarse al desarrollo de amenazas con un carácter flexible que le permita adoptar cambios o rectificaciones sobre la marcha para mejorar la transformación de capacidades. El desarrollar un liderazgo innovador favorece la toma de decisiones más acertadas que prospectivamente pueden ser influyentes para la adopción de proyectos, que se adapten a las condiciones de escenarios futuros con nuevas amenazas, para garantizar la Defensa, la soberanía y la paz, de un pueblo.</a:t>
            </a:r>
          </a:p>
          <a:p>
            <a:pPr algn="just">
              <a:lnSpc>
                <a:spcPct val="150000"/>
              </a:lnSpc>
            </a:pPr>
            <a:endParaRPr lang="es-ES" sz="2400" dirty="0">
              <a:latin typeface="Arial" panose="020B0604020202020204" pitchFamily="34" charset="0"/>
              <a:ea typeface="Calibri" panose="020F0502020204030204" pitchFamily="34" charset="0"/>
              <a:cs typeface="Times New Roman" panose="02020603050405020304" pitchFamily="18" charset="0"/>
            </a:endParaRPr>
          </a:p>
        </p:txBody>
      </p:sp>
      <p:sp>
        <p:nvSpPr>
          <p:cNvPr id="7" name="4 Placa">
            <a:extLst>
              <a:ext uri="{FF2B5EF4-FFF2-40B4-BE49-F238E27FC236}">
                <a16:creationId xmlns:a16="http://schemas.microsoft.com/office/drawing/2014/main" id="{220F887A-1FD3-4B76-8F10-145ACC296730}"/>
              </a:ext>
            </a:extLst>
          </p:cNvPr>
          <p:cNvSpPr/>
          <p:nvPr/>
        </p:nvSpPr>
        <p:spPr>
          <a:xfrm>
            <a:off x="0" y="0"/>
            <a:ext cx="3455719" cy="571504"/>
          </a:xfrm>
          <a:prstGeom prst="snip1Rect">
            <a:avLst/>
          </a:prstGeom>
          <a:solidFill>
            <a:srgbClr val="C00000"/>
          </a:solidFill>
          <a:ln/>
          <a:effectLst>
            <a:outerShdw blurRad="254000" dist="152400" dir="2160000" sx="108000" sy="108000" algn="ctr" rotWithShape="0">
              <a:srgbClr val="000000">
                <a:alpha val="49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es-BO" sz="2400" b="1" dirty="0">
                <a:solidFill>
                  <a:schemeClr val="bg1"/>
                </a:solidFill>
                <a:effectLst>
                  <a:outerShdw blurRad="38100" dist="38100" dir="2700000" algn="tl">
                    <a:srgbClr val="000000">
                      <a:alpha val="43137"/>
                    </a:srgbClr>
                  </a:outerShdw>
                </a:effectLst>
              </a:rPr>
              <a:t>Justificación</a:t>
            </a:r>
          </a:p>
        </p:txBody>
      </p:sp>
    </p:spTree>
    <p:extLst>
      <p:ext uri="{BB962C8B-B14F-4D97-AF65-F5344CB8AC3E}">
        <p14:creationId xmlns:p14="http://schemas.microsoft.com/office/powerpoint/2010/main" val="3636302906"/>
      </p:ext>
    </p:extLst>
  </p:cSld>
  <p:clrMapOvr>
    <a:masterClrMapping/>
  </p:clrMapOvr>
  <p:transition spd="slow">
    <p:push/>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14:presetBounceEnd="68000">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14:bounceEnd="68000">
                                          <p:cBhvr additive="base">
                                            <p:cTn id="7" dur="500" fill="hold"/>
                                            <p:tgtEl>
                                              <p:spTgt spid="7"/>
                                            </p:tgtEl>
                                            <p:attrNameLst>
                                              <p:attrName>ppt_x</p:attrName>
                                            </p:attrNameLst>
                                          </p:cBhvr>
                                          <p:tavLst>
                                            <p:tav tm="0">
                                              <p:val>
                                                <p:strVal val="1+#ppt_w/2"/>
                                              </p:val>
                                            </p:tav>
                                            <p:tav tm="100000">
                                              <p:val>
                                                <p:strVal val="#ppt_x"/>
                                              </p:val>
                                            </p:tav>
                                          </p:tavLst>
                                        </p:anim>
                                        <p:anim calcmode="lin" valueType="num" p14:bounceEnd="68000">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110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7"/>
                                            </p:tgtEl>
                                          </p:cBhvr>
                                        </p:animEffect>
                                        <p:animScale>
                                          <p:cBhvr>
                                            <p:cTn id="12" dur="250" autoRev="1" fill="hold"/>
                                            <p:tgtEl>
                                              <p:spTgt spid="7"/>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4">
                                                <p:bg/>
                                              </p:spTgt>
                                            </p:tgtEl>
                                            <p:attrNameLst>
                                              <p:attrName>style.visibility</p:attrName>
                                            </p:attrNameLst>
                                          </p:cBhvr>
                                          <p:to>
                                            <p:strVal val="visible"/>
                                          </p:to>
                                        </p:set>
                                        <p:animEffect transition="in" filter="wipe(right)">
                                          <p:cBhvr>
                                            <p:cTn id="17" dur="500"/>
                                            <p:tgtEl>
                                              <p:spTgt spid="4">
                                                <p:bg/>
                                              </p:spTgt>
                                            </p:tgtEl>
                                          </p:cBhvr>
                                        </p:animEffect>
                                      </p:childTnLst>
                                    </p:cTn>
                                  </p:par>
                                </p:childTnLst>
                              </p:cTn>
                            </p:par>
                            <p:par>
                              <p:cTn id="18" fill="hold">
                                <p:stCondLst>
                                  <p:cond delay="500"/>
                                </p:stCondLst>
                                <p:childTnLst>
                                  <p:par>
                                    <p:cTn id="19" presetID="22" presetClass="entr" presetSubtype="2" fill="hold" grpId="0" nodeType="after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wipe(right)">
                                          <p:cBhvr>
                                            <p:cTn id="21"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P spid="7" grpId="0" animBg="1"/>
          <p:bldP spid="7" grpId="1"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110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7"/>
                                            </p:tgtEl>
                                          </p:cBhvr>
                                        </p:animEffect>
                                        <p:animScale>
                                          <p:cBhvr>
                                            <p:cTn id="12" dur="250" autoRev="1" fill="hold"/>
                                            <p:tgtEl>
                                              <p:spTgt spid="7"/>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4">
                                                <p:bg/>
                                              </p:spTgt>
                                            </p:tgtEl>
                                            <p:attrNameLst>
                                              <p:attrName>style.visibility</p:attrName>
                                            </p:attrNameLst>
                                          </p:cBhvr>
                                          <p:to>
                                            <p:strVal val="visible"/>
                                          </p:to>
                                        </p:set>
                                        <p:animEffect transition="in" filter="wipe(right)">
                                          <p:cBhvr>
                                            <p:cTn id="17" dur="500"/>
                                            <p:tgtEl>
                                              <p:spTgt spid="4">
                                                <p:bg/>
                                              </p:spTgt>
                                            </p:tgtEl>
                                          </p:cBhvr>
                                        </p:animEffect>
                                      </p:childTnLst>
                                    </p:cTn>
                                  </p:par>
                                </p:childTnLst>
                              </p:cTn>
                            </p:par>
                            <p:par>
                              <p:cTn id="18" fill="hold">
                                <p:stCondLst>
                                  <p:cond delay="500"/>
                                </p:stCondLst>
                                <p:childTnLst>
                                  <p:par>
                                    <p:cTn id="19" presetID="22" presetClass="entr" presetSubtype="2" fill="hold" grpId="0" nodeType="after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wipe(right)">
                                          <p:cBhvr>
                                            <p:cTn id="21"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P spid="7" grpId="0" animBg="1"/>
          <p:bldP spid="7" grpId="1" animBg="1"/>
        </p:bld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E24148FD-876B-45A1-A763-6F5D68AB057B}"/>
              </a:ext>
            </a:extLst>
          </p:cNvPr>
          <p:cNvSpPr/>
          <p:nvPr/>
        </p:nvSpPr>
        <p:spPr>
          <a:xfrm>
            <a:off x="1130531" y="2144117"/>
            <a:ext cx="10474035" cy="2943563"/>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lnSpc>
                <a:spcPct val="200000"/>
              </a:lnSpc>
            </a:pPr>
            <a:r>
              <a:rPr lang="es-ES" sz="2400" dirty="0"/>
              <a:t>Analizar la influencia de la innovación militar en la transformación de capacidades en el ejército ecuatoriano en el año 2019, mediante una investigación de campo y documental, para desarrollar una propuesta de mejora de las capacidades militares basada en el liderazgo innovador.</a:t>
            </a:r>
            <a:endParaRPr lang="es-EC" sz="2400" dirty="0"/>
          </a:p>
        </p:txBody>
      </p:sp>
      <p:sp>
        <p:nvSpPr>
          <p:cNvPr id="7" name="4 Placa">
            <a:extLst>
              <a:ext uri="{FF2B5EF4-FFF2-40B4-BE49-F238E27FC236}">
                <a16:creationId xmlns:a16="http://schemas.microsoft.com/office/drawing/2014/main" id="{4BB10B11-BD21-42C7-B6C8-4CB7CA9DD54C}"/>
              </a:ext>
            </a:extLst>
          </p:cNvPr>
          <p:cNvSpPr/>
          <p:nvPr/>
        </p:nvSpPr>
        <p:spPr>
          <a:xfrm>
            <a:off x="0" y="0"/>
            <a:ext cx="3455719" cy="571504"/>
          </a:xfrm>
          <a:prstGeom prst="snip1Rect">
            <a:avLst/>
          </a:prstGeom>
          <a:solidFill>
            <a:srgbClr val="C00000"/>
          </a:solidFill>
          <a:ln/>
          <a:effectLst>
            <a:outerShdw blurRad="254000" dist="152400" dir="2160000" sx="108000" sy="108000" algn="ctr" rotWithShape="0">
              <a:srgbClr val="000000">
                <a:alpha val="49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es-BO" sz="2400" b="1" dirty="0">
                <a:solidFill>
                  <a:schemeClr val="bg1"/>
                </a:solidFill>
                <a:effectLst>
                  <a:outerShdw blurRad="38100" dist="38100" dir="2700000" algn="tl">
                    <a:srgbClr val="000000">
                      <a:alpha val="43137"/>
                    </a:srgbClr>
                  </a:outerShdw>
                </a:effectLst>
              </a:rPr>
              <a:t>Objetivo General</a:t>
            </a:r>
          </a:p>
        </p:txBody>
      </p:sp>
    </p:spTree>
    <p:extLst>
      <p:ext uri="{BB962C8B-B14F-4D97-AF65-F5344CB8AC3E}">
        <p14:creationId xmlns:p14="http://schemas.microsoft.com/office/powerpoint/2010/main" val="1022539418"/>
      </p:ext>
    </p:extLst>
  </p:cSld>
  <p:clrMapOvr>
    <a:masterClrMapping/>
  </p:clrMapOvr>
  <p:transition spd="slow">
    <p:push/>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14:presetBounceEnd="68000">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14:bounceEnd="68000">
                                          <p:cBhvr additive="base">
                                            <p:cTn id="7" dur="500" fill="hold"/>
                                            <p:tgtEl>
                                              <p:spTgt spid="7"/>
                                            </p:tgtEl>
                                            <p:attrNameLst>
                                              <p:attrName>ppt_x</p:attrName>
                                            </p:attrNameLst>
                                          </p:cBhvr>
                                          <p:tavLst>
                                            <p:tav tm="0">
                                              <p:val>
                                                <p:strVal val="1+#ppt_w/2"/>
                                              </p:val>
                                            </p:tav>
                                            <p:tav tm="100000">
                                              <p:val>
                                                <p:strVal val="#ppt_x"/>
                                              </p:val>
                                            </p:tav>
                                          </p:tavLst>
                                        </p:anim>
                                        <p:anim calcmode="lin" valueType="num" p14:bounceEnd="68000">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120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7"/>
                                            </p:tgtEl>
                                          </p:cBhvr>
                                        </p:animEffect>
                                        <p:animScale>
                                          <p:cBhvr>
                                            <p:cTn id="12" dur="250" autoRev="1" fill="hold"/>
                                            <p:tgtEl>
                                              <p:spTgt spid="7"/>
                                            </p:tgtEl>
                                          </p:cBhvr>
                                          <p:by x="105000" y="105000"/>
                                        </p:animScale>
                                      </p:childTnLst>
                                    </p:cTn>
                                  </p:par>
                                </p:childTnLst>
                              </p:cTn>
                            </p:par>
                            <p:par>
                              <p:cTn id="13" fill="hold">
                                <p:stCondLst>
                                  <p:cond delay="1700"/>
                                </p:stCondLst>
                                <p:childTnLst>
                                  <p:par>
                                    <p:cTn id="14" presetID="47" presetClass="entr" presetSubtype="0" fill="hold" grpId="0" nodeType="afterEffect">
                                      <p:stCondLst>
                                        <p:cond delay="0"/>
                                      </p:stCondLst>
                                      <p:iterate type="wd">
                                        <p:tmPct val="5000"/>
                                      </p:iterate>
                                      <p:childTnLst>
                                        <p:set>
                                          <p:cBhvr>
                                            <p:cTn id="15" dur="1" fill="hold">
                                              <p:stCondLst>
                                                <p:cond delay="0"/>
                                              </p:stCondLst>
                                            </p:cTn>
                                            <p:tgtEl>
                                              <p:spTgt spid="4"/>
                                            </p:tgtEl>
                                            <p:attrNameLst>
                                              <p:attrName>style.visibility</p:attrName>
                                            </p:attrNameLst>
                                          </p:cBhvr>
                                          <p:to>
                                            <p:strVal val="visible"/>
                                          </p:to>
                                        </p:set>
                                        <p:animEffect transition="in" filter="fade">
                                          <p:cBhvr>
                                            <p:cTn id="16" dur="1000"/>
                                            <p:tgtEl>
                                              <p:spTgt spid="4"/>
                                            </p:tgtEl>
                                          </p:cBhvr>
                                        </p:animEffect>
                                        <p:anim calcmode="lin" valueType="num">
                                          <p:cBhvr>
                                            <p:cTn id="17" dur="1000" fill="hold"/>
                                            <p:tgtEl>
                                              <p:spTgt spid="4"/>
                                            </p:tgtEl>
                                            <p:attrNameLst>
                                              <p:attrName>ppt_x</p:attrName>
                                            </p:attrNameLst>
                                          </p:cBhvr>
                                          <p:tavLst>
                                            <p:tav tm="0">
                                              <p:val>
                                                <p:strVal val="#ppt_x"/>
                                              </p:val>
                                            </p:tav>
                                            <p:tav tm="100000">
                                              <p:val>
                                                <p:strVal val="#ppt_x"/>
                                              </p:val>
                                            </p:tav>
                                          </p:tavLst>
                                        </p:anim>
                                        <p:anim calcmode="lin" valueType="num">
                                          <p:cBhvr>
                                            <p:cTn id="1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7" grpId="1"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120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7"/>
                                            </p:tgtEl>
                                          </p:cBhvr>
                                        </p:animEffect>
                                        <p:animScale>
                                          <p:cBhvr>
                                            <p:cTn id="12" dur="250" autoRev="1" fill="hold"/>
                                            <p:tgtEl>
                                              <p:spTgt spid="7"/>
                                            </p:tgtEl>
                                          </p:cBhvr>
                                          <p:by x="105000" y="105000"/>
                                        </p:animScale>
                                      </p:childTnLst>
                                    </p:cTn>
                                  </p:par>
                                </p:childTnLst>
                              </p:cTn>
                            </p:par>
                            <p:par>
                              <p:cTn id="13" fill="hold">
                                <p:stCondLst>
                                  <p:cond delay="1700"/>
                                </p:stCondLst>
                                <p:childTnLst>
                                  <p:par>
                                    <p:cTn id="14" presetID="47" presetClass="entr" presetSubtype="0" fill="hold" grpId="0" nodeType="afterEffect">
                                      <p:stCondLst>
                                        <p:cond delay="0"/>
                                      </p:stCondLst>
                                      <p:iterate type="wd">
                                        <p:tmPct val="5000"/>
                                      </p:iterate>
                                      <p:childTnLst>
                                        <p:set>
                                          <p:cBhvr>
                                            <p:cTn id="15" dur="1" fill="hold">
                                              <p:stCondLst>
                                                <p:cond delay="0"/>
                                              </p:stCondLst>
                                            </p:cTn>
                                            <p:tgtEl>
                                              <p:spTgt spid="4"/>
                                            </p:tgtEl>
                                            <p:attrNameLst>
                                              <p:attrName>style.visibility</p:attrName>
                                            </p:attrNameLst>
                                          </p:cBhvr>
                                          <p:to>
                                            <p:strVal val="visible"/>
                                          </p:to>
                                        </p:set>
                                        <p:animEffect transition="in" filter="fade">
                                          <p:cBhvr>
                                            <p:cTn id="16" dur="1000"/>
                                            <p:tgtEl>
                                              <p:spTgt spid="4"/>
                                            </p:tgtEl>
                                          </p:cBhvr>
                                        </p:animEffect>
                                        <p:anim calcmode="lin" valueType="num">
                                          <p:cBhvr>
                                            <p:cTn id="17" dur="1000" fill="hold"/>
                                            <p:tgtEl>
                                              <p:spTgt spid="4"/>
                                            </p:tgtEl>
                                            <p:attrNameLst>
                                              <p:attrName>ppt_x</p:attrName>
                                            </p:attrNameLst>
                                          </p:cBhvr>
                                          <p:tavLst>
                                            <p:tav tm="0">
                                              <p:val>
                                                <p:strVal val="#ppt_x"/>
                                              </p:val>
                                            </p:tav>
                                            <p:tav tm="100000">
                                              <p:val>
                                                <p:strVal val="#ppt_x"/>
                                              </p:val>
                                            </p:tav>
                                          </p:tavLst>
                                        </p:anim>
                                        <p:anim calcmode="lin" valueType="num">
                                          <p:cBhvr>
                                            <p:cTn id="1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7" grpId="1" animBg="1"/>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id="{09059B42-9E28-4186-92C8-E2BB5AF7C619}"/>
              </a:ext>
            </a:extLst>
          </p:cNvPr>
          <p:cNvGraphicFramePr/>
          <p:nvPr>
            <p:extLst>
              <p:ext uri="{D42A27DB-BD31-4B8C-83A1-F6EECF244321}">
                <p14:modId xmlns:p14="http://schemas.microsoft.com/office/powerpoint/2010/main" val="19230739"/>
              </p:ext>
            </p:extLst>
          </p:nvPr>
        </p:nvGraphicFramePr>
        <p:xfrm>
          <a:off x="420130" y="1705232"/>
          <a:ext cx="11433819" cy="43856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4 Placa">
            <a:extLst>
              <a:ext uri="{FF2B5EF4-FFF2-40B4-BE49-F238E27FC236}">
                <a16:creationId xmlns:a16="http://schemas.microsoft.com/office/drawing/2014/main" id="{D59A5834-5310-42ED-832F-0F0A0035F40E}"/>
              </a:ext>
            </a:extLst>
          </p:cNvPr>
          <p:cNvSpPr/>
          <p:nvPr/>
        </p:nvSpPr>
        <p:spPr>
          <a:xfrm>
            <a:off x="0" y="0"/>
            <a:ext cx="3455719" cy="571504"/>
          </a:xfrm>
          <a:prstGeom prst="snip1Rect">
            <a:avLst/>
          </a:prstGeom>
          <a:solidFill>
            <a:srgbClr val="C00000"/>
          </a:solidFill>
          <a:ln/>
          <a:effectLst>
            <a:outerShdw blurRad="254000" dist="152400" dir="2160000" sx="108000" sy="108000" algn="ctr" rotWithShape="0">
              <a:srgbClr val="000000">
                <a:alpha val="49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es-BO" sz="2400" b="1" dirty="0">
                <a:solidFill>
                  <a:schemeClr val="bg1"/>
                </a:solidFill>
                <a:effectLst>
                  <a:outerShdw blurRad="38100" dist="38100" dir="2700000" algn="tl">
                    <a:srgbClr val="000000">
                      <a:alpha val="43137"/>
                    </a:srgbClr>
                  </a:outerShdw>
                </a:effectLst>
              </a:rPr>
              <a:t>Objetivos Específicos</a:t>
            </a:r>
          </a:p>
        </p:txBody>
      </p:sp>
    </p:spTree>
    <p:extLst>
      <p:ext uri="{BB962C8B-B14F-4D97-AF65-F5344CB8AC3E}">
        <p14:creationId xmlns:p14="http://schemas.microsoft.com/office/powerpoint/2010/main" val="2898461146"/>
      </p:ext>
    </p:extLst>
  </p:cSld>
  <p:clrMapOvr>
    <a:masterClrMapping/>
  </p:clrMapOvr>
  <p:transition spd="slow">
    <p:push/>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14:presetBounceEnd="68000">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14:bounceEnd="68000">
                                          <p:cBhvr additive="base">
                                            <p:cTn id="7" dur="500" fill="hold"/>
                                            <p:tgtEl>
                                              <p:spTgt spid="7"/>
                                            </p:tgtEl>
                                            <p:attrNameLst>
                                              <p:attrName>ppt_x</p:attrName>
                                            </p:attrNameLst>
                                          </p:cBhvr>
                                          <p:tavLst>
                                            <p:tav tm="0">
                                              <p:val>
                                                <p:strVal val="1+#ppt_w/2"/>
                                              </p:val>
                                            </p:tav>
                                            <p:tav tm="100000">
                                              <p:val>
                                                <p:strVal val="#ppt_x"/>
                                              </p:val>
                                            </p:tav>
                                          </p:tavLst>
                                        </p:anim>
                                        <p:anim calcmode="lin" valueType="num" p14:bounceEnd="68000">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145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7"/>
                                            </p:tgtEl>
                                          </p:cBhvr>
                                        </p:animEffect>
                                        <p:animScale>
                                          <p:cBhvr>
                                            <p:cTn id="12" dur="250" autoRev="1" fill="hold"/>
                                            <p:tgtEl>
                                              <p:spTgt spid="7"/>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5">
                                                <p:graphicEl>
                                                  <a:dgm id="{E6F6CDF6-0EDF-4E1F-8F20-E27CA991B099}"/>
                                                </p:graphicEl>
                                              </p:spTgt>
                                            </p:tgtEl>
                                            <p:attrNameLst>
                                              <p:attrName>style.visibility</p:attrName>
                                            </p:attrNameLst>
                                          </p:cBhvr>
                                          <p:to>
                                            <p:strVal val="visible"/>
                                          </p:to>
                                        </p:set>
                                        <p:anim calcmode="lin" valueType="num">
                                          <p:cBhvr>
                                            <p:cTn id="17" dur="500" fill="hold"/>
                                            <p:tgtEl>
                                              <p:spTgt spid="5">
                                                <p:graphicEl>
                                                  <a:dgm id="{E6F6CDF6-0EDF-4E1F-8F20-E27CA991B099}"/>
                                                </p:graphicEl>
                                              </p:spTgt>
                                            </p:tgtEl>
                                            <p:attrNameLst>
                                              <p:attrName>ppt_w</p:attrName>
                                            </p:attrNameLst>
                                          </p:cBhvr>
                                          <p:tavLst>
                                            <p:tav tm="0">
                                              <p:val>
                                                <p:fltVal val="0"/>
                                              </p:val>
                                            </p:tav>
                                            <p:tav tm="100000">
                                              <p:val>
                                                <p:strVal val="#ppt_w"/>
                                              </p:val>
                                            </p:tav>
                                          </p:tavLst>
                                        </p:anim>
                                        <p:anim calcmode="lin" valueType="num">
                                          <p:cBhvr>
                                            <p:cTn id="18" dur="500" fill="hold"/>
                                            <p:tgtEl>
                                              <p:spTgt spid="5">
                                                <p:graphicEl>
                                                  <a:dgm id="{E6F6CDF6-0EDF-4E1F-8F20-E27CA991B099}"/>
                                                </p:graphicEl>
                                              </p:spTgt>
                                            </p:tgtEl>
                                            <p:attrNameLst>
                                              <p:attrName>ppt_h</p:attrName>
                                            </p:attrNameLst>
                                          </p:cBhvr>
                                          <p:tavLst>
                                            <p:tav tm="0">
                                              <p:val>
                                                <p:fltVal val="0"/>
                                              </p:val>
                                            </p:tav>
                                            <p:tav tm="100000">
                                              <p:val>
                                                <p:strVal val="#ppt_h"/>
                                              </p:val>
                                            </p:tav>
                                          </p:tavLst>
                                        </p:anim>
                                        <p:animEffect transition="in" filter="fade">
                                          <p:cBhvr>
                                            <p:cTn id="19" dur="500"/>
                                            <p:tgtEl>
                                              <p:spTgt spid="5">
                                                <p:graphicEl>
                                                  <a:dgm id="{E6F6CDF6-0EDF-4E1F-8F20-E27CA991B099}"/>
                                                </p:graphic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5">
                                                <p:graphicEl>
                                                  <a:dgm id="{F010EE8C-575C-43ED-AA30-A4786356FE78}"/>
                                                </p:graphicEl>
                                              </p:spTgt>
                                            </p:tgtEl>
                                            <p:attrNameLst>
                                              <p:attrName>style.visibility</p:attrName>
                                            </p:attrNameLst>
                                          </p:cBhvr>
                                          <p:to>
                                            <p:strVal val="visible"/>
                                          </p:to>
                                        </p:set>
                                        <p:anim calcmode="lin" valueType="num">
                                          <p:cBhvr>
                                            <p:cTn id="24" dur="500" fill="hold"/>
                                            <p:tgtEl>
                                              <p:spTgt spid="5">
                                                <p:graphicEl>
                                                  <a:dgm id="{F010EE8C-575C-43ED-AA30-A4786356FE78}"/>
                                                </p:graphicEl>
                                              </p:spTgt>
                                            </p:tgtEl>
                                            <p:attrNameLst>
                                              <p:attrName>ppt_w</p:attrName>
                                            </p:attrNameLst>
                                          </p:cBhvr>
                                          <p:tavLst>
                                            <p:tav tm="0">
                                              <p:val>
                                                <p:fltVal val="0"/>
                                              </p:val>
                                            </p:tav>
                                            <p:tav tm="100000">
                                              <p:val>
                                                <p:strVal val="#ppt_w"/>
                                              </p:val>
                                            </p:tav>
                                          </p:tavLst>
                                        </p:anim>
                                        <p:anim calcmode="lin" valueType="num">
                                          <p:cBhvr>
                                            <p:cTn id="25" dur="500" fill="hold"/>
                                            <p:tgtEl>
                                              <p:spTgt spid="5">
                                                <p:graphicEl>
                                                  <a:dgm id="{F010EE8C-575C-43ED-AA30-A4786356FE78}"/>
                                                </p:graphicEl>
                                              </p:spTgt>
                                            </p:tgtEl>
                                            <p:attrNameLst>
                                              <p:attrName>ppt_h</p:attrName>
                                            </p:attrNameLst>
                                          </p:cBhvr>
                                          <p:tavLst>
                                            <p:tav tm="0">
                                              <p:val>
                                                <p:fltVal val="0"/>
                                              </p:val>
                                            </p:tav>
                                            <p:tav tm="100000">
                                              <p:val>
                                                <p:strVal val="#ppt_h"/>
                                              </p:val>
                                            </p:tav>
                                          </p:tavLst>
                                        </p:anim>
                                        <p:animEffect transition="in" filter="fade">
                                          <p:cBhvr>
                                            <p:cTn id="26" dur="500"/>
                                            <p:tgtEl>
                                              <p:spTgt spid="5">
                                                <p:graphicEl>
                                                  <a:dgm id="{F010EE8C-575C-43ED-AA30-A4786356FE78}"/>
                                                </p:graphic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5">
                                                <p:graphicEl>
                                                  <a:dgm id="{9F5DB2AB-526B-4059-9892-E1CA95ADCEB2}"/>
                                                </p:graphicEl>
                                              </p:spTgt>
                                            </p:tgtEl>
                                            <p:attrNameLst>
                                              <p:attrName>style.visibility</p:attrName>
                                            </p:attrNameLst>
                                          </p:cBhvr>
                                          <p:to>
                                            <p:strVal val="visible"/>
                                          </p:to>
                                        </p:set>
                                        <p:anim calcmode="lin" valueType="num">
                                          <p:cBhvr>
                                            <p:cTn id="29" dur="500" fill="hold"/>
                                            <p:tgtEl>
                                              <p:spTgt spid="5">
                                                <p:graphicEl>
                                                  <a:dgm id="{9F5DB2AB-526B-4059-9892-E1CA95ADCEB2}"/>
                                                </p:graphicEl>
                                              </p:spTgt>
                                            </p:tgtEl>
                                            <p:attrNameLst>
                                              <p:attrName>ppt_w</p:attrName>
                                            </p:attrNameLst>
                                          </p:cBhvr>
                                          <p:tavLst>
                                            <p:tav tm="0">
                                              <p:val>
                                                <p:fltVal val="0"/>
                                              </p:val>
                                            </p:tav>
                                            <p:tav tm="100000">
                                              <p:val>
                                                <p:strVal val="#ppt_w"/>
                                              </p:val>
                                            </p:tav>
                                          </p:tavLst>
                                        </p:anim>
                                        <p:anim calcmode="lin" valueType="num">
                                          <p:cBhvr>
                                            <p:cTn id="30" dur="500" fill="hold"/>
                                            <p:tgtEl>
                                              <p:spTgt spid="5">
                                                <p:graphicEl>
                                                  <a:dgm id="{9F5DB2AB-526B-4059-9892-E1CA95ADCEB2}"/>
                                                </p:graphicEl>
                                              </p:spTgt>
                                            </p:tgtEl>
                                            <p:attrNameLst>
                                              <p:attrName>ppt_h</p:attrName>
                                            </p:attrNameLst>
                                          </p:cBhvr>
                                          <p:tavLst>
                                            <p:tav tm="0">
                                              <p:val>
                                                <p:fltVal val="0"/>
                                              </p:val>
                                            </p:tav>
                                            <p:tav tm="100000">
                                              <p:val>
                                                <p:strVal val="#ppt_h"/>
                                              </p:val>
                                            </p:tav>
                                          </p:tavLst>
                                        </p:anim>
                                        <p:animEffect transition="in" filter="fade">
                                          <p:cBhvr>
                                            <p:cTn id="31" dur="500"/>
                                            <p:tgtEl>
                                              <p:spTgt spid="5">
                                                <p:graphicEl>
                                                  <a:dgm id="{9F5DB2AB-526B-4059-9892-E1CA95ADCEB2}"/>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5">
                                                <p:graphicEl>
                                                  <a:dgm id="{33A5E773-C2F6-4FE1-9785-D8F02A9DA49A}"/>
                                                </p:graphicEl>
                                              </p:spTgt>
                                            </p:tgtEl>
                                            <p:attrNameLst>
                                              <p:attrName>style.visibility</p:attrName>
                                            </p:attrNameLst>
                                          </p:cBhvr>
                                          <p:to>
                                            <p:strVal val="visible"/>
                                          </p:to>
                                        </p:set>
                                        <p:anim calcmode="lin" valueType="num">
                                          <p:cBhvr>
                                            <p:cTn id="36" dur="500" fill="hold"/>
                                            <p:tgtEl>
                                              <p:spTgt spid="5">
                                                <p:graphicEl>
                                                  <a:dgm id="{33A5E773-C2F6-4FE1-9785-D8F02A9DA49A}"/>
                                                </p:graphicEl>
                                              </p:spTgt>
                                            </p:tgtEl>
                                            <p:attrNameLst>
                                              <p:attrName>ppt_w</p:attrName>
                                            </p:attrNameLst>
                                          </p:cBhvr>
                                          <p:tavLst>
                                            <p:tav tm="0">
                                              <p:val>
                                                <p:fltVal val="0"/>
                                              </p:val>
                                            </p:tav>
                                            <p:tav tm="100000">
                                              <p:val>
                                                <p:strVal val="#ppt_w"/>
                                              </p:val>
                                            </p:tav>
                                          </p:tavLst>
                                        </p:anim>
                                        <p:anim calcmode="lin" valueType="num">
                                          <p:cBhvr>
                                            <p:cTn id="37" dur="500" fill="hold"/>
                                            <p:tgtEl>
                                              <p:spTgt spid="5">
                                                <p:graphicEl>
                                                  <a:dgm id="{33A5E773-C2F6-4FE1-9785-D8F02A9DA49A}"/>
                                                </p:graphicEl>
                                              </p:spTgt>
                                            </p:tgtEl>
                                            <p:attrNameLst>
                                              <p:attrName>ppt_h</p:attrName>
                                            </p:attrNameLst>
                                          </p:cBhvr>
                                          <p:tavLst>
                                            <p:tav tm="0">
                                              <p:val>
                                                <p:fltVal val="0"/>
                                              </p:val>
                                            </p:tav>
                                            <p:tav tm="100000">
                                              <p:val>
                                                <p:strVal val="#ppt_h"/>
                                              </p:val>
                                            </p:tav>
                                          </p:tavLst>
                                        </p:anim>
                                        <p:animEffect transition="in" filter="fade">
                                          <p:cBhvr>
                                            <p:cTn id="38" dur="500"/>
                                            <p:tgtEl>
                                              <p:spTgt spid="5">
                                                <p:graphicEl>
                                                  <a:dgm id="{33A5E773-C2F6-4FE1-9785-D8F02A9DA49A}"/>
                                                </p:graphicEl>
                                              </p:spTgt>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5">
                                                <p:graphicEl>
                                                  <a:dgm id="{D8A8E8FB-748D-4A84-8D35-56FC8B9B1267}"/>
                                                </p:graphicEl>
                                              </p:spTgt>
                                            </p:tgtEl>
                                            <p:attrNameLst>
                                              <p:attrName>style.visibility</p:attrName>
                                            </p:attrNameLst>
                                          </p:cBhvr>
                                          <p:to>
                                            <p:strVal val="visible"/>
                                          </p:to>
                                        </p:set>
                                        <p:anim calcmode="lin" valueType="num">
                                          <p:cBhvr>
                                            <p:cTn id="41" dur="500" fill="hold"/>
                                            <p:tgtEl>
                                              <p:spTgt spid="5">
                                                <p:graphicEl>
                                                  <a:dgm id="{D8A8E8FB-748D-4A84-8D35-56FC8B9B1267}"/>
                                                </p:graphicEl>
                                              </p:spTgt>
                                            </p:tgtEl>
                                            <p:attrNameLst>
                                              <p:attrName>ppt_w</p:attrName>
                                            </p:attrNameLst>
                                          </p:cBhvr>
                                          <p:tavLst>
                                            <p:tav tm="0">
                                              <p:val>
                                                <p:fltVal val="0"/>
                                              </p:val>
                                            </p:tav>
                                            <p:tav tm="100000">
                                              <p:val>
                                                <p:strVal val="#ppt_w"/>
                                              </p:val>
                                            </p:tav>
                                          </p:tavLst>
                                        </p:anim>
                                        <p:anim calcmode="lin" valueType="num">
                                          <p:cBhvr>
                                            <p:cTn id="42" dur="500" fill="hold"/>
                                            <p:tgtEl>
                                              <p:spTgt spid="5">
                                                <p:graphicEl>
                                                  <a:dgm id="{D8A8E8FB-748D-4A84-8D35-56FC8B9B1267}"/>
                                                </p:graphicEl>
                                              </p:spTgt>
                                            </p:tgtEl>
                                            <p:attrNameLst>
                                              <p:attrName>ppt_h</p:attrName>
                                            </p:attrNameLst>
                                          </p:cBhvr>
                                          <p:tavLst>
                                            <p:tav tm="0">
                                              <p:val>
                                                <p:fltVal val="0"/>
                                              </p:val>
                                            </p:tav>
                                            <p:tav tm="100000">
                                              <p:val>
                                                <p:strVal val="#ppt_h"/>
                                              </p:val>
                                            </p:tav>
                                          </p:tavLst>
                                        </p:anim>
                                        <p:animEffect transition="in" filter="fade">
                                          <p:cBhvr>
                                            <p:cTn id="43" dur="500"/>
                                            <p:tgtEl>
                                              <p:spTgt spid="5">
                                                <p:graphicEl>
                                                  <a:dgm id="{D8A8E8FB-748D-4A84-8D35-56FC8B9B126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p:bldSub>
          </p:bldGraphic>
          <p:bldP spid="7" grpId="0" animBg="1"/>
          <p:bldP spid="7" grpId="1"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1450"/>
                                </p:stCondLst>
                                <p:childTnLst>
                                  <p:par>
                                    <p:cTn id="10" presetID="26" presetClass="emph" presetSubtype="0" fill="hold" grpId="1" nodeType="afterEffect">
                                      <p:stCondLst>
                                        <p:cond delay="0"/>
                                      </p:stCondLst>
                                      <p:iterate type="lt">
                                        <p:tmPct val="0"/>
                                      </p:iterate>
                                      <p:childTnLst>
                                        <p:animEffect transition="out" filter="fade">
                                          <p:cBhvr>
                                            <p:cTn id="11" dur="500" tmFilter="0, 0; .2, .5; .8, .5; 1, 0"/>
                                            <p:tgtEl>
                                              <p:spTgt spid="7"/>
                                            </p:tgtEl>
                                          </p:cBhvr>
                                        </p:animEffect>
                                        <p:animScale>
                                          <p:cBhvr>
                                            <p:cTn id="12" dur="250" autoRev="1" fill="hold"/>
                                            <p:tgtEl>
                                              <p:spTgt spid="7"/>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5">
                                                <p:graphicEl>
                                                  <a:dgm id="{E6F6CDF6-0EDF-4E1F-8F20-E27CA991B099}"/>
                                                </p:graphicEl>
                                              </p:spTgt>
                                            </p:tgtEl>
                                            <p:attrNameLst>
                                              <p:attrName>style.visibility</p:attrName>
                                            </p:attrNameLst>
                                          </p:cBhvr>
                                          <p:to>
                                            <p:strVal val="visible"/>
                                          </p:to>
                                        </p:set>
                                        <p:anim calcmode="lin" valueType="num">
                                          <p:cBhvr>
                                            <p:cTn id="17" dur="500" fill="hold"/>
                                            <p:tgtEl>
                                              <p:spTgt spid="5">
                                                <p:graphicEl>
                                                  <a:dgm id="{E6F6CDF6-0EDF-4E1F-8F20-E27CA991B099}"/>
                                                </p:graphicEl>
                                              </p:spTgt>
                                            </p:tgtEl>
                                            <p:attrNameLst>
                                              <p:attrName>ppt_w</p:attrName>
                                            </p:attrNameLst>
                                          </p:cBhvr>
                                          <p:tavLst>
                                            <p:tav tm="0">
                                              <p:val>
                                                <p:fltVal val="0"/>
                                              </p:val>
                                            </p:tav>
                                            <p:tav tm="100000">
                                              <p:val>
                                                <p:strVal val="#ppt_w"/>
                                              </p:val>
                                            </p:tav>
                                          </p:tavLst>
                                        </p:anim>
                                        <p:anim calcmode="lin" valueType="num">
                                          <p:cBhvr>
                                            <p:cTn id="18" dur="500" fill="hold"/>
                                            <p:tgtEl>
                                              <p:spTgt spid="5">
                                                <p:graphicEl>
                                                  <a:dgm id="{E6F6CDF6-0EDF-4E1F-8F20-E27CA991B099}"/>
                                                </p:graphicEl>
                                              </p:spTgt>
                                            </p:tgtEl>
                                            <p:attrNameLst>
                                              <p:attrName>ppt_h</p:attrName>
                                            </p:attrNameLst>
                                          </p:cBhvr>
                                          <p:tavLst>
                                            <p:tav tm="0">
                                              <p:val>
                                                <p:fltVal val="0"/>
                                              </p:val>
                                            </p:tav>
                                            <p:tav tm="100000">
                                              <p:val>
                                                <p:strVal val="#ppt_h"/>
                                              </p:val>
                                            </p:tav>
                                          </p:tavLst>
                                        </p:anim>
                                        <p:animEffect transition="in" filter="fade">
                                          <p:cBhvr>
                                            <p:cTn id="19" dur="500"/>
                                            <p:tgtEl>
                                              <p:spTgt spid="5">
                                                <p:graphicEl>
                                                  <a:dgm id="{E6F6CDF6-0EDF-4E1F-8F20-E27CA991B099}"/>
                                                </p:graphic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5">
                                                <p:graphicEl>
                                                  <a:dgm id="{F010EE8C-575C-43ED-AA30-A4786356FE78}"/>
                                                </p:graphicEl>
                                              </p:spTgt>
                                            </p:tgtEl>
                                            <p:attrNameLst>
                                              <p:attrName>style.visibility</p:attrName>
                                            </p:attrNameLst>
                                          </p:cBhvr>
                                          <p:to>
                                            <p:strVal val="visible"/>
                                          </p:to>
                                        </p:set>
                                        <p:anim calcmode="lin" valueType="num">
                                          <p:cBhvr>
                                            <p:cTn id="24" dur="500" fill="hold"/>
                                            <p:tgtEl>
                                              <p:spTgt spid="5">
                                                <p:graphicEl>
                                                  <a:dgm id="{F010EE8C-575C-43ED-AA30-A4786356FE78}"/>
                                                </p:graphicEl>
                                              </p:spTgt>
                                            </p:tgtEl>
                                            <p:attrNameLst>
                                              <p:attrName>ppt_w</p:attrName>
                                            </p:attrNameLst>
                                          </p:cBhvr>
                                          <p:tavLst>
                                            <p:tav tm="0">
                                              <p:val>
                                                <p:fltVal val="0"/>
                                              </p:val>
                                            </p:tav>
                                            <p:tav tm="100000">
                                              <p:val>
                                                <p:strVal val="#ppt_w"/>
                                              </p:val>
                                            </p:tav>
                                          </p:tavLst>
                                        </p:anim>
                                        <p:anim calcmode="lin" valueType="num">
                                          <p:cBhvr>
                                            <p:cTn id="25" dur="500" fill="hold"/>
                                            <p:tgtEl>
                                              <p:spTgt spid="5">
                                                <p:graphicEl>
                                                  <a:dgm id="{F010EE8C-575C-43ED-AA30-A4786356FE78}"/>
                                                </p:graphicEl>
                                              </p:spTgt>
                                            </p:tgtEl>
                                            <p:attrNameLst>
                                              <p:attrName>ppt_h</p:attrName>
                                            </p:attrNameLst>
                                          </p:cBhvr>
                                          <p:tavLst>
                                            <p:tav tm="0">
                                              <p:val>
                                                <p:fltVal val="0"/>
                                              </p:val>
                                            </p:tav>
                                            <p:tav tm="100000">
                                              <p:val>
                                                <p:strVal val="#ppt_h"/>
                                              </p:val>
                                            </p:tav>
                                          </p:tavLst>
                                        </p:anim>
                                        <p:animEffect transition="in" filter="fade">
                                          <p:cBhvr>
                                            <p:cTn id="26" dur="500"/>
                                            <p:tgtEl>
                                              <p:spTgt spid="5">
                                                <p:graphicEl>
                                                  <a:dgm id="{F010EE8C-575C-43ED-AA30-A4786356FE78}"/>
                                                </p:graphic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5">
                                                <p:graphicEl>
                                                  <a:dgm id="{9F5DB2AB-526B-4059-9892-E1CA95ADCEB2}"/>
                                                </p:graphicEl>
                                              </p:spTgt>
                                            </p:tgtEl>
                                            <p:attrNameLst>
                                              <p:attrName>style.visibility</p:attrName>
                                            </p:attrNameLst>
                                          </p:cBhvr>
                                          <p:to>
                                            <p:strVal val="visible"/>
                                          </p:to>
                                        </p:set>
                                        <p:anim calcmode="lin" valueType="num">
                                          <p:cBhvr>
                                            <p:cTn id="29" dur="500" fill="hold"/>
                                            <p:tgtEl>
                                              <p:spTgt spid="5">
                                                <p:graphicEl>
                                                  <a:dgm id="{9F5DB2AB-526B-4059-9892-E1CA95ADCEB2}"/>
                                                </p:graphicEl>
                                              </p:spTgt>
                                            </p:tgtEl>
                                            <p:attrNameLst>
                                              <p:attrName>ppt_w</p:attrName>
                                            </p:attrNameLst>
                                          </p:cBhvr>
                                          <p:tavLst>
                                            <p:tav tm="0">
                                              <p:val>
                                                <p:fltVal val="0"/>
                                              </p:val>
                                            </p:tav>
                                            <p:tav tm="100000">
                                              <p:val>
                                                <p:strVal val="#ppt_w"/>
                                              </p:val>
                                            </p:tav>
                                          </p:tavLst>
                                        </p:anim>
                                        <p:anim calcmode="lin" valueType="num">
                                          <p:cBhvr>
                                            <p:cTn id="30" dur="500" fill="hold"/>
                                            <p:tgtEl>
                                              <p:spTgt spid="5">
                                                <p:graphicEl>
                                                  <a:dgm id="{9F5DB2AB-526B-4059-9892-E1CA95ADCEB2}"/>
                                                </p:graphicEl>
                                              </p:spTgt>
                                            </p:tgtEl>
                                            <p:attrNameLst>
                                              <p:attrName>ppt_h</p:attrName>
                                            </p:attrNameLst>
                                          </p:cBhvr>
                                          <p:tavLst>
                                            <p:tav tm="0">
                                              <p:val>
                                                <p:fltVal val="0"/>
                                              </p:val>
                                            </p:tav>
                                            <p:tav tm="100000">
                                              <p:val>
                                                <p:strVal val="#ppt_h"/>
                                              </p:val>
                                            </p:tav>
                                          </p:tavLst>
                                        </p:anim>
                                        <p:animEffect transition="in" filter="fade">
                                          <p:cBhvr>
                                            <p:cTn id="31" dur="500"/>
                                            <p:tgtEl>
                                              <p:spTgt spid="5">
                                                <p:graphicEl>
                                                  <a:dgm id="{9F5DB2AB-526B-4059-9892-E1CA95ADCEB2}"/>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5">
                                                <p:graphicEl>
                                                  <a:dgm id="{33A5E773-C2F6-4FE1-9785-D8F02A9DA49A}"/>
                                                </p:graphicEl>
                                              </p:spTgt>
                                            </p:tgtEl>
                                            <p:attrNameLst>
                                              <p:attrName>style.visibility</p:attrName>
                                            </p:attrNameLst>
                                          </p:cBhvr>
                                          <p:to>
                                            <p:strVal val="visible"/>
                                          </p:to>
                                        </p:set>
                                        <p:anim calcmode="lin" valueType="num">
                                          <p:cBhvr>
                                            <p:cTn id="36" dur="500" fill="hold"/>
                                            <p:tgtEl>
                                              <p:spTgt spid="5">
                                                <p:graphicEl>
                                                  <a:dgm id="{33A5E773-C2F6-4FE1-9785-D8F02A9DA49A}"/>
                                                </p:graphicEl>
                                              </p:spTgt>
                                            </p:tgtEl>
                                            <p:attrNameLst>
                                              <p:attrName>ppt_w</p:attrName>
                                            </p:attrNameLst>
                                          </p:cBhvr>
                                          <p:tavLst>
                                            <p:tav tm="0">
                                              <p:val>
                                                <p:fltVal val="0"/>
                                              </p:val>
                                            </p:tav>
                                            <p:tav tm="100000">
                                              <p:val>
                                                <p:strVal val="#ppt_w"/>
                                              </p:val>
                                            </p:tav>
                                          </p:tavLst>
                                        </p:anim>
                                        <p:anim calcmode="lin" valueType="num">
                                          <p:cBhvr>
                                            <p:cTn id="37" dur="500" fill="hold"/>
                                            <p:tgtEl>
                                              <p:spTgt spid="5">
                                                <p:graphicEl>
                                                  <a:dgm id="{33A5E773-C2F6-4FE1-9785-D8F02A9DA49A}"/>
                                                </p:graphicEl>
                                              </p:spTgt>
                                            </p:tgtEl>
                                            <p:attrNameLst>
                                              <p:attrName>ppt_h</p:attrName>
                                            </p:attrNameLst>
                                          </p:cBhvr>
                                          <p:tavLst>
                                            <p:tav tm="0">
                                              <p:val>
                                                <p:fltVal val="0"/>
                                              </p:val>
                                            </p:tav>
                                            <p:tav tm="100000">
                                              <p:val>
                                                <p:strVal val="#ppt_h"/>
                                              </p:val>
                                            </p:tav>
                                          </p:tavLst>
                                        </p:anim>
                                        <p:animEffect transition="in" filter="fade">
                                          <p:cBhvr>
                                            <p:cTn id="38" dur="500"/>
                                            <p:tgtEl>
                                              <p:spTgt spid="5">
                                                <p:graphicEl>
                                                  <a:dgm id="{33A5E773-C2F6-4FE1-9785-D8F02A9DA49A}"/>
                                                </p:graphicEl>
                                              </p:spTgt>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5">
                                                <p:graphicEl>
                                                  <a:dgm id="{D8A8E8FB-748D-4A84-8D35-56FC8B9B1267}"/>
                                                </p:graphicEl>
                                              </p:spTgt>
                                            </p:tgtEl>
                                            <p:attrNameLst>
                                              <p:attrName>style.visibility</p:attrName>
                                            </p:attrNameLst>
                                          </p:cBhvr>
                                          <p:to>
                                            <p:strVal val="visible"/>
                                          </p:to>
                                        </p:set>
                                        <p:anim calcmode="lin" valueType="num">
                                          <p:cBhvr>
                                            <p:cTn id="41" dur="500" fill="hold"/>
                                            <p:tgtEl>
                                              <p:spTgt spid="5">
                                                <p:graphicEl>
                                                  <a:dgm id="{D8A8E8FB-748D-4A84-8D35-56FC8B9B1267}"/>
                                                </p:graphicEl>
                                              </p:spTgt>
                                            </p:tgtEl>
                                            <p:attrNameLst>
                                              <p:attrName>ppt_w</p:attrName>
                                            </p:attrNameLst>
                                          </p:cBhvr>
                                          <p:tavLst>
                                            <p:tav tm="0">
                                              <p:val>
                                                <p:fltVal val="0"/>
                                              </p:val>
                                            </p:tav>
                                            <p:tav tm="100000">
                                              <p:val>
                                                <p:strVal val="#ppt_w"/>
                                              </p:val>
                                            </p:tav>
                                          </p:tavLst>
                                        </p:anim>
                                        <p:anim calcmode="lin" valueType="num">
                                          <p:cBhvr>
                                            <p:cTn id="42" dur="500" fill="hold"/>
                                            <p:tgtEl>
                                              <p:spTgt spid="5">
                                                <p:graphicEl>
                                                  <a:dgm id="{D8A8E8FB-748D-4A84-8D35-56FC8B9B1267}"/>
                                                </p:graphicEl>
                                              </p:spTgt>
                                            </p:tgtEl>
                                            <p:attrNameLst>
                                              <p:attrName>ppt_h</p:attrName>
                                            </p:attrNameLst>
                                          </p:cBhvr>
                                          <p:tavLst>
                                            <p:tav tm="0">
                                              <p:val>
                                                <p:fltVal val="0"/>
                                              </p:val>
                                            </p:tav>
                                            <p:tav tm="100000">
                                              <p:val>
                                                <p:strVal val="#ppt_h"/>
                                              </p:val>
                                            </p:tav>
                                          </p:tavLst>
                                        </p:anim>
                                        <p:animEffect transition="in" filter="fade">
                                          <p:cBhvr>
                                            <p:cTn id="43" dur="500"/>
                                            <p:tgtEl>
                                              <p:spTgt spid="5">
                                                <p:graphicEl>
                                                  <a:dgm id="{D8A8E8FB-748D-4A84-8D35-56FC8B9B126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p:bldSub>
          </p:bldGraphic>
          <p:bldP spid="7" grpId="0" animBg="1"/>
          <p:bldP spid="7" grpId="1" animBg="1"/>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Placa">
            <a:extLst>
              <a:ext uri="{FF2B5EF4-FFF2-40B4-BE49-F238E27FC236}">
                <a16:creationId xmlns:a16="http://schemas.microsoft.com/office/drawing/2014/main" id="{6EDB3A0A-1B7A-4612-B07F-EBCB0DBDF844}"/>
              </a:ext>
            </a:extLst>
          </p:cNvPr>
          <p:cNvSpPr/>
          <p:nvPr/>
        </p:nvSpPr>
        <p:spPr>
          <a:xfrm>
            <a:off x="3968461" y="2972174"/>
            <a:ext cx="4255077" cy="913652"/>
          </a:xfrm>
          <a:prstGeom prst="round2DiagRect">
            <a:avLst>
              <a:gd name="adj1" fmla="val 50000"/>
              <a:gd name="adj2" fmla="val 0"/>
            </a:avLst>
          </a:prstGeom>
          <a:solidFill>
            <a:srgbClr val="C00000"/>
          </a:solidFill>
          <a:ln/>
        </p:spPr>
        <p:style>
          <a:lnRef idx="0">
            <a:schemeClr val="accent1"/>
          </a:lnRef>
          <a:fillRef idx="3">
            <a:schemeClr val="accent1"/>
          </a:fillRef>
          <a:effectRef idx="3">
            <a:schemeClr val="accent1"/>
          </a:effectRef>
          <a:fontRef idx="minor">
            <a:schemeClr val="lt1"/>
          </a:fontRef>
        </p:style>
        <p:txBody>
          <a:bodyPr anchor="ctr"/>
          <a:lstStyle/>
          <a:p>
            <a:pPr algn="ctr"/>
            <a:r>
              <a:rPr lang="es-BO" sz="4000" b="1" dirty="0">
                <a:solidFill>
                  <a:schemeClr val="bg1"/>
                </a:solidFill>
                <a:effectLst>
                  <a:outerShdw blurRad="38100" dist="38100" dir="2700000" algn="tl">
                    <a:srgbClr val="000000">
                      <a:alpha val="43137"/>
                    </a:srgbClr>
                  </a:outerShdw>
                </a:effectLst>
              </a:rPr>
              <a:t>Marco teórico</a:t>
            </a:r>
          </a:p>
        </p:txBody>
      </p:sp>
    </p:spTree>
    <p:extLst>
      <p:ext uri="{BB962C8B-B14F-4D97-AF65-F5344CB8AC3E}">
        <p14:creationId xmlns:p14="http://schemas.microsoft.com/office/powerpoint/2010/main" val="2377949669"/>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par>
                          <p:cTn id="8" fill="hold">
                            <p:stCondLst>
                              <p:cond delay="1050"/>
                            </p:stCondLst>
                            <p:childTnLst>
                              <p:par>
                                <p:cTn id="9" presetID="26" presetClass="emph" presetSubtype="0" fill="hold" grpId="1" nodeType="afterEffect">
                                  <p:stCondLst>
                                    <p:cond delay="0"/>
                                  </p:stCondLst>
                                  <p:iterate type="lt">
                                    <p:tmPct val="0"/>
                                  </p:iterate>
                                  <p:childTnLst>
                                    <p:animEffect transition="out" filter="fade">
                                      <p:cBhvr>
                                        <p:cTn id="10" dur="500" tmFilter="0, 0; .2, .5; .8, .5; 1, 0"/>
                                        <p:tgtEl>
                                          <p:spTgt spid="5"/>
                                        </p:tgtEl>
                                      </p:cBhvr>
                                    </p:animEffect>
                                    <p:animScale>
                                      <p:cBhvr>
                                        <p:cTn id="11"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theme/theme1.xml><?xml version="1.0" encoding="utf-8"?>
<a:theme xmlns:a="http://schemas.openxmlformats.org/drawingml/2006/main" name="Office Theme">
  <a:themeElements>
    <a:clrScheme name="Rojo naranja">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3947</TotalTime>
  <Words>4812</Words>
  <Application>Microsoft Office PowerPoint</Application>
  <PresentationFormat>Panorámica</PresentationFormat>
  <Paragraphs>394</Paragraphs>
  <Slides>41</Slides>
  <Notes>0</Notes>
  <HiddenSlides>11</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41</vt:i4>
      </vt:variant>
    </vt:vector>
  </HeadingPairs>
  <TitlesOfParts>
    <vt:vector size="51" baseType="lpstr">
      <vt:lpstr>Arial</vt:lpstr>
      <vt:lpstr>Arial Black</vt:lpstr>
      <vt:lpstr>Calibri</vt:lpstr>
      <vt:lpstr>Calibri Light</vt:lpstr>
      <vt:lpstr>Cambria Math</vt:lpstr>
      <vt:lpstr>Symbol</vt:lpstr>
      <vt:lpstr>Times New Roman</vt:lpstr>
      <vt:lpstr>Tw Cen MT</vt:lpstr>
      <vt:lpstr>Wingdings</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DELL</dc:creator>
  <cp:lastModifiedBy>Mirko Xavier Cuvi Cifuentes</cp:lastModifiedBy>
  <cp:revision>266</cp:revision>
  <dcterms:created xsi:type="dcterms:W3CDTF">2020-09-15T21:54:46Z</dcterms:created>
  <dcterms:modified xsi:type="dcterms:W3CDTF">2021-06-02T15:06:27Z</dcterms:modified>
</cp:coreProperties>
</file>