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4908" r:id="rId2"/>
  </p:sldMasterIdLst>
  <p:notesMasterIdLst>
    <p:notesMasterId r:id="rId34"/>
  </p:notesMasterIdLst>
  <p:handoutMasterIdLst>
    <p:handoutMasterId r:id="rId35"/>
  </p:handoutMasterIdLst>
  <p:sldIdLst>
    <p:sldId id="256" r:id="rId3"/>
    <p:sldId id="390" r:id="rId4"/>
    <p:sldId id="431" r:id="rId5"/>
    <p:sldId id="377" r:id="rId6"/>
    <p:sldId id="311" r:id="rId7"/>
    <p:sldId id="312" r:id="rId8"/>
    <p:sldId id="432" r:id="rId9"/>
    <p:sldId id="434" r:id="rId10"/>
    <p:sldId id="367" r:id="rId11"/>
    <p:sldId id="447" r:id="rId12"/>
    <p:sldId id="448" r:id="rId13"/>
    <p:sldId id="417" r:id="rId14"/>
    <p:sldId id="423" r:id="rId15"/>
    <p:sldId id="449" r:id="rId16"/>
    <p:sldId id="429" r:id="rId17"/>
    <p:sldId id="450" r:id="rId18"/>
    <p:sldId id="451" r:id="rId19"/>
    <p:sldId id="438" r:id="rId20"/>
    <p:sldId id="437" r:id="rId21"/>
    <p:sldId id="440" r:id="rId22"/>
    <p:sldId id="452" r:id="rId23"/>
    <p:sldId id="439" r:id="rId24"/>
    <p:sldId id="380" r:id="rId25"/>
    <p:sldId id="446" r:id="rId26"/>
    <p:sldId id="415" r:id="rId27"/>
    <p:sldId id="453" r:id="rId28"/>
    <p:sldId id="364" r:id="rId29"/>
    <p:sldId id="457" r:id="rId30"/>
    <p:sldId id="454" r:id="rId31"/>
    <p:sldId id="455" r:id="rId32"/>
    <p:sldId id="456" r:id="rId33"/>
  </p:sldIdLst>
  <p:sldSz cx="9144000" cy="6858000" type="screen4x3"/>
  <p:notesSz cx="9979025" cy="6834188"/>
  <p:defaultTextStyle>
    <a:defPPr>
      <a:defRPr lang="es-UY"/>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53">
          <p15:clr>
            <a:srgbClr val="A4A3A4"/>
          </p15:clr>
        </p15:guide>
        <p15:guide id="2" pos="3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el" initials="RKE" lastIdx="54" clrIdx="0"/>
  <p:cmAuthor id="1" name="Rodrigo Fonseca" initials="" lastIdx="2" clrIdx="1"/>
  <p:cmAuthor id="2" name="Cristhian Therpobinski" initials="CT" lastIdx="1" clrIdx="2">
    <p:extLst>
      <p:ext uri="{19B8F6BF-5375-455C-9EA6-DF929625EA0E}">
        <p15:presenceInfo xmlns:p15="http://schemas.microsoft.com/office/powerpoint/2012/main" userId="6dcaaab5f1fda3b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869" autoAdjust="0"/>
  </p:normalViewPr>
  <p:slideViewPr>
    <p:cSldViewPr>
      <p:cViewPr varScale="1">
        <p:scale>
          <a:sx n="66" d="100"/>
          <a:sy n="66" d="100"/>
        </p:scale>
        <p:origin x="1530"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75" d="100"/>
          <a:sy n="75" d="100"/>
        </p:scale>
        <p:origin x="1692" y="66"/>
      </p:cViewPr>
      <p:guideLst>
        <p:guide orient="horz" pos="2153"/>
        <p:guide pos="3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jpeg"/></Relationships>
</file>

<file path=ppt/diagrams/_rels/data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image" Target="../media/image5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image" Target="../media/image5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185714-FBA6-4CCE-A384-28D74EB3E742}" type="doc">
      <dgm:prSet loTypeId="urn:microsoft.com/office/officeart/2005/8/layout/pList2" loCatId="picture" qsTypeId="urn:microsoft.com/office/officeart/2005/8/quickstyle/simple1" qsCatId="simple" csTypeId="urn:microsoft.com/office/officeart/2005/8/colors/accent1_2" csCatId="accent1" phldr="1"/>
      <dgm:spPr/>
    </dgm:pt>
    <dgm:pt modelId="{751DFA93-0C10-419F-A216-98B54821A6C7}">
      <dgm:prSet phldrT="[Texto]"/>
      <dgm:spPr/>
      <dgm:t>
        <a:bodyPr/>
        <a:lstStyle/>
        <a:p>
          <a:r>
            <a:rPr lang="es-EC" dirty="0" smtClean="0">
              <a:latin typeface="Arial" panose="020B0604020202020204" pitchFamily="34" charset="0"/>
              <a:cs typeface="Arial" panose="020B0604020202020204" pitchFamily="34" charset="0"/>
            </a:rPr>
            <a:t>Principales motivos por muerte en Quito –Ecuador</a:t>
          </a:r>
        </a:p>
        <a:p>
          <a:r>
            <a:rPr lang="es-EC" dirty="0" smtClean="0">
              <a:latin typeface="Arial" panose="020B0604020202020204" pitchFamily="34" charset="0"/>
              <a:cs typeface="Arial" panose="020B0604020202020204" pitchFamily="34" charset="0"/>
            </a:rPr>
            <a:t>(2016 - 3059)</a:t>
          </a:r>
          <a:endParaRPr lang="es-EC" dirty="0"/>
        </a:p>
      </dgm:t>
    </dgm:pt>
    <dgm:pt modelId="{3549E6C3-FF17-493C-AD05-A7CEF884450A}" type="parTrans" cxnId="{A262C562-DDBF-4BAC-9156-0B8F47EDD336}">
      <dgm:prSet/>
      <dgm:spPr/>
      <dgm:t>
        <a:bodyPr/>
        <a:lstStyle/>
        <a:p>
          <a:endParaRPr lang="es-EC"/>
        </a:p>
      </dgm:t>
    </dgm:pt>
    <dgm:pt modelId="{965F3F4B-22C4-414E-907E-F02787EF86BD}" type="sibTrans" cxnId="{A262C562-DDBF-4BAC-9156-0B8F47EDD336}">
      <dgm:prSet/>
      <dgm:spPr/>
      <dgm:t>
        <a:bodyPr/>
        <a:lstStyle/>
        <a:p>
          <a:endParaRPr lang="es-EC"/>
        </a:p>
      </dgm:t>
    </dgm:pt>
    <dgm:pt modelId="{B65CE08D-C08F-4579-B533-3E4C02EEBE00}">
      <dgm:prSet phldrT="[Texto]"/>
      <dgm:spPr/>
      <dgm:t>
        <a:bodyPr/>
        <a:lstStyle/>
        <a:p>
          <a:r>
            <a:rPr lang="es-EC" dirty="0" smtClean="0">
              <a:latin typeface="Arial" panose="020B0604020202020204" pitchFamily="34" charset="0"/>
              <a:cs typeface="Arial" panose="020B0604020202020204" pitchFamily="34" charset="0"/>
            </a:rPr>
            <a:t>Demora en solicitar auxilio.</a:t>
          </a:r>
        </a:p>
        <a:p>
          <a:r>
            <a:rPr lang="es-EC" dirty="0" smtClean="0"/>
            <a:t>Cruz Roja, el tiempo va de 15 a 35min.</a:t>
          </a:r>
          <a:endParaRPr lang="es-EC" dirty="0"/>
        </a:p>
      </dgm:t>
    </dgm:pt>
    <dgm:pt modelId="{19D78831-7A53-44E7-82CA-69028E5E05FC}" type="parTrans" cxnId="{569AA2E7-74E8-490D-B337-3EDBE6B3DED8}">
      <dgm:prSet/>
      <dgm:spPr/>
      <dgm:t>
        <a:bodyPr/>
        <a:lstStyle/>
        <a:p>
          <a:endParaRPr lang="es-EC"/>
        </a:p>
      </dgm:t>
    </dgm:pt>
    <dgm:pt modelId="{87C09A6C-69E3-497D-9FC4-AC1E05A09CD4}" type="sibTrans" cxnId="{569AA2E7-74E8-490D-B337-3EDBE6B3DED8}">
      <dgm:prSet/>
      <dgm:spPr/>
      <dgm:t>
        <a:bodyPr/>
        <a:lstStyle/>
        <a:p>
          <a:endParaRPr lang="es-EC"/>
        </a:p>
      </dgm:t>
    </dgm:pt>
    <dgm:pt modelId="{CDA77501-0E26-4868-8527-8641F1BEEECB}">
      <dgm:prSet phldrT="[Texto]"/>
      <dgm:spPr/>
      <dgm:t>
        <a:bodyPr/>
        <a:lstStyle/>
        <a:p>
          <a:r>
            <a:rPr lang="es-EC" dirty="0" smtClean="0"/>
            <a:t>Posible solución: </a:t>
          </a:r>
          <a:r>
            <a:rPr lang="es-EC" b="1" dirty="0" err="1" smtClean="0"/>
            <a:t>AuxiliaMe</a:t>
          </a:r>
          <a:r>
            <a:rPr lang="es-EC" b="1" dirty="0" smtClean="0"/>
            <a:t>.</a:t>
          </a:r>
          <a:endParaRPr lang="es-EC" b="1" dirty="0"/>
        </a:p>
      </dgm:t>
    </dgm:pt>
    <dgm:pt modelId="{8F4F8264-606D-411D-A623-3859FBC0232B}" type="parTrans" cxnId="{3801CE39-0CF0-429E-9BBF-2C3B7BFF4385}">
      <dgm:prSet/>
      <dgm:spPr/>
      <dgm:t>
        <a:bodyPr/>
        <a:lstStyle/>
        <a:p>
          <a:endParaRPr lang="es-EC"/>
        </a:p>
      </dgm:t>
    </dgm:pt>
    <dgm:pt modelId="{910C1F8B-4E04-4F28-93F9-385A027D4CEA}" type="sibTrans" cxnId="{3801CE39-0CF0-429E-9BBF-2C3B7BFF4385}">
      <dgm:prSet/>
      <dgm:spPr/>
      <dgm:t>
        <a:bodyPr/>
        <a:lstStyle/>
        <a:p>
          <a:endParaRPr lang="es-EC"/>
        </a:p>
      </dgm:t>
    </dgm:pt>
    <dgm:pt modelId="{E49A8B91-46E3-458B-B63E-49AE21159607}" type="pres">
      <dgm:prSet presAssocID="{32185714-FBA6-4CCE-A384-28D74EB3E742}" presName="Name0" presStyleCnt="0">
        <dgm:presLayoutVars>
          <dgm:dir/>
          <dgm:resizeHandles val="exact"/>
        </dgm:presLayoutVars>
      </dgm:prSet>
      <dgm:spPr/>
    </dgm:pt>
    <dgm:pt modelId="{A33ABABF-9067-450D-81E0-9D4195CEE1F4}" type="pres">
      <dgm:prSet presAssocID="{32185714-FBA6-4CCE-A384-28D74EB3E742}" presName="bkgdShp" presStyleLbl="alignAccFollowNode1" presStyleIdx="0" presStyleCnt="1" custLinFactNeighborX="-24423" custLinFactNeighborY="363"/>
      <dgm:spPr/>
    </dgm:pt>
    <dgm:pt modelId="{853507D7-063F-4431-8DF5-588489B509A0}" type="pres">
      <dgm:prSet presAssocID="{32185714-FBA6-4CCE-A384-28D74EB3E742}" presName="linComp" presStyleCnt="0"/>
      <dgm:spPr/>
    </dgm:pt>
    <dgm:pt modelId="{346D394F-5E91-44DA-AD03-E492C5809599}" type="pres">
      <dgm:prSet presAssocID="{751DFA93-0C10-419F-A216-98B54821A6C7}" presName="compNode" presStyleCnt="0"/>
      <dgm:spPr/>
    </dgm:pt>
    <dgm:pt modelId="{D7E32150-D612-42A1-8E07-4E1E72C2253E}" type="pres">
      <dgm:prSet presAssocID="{751DFA93-0C10-419F-A216-98B54821A6C7}" presName="node" presStyleLbl="node1" presStyleIdx="0" presStyleCnt="3">
        <dgm:presLayoutVars>
          <dgm:bulletEnabled val="1"/>
        </dgm:presLayoutVars>
      </dgm:prSet>
      <dgm:spPr/>
      <dgm:t>
        <a:bodyPr/>
        <a:lstStyle/>
        <a:p>
          <a:endParaRPr lang="es-EC"/>
        </a:p>
      </dgm:t>
    </dgm:pt>
    <dgm:pt modelId="{94789B88-65AF-4EB1-9EE1-687BFDF13C95}" type="pres">
      <dgm:prSet presAssocID="{751DFA93-0C10-419F-A216-98B54821A6C7}" presName="invisiNode" presStyleLbl="node1" presStyleIdx="0" presStyleCnt="3"/>
      <dgm:spPr/>
    </dgm:pt>
    <dgm:pt modelId="{DFA68EF8-5B1A-485C-8496-1E09F77F369B}" type="pres">
      <dgm:prSet presAssocID="{751DFA93-0C10-419F-A216-98B54821A6C7}" presName="imagNode"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pt>
    <dgm:pt modelId="{CDC10D57-D4CB-431C-9EC5-0F36DB807EC5}" type="pres">
      <dgm:prSet presAssocID="{965F3F4B-22C4-414E-907E-F02787EF86BD}" presName="sibTrans" presStyleLbl="sibTrans2D1" presStyleIdx="0" presStyleCnt="0"/>
      <dgm:spPr/>
      <dgm:t>
        <a:bodyPr/>
        <a:lstStyle/>
        <a:p>
          <a:endParaRPr lang="es-EC"/>
        </a:p>
      </dgm:t>
    </dgm:pt>
    <dgm:pt modelId="{D4B8B77F-9EBC-448F-BD18-AE0BE4AEE834}" type="pres">
      <dgm:prSet presAssocID="{B65CE08D-C08F-4579-B533-3E4C02EEBE00}" presName="compNode" presStyleCnt="0"/>
      <dgm:spPr/>
    </dgm:pt>
    <dgm:pt modelId="{06A637D8-AACC-4C91-AAD3-4AF9A8599210}" type="pres">
      <dgm:prSet presAssocID="{B65CE08D-C08F-4579-B533-3E4C02EEBE00}" presName="node" presStyleLbl="node1" presStyleIdx="1" presStyleCnt="3">
        <dgm:presLayoutVars>
          <dgm:bulletEnabled val="1"/>
        </dgm:presLayoutVars>
      </dgm:prSet>
      <dgm:spPr/>
      <dgm:t>
        <a:bodyPr/>
        <a:lstStyle/>
        <a:p>
          <a:endParaRPr lang="es-EC"/>
        </a:p>
      </dgm:t>
    </dgm:pt>
    <dgm:pt modelId="{7D2042B5-C68B-4F6E-9F93-C10C074F4E62}" type="pres">
      <dgm:prSet presAssocID="{B65CE08D-C08F-4579-B533-3E4C02EEBE00}" presName="invisiNode" presStyleLbl="node1" presStyleIdx="1" presStyleCnt="3"/>
      <dgm:spPr/>
    </dgm:pt>
    <dgm:pt modelId="{B15884C8-38D3-41C0-9E2B-F9E483DB611B}" type="pres">
      <dgm:prSet presAssocID="{B65CE08D-C08F-4579-B533-3E4C02EEBE00}" presName="imagNode"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l="-5000" r="-5000"/>
          </a:stretch>
        </a:blipFill>
      </dgm:spPr>
    </dgm:pt>
    <dgm:pt modelId="{B6CB382C-462A-4DD2-BB93-4B7FD7924031}" type="pres">
      <dgm:prSet presAssocID="{87C09A6C-69E3-497D-9FC4-AC1E05A09CD4}" presName="sibTrans" presStyleLbl="sibTrans2D1" presStyleIdx="0" presStyleCnt="0"/>
      <dgm:spPr/>
      <dgm:t>
        <a:bodyPr/>
        <a:lstStyle/>
        <a:p>
          <a:endParaRPr lang="es-EC"/>
        </a:p>
      </dgm:t>
    </dgm:pt>
    <dgm:pt modelId="{B4B09CC1-8903-4864-BCBF-FCE92DEE6163}" type="pres">
      <dgm:prSet presAssocID="{CDA77501-0E26-4868-8527-8641F1BEEECB}" presName="compNode" presStyleCnt="0"/>
      <dgm:spPr/>
    </dgm:pt>
    <dgm:pt modelId="{F7C91EC8-4755-4EFC-8121-8237BCDC3785}" type="pres">
      <dgm:prSet presAssocID="{CDA77501-0E26-4868-8527-8641F1BEEECB}" presName="node" presStyleLbl="node1" presStyleIdx="2" presStyleCnt="3">
        <dgm:presLayoutVars>
          <dgm:bulletEnabled val="1"/>
        </dgm:presLayoutVars>
      </dgm:prSet>
      <dgm:spPr/>
      <dgm:t>
        <a:bodyPr/>
        <a:lstStyle/>
        <a:p>
          <a:endParaRPr lang="es-EC"/>
        </a:p>
      </dgm:t>
    </dgm:pt>
    <dgm:pt modelId="{19C19AAD-6E80-4B99-95E0-5D44A249FA8A}" type="pres">
      <dgm:prSet presAssocID="{CDA77501-0E26-4868-8527-8641F1BEEECB}" presName="invisiNode" presStyleLbl="node1" presStyleIdx="2" presStyleCnt="3"/>
      <dgm:spPr/>
    </dgm:pt>
    <dgm:pt modelId="{44EE6A72-BF8B-46A8-8F4F-556D02174920}" type="pres">
      <dgm:prSet presAssocID="{CDA77501-0E26-4868-8527-8641F1BEEECB}" presName="imagNode"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t="-17000" b="-17000"/>
          </a:stretch>
        </a:blipFill>
      </dgm:spPr>
    </dgm:pt>
  </dgm:ptLst>
  <dgm:cxnLst>
    <dgm:cxn modelId="{C7554E88-173D-474E-B63F-570308615F62}" type="presOf" srcId="{965F3F4B-22C4-414E-907E-F02787EF86BD}" destId="{CDC10D57-D4CB-431C-9EC5-0F36DB807EC5}" srcOrd="0" destOrd="0" presId="urn:microsoft.com/office/officeart/2005/8/layout/pList2"/>
    <dgm:cxn modelId="{13FFA37F-41BB-4AB3-9058-5A3EEA18D2FC}" type="presOf" srcId="{CDA77501-0E26-4868-8527-8641F1BEEECB}" destId="{F7C91EC8-4755-4EFC-8121-8237BCDC3785}" srcOrd="0" destOrd="0" presId="urn:microsoft.com/office/officeart/2005/8/layout/pList2"/>
    <dgm:cxn modelId="{569AA2E7-74E8-490D-B337-3EDBE6B3DED8}" srcId="{32185714-FBA6-4CCE-A384-28D74EB3E742}" destId="{B65CE08D-C08F-4579-B533-3E4C02EEBE00}" srcOrd="1" destOrd="0" parTransId="{19D78831-7A53-44E7-82CA-69028E5E05FC}" sibTransId="{87C09A6C-69E3-497D-9FC4-AC1E05A09CD4}"/>
    <dgm:cxn modelId="{562383D2-8436-4E35-B22C-DE73F4C5CD15}" type="presOf" srcId="{751DFA93-0C10-419F-A216-98B54821A6C7}" destId="{D7E32150-D612-42A1-8E07-4E1E72C2253E}" srcOrd="0" destOrd="0" presId="urn:microsoft.com/office/officeart/2005/8/layout/pList2"/>
    <dgm:cxn modelId="{3801CE39-0CF0-429E-9BBF-2C3B7BFF4385}" srcId="{32185714-FBA6-4CCE-A384-28D74EB3E742}" destId="{CDA77501-0E26-4868-8527-8641F1BEEECB}" srcOrd="2" destOrd="0" parTransId="{8F4F8264-606D-411D-A623-3859FBC0232B}" sibTransId="{910C1F8B-4E04-4F28-93F9-385A027D4CEA}"/>
    <dgm:cxn modelId="{6A841903-B667-4156-9642-924E27EA09BB}" type="presOf" srcId="{32185714-FBA6-4CCE-A384-28D74EB3E742}" destId="{E49A8B91-46E3-458B-B63E-49AE21159607}" srcOrd="0" destOrd="0" presId="urn:microsoft.com/office/officeart/2005/8/layout/pList2"/>
    <dgm:cxn modelId="{830A8951-D81D-439B-B559-5139C4402E67}" type="presOf" srcId="{B65CE08D-C08F-4579-B533-3E4C02EEBE00}" destId="{06A637D8-AACC-4C91-AAD3-4AF9A8599210}" srcOrd="0" destOrd="0" presId="urn:microsoft.com/office/officeart/2005/8/layout/pList2"/>
    <dgm:cxn modelId="{67E67E86-6460-40DB-B264-D2F76476C353}" type="presOf" srcId="{87C09A6C-69E3-497D-9FC4-AC1E05A09CD4}" destId="{B6CB382C-462A-4DD2-BB93-4B7FD7924031}" srcOrd="0" destOrd="0" presId="urn:microsoft.com/office/officeart/2005/8/layout/pList2"/>
    <dgm:cxn modelId="{A262C562-DDBF-4BAC-9156-0B8F47EDD336}" srcId="{32185714-FBA6-4CCE-A384-28D74EB3E742}" destId="{751DFA93-0C10-419F-A216-98B54821A6C7}" srcOrd="0" destOrd="0" parTransId="{3549E6C3-FF17-493C-AD05-A7CEF884450A}" sibTransId="{965F3F4B-22C4-414E-907E-F02787EF86BD}"/>
    <dgm:cxn modelId="{B4997779-5442-4EA6-85E4-37BB489AF9D0}" type="presParOf" srcId="{E49A8B91-46E3-458B-B63E-49AE21159607}" destId="{A33ABABF-9067-450D-81E0-9D4195CEE1F4}" srcOrd="0" destOrd="0" presId="urn:microsoft.com/office/officeart/2005/8/layout/pList2"/>
    <dgm:cxn modelId="{E4B7295C-A541-44A4-91F0-EB60EBA742B0}" type="presParOf" srcId="{E49A8B91-46E3-458B-B63E-49AE21159607}" destId="{853507D7-063F-4431-8DF5-588489B509A0}" srcOrd="1" destOrd="0" presId="urn:microsoft.com/office/officeart/2005/8/layout/pList2"/>
    <dgm:cxn modelId="{5C85907A-0F23-46B0-8B84-C687D3E8E9EB}" type="presParOf" srcId="{853507D7-063F-4431-8DF5-588489B509A0}" destId="{346D394F-5E91-44DA-AD03-E492C5809599}" srcOrd="0" destOrd="0" presId="urn:microsoft.com/office/officeart/2005/8/layout/pList2"/>
    <dgm:cxn modelId="{6CA6C2C9-8FBF-4C5A-93BE-6A4B679C9D8D}" type="presParOf" srcId="{346D394F-5E91-44DA-AD03-E492C5809599}" destId="{D7E32150-D612-42A1-8E07-4E1E72C2253E}" srcOrd="0" destOrd="0" presId="urn:microsoft.com/office/officeart/2005/8/layout/pList2"/>
    <dgm:cxn modelId="{FBF2E177-FA40-47AF-8D02-9FACC399AB94}" type="presParOf" srcId="{346D394F-5E91-44DA-AD03-E492C5809599}" destId="{94789B88-65AF-4EB1-9EE1-687BFDF13C95}" srcOrd="1" destOrd="0" presId="urn:microsoft.com/office/officeart/2005/8/layout/pList2"/>
    <dgm:cxn modelId="{8A0568D3-AEB8-4874-8229-6E6534100B8C}" type="presParOf" srcId="{346D394F-5E91-44DA-AD03-E492C5809599}" destId="{DFA68EF8-5B1A-485C-8496-1E09F77F369B}" srcOrd="2" destOrd="0" presId="urn:microsoft.com/office/officeart/2005/8/layout/pList2"/>
    <dgm:cxn modelId="{7C5B08B8-25A2-4176-8761-CD39041B315D}" type="presParOf" srcId="{853507D7-063F-4431-8DF5-588489B509A0}" destId="{CDC10D57-D4CB-431C-9EC5-0F36DB807EC5}" srcOrd="1" destOrd="0" presId="urn:microsoft.com/office/officeart/2005/8/layout/pList2"/>
    <dgm:cxn modelId="{1B30CDEC-A6FA-4164-A88F-17795948CC8D}" type="presParOf" srcId="{853507D7-063F-4431-8DF5-588489B509A0}" destId="{D4B8B77F-9EBC-448F-BD18-AE0BE4AEE834}" srcOrd="2" destOrd="0" presId="urn:microsoft.com/office/officeart/2005/8/layout/pList2"/>
    <dgm:cxn modelId="{A31DBA27-6008-434E-984A-7FF42BA2D7F3}" type="presParOf" srcId="{D4B8B77F-9EBC-448F-BD18-AE0BE4AEE834}" destId="{06A637D8-AACC-4C91-AAD3-4AF9A8599210}" srcOrd="0" destOrd="0" presId="urn:microsoft.com/office/officeart/2005/8/layout/pList2"/>
    <dgm:cxn modelId="{D9C94267-A3AB-4B98-B953-2F656E0F9137}" type="presParOf" srcId="{D4B8B77F-9EBC-448F-BD18-AE0BE4AEE834}" destId="{7D2042B5-C68B-4F6E-9F93-C10C074F4E62}" srcOrd="1" destOrd="0" presId="urn:microsoft.com/office/officeart/2005/8/layout/pList2"/>
    <dgm:cxn modelId="{64D65D89-50A3-4A38-9E7C-3CA660C8DB3C}" type="presParOf" srcId="{D4B8B77F-9EBC-448F-BD18-AE0BE4AEE834}" destId="{B15884C8-38D3-41C0-9E2B-F9E483DB611B}" srcOrd="2" destOrd="0" presId="urn:microsoft.com/office/officeart/2005/8/layout/pList2"/>
    <dgm:cxn modelId="{1BEB3F8E-89A5-414B-9F19-653E1671E6AD}" type="presParOf" srcId="{853507D7-063F-4431-8DF5-588489B509A0}" destId="{B6CB382C-462A-4DD2-BB93-4B7FD7924031}" srcOrd="3" destOrd="0" presId="urn:microsoft.com/office/officeart/2005/8/layout/pList2"/>
    <dgm:cxn modelId="{C9148A21-2ACA-43DA-B18B-C83CDCFD174E}" type="presParOf" srcId="{853507D7-063F-4431-8DF5-588489B509A0}" destId="{B4B09CC1-8903-4864-BCBF-FCE92DEE6163}" srcOrd="4" destOrd="0" presId="urn:microsoft.com/office/officeart/2005/8/layout/pList2"/>
    <dgm:cxn modelId="{5C8A08F4-95A2-4F12-B940-9540D6B9D740}" type="presParOf" srcId="{B4B09CC1-8903-4864-BCBF-FCE92DEE6163}" destId="{F7C91EC8-4755-4EFC-8121-8237BCDC3785}" srcOrd="0" destOrd="0" presId="urn:microsoft.com/office/officeart/2005/8/layout/pList2"/>
    <dgm:cxn modelId="{822BC3A1-1CB5-4CBC-B323-59DCB92358AA}" type="presParOf" srcId="{B4B09CC1-8903-4864-BCBF-FCE92DEE6163}" destId="{19C19AAD-6E80-4B99-95E0-5D44A249FA8A}" srcOrd="1" destOrd="0" presId="urn:microsoft.com/office/officeart/2005/8/layout/pList2"/>
    <dgm:cxn modelId="{6C4A3FC9-1E19-4FE2-9B7C-A7F7FEB5F6E6}" type="presParOf" srcId="{B4B09CC1-8903-4864-BCBF-FCE92DEE6163}" destId="{44EE6A72-BF8B-46A8-8F4F-556D02174920}"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EA9E6C-0AB8-4BDA-81C8-5B569E9E84EC}" type="doc">
      <dgm:prSet loTypeId="urn:microsoft.com/office/officeart/2005/8/layout/process1" loCatId="process" qsTypeId="urn:microsoft.com/office/officeart/2005/8/quickstyle/simple1" qsCatId="simple" csTypeId="urn:microsoft.com/office/officeart/2005/8/colors/accent3_1" csCatId="accent3" phldr="1"/>
      <dgm:spPr/>
    </dgm:pt>
    <dgm:pt modelId="{970E73B9-A02D-4972-BAAB-2D5CAF3648F2}">
      <dgm:prSet phldrT="[Texto]" custT="1"/>
      <dgm:spPr/>
      <dgm:t>
        <a:bodyPr/>
        <a:lstStyle/>
        <a:p>
          <a:r>
            <a:rPr lang="es-ES" sz="1600" dirty="0" smtClean="0">
              <a:latin typeface="Arial" panose="020B0604020202020204" pitchFamily="34" charset="0"/>
              <a:cs typeface="Arial" panose="020B0604020202020204" pitchFamily="34" charset="0"/>
            </a:rPr>
            <a:t>Análisis	</a:t>
          </a:r>
          <a:endParaRPr lang="es-ES" sz="1600" dirty="0">
            <a:latin typeface="Arial" panose="020B0604020202020204" pitchFamily="34" charset="0"/>
            <a:cs typeface="Arial" panose="020B0604020202020204" pitchFamily="34" charset="0"/>
          </a:endParaRPr>
        </a:p>
      </dgm:t>
    </dgm:pt>
    <dgm:pt modelId="{98C78E39-97F5-48A0-A1E4-5401361C5345}" type="parTrans" cxnId="{9A1932DB-646D-455D-9A44-7C1E9C79B680}">
      <dgm:prSet/>
      <dgm:spPr/>
      <dgm:t>
        <a:bodyPr/>
        <a:lstStyle/>
        <a:p>
          <a:endParaRPr lang="es-ES"/>
        </a:p>
      </dgm:t>
    </dgm:pt>
    <dgm:pt modelId="{4334A569-74E5-4CCC-BCC4-B725E486A515}" type="sibTrans" cxnId="{9A1932DB-646D-455D-9A44-7C1E9C79B680}">
      <dgm:prSet>
        <dgm:style>
          <a:lnRef idx="1">
            <a:schemeClr val="accent1"/>
          </a:lnRef>
          <a:fillRef idx="3">
            <a:schemeClr val="accent1"/>
          </a:fillRef>
          <a:effectRef idx="2">
            <a:schemeClr val="accent1"/>
          </a:effectRef>
          <a:fontRef idx="minor">
            <a:schemeClr val="lt1"/>
          </a:fontRef>
        </dgm:style>
      </dgm:prSet>
      <dgm:spPr/>
      <dgm:t>
        <a:bodyPr/>
        <a:lstStyle/>
        <a:p>
          <a:endParaRPr lang="es-ES"/>
        </a:p>
      </dgm:t>
    </dgm:pt>
    <dgm:pt modelId="{6299D9EE-884D-41B7-9A24-BDB159593AC1}">
      <dgm:prSet phldrT="[Texto]" custT="1"/>
      <dgm:spPr/>
      <dgm:t>
        <a:bodyPr/>
        <a:lstStyle/>
        <a:p>
          <a:r>
            <a:rPr lang="es-ES" sz="1600" dirty="0" smtClean="0">
              <a:latin typeface="Arial" panose="020B0604020202020204" pitchFamily="34" charset="0"/>
              <a:cs typeface="Arial" panose="020B0604020202020204" pitchFamily="34" charset="0"/>
            </a:rPr>
            <a:t>Implementación</a:t>
          </a:r>
          <a:endParaRPr lang="es-ES" sz="1600" dirty="0">
            <a:latin typeface="Arial" panose="020B0604020202020204" pitchFamily="34" charset="0"/>
            <a:cs typeface="Arial" panose="020B0604020202020204" pitchFamily="34" charset="0"/>
          </a:endParaRPr>
        </a:p>
      </dgm:t>
    </dgm:pt>
    <dgm:pt modelId="{B4D938D6-2A38-416C-BB9B-4A9C25024162}" type="parTrans" cxnId="{203F979B-D751-4F7A-8EA7-021CF782E3F1}">
      <dgm:prSet/>
      <dgm:spPr/>
      <dgm:t>
        <a:bodyPr/>
        <a:lstStyle/>
        <a:p>
          <a:endParaRPr lang="es-ES"/>
        </a:p>
      </dgm:t>
    </dgm:pt>
    <dgm:pt modelId="{75158C5D-1644-4D9E-9392-F19259968A32}" type="sibTrans" cxnId="{203F979B-D751-4F7A-8EA7-021CF782E3F1}">
      <dgm:prSet>
        <dgm:style>
          <a:lnRef idx="1">
            <a:schemeClr val="accent1"/>
          </a:lnRef>
          <a:fillRef idx="3">
            <a:schemeClr val="accent1"/>
          </a:fillRef>
          <a:effectRef idx="2">
            <a:schemeClr val="accent1"/>
          </a:effectRef>
          <a:fontRef idx="minor">
            <a:schemeClr val="lt1"/>
          </a:fontRef>
        </dgm:style>
      </dgm:prSet>
      <dgm:spPr/>
      <dgm:t>
        <a:bodyPr/>
        <a:lstStyle/>
        <a:p>
          <a:endParaRPr lang="es-ES"/>
        </a:p>
      </dgm:t>
    </dgm:pt>
    <dgm:pt modelId="{5DFA2ECA-D2E2-4DF3-8C20-CCEC106B8D58}">
      <dgm:prSet phldrT="[Texto]" custT="1"/>
      <dgm:spPr/>
      <dgm:t>
        <a:bodyPr/>
        <a:lstStyle/>
        <a:p>
          <a:r>
            <a:rPr lang="es-ES" sz="1600" dirty="0" smtClean="0">
              <a:latin typeface="Arial" panose="020B0604020202020204" pitchFamily="34" charset="0"/>
              <a:cs typeface="Arial" panose="020B0604020202020204" pitchFamily="34" charset="0"/>
            </a:rPr>
            <a:t>Evaluación</a:t>
          </a:r>
          <a:endParaRPr lang="es-ES" sz="1600" dirty="0">
            <a:latin typeface="Arial" panose="020B0604020202020204" pitchFamily="34" charset="0"/>
            <a:cs typeface="Arial" panose="020B0604020202020204" pitchFamily="34" charset="0"/>
          </a:endParaRPr>
        </a:p>
      </dgm:t>
    </dgm:pt>
    <dgm:pt modelId="{C9273E4C-F078-4DBE-A678-ACC169E00780}" type="parTrans" cxnId="{1EAE4D93-E74D-437C-89FA-4A5026398A85}">
      <dgm:prSet/>
      <dgm:spPr/>
      <dgm:t>
        <a:bodyPr/>
        <a:lstStyle/>
        <a:p>
          <a:endParaRPr lang="es-ES"/>
        </a:p>
      </dgm:t>
    </dgm:pt>
    <dgm:pt modelId="{B7836151-93D4-42B9-B698-FC41BB6778D3}" type="sibTrans" cxnId="{1EAE4D93-E74D-437C-89FA-4A5026398A85}">
      <dgm:prSet/>
      <dgm:spPr/>
      <dgm:t>
        <a:bodyPr/>
        <a:lstStyle/>
        <a:p>
          <a:endParaRPr lang="es-ES"/>
        </a:p>
      </dgm:t>
    </dgm:pt>
    <dgm:pt modelId="{E0417B1C-3DA8-4ACC-9767-6C7DE59FC129}">
      <dgm:prSet phldrT="[Texto]" custT="1"/>
      <dgm:spPr/>
      <dgm:t>
        <a:bodyPr/>
        <a:lstStyle/>
        <a:p>
          <a:r>
            <a:rPr lang="es-ES" sz="1600" dirty="0" smtClean="0">
              <a:latin typeface="Arial" panose="020B0604020202020204" pitchFamily="34" charset="0"/>
              <a:cs typeface="Arial" panose="020B0604020202020204" pitchFamily="34" charset="0"/>
            </a:rPr>
            <a:t>Diseño</a:t>
          </a:r>
          <a:endParaRPr lang="es-ES" sz="1600" dirty="0">
            <a:latin typeface="Arial" panose="020B0604020202020204" pitchFamily="34" charset="0"/>
            <a:cs typeface="Arial" panose="020B0604020202020204" pitchFamily="34" charset="0"/>
          </a:endParaRPr>
        </a:p>
      </dgm:t>
    </dgm:pt>
    <dgm:pt modelId="{8CB0C0F7-AD80-40B4-91B1-6BB2A95D3A78}" type="parTrans" cxnId="{5CB256D3-6B6D-4E9B-B1EA-BA7FBF624CEF}">
      <dgm:prSet/>
      <dgm:spPr/>
      <dgm:t>
        <a:bodyPr/>
        <a:lstStyle/>
        <a:p>
          <a:endParaRPr lang="es-ES"/>
        </a:p>
      </dgm:t>
    </dgm:pt>
    <dgm:pt modelId="{65E84A4F-CFDD-408E-944E-D18A29C72E67}" type="sibTrans" cxnId="{5CB256D3-6B6D-4E9B-B1EA-BA7FBF624CEF}">
      <dgm:prSet>
        <dgm:style>
          <a:lnRef idx="1">
            <a:schemeClr val="accent1"/>
          </a:lnRef>
          <a:fillRef idx="3">
            <a:schemeClr val="accent1"/>
          </a:fillRef>
          <a:effectRef idx="2">
            <a:schemeClr val="accent1"/>
          </a:effectRef>
          <a:fontRef idx="minor">
            <a:schemeClr val="lt1"/>
          </a:fontRef>
        </dgm:style>
      </dgm:prSet>
      <dgm:spPr/>
      <dgm:t>
        <a:bodyPr/>
        <a:lstStyle/>
        <a:p>
          <a:endParaRPr lang="es-ES"/>
        </a:p>
      </dgm:t>
    </dgm:pt>
    <dgm:pt modelId="{3D1D72B7-3885-446C-912B-DCA436A39C46}" type="pres">
      <dgm:prSet presAssocID="{F0EA9E6C-0AB8-4BDA-81C8-5B569E9E84EC}" presName="Name0" presStyleCnt="0">
        <dgm:presLayoutVars>
          <dgm:dir/>
          <dgm:resizeHandles val="exact"/>
        </dgm:presLayoutVars>
      </dgm:prSet>
      <dgm:spPr/>
    </dgm:pt>
    <dgm:pt modelId="{93CF0E12-BBC4-4206-A7BA-FA0BF14A52A5}" type="pres">
      <dgm:prSet presAssocID="{970E73B9-A02D-4972-BAAB-2D5CAF3648F2}" presName="node" presStyleLbl="node1" presStyleIdx="0" presStyleCnt="4" custScaleX="120265">
        <dgm:presLayoutVars>
          <dgm:bulletEnabled val="1"/>
        </dgm:presLayoutVars>
      </dgm:prSet>
      <dgm:spPr/>
      <dgm:t>
        <a:bodyPr/>
        <a:lstStyle/>
        <a:p>
          <a:endParaRPr lang="es-ES"/>
        </a:p>
      </dgm:t>
    </dgm:pt>
    <dgm:pt modelId="{DBDF758E-E7B7-4115-B91D-7B01486B1FB0}" type="pres">
      <dgm:prSet presAssocID="{4334A569-74E5-4CCC-BCC4-B725E486A515}" presName="sibTrans" presStyleLbl="sibTrans2D1" presStyleIdx="0" presStyleCnt="3"/>
      <dgm:spPr/>
      <dgm:t>
        <a:bodyPr/>
        <a:lstStyle/>
        <a:p>
          <a:endParaRPr lang="es-ES"/>
        </a:p>
      </dgm:t>
    </dgm:pt>
    <dgm:pt modelId="{ABC7B4F7-6388-47FE-8440-0CEE342B4682}" type="pres">
      <dgm:prSet presAssocID="{4334A569-74E5-4CCC-BCC4-B725E486A515}" presName="connectorText" presStyleLbl="sibTrans2D1" presStyleIdx="0" presStyleCnt="3"/>
      <dgm:spPr/>
      <dgm:t>
        <a:bodyPr/>
        <a:lstStyle/>
        <a:p>
          <a:endParaRPr lang="es-ES"/>
        </a:p>
      </dgm:t>
    </dgm:pt>
    <dgm:pt modelId="{E224BDA8-EF88-4402-B3B4-11B4ECE9C96A}" type="pres">
      <dgm:prSet presAssocID="{E0417B1C-3DA8-4ACC-9767-6C7DE59FC129}" presName="node" presStyleLbl="node1" presStyleIdx="1" presStyleCnt="4">
        <dgm:presLayoutVars>
          <dgm:bulletEnabled val="1"/>
        </dgm:presLayoutVars>
      </dgm:prSet>
      <dgm:spPr/>
      <dgm:t>
        <a:bodyPr/>
        <a:lstStyle/>
        <a:p>
          <a:endParaRPr lang="es-ES"/>
        </a:p>
      </dgm:t>
    </dgm:pt>
    <dgm:pt modelId="{CA89624E-5875-41AC-A024-93BE55859658}" type="pres">
      <dgm:prSet presAssocID="{65E84A4F-CFDD-408E-944E-D18A29C72E67}" presName="sibTrans" presStyleLbl="sibTrans2D1" presStyleIdx="1" presStyleCnt="3"/>
      <dgm:spPr/>
      <dgm:t>
        <a:bodyPr/>
        <a:lstStyle/>
        <a:p>
          <a:endParaRPr lang="es-ES"/>
        </a:p>
      </dgm:t>
    </dgm:pt>
    <dgm:pt modelId="{D055AD57-2A06-4BE2-B3A1-0E46AEC9AFF4}" type="pres">
      <dgm:prSet presAssocID="{65E84A4F-CFDD-408E-944E-D18A29C72E67}" presName="connectorText" presStyleLbl="sibTrans2D1" presStyleIdx="1" presStyleCnt="3"/>
      <dgm:spPr/>
      <dgm:t>
        <a:bodyPr/>
        <a:lstStyle/>
        <a:p>
          <a:endParaRPr lang="es-ES"/>
        </a:p>
      </dgm:t>
    </dgm:pt>
    <dgm:pt modelId="{0FB33E7F-7BF2-42A5-A601-BE04AE3F2E69}" type="pres">
      <dgm:prSet presAssocID="{6299D9EE-884D-41B7-9A24-BDB159593AC1}" presName="node" presStyleLbl="node1" presStyleIdx="2" presStyleCnt="4" custScaleX="133889">
        <dgm:presLayoutVars>
          <dgm:bulletEnabled val="1"/>
        </dgm:presLayoutVars>
      </dgm:prSet>
      <dgm:spPr/>
      <dgm:t>
        <a:bodyPr/>
        <a:lstStyle/>
        <a:p>
          <a:endParaRPr lang="es-ES"/>
        </a:p>
      </dgm:t>
    </dgm:pt>
    <dgm:pt modelId="{5BAE9646-3C54-4087-8FDE-AF2018FC206D}" type="pres">
      <dgm:prSet presAssocID="{75158C5D-1644-4D9E-9392-F19259968A32}" presName="sibTrans" presStyleLbl="sibTrans2D1" presStyleIdx="2" presStyleCnt="3"/>
      <dgm:spPr/>
      <dgm:t>
        <a:bodyPr/>
        <a:lstStyle/>
        <a:p>
          <a:endParaRPr lang="es-ES"/>
        </a:p>
      </dgm:t>
    </dgm:pt>
    <dgm:pt modelId="{3C05278C-FA07-4D34-BA9D-55FDE2061CDD}" type="pres">
      <dgm:prSet presAssocID="{75158C5D-1644-4D9E-9392-F19259968A32}" presName="connectorText" presStyleLbl="sibTrans2D1" presStyleIdx="2" presStyleCnt="3"/>
      <dgm:spPr/>
      <dgm:t>
        <a:bodyPr/>
        <a:lstStyle/>
        <a:p>
          <a:endParaRPr lang="es-ES"/>
        </a:p>
      </dgm:t>
    </dgm:pt>
    <dgm:pt modelId="{8FC991B2-C783-403A-9A8D-C0BE1D447401}" type="pres">
      <dgm:prSet presAssocID="{5DFA2ECA-D2E2-4DF3-8C20-CCEC106B8D58}" presName="node" presStyleLbl="node1" presStyleIdx="3" presStyleCnt="4">
        <dgm:presLayoutVars>
          <dgm:bulletEnabled val="1"/>
        </dgm:presLayoutVars>
      </dgm:prSet>
      <dgm:spPr/>
      <dgm:t>
        <a:bodyPr/>
        <a:lstStyle/>
        <a:p>
          <a:endParaRPr lang="es-ES"/>
        </a:p>
      </dgm:t>
    </dgm:pt>
  </dgm:ptLst>
  <dgm:cxnLst>
    <dgm:cxn modelId="{53C5D15C-37DB-4042-9106-11E9F9426121}" type="presOf" srcId="{F0EA9E6C-0AB8-4BDA-81C8-5B569E9E84EC}" destId="{3D1D72B7-3885-446C-912B-DCA436A39C46}" srcOrd="0" destOrd="0" presId="urn:microsoft.com/office/officeart/2005/8/layout/process1"/>
    <dgm:cxn modelId="{5CB256D3-6B6D-4E9B-B1EA-BA7FBF624CEF}" srcId="{F0EA9E6C-0AB8-4BDA-81C8-5B569E9E84EC}" destId="{E0417B1C-3DA8-4ACC-9767-6C7DE59FC129}" srcOrd="1" destOrd="0" parTransId="{8CB0C0F7-AD80-40B4-91B1-6BB2A95D3A78}" sibTransId="{65E84A4F-CFDD-408E-944E-D18A29C72E67}"/>
    <dgm:cxn modelId="{87E0FF5A-1F4F-4C65-A044-9B30C74B8535}" type="presOf" srcId="{5DFA2ECA-D2E2-4DF3-8C20-CCEC106B8D58}" destId="{8FC991B2-C783-403A-9A8D-C0BE1D447401}" srcOrd="0" destOrd="0" presId="urn:microsoft.com/office/officeart/2005/8/layout/process1"/>
    <dgm:cxn modelId="{E0A63058-9B27-4E53-8530-B6BD8F2FBB88}" type="presOf" srcId="{75158C5D-1644-4D9E-9392-F19259968A32}" destId="{3C05278C-FA07-4D34-BA9D-55FDE2061CDD}" srcOrd="1" destOrd="0" presId="urn:microsoft.com/office/officeart/2005/8/layout/process1"/>
    <dgm:cxn modelId="{1EAE4D93-E74D-437C-89FA-4A5026398A85}" srcId="{F0EA9E6C-0AB8-4BDA-81C8-5B569E9E84EC}" destId="{5DFA2ECA-D2E2-4DF3-8C20-CCEC106B8D58}" srcOrd="3" destOrd="0" parTransId="{C9273E4C-F078-4DBE-A678-ACC169E00780}" sibTransId="{B7836151-93D4-42B9-B698-FC41BB6778D3}"/>
    <dgm:cxn modelId="{B88A68DD-1141-4C8D-8F80-6EB204E277A5}" type="presOf" srcId="{970E73B9-A02D-4972-BAAB-2D5CAF3648F2}" destId="{93CF0E12-BBC4-4206-A7BA-FA0BF14A52A5}" srcOrd="0" destOrd="0" presId="urn:microsoft.com/office/officeart/2005/8/layout/process1"/>
    <dgm:cxn modelId="{692A2685-066C-4D0A-B979-0E8AEF49682B}" type="presOf" srcId="{4334A569-74E5-4CCC-BCC4-B725E486A515}" destId="{ABC7B4F7-6388-47FE-8440-0CEE342B4682}" srcOrd="1" destOrd="0" presId="urn:microsoft.com/office/officeart/2005/8/layout/process1"/>
    <dgm:cxn modelId="{203F979B-D751-4F7A-8EA7-021CF782E3F1}" srcId="{F0EA9E6C-0AB8-4BDA-81C8-5B569E9E84EC}" destId="{6299D9EE-884D-41B7-9A24-BDB159593AC1}" srcOrd="2" destOrd="0" parTransId="{B4D938D6-2A38-416C-BB9B-4A9C25024162}" sibTransId="{75158C5D-1644-4D9E-9392-F19259968A32}"/>
    <dgm:cxn modelId="{5406BAC1-C519-4831-A5E5-85C4E2A76488}" type="presOf" srcId="{65E84A4F-CFDD-408E-944E-D18A29C72E67}" destId="{CA89624E-5875-41AC-A024-93BE55859658}" srcOrd="0" destOrd="0" presId="urn:microsoft.com/office/officeart/2005/8/layout/process1"/>
    <dgm:cxn modelId="{9A1932DB-646D-455D-9A44-7C1E9C79B680}" srcId="{F0EA9E6C-0AB8-4BDA-81C8-5B569E9E84EC}" destId="{970E73B9-A02D-4972-BAAB-2D5CAF3648F2}" srcOrd="0" destOrd="0" parTransId="{98C78E39-97F5-48A0-A1E4-5401361C5345}" sibTransId="{4334A569-74E5-4CCC-BCC4-B725E486A515}"/>
    <dgm:cxn modelId="{675A202F-DFAC-425A-B2BA-46E227EC344F}" type="presOf" srcId="{4334A569-74E5-4CCC-BCC4-B725E486A515}" destId="{DBDF758E-E7B7-4115-B91D-7B01486B1FB0}" srcOrd="0" destOrd="0" presId="urn:microsoft.com/office/officeart/2005/8/layout/process1"/>
    <dgm:cxn modelId="{A7E3FF8D-C91B-4507-9689-2E47C1F2FDD7}" type="presOf" srcId="{65E84A4F-CFDD-408E-944E-D18A29C72E67}" destId="{D055AD57-2A06-4BE2-B3A1-0E46AEC9AFF4}" srcOrd="1" destOrd="0" presId="urn:microsoft.com/office/officeart/2005/8/layout/process1"/>
    <dgm:cxn modelId="{9509977C-AC7A-42F8-BCEA-9ACD401A4EB3}" type="presOf" srcId="{6299D9EE-884D-41B7-9A24-BDB159593AC1}" destId="{0FB33E7F-7BF2-42A5-A601-BE04AE3F2E69}" srcOrd="0" destOrd="0" presId="urn:microsoft.com/office/officeart/2005/8/layout/process1"/>
    <dgm:cxn modelId="{22D701EE-78D8-406F-BE1C-3CD3DBEFD0BC}" type="presOf" srcId="{75158C5D-1644-4D9E-9392-F19259968A32}" destId="{5BAE9646-3C54-4087-8FDE-AF2018FC206D}" srcOrd="0" destOrd="0" presId="urn:microsoft.com/office/officeart/2005/8/layout/process1"/>
    <dgm:cxn modelId="{638471F3-64FC-481F-97DE-82CC6F88D020}" type="presOf" srcId="{E0417B1C-3DA8-4ACC-9767-6C7DE59FC129}" destId="{E224BDA8-EF88-4402-B3B4-11B4ECE9C96A}" srcOrd="0" destOrd="0" presId="urn:microsoft.com/office/officeart/2005/8/layout/process1"/>
    <dgm:cxn modelId="{1D6DA77A-3D42-49EE-A936-C7FAAAF34E5E}" type="presParOf" srcId="{3D1D72B7-3885-446C-912B-DCA436A39C46}" destId="{93CF0E12-BBC4-4206-A7BA-FA0BF14A52A5}" srcOrd="0" destOrd="0" presId="urn:microsoft.com/office/officeart/2005/8/layout/process1"/>
    <dgm:cxn modelId="{8B9BD2B1-B701-451B-940D-8F668D78AB71}" type="presParOf" srcId="{3D1D72B7-3885-446C-912B-DCA436A39C46}" destId="{DBDF758E-E7B7-4115-B91D-7B01486B1FB0}" srcOrd="1" destOrd="0" presId="urn:microsoft.com/office/officeart/2005/8/layout/process1"/>
    <dgm:cxn modelId="{79F812AA-A294-4556-906D-C3552B51490A}" type="presParOf" srcId="{DBDF758E-E7B7-4115-B91D-7B01486B1FB0}" destId="{ABC7B4F7-6388-47FE-8440-0CEE342B4682}" srcOrd="0" destOrd="0" presId="urn:microsoft.com/office/officeart/2005/8/layout/process1"/>
    <dgm:cxn modelId="{B4200C7C-D6D0-46A9-8E87-FABFDB3C8963}" type="presParOf" srcId="{3D1D72B7-3885-446C-912B-DCA436A39C46}" destId="{E224BDA8-EF88-4402-B3B4-11B4ECE9C96A}" srcOrd="2" destOrd="0" presId="urn:microsoft.com/office/officeart/2005/8/layout/process1"/>
    <dgm:cxn modelId="{D766A728-AF16-4CC1-A124-B472AE8F14B9}" type="presParOf" srcId="{3D1D72B7-3885-446C-912B-DCA436A39C46}" destId="{CA89624E-5875-41AC-A024-93BE55859658}" srcOrd="3" destOrd="0" presId="urn:microsoft.com/office/officeart/2005/8/layout/process1"/>
    <dgm:cxn modelId="{7D293833-FD0E-4D59-8F71-BFE83C2C802D}" type="presParOf" srcId="{CA89624E-5875-41AC-A024-93BE55859658}" destId="{D055AD57-2A06-4BE2-B3A1-0E46AEC9AFF4}" srcOrd="0" destOrd="0" presId="urn:microsoft.com/office/officeart/2005/8/layout/process1"/>
    <dgm:cxn modelId="{08C476F5-6D81-49BA-BA43-2E56D47F843D}" type="presParOf" srcId="{3D1D72B7-3885-446C-912B-DCA436A39C46}" destId="{0FB33E7F-7BF2-42A5-A601-BE04AE3F2E69}" srcOrd="4" destOrd="0" presId="urn:microsoft.com/office/officeart/2005/8/layout/process1"/>
    <dgm:cxn modelId="{1B75D62D-9944-4377-BD4A-060B2B1156BA}" type="presParOf" srcId="{3D1D72B7-3885-446C-912B-DCA436A39C46}" destId="{5BAE9646-3C54-4087-8FDE-AF2018FC206D}" srcOrd="5" destOrd="0" presId="urn:microsoft.com/office/officeart/2005/8/layout/process1"/>
    <dgm:cxn modelId="{FC949131-426E-49C4-A6A7-7322B4483EEE}" type="presParOf" srcId="{5BAE9646-3C54-4087-8FDE-AF2018FC206D}" destId="{3C05278C-FA07-4D34-BA9D-55FDE2061CDD}" srcOrd="0" destOrd="0" presId="urn:microsoft.com/office/officeart/2005/8/layout/process1"/>
    <dgm:cxn modelId="{ECB0D3EC-B5D3-4103-BC1F-E03BBAEF2461}" type="presParOf" srcId="{3D1D72B7-3885-446C-912B-DCA436A39C46}" destId="{8FC991B2-C783-403A-9A8D-C0BE1D44740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8EF1C0-89F5-4F83-A84C-DEB7CAE73BD9}" type="doc">
      <dgm:prSet loTypeId="urn:microsoft.com/office/officeart/2008/layout/PictureStrips" loCatId="list" qsTypeId="urn:microsoft.com/office/officeart/2005/8/quickstyle/simple1" qsCatId="simple" csTypeId="urn:microsoft.com/office/officeart/2005/8/colors/accent5_1" csCatId="accent5" phldr="1"/>
      <dgm:spPr/>
      <dgm:t>
        <a:bodyPr/>
        <a:lstStyle/>
        <a:p>
          <a:endParaRPr lang="es-ES"/>
        </a:p>
      </dgm:t>
    </dgm:pt>
    <dgm:pt modelId="{5B45293E-25A1-4301-9E7B-691429695027}">
      <dgm:prSet phldrT="[Texto]"/>
      <dgm:spPr/>
      <dgm:t>
        <a:bodyPr/>
        <a:lstStyle/>
        <a:p>
          <a:r>
            <a:rPr lang="es-EC" b="1" dirty="0" smtClean="0"/>
            <a:t>Tarea 1. Agregar Contactos</a:t>
          </a:r>
          <a:endParaRPr lang="es-ES" dirty="0"/>
        </a:p>
      </dgm:t>
    </dgm:pt>
    <dgm:pt modelId="{7B64A5D4-B150-43F7-8FB2-80ABC90A71DC}" type="parTrans" cxnId="{20DCA7E6-BEFB-4ADA-8307-96973B563BE3}">
      <dgm:prSet/>
      <dgm:spPr/>
      <dgm:t>
        <a:bodyPr/>
        <a:lstStyle/>
        <a:p>
          <a:endParaRPr lang="es-ES"/>
        </a:p>
      </dgm:t>
    </dgm:pt>
    <dgm:pt modelId="{501E8092-59BC-44CE-9988-0497D2AC0205}" type="sibTrans" cxnId="{20DCA7E6-BEFB-4ADA-8307-96973B563BE3}">
      <dgm:prSet/>
      <dgm:spPr/>
      <dgm:t>
        <a:bodyPr/>
        <a:lstStyle/>
        <a:p>
          <a:endParaRPr lang="es-ES"/>
        </a:p>
      </dgm:t>
    </dgm:pt>
    <dgm:pt modelId="{602DFB04-0776-44DB-BCCD-AB5011D431C0}">
      <dgm:prSet/>
      <dgm:spPr/>
      <dgm:t>
        <a:bodyPr/>
        <a:lstStyle/>
        <a:p>
          <a:r>
            <a:rPr lang="es-EC" b="1" dirty="0" smtClean="0"/>
            <a:t>Tarea 3. Prueba de “</a:t>
          </a:r>
          <a:r>
            <a:rPr lang="es-EC" b="1" dirty="0" err="1" smtClean="0"/>
            <a:t>AuxiliaMe</a:t>
          </a:r>
          <a:r>
            <a:rPr lang="es-EC" b="1" dirty="0" smtClean="0"/>
            <a:t>”</a:t>
          </a:r>
          <a:endParaRPr lang="es-EC" dirty="0"/>
        </a:p>
      </dgm:t>
    </dgm:pt>
    <dgm:pt modelId="{F1A3A70F-B67D-4BF3-B0D8-3C27B8E6E48B}" type="parTrans" cxnId="{BF7DB675-CAAB-45D7-A667-2CD929C7CC07}">
      <dgm:prSet/>
      <dgm:spPr/>
      <dgm:t>
        <a:bodyPr/>
        <a:lstStyle/>
        <a:p>
          <a:endParaRPr lang="es-ES"/>
        </a:p>
      </dgm:t>
    </dgm:pt>
    <dgm:pt modelId="{F044EE5D-90F4-4E07-82E3-2B9D0A5B8038}" type="sibTrans" cxnId="{BF7DB675-CAAB-45D7-A667-2CD929C7CC07}">
      <dgm:prSet/>
      <dgm:spPr/>
      <dgm:t>
        <a:bodyPr/>
        <a:lstStyle/>
        <a:p>
          <a:endParaRPr lang="es-ES"/>
        </a:p>
      </dgm:t>
    </dgm:pt>
    <dgm:pt modelId="{981B58DE-1389-4126-BC46-FCED5F848C0E}">
      <dgm:prSet phldrT="[Texto]"/>
      <dgm:spPr/>
      <dgm:t>
        <a:bodyPr/>
        <a:lstStyle/>
        <a:p>
          <a:r>
            <a:rPr lang="es-EC" b="1" dirty="0" smtClean="0"/>
            <a:t>Tarea 2. Guardar mensaje</a:t>
          </a:r>
          <a:endParaRPr lang="es-ES" dirty="0"/>
        </a:p>
      </dgm:t>
    </dgm:pt>
    <dgm:pt modelId="{6CE7B8CE-F0F8-41D8-9B05-6444B1EDBACD}" type="parTrans" cxnId="{ABBB462C-E145-4164-9931-975FD7DB1A1A}">
      <dgm:prSet/>
      <dgm:spPr/>
      <dgm:t>
        <a:bodyPr/>
        <a:lstStyle/>
        <a:p>
          <a:endParaRPr lang="es-ES"/>
        </a:p>
      </dgm:t>
    </dgm:pt>
    <dgm:pt modelId="{2338A4A5-AAB1-4527-ADA3-DED4D548AAEC}" type="sibTrans" cxnId="{ABBB462C-E145-4164-9931-975FD7DB1A1A}">
      <dgm:prSet/>
      <dgm:spPr/>
      <dgm:t>
        <a:bodyPr/>
        <a:lstStyle/>
        <a:p>
          <a:endParaRPr lang="es-ES"/>
        </a:p>
      </dgm:t>
    </dgm:pt>
    <dgm:pt modelId="{51C4D873-EF7C-4FB9-8C96-ED251627ACF5}" type="pres">
      <dgm:prSet presAssocID="{898EF1C0-89F5-4F83-A84C-DEB7CAE73BD9}" presName="Name0" presStyleCnt="0">
        <dgm:presLayoutVars>
          <dgm:dir/>
          <dgm:resizeHandles val="exact"/>
        </dgm:presLayoutVars>
      </dgm:prSet>
      <dgm:spPr/>
      <dgm:t>
        <a:bodyPr/>
        <a:lstStyle/>
        <a:p>
          <a:endParaRPr lang="es-ES"/>
        </a:p>
      </dgm:t>
    </dgm:pt>
    <dgm:pt modelId="{ADB17612-779A-4A34-9A57-E5E36E54554A}" type="pres">
      <dgm:prSet presAssocID="{5B45293E-25A1-4301-9E7B-691429695027}" presName="composite" presStyleCnt="0"/>
      <dgm:spPr/>
    </dgm:pt>
    <dgm:pt modelId="{245107A9-A1C1-4C87-A861-DC7BB53618C1}" type="pres">
      <dgm:prSet presAssocID="{5B45293E-25A1-4301-9E7B-691429695027}" presName="rect1" presStyleLbl="trAlignAcc1" presStyleIdx="0" presStyleCnt="3">
        <dgm:presLayoutVars>
          <dgm:bulletEnabled val="1"/>
        </dgm:presLayoutVars>
      </dgm:prSet>
      <dgm:spPr/>
      <dgm:t>
        <a:bodyPr/>
        <a:lstStyle/>
        <a:p>
          <a:endParaRPr lang="es-ES"/>
        </a:p>
      </dgm:t>
    </dgm:pt>
    <dgm:pt modelId="{7D866F74-5729-4A11-98E6-3D5670236BCC}" type="pres">
      <dgm:prSet presAssocID="{5B45293E-25A1-4301-9E7B-691429695027}" presName="rect2" presStyleLbl="fgImgPlace1" presStyleIdx="0" presStyleCnt="3" custScaleX="147106" custLinFactNeighborX="-50426" custLinFactNeighborY="8355"/>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1000" r="-1000"/>
          </a:stretch>
        </a:blipFill>
      </dgm:spPr>
      <dgm:t>
        <a:bodyPr/>
        <a:lstStyle/>
        <a:p>
          <a:endParaRPr lang="es-EC"/>
        </a:p>
      </dgm:t>
    </dgm:pt>
    <dgm:pt modelId="{AAA03BC3-6EF5-47BA-AB7E-FA3C2A4AB14C}" type="pres">
      <dgm:prSet presAssocID="{501E8092-59BC-44CE-9988-0497D2AC0205}" presName="sibTrans" presStyleCnt="0"/>
      <dgm:spPr/>
    </dgm:pt>
    <dgm:pt modelId="{B2579B5D-315C-4A24-BFB6-C0FC347128AF}" type="pres">
      <dgm:prSet presAssocID="{981B58DE-1389-4126-BC46-FCED5F848C0E}" presName="composite" presStyleCnt="0"/>
      <dgm:spPr/>
    </dgm:pt>
    <dgm:pt modelId="{5F5D1E35-81FE-43AB-93C8-2AB44930A58E}" type="pres">
      <dgm:prSet presAssocID="{981B58DE-1389-4126-BC46-FCED5F848C0E}" presName="rect1" presStyleLbl="trAlignAcc1" presStyleIdx="1" presStyleCnt="3">
        <dgm:presLayoutVars>
          <dgm:bulletEnabled val="1"/>
        </dgm:presLayoutVars>
      </dgm:prSet>
      <dgm:spPr/>
      <dgm:t>
        <a:bodyPr/>
        <a:lstStyle/>
        <a:p>
          <a:endParaRPr lang="es-ES"/>
        </a:p>
      </dgm:t>
    </dgm:pt>
    <dgm:pt modelId="{3690C1F9-BE56-41BC-9EA5-B5B20CBC73A0}" type="pres">
      <dgm:prSet presAssocID="{981B58DE-1389-4126-BC46-FCED5F848C0E}" presName="rect2" presStyleLbl="fgImgPlace1" presStyleIdx="1" presStyleCnt="3" custScaleX="147106" custLinFactNeighborX="-49973" custLinFactNeighborY="9060"/>
      <dgm:spPr>
        <a:blipFill rotWithShape="1">
          <a:blip xmlns:r="http://schemas.openxmlformats.org/officeDocument/2006/relationships" r:embed="rId2"/>
          <a:stretch>
            <a:fillRect/>
          </a:stretch>
        </a:blipFill>
      </dgm:spPr>
      <dgm:t>
        <a:bodyPr/>
        <a:lstStyle/>
        <a:p>
          <a:endParaRPr lang="es-EC"/>
        </a:p>
      </dgm:t>
    </dgm:pt>
    <dgm:pt modelId="{5D7681B8-BA04-49E3-9244-965EE75FFB15}" type="pres">
      <dgm:prSet presAssocID="{2338A4A5-AAB1-4527-ADA3-DED4D548AAEC}" presName="sibTrans" presStyleCnt="0"/>
      <dgm:spPr/>
    </dgm:pt>
    <dgm:pt modelId="{729C004B-F2BF-47C8-A7F9-4DD0D164C21D}" type="pres">
      <dgm:prSet presAssocID="{602DFB04-0776-44DB-BCCD-AB5011D431C0}" presName="composite" presStyleCnt="0"/>
      <dgm:spPr/>
    </dgm:pt>
    <dgm:pt modelId="{581B10E6-ED20-4D2C-998E-8F9B25BB2C02}" type="pres">
      <dgm:prSet presAssocID="{602DFB04-0776-44DB-BCCD-AB5011D431C0}" presName="rect1" presStyleLbl="trAlignAcc1" presStyleIdx="2" presStyleCnt="3">
        <dgm:presLayoutVars>
          <dgm:bulletEnabled val="1"/>
        </dgm:presLayoutVars>
      </dgm:prSet>
      <dgm:spPr/>
      <dgm:t>
        <a:bodyPr/>
        <a:lstStyle/>
        <a:p>
          <a:endParaRPr lang="es-ES"/>
        </a:p>
      </dgm:t>
    </dgm:pt>
    <dgm:pt modelId="{2207AD07-26ED-44F2-9EAB-5BE501DC682E}" type="pres">
      <dgm:prSet presAssocID="{602DFB04-0776-44DB-BCCD-AB5011D431C0}" presName="rect2" presStyleLbl="fgImgPlace1" presStyleIdx="2" presStyleCnt="3" custScaleX="148502" custLinFactNeighborX="-52661" custLinFactNeighborY="9856"/>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l="-1000" r="-1000"/>
          </a:stretch>
        </a:blipFill>
      </dgm:spPr>
      <dgm:t>
        <a:bodyPr/>
        <a:lstStyle/>
        <a:p>
          <a:endParaRPr lang="es-EC"/>
        </a:p>
      </dgm:t>
    </dgm:pt>
  </dgm:ptLst>
  <dgm:cxnLst>
    <dgm:cxn modelId="{20DCA7E6-BEFB-4ADA-8307-96973B563BE3}" srcId="{898EF1C0-89F5-4F83-A84C-DEB7CAE73BD9}" destId="{5B45293E-25A1-4301-9E7B-691429695027}" srcOrd="0" destOrd="0" parTransId="{7B64A5D4-B150-43F7-8FB2-80ABC90A71DC}" sibTransId="{501E8092-59BC-44CE-9988-0497D2AC0205}"/>
    <dgm:cxn modelId="{A3BD5048-927A-4B00-809D-3EE7F2489344}" type="presOf" srcId="{981B58DE-1389-4126-BC46-FCED5F848C0E}" destId="{5F5D1E35-81FE-43AB-93C8-2AB44930A58E}" srcOrd="0" destOrd="0" presId="urn:microsoft.com/office/officeart/2008/layout/PictureStrips"/>
    <dgm:cxn modelId="{BF7DB675-CAAB-45D7-A667-2CD929C7CC07}" srcId="{898EF1C0-89F5-4F83-A84C-DEB7CAE73BD9}" destId="{602DFB04-0776-44DB-BCCD-AB5011D431C0}" srcOrd="2" destOrd="0" parTransId="{F1A3A70F-B67D-4BF3-B0D8-3C27B8E6E48B}" sibTransId="{F044EE5D-90F4-4E07-82E3-2B9D0A5B8038}"/>
    <dgm:cxn modelId="{ABBB462C-E145-4164-9931-975FD7DB1A1A}" srcId="{898EF1C0-89F5-4F83-A84C-DEB7CAE73BD9}" destId="{981B58DE-1389-4126-BC46-FCED5F848C0E}" srcOrd="1" destOrd="0" parTransId="{6CE7B8CE-F0F8-41D8-9B05-6444B1EDBACD}" sibTransId="{2338A4A5-AAB1-4527-ADA3-DED4D548AAEC}"/>
    <dgm:cxn modelId="{BE3B5811-94BF-46B5-A2B7-3D093A2B8CE1}" type="presOf" srcId="{602DFB04-0776-44DB-BCCD-AB5011D431C0}" destId="{581B10E6-ED20-4D2C-998E-8F9B25BB2C02}" srcOrd="0" destOrd="0" presId="urn:microsoft.com/office/officeart/2008/layout/PictureStrips"/>
    <dgm:cxn modelId="{015C1F4A-5648-4D99-8CB0-EEBD34306FFC}" type="presOf" srcId="{898EF1C0-89F5-4F83-A84C-DEB7CAE73BD9}" destId="{51C4D873-EF7C-4FB9-8C96-ED251627ACF5}" srcOrd="0" destOrd="0" presId="urn:microsoft.com/office/officeart/2008/layout/PictureStrips"/>
    <dgm:cxn modelId="{EC7FD452-BD3D-4284-97AF-E3546942D9B6}" type="presOf" srcId="{5B45293E-25A1-4301-9E7B-691429695027}" destId="{245107A9-A1C1-4C87-A861-DC7BB53618C1}" srcOrd="0" destOrd="0" presId="urn:microsoft.com/office/officeart/2008/layout/PictureStrips"/>
    <dgm:cxn modelId="{C9C39CB2-994E-4FA4-8BD3-53ECE486E16D}" type="presParOf" srcId="{51C4D873-EF7C-4FB9-8C96-ED251627ACF5}" destId="{ADB17612-779A-4A34-9A57-E5E36E54554A}" srcOrd="0" destOrd="0" presId="urn:microsoft.com/office/officeart/2008/layout/PictureStrips"/>
    <dgm:cxn modelId="{8464EA39-C275-4D91-99AE-79C453EE75B2}" type="presParOf" srcId="{ADB17612-779A-4A34-9A57-E5E36E54554A}" destId="{245107A9-A1C1-4C87-A861-DC7BB53618C1}" srcOrd="0" destOrd="0" presId="urn:microsoft.com/office/officeart/2008/layout/PictureStrips"/>
    <dgm:cxn modelId="{FA4BADD6-F8D1-4971-9A8F-F9B3BC781B09}" type="presParOf" srcId="{ADB17612-779A-4A34-9A57-E5E36E54554A}" destId="{7D866F74-5729-4A11-98E6-3D5670236BCC}" srcOrd="1" destOrd="0" presId="urn:microsoft.com/office/officeart/2008/layout/PictureStrips"/>
    <dgm:cxn modelId="{BA152A95-0857-4CAF-A629-8DBA29D496EC}" type="presParOf" srcId="{51C4D873-EF7C-4FB9-8C96-ED251627ACF5}" destId="{AAA03BC3-6EF5-47BA-AB7E-FA3C2A4AB14C}" srcOrd="1" destOrd="0" presId="urn:microsoft.com/office/officeart/2008/layout/PictureStrips"/>
    <dgm:cxn modelId="{94ECE0C2-68BE-412C-9EF5-2862CB83CAFE}" type="presParOf" srcId="{51C4D873-EF7C-4FB9-8C96-ED251627ACF5}" destId="{B2579B5D-315C-4A24-BFB6-C0FC347128AF}" srcOrd="2" destOrd="0" presId="urn:microsoft.com/office/officeart/2008/layout/PictureStrips"/>
    <dgm:cxn modelId="{358F5E5E-7CD6-4E4F-9733-7896E8E050F5}" type="presParOf" srcId="{B2579B5D-315C-4A24-BFB6-C0FC347128AF}" destId="{5F5D1E35-81FE-43AB-93C8-2AB44930A58E}" srcOrd="0" destOrd="0" presId="urn:microsoft.com/office/officeart/2008/layout/PictureStrips"/>
    <dgm:cxn modelId="{8E078E72-FBA4-4D13-9975-E36259C00590}" type="presParOf" srcId="{B2579B5D-315C-4A24-BFB6-C0FC347128AF}" destId="{3690C1F9-BE56-41BC-9EA5-B5B20CBC73A0}" srcOrd="1" destOrd="0" presId="urn:microsoft.com/office/officeart/2008/layout/PictureStrips"/>
    <dgm:cxn modelId="{039B4CA8-2FAA-4472-AE8A-338164CE0174}" type="presParOf" srcId="{51C4D873-EF7C-4FB9-8C96-ED251627ACF5}" destId="{5D7681B8-BA04-49E3-9244-965EE75FFB15}" srcOrd="3" destOrd="0" presId="urn:microsoft.com/office/officeart/2008/layout/PictureStrips"/>
    <dgm:cxn modelId="{8B53FCEA-B772-4243-B0BB-46E1E3EABB15}" type="presParOf" srcId="{51C4D873-EF7C-4FB9-8C96-ED251627ACF5}" destId="{729C004B-F2BF-47C8-A7F9-4DD0D164C21D}" srcOrd="4" destOrd="0" presId="urn:microsoft.com/office/officeart/2008/layout/PictureStrips"/>
    <dgm:cxn modelId="{F7AD43AF-82E3-439E-B11D-A2FB511168AF}" type="presParOf" srcId="{729C004B-F2BF-47C8-A7F9-4DD0D164C21D}" destId="{581B10E6-ED20-4D2C-998E-8F9B25BB2C02}" srcOrd="0" destOrd="0" presId="urn:microsoft.com/office/officeart/2008/layout/PictureStrips"/>
    <dgm:cxn modelId="{3459AB3A-1022-488A-8A6C-00A2B942D1B1}" type="presParOf" srcId="{729C004B-F2BF-47C8-A7F9-4DD0D164C21D}" destId="{2207AD07-26ED-44F2-9EAB-5BE501DC682E}"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ABABF-9067-450D-81E0-9D4195CEE1F4}">
      <dsp:nvSpPr>
        <dsp:cNvPr id="0" name=""/>
        <dsp:cNvSpPr/>
      </dsp:nvSpPr>
      <dsp:spPr>
        <a:xfrm>
          <a:off x="0" y="6638"/>
          <a:ext cx="6096000" cy="182880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A68EF8-5B1A-485C-8496-1E09F77F369B}">
      <dsp:nvSpPr>
        <dsp:cNvPr id="0" name=""/>
        <dsp:cNvSpPr/>
      </dsp:nvSpPr>
      <dsp:spPr>
        <a:xfrm>
          <a:off x="182879" y="243840"/>
          <a:ext cx="1790700" cy="1341120"/>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E32150-D612-42A1-8E07-4E1E72C2253E}">
      <dsp:nvSpPr>
        <dsp:cNvPr id="0" name=""/>
        <dsp:cNvSpPr/>
      </dsp:nvSpPr>
      <dsp:spPr>
        <a:xfrm rot="10800000">
          <a:off x="182879" y="1828799"/>
          <a:ext cx="1790700" cy="223520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s-EC" sz="1900" kern="1200" dirty="0" smtClean="0">
              <a:latin typeface="Arial" panose="020B0604020202020204" pitchFamily="34" charset="0"/>
              <a:cs typeface="Arial" panose="020B0604020202020204" pitchFamily="34" charset="0"/>
            </a:rPr>
            <a:t>Principales motivos por muerte en Quito –Ecuador</a:t>
          </a:r>
        </a:p>
        <a:p>
          <a:pPr lvl="0" algn="ctr" defTabSz="844550">
            <a:lnSpc>
              <a:spcPct val="90000"/>
            </a:lnSpc>
            <a:spcBef>
              <a:spcPct val="0"/>
            </a:spcBef>
            <a:spcAft>
              <a:spcPct val="35000"/>
            </a:spcAft>
          </a:pPr>
          <a:r>
            <a:rPr lang="es-EC" sz="1900" kern="1200" dirty="0" smtClean="0">
              <a:latin typeface="Arial" panose="020B0604020202020204" pitchFamily="34" charset="0"/>
              <a:cs typeface="Arial" panose="020B0604020202020204" pitchFamily="34" charset="0"/>
            </a:rPr>
            <a:t>(2016 - 3059)</a:t>
          </a:r>
          <a:endParaRPr lang="es-EC" sz="1900" kern="1200" dirty="0"/>
        </a:p>
      </dsp:txBody>
      <dsp:txXfrm rot="10800000">
        <a:off x="237949" y="1828799"/>
        <a:ext cx="1680560" cy="2180130"/>
      </dsp:txXfrm>
    </dsp:sp>
    <dsp:sp modelId="{B15884C8-38D3-41C0-9E2B-F9E483DB611B}">
      <dsp:nvSpPr>
        <dsp:cNvPr id="0" name=""/>
        <dsp:cNvSpPr/>
      </dsp:nvSpPr>
      <dsp:spPr>
        <a:xfrm>
          <a:off x="2152650" y="243840"/>
          <a:ext cx="1790700" cy="1341120"/>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A637D8-AACC-4C91-AAD3-4AF9A8599210}">
      <dsp:nvSpPr>
        <dsp:cNvPr id="0" name=""/>
        <dsp:cNvSpPr/>
      </dsp:nvSpPr>
      <dsp:spPr>
        <a:xfrm rot="10800000">
          <a:off x="2152650" y="1828799"/>
          <a:ext cx="1790700" cy="223520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s-EC" sz="1900" kern="1200" dirty="0" smtClean="0">
              <a:latin typeface="Arial" panose="020B0604020202020204" pitchFamily="34" charset="0"/>
              <a:cs typeface="Arial" panose="020B0604020202020204" pitchFamily="34" charset="0"/>
            </a:rPr>
            <a:t>Demora en solicitar auxilio.</a:t>
          </a:r>
        </a:p>
        <a:p>
          <a:pPr lvl="0" algn="ctr" defTabSz="844550">
            <a:lnSpc>
              <a:spcPct val="90000"/>
            </a:lnSpc>
            <a:spcBef>
              <a:spcPct val="0"/>
            </a:spcBef>
            <a:spcAft>
              <a:spcPct val="35000"/>
            </a:spcAft>
          </a:pPr>
          <a:r>
            <a:rPr lang="es-EC" sz="1900" kern="1200" dirty="0" smtClean="0"/>
            <a:t>Cruz Roja, el tiempo va de 15 a 35min.</a:t>
          </a:r>
          <a:endParaRPr lang="es-EC" sz="1900" kern="1200" dirty="0"/>
        </a:p>
      </dsp:txBody>
      <dsp:txXfrm rot="10800000">
        <a:off x="2207720" y="1828799"/>
        <a:ext cx="1680560" cy="2180130"/>
      </dsp:txXfrm>
    </dsp:sp>
    <dsp:sp modelId="{44EE6A72-BF8B-46A8-8F4F-556D02174920}">
      <dsp:nvSpPr>
        <dsp:cNvPr id="0" name=""/>
        <dsp:cNvSpPr/>
      </dsp:nvSpPr>
      <dsp:spPr>
        <a:xfrm>
          <a:off x="4122420" y="243840"/>
          <a:ext cx="1790700" cy="1341120"/>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C91EC8-4755-4EFC-8121-8237BCDC3785}">
      <dsp:nvSpPr>
        <dsp:cNvPr id="0" name=""/>
        <dsp:cNvSpPr/>
      </dsp:nvSpPr>
      <dsp:spPr>
        <a:xfrm rot="10800000">
          <a:off x="4122420" y="1828799"/>
          <a:ext cx="1790700" cy="223520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s-EC" sz="1900" kern="1200" dirty="0" smtClean="0"/>
            <a:t>Posible solución: </a:t>
          </a:r>
          <a:r>
            <a:rPr lang="es-EC" sz="1900" b="1" kern="1200" dirty="0" err="1" smtClean="0"/>
            <a:t>AuxiliaMe</a:t>
          </a:r>
          <a:r>
            <a:rPr lang="es-EC" sz="1900" b="1" kern="1200" dirty="0" smtClean="0"/>
            <a:t>.</a:t>
          </a:r>
          <a:endParaRPr lang="es-EC" sz="1900" b="1" kern="1200" dirty="0"/>
        </a:p>
      </dsp:txBody>
      <dsp:txXfrm rot="10800000">
        <a:off x="4177490" y="1828799"/>
        <a:ext cx="1680560" cy="2180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F0E12-BBC4-4206-A7BA-FA0BF14A52A5}">
      <dsp:nvSpPr>
        <dsp:cNvPr id="0" name=""/>
        <dsp:cNvSpPr/>
      </dsp:nvSpPr>
      <dsp:spPr>
        <a:xfrm>
          <a:off x="5361" y="1883784"/>
          <a:ext cx="1462859" cy="72981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Análisis	</a:t>
          </a:r>
          <a:endParaRPr lang="es-ES" sz="1600" kern="1200" dirty="0">
            <a:latin typeface="Arial" panose="020B0604020202020204" pitchFamily="34" charset="0"/>
            <a:cs typeface="Arial" panose="020B0604020202020204" pitchFamily="34" charset="0"/>
          </a:endParaRPr>
        </a:p>
      </dsp:txBody>
      <dsp:txXfrm>
        <a:off x="26737" y="1905160"/>
        <a:ext cx="1420107" cy="687066"/>
      </dsp:txXfrm>
    </dsp:sp>
    <dsp:sp modelId="{DBDF758E-E7B7-4115-B91D-7B01486B1FB0}">
      <dsp:nvSpPr>
        <dsp:cNvPr id="0" name=""/>
        <dsp:cNvSpPr/>
      </dsp:nvSpPr>
      <dsp:spPr>
        <a:xfrm>
          <a:off x="1589858" y="2097864"/>
          <a:ext cx="257869" cy="301658"/>
        </a:xfrm>
        <a:prstGeom prst="rightArrow">
          <a:avLst>
            <a:gd name="adj1" fmla="val 60000"/>
            <a:gd name="adj2" fmla="val 5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a:off x="1589858" y="2158196"/>
        <a:ext cx="180508" cy="180994"/>
      </dsp:txXfrm>
    </dsp:sp>
    <dsp:sp modelId="{E224BDA8-EF88-4402-B3B4-11B4ECE9C96A}">
      <dsp:nvSpPr>
        <dsp:cNvPr id="0" name=""/>
        <dsp:cNvSpPr/>
      </dsp:nvSpPr>
      <dsp:spPr>
        <a:xfrm>
          <a:off x="1954767" y="1883784"/>
          <a:ext cx="1216363" cy="72981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Diseño</a:t>
          </a:r>
          <a:endParaRPr lang="es-ES" sz="1600" kern="1200" dirty="0">
            <a:latin typeface="Arial" panose="020B0604020202020204" pitchFamily="34" charset="0"/>
            <a:cs typeface="Arial" panose="020B0604020202020204" pitchFamily="34" charset="0"/>
          </a:endParaRPr>
        </a:p>
      </dsp:txBody>
      <dsp:txXfrm>
        <a:off x="1976143" y="1905160"/>
        <a:ext cx="1173611" cy="687066"/>
      </dsp:txXfrm>
    </dsp:sp>
    <dsp:sp modelId="{CA89624E-5875-41AC-A024-93BE55859658}">
      <dsp:nvSpPr>
        <dsp:cNvPr id="0" name=""/>
        <dsp:cNvSpPr/>
      </dsp:nvSpPr>
      <dsp:spPr>
        <a:xfrm>
          <a:off x="3292767" y="2097864"/>
          <a:ext cx="257869" cy="301658"/>
        </a:xfrm>
        <a:prstGeom prst="rightArrow">
          <a:avLst>
            <a:gd name="adj1" fmla="val 60000"/>
            <a:gd name="adj2" fmla="val 5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a:off x="3292767" y="2158196"/>
        <a:ext cx="180508" cy="180994"/>
      </dsp:txXfrm>
    </dsp:sp>
    <dsp:sp modelId="{0FB33E7F-7BF2-42A5-A601-BE04AE3F2E69}">
      <dsp:nvSpPr>
        <dsp:cNvPr id="0" name=""/>
        <dsp:cNvSpPr/>
      </dsp:nvSpPr>
      <dsp:spPr>
        <a:xfrm>
          <a:off x="3657676" y="1883784"/>
          <a:ext cx="1628577" cy="72981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Implementación</a:t>
          </a:r>
          <a:endParaRPr lang="es-ES" sz="1600" kern="1200" dirty="0">
            <a:latin typeface="Arial" panose="020B0604020202020204" pitchFamily="34" charset="0"/>
            <a:cs typeface="Arial" panose="020B0604020202020204" pitchFamily="34" charset="0"/>
          </a:endParaRPr>
        </a:p>
      </dsp:txBody>
      <dsp:txXfrm>
        <a:off x="3679052" y="1905160"/>
        <a:ext cx="1585825" cy="687066"/>
      </dsp:txXfrm>
    </dsp:sp>
    <dsp:sp modelId="{5BAE9646-3C54-4087-8FDE-AF2018FC206D}">
      <dsp:nvSpPr>
        <dsp:cNvPr id="0" name=""/>
        <dsp:cNvSpPr/>
      </dsp:nvSpPr>
      <dsp:spPr>
        <a:xfrm>
          <a:off x="5407890" y="2097864"/>
          <a:ext cx="257869" cy="301658"/>
        </a:xfrm>
        <a:prstGeom prst="rightArrow">
          <a:avLst>
            <a:gd name="adj1" fmla="val 60000"/>
            <a:gd name="adj2" fmla="val 5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a:off x="5407890" y="2158196"/>
        <a:ext cx="180508" cy="180994"/>
      </dsp:txXfrm>
    </dsp:sp>
    <dsp:sp modelId="{8FC991B2-C783-403A-9A8D-C0BE1D447401}">
      <dsp:nvSpPr>
        <dsp:cNvPr id="0" name=""/>
        <dsp:cNvSpPr/>
      </dsp:nvSpPr>
      <dsp:spPr>
        <a:xfrm>
          <a:off x="5772799" y="1883784"/>
          <a:ext cx="1216363" cy="72981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Evaluación</a:t>
          </a:r>
          <a:endParaRPr lang="es-ES" sz="1600" kern="1200" dirty="0">
            <a:latin typeface="Arial" panose="020B0604020202020204" pitchFamily="34" charset="0"/>
            <a:cs typeface="Arial" panose="020B0604020202020204" pitchFamily="34" charset="0"/>
          </a:endParaRPr>
        </a:p>
      </dsp:txBody>
      <dsp:txXfrm>
        <a:off x="5794175" y="1905160"/>
        <a:ext cx="1173611" cy="6870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107A9-A1C1-4C87-A861-DC7BB53618C1}">
      <dsp:nvSpPr>
        <dsp:cNvPr id="0" name=""/>
        <dsp:cNvSpPr/>
      </dsp:nvSpPr>
      <dsp:spPr>
        <a:xfrm>
          <a:off x="1280946" y="242209"/>
          <a:ext cx="2971612" cy="928628"/>
        </a:xfrm>
        <a:prstGeom prst="rect">
          <a:avLst/>
        </a:prstGeom>
        <a:solidFill>
          <a:schemeClr val="accent5">
            <a:alpha val="40000"/>
            <a:tint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8991" tIns="95250" rIns="95250" bIns="95250" numCol="1" spcCol="1270" anchor="ctr" anchorCtr="0">
          <a:noAutofit/>
        </a:bodyPr>
        <a:lstStyle/>
        <a:p>
          <a:pPr lvl="0" algn="l" defTabSz="1111250">
            <a:lnSpc>
              <a:spcPct val="90000"/>
            </a:lnSpc>
            <a:spcBef>
              <a:spcPct val="0"/>
            </a:spcBef>
            <a:spcAft>
              <a:spcPct val="35000"/>
            </a:spcAft>
          </a:pPr>
          <a:r>
            <a:rPr lang="es-EC" sz="2500" b="1" kern="1200" dirty="0" smtClean="0"/>
            <a:t>Tarea 1. Agregar Contactos</a:t>
          </a:r>
          <a:endParaRPr lang="es-ES" sz="2500" kern="1200" dirty="0"/>
        </a:p>
      </dsp:txBody>
      <dsp:txXfrm>
        <a:off x="1280946" y="242209"/>
        <a:ext cx="2971612" cy="928628"/>
      </dsp:txXfrm>
    </dsp:sp>
    <dsp:sp modelId="{7D866F74-5729-4A11-98E6-3D5670236BCC}">
      <dsp:nvSpPr>
        <dsp:cNvPr id="0" name=""/>
        <dsp:cNvSpPr/>
      </dsp:nvSpPr>
      <dsp:spPr>
        <a:xfrm>
          <a:off x="676235" y="189540"/>
          <a:ext cx="956248" cy="975060"/>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1000" r="-1000"/>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5D1E35-81FE-43AB-93C8-2AB44930A58E}">
      <dsp:nvSpPr>
        <dsp:cNvPr id="0" name=""/>
        <dsp:cNvSpPr/>
      </dsp:nvSpPr>
      <dsp:spPr>
        <a:xfrm>
          <a:off x="1280946" y="1411250"/>
          <a:ext cx="2971612" cy="928628"/>
        </a:xfrm>
        <a:prstGeom prst="rect">
          <a:avLst/>
        </a:prstGeom>
        <a:solidFill>
          <a:schemeClr val="accent5">
            <a:alpha val="40000"/>
            <a:tint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8991" tIns="95250" rIns="95250" bIns="95250" numCol="1" spcCol="1270" anchor="ctr" anchorCtr="0">
          <a:noAutofit/>
        </a:bodyPr>
        <a:lstStyle/>
        <a:p>
          <a:pPr lvl="0" algn="l" defTabSz="1111250">
            <a:lnSpc>
              <a:spcPct val="90000"/>
            </a:lnSpc>
            <a:spcBef>
              <a:spcPct val="0"/>
            </a:spcBef>
            <a:spcAft>
              <a:spcPct val="35000"/>
            </a:spcAft>
          </a:pPr>
          <a:r>
            <a:rPr lang="es-EC" sz="2500" b="1" kern="1200" dirty="0" smtClean="0"/>
            <a:t>Tarea 2. Guardar mensaje</a:t>
          </a:r>
          <a:endParaRPr lang="es-ES" sz="2500" kern="1200" dirty="0"/>
        </a:p>
      </dsp:txBody>
      <dsp:txXfrm>
        <a:off x="1280946" y="1411250"/>
        <a:ext cx="2971612" cy="928628"/>
      </dsp:txXfrm>
    </dsp:sp>
    <dsp:sp modelId="{3690C1F9-BE56-41BC-9EA5-B5B20CBC73A0}">
      <dsp:nvSpPr>
        <dsp:cNvPr id="0" name=""/>
        <dsp:cNvSpPr/>
      </dsp:nvSpPr>
      <dsp:spPr>
        <a:xfrm>
          <a:off x="679180" y="1365455"/>
          <a:ext cx="956248" cy="975060"/>
        </a:xfrm>
        <a:prstGeom prst="rect">
          <a:avLst/>
        </a:prstGeom>
        <a:blipFill rotWithShape="1">
          <a:blip xmlns:r="http://schemas.openxmlformats.org/officeDocument/2006/relationships" r:embed="rId2"/>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1B10E6-ED20-4D2C-998E-8F9B25BB2C02}">
      <dsp:nvSpPr>
        <dsp:cNvPr id="0" name=""/>
        <dsp:cNvSpPr/>
      </dsp:nvSpPr>
      <dsp:spPr>
        <a:xfrm>
          <a:off x="1283214" y="2580290"/>
          <a:ext cx="2971612" cy="928628"/>
        </a:xfrm>
        <a:prstGeom prst="rect">
          <a:avLst/>
        </a:prstGeom>
        <a:solidFill>
          <a:schemeClr val="accent5">
            <a:alpha val="40000"/>
            <a:tint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8991" tIns="95250" rIns="95250" bIns="95250" numCol="1" spcCol="1270" anchor="ctr" anchorCtr="0">
          <a:noAutofit/>
        </a:bodyPr>
        <a:lstStyle/>
        <a:p>
          <a:pPr lvl="0" algn="l" defTabSz="1111250">
            <a:lnSpc>
              <a:spcPct val="90000"/>
            </a:lnSpc>
            <a:spcBef>
              <a:spcPct val="0"/>
            </a:spcBef>
            <a:spcAft>
              <a:spcPct val="35000"/>
            </a:spcAft>
          </a:pPr>
          <a:r>
            <a:rPr lang="es-EC" sz="2500" b="1" kern="1200" dirty="0" smtClean="0"/>
            <a:t>Tarea 3. Prueba de “</a:t>
          </a:r>
          <a:r>
            <a:rPr lang="es-EC" sz="2500" b="1" kern="1200" dirty="0" err="1" smtClean="0"/>
            <a:t>AuxiliaMe</a:t>
          </a:r>
          <a:r>
            <a:rPr lang="es-EC" sz="2500" b="1" kern="1200" dirty="0" smtClean="0"/>
            <a:t>”</a:t>
          </a:r>
          <a:endParaRPr lang="es-EC" sz="2500" kern="1200" dirty="0"/>
        </a:p>
      </dsp:txBody>
      <dsp:txXfrm>
        <a:off x="1283214" y="2580290"/>
        <a:ext cx="2971612" cy="928628"/>
      </dsp:txXfrm>
    </dsp:sp>
    <dsp:sp modelId="{2207AD07-26ED-44F2-9EAB-5BE501DC682E}">
      <dsp:nvSpPr>
        <dsp:cNvPr id="0" name=""/>
        <dsp:cNvSpPr/>
      </dsp:nvSpPr>
      <dsp:spPr>
        <a:xfrm>
          <a:off x="659438" y="2542257"/>
          <a:ext cx="965322" cy="975060"/>
        </a:xfrm>
        <a:prstGeom prst="rect">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l="-1000" r="-1000"/>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5 Marcador de número de diapositiva"/>
          <p:cNvSpPr>
            <a:spLocks noGrp="1"/>
          </p:cNvSpPr>
          <p:nvPr>
            <p:ph type="sldNum" sz="quarter" idx="3"/>
          </p:nvPr>
        </p:nvSpPr>
        <p:spPr>
          <a:xfrm>
            <a:off x="5653088" y="6489700"/>
            <a:ext cx="4324350" cy="342900"/>
          </a:xfrm>
          <a:prstGeom prst="rect">
            <a:avLst/>
          </a:prstGeom>
        </p:spPr>
        <p:txBody>
          <a:bodyPr vert="horz" wrap="square" lIns="96093" tIns="48047" rIns="96093" bIns="48047" numCol="1" anchor="b" anchorCtr="0" compatLnSpc="1">
            <a:prstTxWarp prst="textNoShape">
              <a:avLst/>
            </a:prstTxWarp>
          </a:bodyPr>
          <a:lstStyle>
            <a:lvl1pPr algn="r">
              <a:defRPr sz="1300"/>
            </a:lvl1pPr>
          </a:lstStyle>
          <a:p>
            <a:pPr>
              <a:defRPr/>
            </a:pPr>
            <a:fld id="{99BDD11A-F8AA-5C4E-BA21-569791DAC009}" type="slidenum">
              <a:rPr lang="es-UY"/>
              <a:pPr>
                <a:defRPr/>
              </a:pPr>
              <a:t>‹Nº›</a:t>
            </a:fld>
            <a:endParaRPr lang="es-UY"/>
          </a:p>
        </p:txBody>
      </p:sp>
    </p:spTree>
    <p:extLst>
      <p:ext uri="{BB962C8B-B14F-4D97-AF65-F5344CB8AC3E}">
        <p14:creationId xmlns:p14="http://schemas.microsoft.com/office/powerpoint/2010/main" val="2221246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324350" cy="342900"/>
          </a:xfrm>
          <a:prstGeom prst="rect">
            <a:avLst/>
          </a:prstGeom>
        </p:spPr>
        <p:txBody>
          <a:bodyPr vert="horz" lIns="96093" tIns="48047" rIns="96093" bIns="48047" rtlCol="0"/>
          <a:lstStyle>
            <a:lvl1pPr algn="l">
              <a:defRPr sz="1300">
                <a:latin typeface="Arial" charset="0"/>
                <a:ea typeface="+mn-ea"/>
                <a:cs typeface="+mn-cs"/>
              </a:defRPr>
            </a:lvl1pPr>
          </a:lstStyle>
          <a:p>
            <a:pPr>
              <a:defRPr/>
            </a:pPr>
            <a:endParaRPr lang="es-ES"/>
          </a:p>
        </p:txBody>
      </p:sp>
      <p:sp>
        <p:nvSpPr>
          <p:cNvPr id="3" name="2 Marcador de fecha"/>
          <p:cNvSpPr>
            <a:spLocks noGrp="1"/>
          </p:cNvSpPr>
          <p:nvPr>
            <p:ph type="dt" idx="1"/>
          </p:nvPr>
        </p:nvSpPr>
        <p:spPr>
          <a:xfrm>
            <a:off x="5653088" y="0"/>
            <a:ext cx="4324350" cy="342900"/>
          </a:xfrm>
          <a:prstGeom prst="rect">
            <a:avLst/>
          </a:prstGeom>
        </p:spPr>
        <p:txBody>
          <a:bodyPr vert="horz" wrap="square" lIns="96093" tIns="48047" rIns="96093" bIns="48047" numCol="1" anchor="t" anchorCtr="0" compatLnSpc="1">
            <a:prstTxWarp prst="textNoShape">
              <a:avLst/>
            </a:prstTxWarp>
          </a:bodyPr>
          <a:lstStyle>
            <a:lvl1pPr algn="r">
              <a:defRPr sz="1300"/>
            </a:lvl1pPr>
          </a:lstStyle>
          <a:p>
            <a:pPr>
              <a:defRPr/>
            </a:pPr>
            <a:fld id="{22E2638D-A84D-054F-842A-6E74DE74FA81}" type="datetimeFigureOut">
              <a:rPr lang="es-ES"/>
              <a:pPr>
                <a:defRPr/>
              </a:pPr>
              <a:t>27/01/2020</a:t>
            </a:fld>
            <a:endParaRPr lang="es-ES"/>
          </a:p>
        </p:txBody>
      </p:sp>
      <p:sp>
        <p:nvSpPr>
          <p:cNvPr id="4" name="3 Marcador de imagen de diapositiva"/>
          <p:cNvSpPr>
            <a:spLocks noGrp="1" noRot="1" noChangeAspect="1"/>
          </p:cNvSpPr>
          <p:nvPr>
            <p:ph type="sldImg" idx="2"/>
          </p:nvPr>
        </p:nvSpPr>
        <p:spPr>
          <a:xfrm>
            <a:off x="3279775" y="512763"/>
            <a:ext cx="3419475" cy="2563812"/>
          </a:xfrm>
          <a:prstGeom prst="rect">
            <a:avLst/>
          </a:prstGeom>
          <a:noFill/>
          <a:ln w="12700">
            <a:solidFill>
              <a:prstClr val="black"/>
            </a:solidFill>
          </a:ln>
        </p:spPr>
        <p:txBody>
          <a:bodyPr vert="horz" lIns="96093" tIns="48047" rIns="96093" bIns="48047" rtlCol="0" anchor="ctr"/>
          <a:lstStyle/>
          <a:p>
            <a:pPr lvl="0"/>
            <a:endParaRPr lang="es-ES" noProof="0" smtClean="0"/>
          </a:p>
        </p:txBody>
      </p:sp>
      <p:sp>
        <p:nvSpPr>
          <p:cNvPr id="5" name="4 Marcador de notas"/>
          <p:cNvSpPr>
            <a:spLocks noGrp="1"/>
          </p:cNvSpPr>
          <p:nvPr>
            <p:ph type="body" sz="quarter" idx="3"/>
          </p:nvPr>
        </p:nvSpPr>
        <p:spPr>
          <a:xfrm>
            <a:off x="998538" y="3246439"/>
            <a:ext cx="7981951" cy="3076575"/>
          </a:xfrm>
          <a:prstGeom prst="rect">
            <a:avLst/>
          </a:prstGeom>
        </p:spPr>
        <p:txBody>
          <a:bodyPr vert="horz" wrap="square" lIns="96093" tIns="48047" rIns="96093" bIns="48047" numCol="1" anchor="t" anchorCtr="0" compatLnSpc="1">
            <a:prstTxWarp prst="textNoShape">
              <a:avLst/>
            </a:prstTxWarp>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6489700"/>
            <a:ext cx="4324350" cy="342900"/>
          </a:xfrm>
          <a:prstGeom prst="rect">
            <a:avLst/>
          </a:prstGeom>
        </p:spPr>
        <p:txBody>
          <a:bodyPr vert="horz" lIns="96093" tIns="48047" rIns="96093" bIns="48047" rtlCol="0" anchor="b"/>
          <a:lstStyle>
            <a:lvl1pPr algn="l">
              <a:defRPr sz="1300">
                <a:latin typeface="Arial" charset="0"/>
                <a:ea typeface="+mn-ea"/>
                <a:cs typeface="+mn-cs"/>
              </a:defRPr>
            </a:lvl1pPr>
          </a:lstStyle>
          <a:p>
            <a:pPr>
              <a:defRPr/>
            </a:pPr>
            <a:endParaRPr lang="es-ES"/>
          </a:p>
        </p:txBody>
      </p:sp>
      <p:sp>
        <p:nvSpPr>
          <p:cNvPr id="7" name="6 Marcador de número de diapositiva"/>
          <p:cNvSpPr>
            <a:spLocks noGrp="1"/>
          </p:cNvSpPr>
          <p:nvPr>
            <p:ph type="sldNum" sz="quarter" idx="5"/>
          </p:nvPr>
        </p:nvSpPr>
        <p:spPr>
          <a:xfrm>
            <a:off x="5653088" y="6489700"/>
            <a:ext cx="4324350" cy="342900"/>
          </a:xfrm>
          <a:prstGeom prst="rect">
            <a:avLst/>
          </a:prstGeom>
        </p:spPr>
        <p:txBody>
          <a:bodyPr vert="horz" wrap="square" lIns="96093" tIns="48047" rIns="96093" bIns="48047" numCol="1" anchor="b" anchorCtr="0" compatLnSpc="1">
            <a:prstTxWarp prst="textNoShape">
              <a:avLst/>
            </a:prstTxWarp>
          </a:bodyPr>
          <a:lstStyle>
            <a:lvl1pPr algn="r">
              <a:defRPr sz="1300"/>
            </a:lvl1pPr>
          </a:lstStyle>
          <a:p>
            <a:pPr>
              <a:defRPr/>
            </a:pPr>
            <a:fld id="{17E3B1B6-01E7-F64F-8823-887D4F024EA3}" type="slidenum">
              <a:rPr lang="es-ES"/>
              <a:pPr>
                <a:defRPr/>
              </a:pPr>
              <a:t>‹Nº›</a:t>
            </a:fld>
            <a:endParaRPr lang="es-ES"/>
          </a:p>
        </p:txBody>
      </p:sp>
    </p:spTree>
    <p:extLst>
      <p:ext uri="{BB962C8B-B14F-4D97-AF65-F5344CB8AC3E}">
        <p14:creationId xmlns:p14="http://schemas.microsoft.com/office/powerpoint/2010/main" val="26908270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Marcador de imagen de diapositiva"/>
          <p:cNvSpPr>
            <a:spLocks noGrp="1" noRot="1" noChangeAspect="1" noTextEdit="1"/>
          </p:cNvSpPr>
          <p:nvPr>
            <p:ph type="sldImg"/>
          </p:nvPr>
        </p:nvSpPr>
        <p:spPr bwMode="auto">
          <a:xfrm>
            <a:off x="3279775" y="512763"/>
            <a:ext cx="3419475" cy="25638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endParaRPr lang="en-US" noProof="0" dirty="0">
              <a:latin typeface="Calibri" charset="0"/>
            </a:endParaRPr>
          </a:p>
        </p:txBody>
      </p:sp>
      <p:sp>
        <p:nvSpPr>
          <p:cNvPr id="16387" name="3 Marcador de número de diapositiva"/>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27DAD6-D0A4-AF48-99B6-120E0EFEB305}" type="slidenum">
              <a:rPr lang="es-ES" sz="1300"/>
              <a:pPr eaLnBrk="1" hangingPunct="1"/>
              <a:t>1</a:t>
            </a:fld>
            <a:endParaRPr lang="es-ES" sz="1300" dirty="0"/>
          </a:p>
        </p:txBody>
      </p:sp>
    </p:spTree>
    <p:extLst>
      <p:ext uri="{BB962C8B-B14F-4D97-AF65-F5344CB8AC3E}">
        <p14:creationId xmlns:p14="http://schemas.microsoft.com/office/powerpoint/2010/main" val="4264887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Marcador de imagen de diapositiva 1"/>
          <p:cNvSpPr>
            <a:spLocks noGrp="1" noRot="1" noChangeAspect="1" noTextEdit="1"/>
          </p:cNvSpPr>
          <p:nvPr>
            <p:ph type="sldImg"/>
          </p:nvPr>
        </p:nvSpPr>
        <p:spPr bwMode="auto">
          <a:xfrm>
            <a:off x="3279775" y="512763"/>
            <a:ext cx="3419475" cy="25638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626"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endParaRPr lang="es-EC" sz="1200" kern="1200" dirty="0" smtClean="0">
              <a:solidFill>
                <a:schemeClr val="tx1"/>
              </a:solidFill>
              <a:effectLst/>
              <a:latin typeface="+mn-lt"/>
              <a:ea typeface="ＭＳ Ｐゴシック" charset="0"/>
              <a:cs typeface="ＭＳ Ｐゴシック" charset="0"/>
            </a:endParaRPr>
          </a:p>
        </p:txBody>
      </p:sp>
      <p:sp>
        <p:nvSpPr>
          <p:cNvPr id="26627"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7B27EC-2B19-0E44-999F-A88CD30E821F}" type="slidenum">
              <a:rPr lang="es-ES" sz="1300"/>
              <a:pPr eaLnBrk="1" hangingPunct="1"/>
              <a:t>12</a:t>
            </a:fld>
            <a:endParaRPr lang="es-ES" sz="1300"/>
          </a:p>
        </p:txBody>
      </p:sp>
    </p:spTree>
    <p:extLst>
      <p:ext uri="{BB962C8B-B14F-4D97-AF65-F5344CB8AC3E}">
        <p14:creationId xmlns:p14="http://schemas.microsoft.com/office/powerpoint/2010/main" val="786925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Marcador de imagen de diapositiva 1"/>
          <p:cNvSpPr>
            <a:spLocks noGrp="1" noRot="1" noChangeAspect="1" noTextEdit="1"/>
          </p:cNvSpPr>
          <p:nvPr>
            <p:ph type="sldImg"/>
          </p:nvPr>
        </p:nvSpPr>
        <p:spPr bwMode="auto">
          <a:xfrm>
            <a:off x="3279775" y="512763"/>
            <a:ext cx="3419475" cy="25638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626"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noProof="0" dirty="0" smtClean="0">
              <a:latin typeface="Calibri" charset="0"/>
            </a:endParaRPr>
          </a:p>
        </p:txBody>
      </p:sp>
      <p:sp>
        <p:nvSpPr>
          <p:cNvPr id="26627"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7B27EC-2B19-0E44-999F-A88CD30E821F}" type="slidenum">
              <a:rPr lang="es-ES" sz="1300"/>
              <a:pPr eaLnBrk="1" hangingPunct="1"/>
              <a:t>13</a:t>
            </a:fld>
            <a:endParaRPr lang="es-ES" sz="1300"/>
          </a:p>
        </p:txBody>
      </p:sp>
    </p:spTree>
    <p:extLst>
      <p:ext uri="{BB962C8B-B14F-4D97-AF65-F5344CB8AC3E}">
        <p14:creationId xmlns:p14="http://schemas.microsoft.com/office/powerpoint/2010/main" val="3050730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C" sz="1200" kern="1200" dirty="0" smtClean="0">
                <a:solidFill>
                  <a:schemeClr val="tx1"/>
                </a:solidFill>
                <a:effectLst/>
                <a:latin typeface="+mn-lt"/>
                <a:ea typeface="ＭＳ Ｐゴシック" charset="0"/>
                <a:cs typeface="ＭＳ Ｐゴシック" charset="0"/>
              </a:rPr>
              <a:t>MPU: Unidad de medición de inercia,</a:t>
            </a:r>
          </a:p>
        </p:txBody>
      </p:sp>
      <p:sp>
        <p:nvSpPr>
          <p:cNvPr id="4" name="Marcador de número de diapositiva 3"/>
          <p:cNvSpPr>
            <a:spLocks noGrp="1"/>
          </p:cNvSpPr>
          <p:nvPr>
            <p:ph type="sldNum" sz="quarter" idx="10"/>
          </p:nvPr>
        </p:nvSpPr>
        <p:spPr/>
        <p:txBody>
          <a:bodyPr/>
          <a:lstStyle/>
          <a:p>
            <a:pPr>
              <a:defRPr/>
            </a:pPr>
            <a:fld id="{17E3B1B6-01E7-F64F-8823-887D4F024EA3}" type="slidenum">
              <a:rPr lang="es-ES" smtClean="0"/>
              <a:pPr>
                <a:defRPr/>
              </a:pPr>
              <a:t>15</a:t>
            </a:fld>
            <a:endParaRPr lang="es-ES"/>
          </a:p>
        </p:txBody>
      </p:sp>
    </p:spTree>
    <p:extLst>
      <p:ext uri="{BB962C8B-B14F-4D97-AF65-F5344CB8AC3E}">
        <p14:creationId xmlns:p14="http://schemas.microsoft.com/office/powerpoint/2010/main" val="3302174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smtClean="0"/>
          </a:p>
        </p:txBody>
      </p:sp>
      <p:sp>
        <p:nvSpPr>
          <p:cNvPr id="4" name="Marcador de número de diapositiva 3"/>
          <p:cNvSpPr>
            <a:spLocks noGrp="1"/>
          </p:cNvSpPr>
          <p:nvPr>
            <p:ph type="sldNum" sz="quarter" idx="10"/>
          </p:nvPr>
        </p:nvSpPr>
        <p:spPr/>
        <p:txBody>
          <a:bodyPr/>
          <a:lstStyle/>
          <a:p>
            <a:pPr>
              <a:defRPr/>
            </a:pPr>
            <a:fld id="{17E3B1B6-01E7-F64F-8823-887D4F024EA3}" type="slidenum">
              <a:rPr lang="es-ES" smtClean="0"/>
              <a:pPr>
                <a:defRPr/>
              </a:pPr>
              <a:t>18</a:t>
            </a:fld>
            <a:endParaRPr lang="es-ES"/>
          </a:p>
        </p:txBody>
      </p:sp>
    </p:spTree>
    <p:extLst>
      <p:ext uri="{BB962C8B-B14F-4D97-AF65-F5344CB8AC3E}">
        <p14:creationId xmlns:p14="http://schemas.microsoft.com/office/powerpoint/2010/main" val="1440894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MX" noProof="0" dirty="0" smtClean="0">
                <a:latin typeface="Calibri" charset="0"/>
              </a:rPr>
              <a:t>Primera</a:t>
            </a:r>
            <a:r>
              <a:rPr lang="es-MX" baseline="0" noProof="0" dirty="0" smtClean="0">
                <a:latin typeface="Calibri" charset="0"/>
              </a:rPr>
              <a:t> sesión duro aproximadamente 10 minutos, la segunda de 5 minutos.</a:t>
            </a:r>
            <a:endParaRPr lang="es-MX" noProof="0" dirty="0" smtClean="0">
              <a:latin typeface="Calibri" charset="0"/>
            </a:endParaRPr>
          </a:p>
        </p:txBody>
      </p:sp>
      <p:sp>
        <p:nvSpPr>
          <p:cNvPr id="4" name="Marcador de número de diapositiva 3"/>
          <p:cNvSpPr>
            <a:spLocks noGrp="1"/>
          </p:cNvSpPr>
          <p:nvPr>
            <p:ph type="sldNum" sz="quarter" idx="10"/>
          </p:nvPr>
        </p:nvSpPr>
        <p:spPr/>
        <p:txBody>
          <a:bodyPr/>
          <a:lstStyle/>
          <a:p>
            <a:pPr>
              <a:defRPr/>
            </a:pPr>
            <a:fld id="{17E3B1B6-01E7-F64F-8823-887D4F024EA3}" type="slidenum">
              <a:rPr lang="es-ES" smtClean="0"/>
              <a:pPr>
                <a:defRPr/>
              </a:pPr>
              <a:t>19</a:t>
            </a:fld>
            <a:endParaRPr lang="es-ES"/>
          </a:p>
        </p:txBody>
      </p:sp>
    </p:spTree>
    <p:extLst>
      <p:ext uri="{BB962C8B-B14F-4D97-AF65-F5344CB8AC3E}">
        <p14:creationId xmlns:p14="http://schemas.microsoft.com/office/powerpoint/2010/main" val="1242004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300 milisegundos entre</a:t>
            </a:r>
            <a:r>
              <a:rPr lang="es-EC" baseline="0" dirty="0" smtClean="0"/>
              <a:t> dato a dato</a:t>
            </a:r>
          </a:p>
          <a:p>
            <a:r>
              <a:rPr lang="es-EC" baseline="0" dirty="0" smtClean="0"/>
              <a:t>Primer nivel, acción del sensor </a:t>
            </a:r>
            <a:r>
              <a:rPr lang="es-EC" baseline="0" dirty="0" err="1" smtClean="0"/>
              <a:t>giroscópio</a:t>
            </a:r>
            <a:endParaRPr lang="es-EC" baseline="0" dirty="0" smtClean="0"/>
          </a:p>
        </p:txBody>
      </p:sp>
      <p:sp>
        <p:nvSpPr>
          <p:cNvPr id="4" name="Marcador de número de diapositiva 3"/>
          <p:cNvSpPr>
            <a:spLocks noGrp="1"/>
          </p:cNvSpPr>
          <p:nvPr>
            <p:ph type="sldNum" sz="quarter" idx="10"/>
          </p:nvPr>
        </p:nvSpPr>
        <p:spPr/>
        <p:txBody>
          <a:bodyPr/>
          <a:lstStyle/>
          <a:p>
            <a:pPr>
              <a:defRPr/>
            </a:pPr>
            <a:fld id="{17E3B1B6-01E7-F64F-8823-887D4F024EA3}" type="slidenum">
              <a:rPr lang="es-ES" smtClean="0"/>
              <a:pPr>
                <a:defRPr/>
              </a:pPr>
              <a:t>20</a:t>
            </a:fld>
            <a:endParaRPr lang="es-ES"/>
          </a:p>
        </p:txBody>
      </p:sp>
    </p:spTree>
    <p:extLst>
      <p:ext uri="{BB962C8B-B14F-4D97-AF65-F5344CB8AC3E}">
        <p14:creationId xmlns:p14="http://schemas.microsoft.com/office/powerpoint/2010/main" val="2771879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a:defRPr/>
            </a:pPr>
            <a:fld id="{17E3B1B6-01E7-F64F-8823-887D4F024EA3}" type="slidenum">
              <a:rPr lang="es-ES" smtClean="0"/>
              <a:pPr>
                <a:defRPr/>
              </a:pPr>
              <a:t>21</a:t>
            </a:fld>
            <a:endParaRPr lang="es-ES"/>
          </a:p>
        </p:txBody>
      </p:sp>
    </p:spTree>
    <p:extLst>
      <p:ext uri="{BB962C8B-B14F-4D97-AF65-F5344CB8AC3E}">
        <p14:creationId xmlns:p14="http://schemas.microsoft.com/office/powerpoint/2010/main" val="2869059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a:defRPr/>
            </a:pPr>
            <a:fld id="{17E3B1B6-01E7-F64F-8823-887D4F024EA3}" type="slidenum">
              <a:rPr lang="es-ES" smtClean="0"/>
              <a:pPr>
                <a:defRPr/>
              </a:pPr>
              <a:t>22</a:t>
            </a:fld>
            <a:endParaRPr lang="es-ES"/>
          </a:p>
        </p:txBody>
      </p:sp>
    </p:spTree>
    <p:extLst>
      <p:ext uri="{BB962C8B-B14F-4D97-AF65-F5344CB8AC3E}">
        <p14:creationId xmlns:p14="http://schemas.microsoft.com/office/powerpoint/2010/main" val="1928939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1 Marcador de imagen de diapositiva"/>
          <p:cNvSpPr>
            <a:spLocks noGrp="1" noRot="1" noChangeAspect="1" noTextEdit="1"/>
          </p:cNvSpPr>
          <p:nvPr>
            <p:ph type="sldImg"/>
          </p:nvPr>
        </p:nvSpPr>
        <p:spPr bwMode="auto">
          <a:xfrm>
            <a:off x="3279775" y="512763"/>
            <a:ext cx="3419475" cy="25638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9634"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ormAutofit/>
          </a:bodyPr>
          <a:lstStyle/>
          <a:p>
            <a:endParaRPr lang="en-US" sz="1200" u="none" kern="1200" baseline="0" noProof="0" dirty="0" smtClean="0">
              <a:solidFill>
                <a:schemeClr val="tx1"/>
              </a:solidFill>
              <a:latin typeface="+mn-lt"/>
              <a:ea typeface="ＭＳ Ｐゴシック" charset="0"/>
              <a:cs typeface="ＭＳ Ｐゴシック" charset="0"/>
            </a:endParaRPr>
          </a:p>
        </p:txBody>
      </p:sp>
      <p:sp>
        <p:nvSpPr>
          <p:cNvPr id="69635" name="3 Marcador de número de diapositiva"/>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2DBECD-E19D-D24C-8EDE-E992600F7946}" type="slidenum">
              <a:rPr lang="es-ES" sz="1300"/>
              <a:pPr eaLnBrk="1" hangingPunct="1"/>
              <a:t>23</a:t>
            </a:fld>
            <a:endParaRPr lang="es-ES" sz="1300"/>
          </a:p>
        </p:txBody>
      </p:sp>
    </p:spTree>
    <p:extLst>
      <p:ext uri="{BB962C8B-B14F-4D97-AF65-F5344CB8AC3E}">
        <p14:creationId xmlns:p14="http://schemas.microsoft.com/office/powerpoint/2010/main" val="3070596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1 Marcador de imagen de diapositiva"/>
          <p:cNvSpPr>
            <a:spLocks noGrp="1" noRot="1" noChangeAspect="1" noTextEdit="1"/>
          </p:cNvSpPr>
          <p:nvPr>
            <p:ph type="sldImg"/>
          </p:nvPr>
        </p:nvSpPr>
        <p:spPr bwMode="auto">
          <a:xfrm>
            <a:off x="3279775" y="512763"/>
            <a:ext cx="3419475" cy="25638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9634"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ormAutofit/>
          </a:bodyPr>
          <a:lstStyle/>
          <a:p>
            <a:endParaRPr lang="en-US" sz="1200" u="none" kern="1200" baseline="0" noProof="0" dirty="0" smtClean="0">
              <a:solidFill>
                <a:schemeClr val="tx1"/>
              </a:solidFill>
              <a:latin typeface="+mn-lt"/>
              <a:ea typeface="ＭＳ Ｐゴシック" charset="0"/>
              <a:cs typeface="ＭＳ Ｐゴシック" charset="0"/>
            </a:endParaRPr>
          </a:p>
        </p:txBody>
      </p:sp>
      <p:sp>
        <p:nvSpPr>
          <p:cNvPr id="69635" name="3 Marcador de número de diapositiva"/>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2DBECD-E19D-D24C-8EDE-E992600F7946}" type="slidenum">
              <a:rPr lang="es-ES" sz="1300"/>
              <a:pPr eaLnBrk="1" hangingPunct="1"/>
              <a:t>24</a:t>
            </a:fld>
            <a:endParaRPr lang="es-ES" sz="1300"/>
          </a:p>
        </p:txBody>
      </p:sp>
    </p:spTree>
    <p:extLst>
      <p:ext uri="{BB962C8B-B14F-4D97-AF65-F5344CB8AC3E}">
        <p14:creationId xmlns:p14="http://schemas.microsoft.com/office/powerpoint/2010/main" val="621671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17E3B1B6-01E7-F64F-8823-887D4F024EA3}" type="slidenum">
              <a:rPr lang="es-ES" smtClean="0"/>
              <a:pPr>
                <a:defRPr/>
              </a:pPr>
              <a:t>2</a:t>
            </a:fld>
            <a:endParaRPr lang="es-ES"/>
          </a:p>
        </p:txBody>
      </p:sp>
    </p:spTree>
    <p:extLst>
      <p:ext uri="{BB962C8B-B14F-4D97-AF65-F5344CB8AC3E}">
        <p14:creationId xmlns:p14="http://schemas.microsoft.com/office/powerpoint/2010/main" val="3829616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1 Marcador de imagen de diapositiva"/>
          <p:cNvSpPr>
            <a:spLocks noGrp="1" noRot="1" noChangeAspect="1" noTextEdit="1"/>
          </p:cNvSpPr>
          <p:nvPr>
            <p:ph type="sldImg"/>
          </p:nvPr>
        </p:nvSpPr>
        <p:spPr bwMode="auto">
          <a:xfrm>
            <a:off x="3279775" y="512763"/>
            <a:ext cx="3419475" cy="25638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9634"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ormAutofit/>
          </a:bodyPr>
          <a:lstStyle/>
          <a:p>
            <a:endParaRPr lang="en-US" sz="1200" u="none" kern="1200" baseline="0" noProof="0" dirty="0" smtClean="0">
              <a:solidFill>
                <a:schemeClr val="tx1"/>
              </a:solidFill>
              <a:latin typeface="+mn-lt"/>
              <a:ea typeface="ＭＳ Ｐゴシック" charset="0"/>
              <a:cs typeface="ＭＳ Ｐゴシック" charset="0"/>
            </a:endParaRPr>
          </a:p>
        </p:txBody>
      </p:sp>
      <p:sp>
        <p:nvSpPr>
          <p:cNvPr id="69635" name="3 Marcador de número de diapositiva"/>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2DBECD-E19D-D24C-8EDE-E992600F7946}" type="slidenum">
              <a:rPr lang="es-ES" sz="1300"/>
              <a:pPr eaLnBrk="1" hangingPunct="1"/>
              <a:t>25</a:t>
            </a:fld>
            <a:endParaRPr lang="es-ES" sz="1300"/>
          </a:p>
        </p:txBody>
      </p:sp>
    </p:spTree>
    <p:extLst>
      <p:ext uri="{BB962C8B-B14F-4D97-AF65-F5344CB8AC3E}">
        <p14:creationId xmlns:p14="http://schemas.microsoft.com/office/powerpoint/2010/main" val="2456991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1 Marcador de imagen de diapositiva"/>
          <p:cNvSpPr>
            <a:spLocks noGrp="1" noRot="1" noChangeAspect="1" noTextEdit="1"/>
          </p:cNvSpPr>
          <p:nvPr>
            <p:ph type="sldImg"/>
          </p:nvPr>
        </p:nvSpPr>
        <p:spPr bwMode="auto">
          <a:xfrm>
            <a:off x="3279775" y="512763"/>
            <a:ext cx="3419475" cy="25638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9634"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ormAutofit/>
          </a:bodyPr>
          <a:lstStyle/>
          <a:p>
            <a:endParaRPr lang="en-US" sz="1200" u="none" kern="1200" baseline="0" noProof="0" dirty="0" smtClean="0">
              <a:solidFill>
                <a:schemeClr val="tx1"/>
              </a:solidFill>
              <a:latin typeface="+mn-lt"/>
              <a:ea typeface="ＭＳ Ｐゴシック" charset="0"/>
              <a:cs typeface="ＭＳ Ｐゴシック" charset="0"/>
            </a:endParaRPr>
          </a:p>
        </p:txBody>
      </p:sp>
      <p:sp>
        <p:nvSpPr>
          <p:cNvPr id="69635" name="3 Marcador de número de diapositiva"/>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2DBECD-E19D-D24C-8EDE-E992600F7946}" type="slidenum">
              <a:rPr lang="es-ES" sz="1300"/>
              <a:pPr eaLnBrk="1" hangingPunct="1"/>
              <a:t>26</a:t>
            </a:fld>
            <a:endParaRPr lang="es-ES" sz="1300"/>
          </a:p>
        </p:txBody>
      </p:sp>
    </p:spTree>
    <p:extLst>
      <p:ext uri="{BB962C8B-B14F-4D97-AF65-F5344CB8AC3E}">
        <p14:creationId xmlns:p14="http://schemas.microsoft.com/office/powerpoint/2010/main" val="1878749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smtClean="0"/>
              <a:t>AuxiliaMe</a:t>
            </a:r>
            <a:endParaRPr lang="es-EC" dirty="0" smtClean="0"/>
          </a:p>
          <a:p>
            <a:r>
              <a:rPr lang="es-EC" dirty="0" smtClean="0"/>
              <a:t>6,42%</a:t>
            </a:r>
            <a:endParaRPr lang="es-EC" dirty="0"/>
          </a:p>
        </p:txBody>
      </p:sp>
      <p:sp>
        <p:nvSpPr>
          <p:cNvPr id="4" name="Marcador de número de diapositiva 3"/>
          <p:cNvSpPr>
            <a:spLocks noGrp="1"/>
          </p:cNvSpPr>
          <p:nvPr>
            <p:ph type="sldNum" sz="quarter" idx="10"/>
          </p:nvPr>
        </p:nvSpPr>
        <p:spPr/>
        <p:txBody>
          <a:bodyPr/>
          <a:lstStyle/>
          <a:p>
            <a:pPr>
              <a:defRPr/>
            </a:pPr>
            <a:fld id="{17E3B1B6-01E7-F64F-8823-887D4F024EA3}" type="slidenum">
              <a:rPr lang="es-ES" smtClean="0"/>
              <a:pPr>
                <a:defRPr/>
              </a:pPr>
              <a:t>31</a:t>
            </a:fld>
            <a:endParaRPr lang="es-ES"/>
          </a:p>
        </p:txBody>
      </p:sp>
    </p:spTree>
    <p:extLst>
      <p:ext uri="{BB962C8B-B14F-4D97-AF65-F5344CB8AC3E}">
        <p14:creationId xmlns:p14="http://schemas.microsoft.com/office/powerpoint/2010/main" val="2153989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Marcador de imagen de diapositiva 1"/>
          <p:cNvSpPr>
            <a:spLocks noGrp="1" noRot="1" noChangeAspect="1" noTextEdit="1"/>
          </p:cNvSpPr>
          <p:nvPr>
            <p:ph type="sldImg"/>
          </p:nvPr>
        </p:nvSpPr>
        <p:spPr bwMode="auto">
          <a:xfrm>
            <a:off x="3279775" y="512763"/>
            <a:ext cx="3419475" cy="25638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2"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ＭＳ Ｐゴシック" charset="0"/>
                <a:cs typeface="ＭＳ Ｐゴシック" charset="0"/>
              </a:rPr>
              <a:t>La ANT</a:t>
            </a:r>
            <a:r>
              <a:rPr lang="es-EC" sz="1200" kern="1200" baseline="0" dirty="0" smtClean="0">
                <a:solidFill>
                  <a:schemeClr val="tx1"/>
                </a:solidFill>
                <a:effectLst/>
                <a:latin typeface="+mn-lt"/>
                <a:ea typeface="ＭＳ Ｐゴシック" charset="0"/>
                <a:cs typeface="ＭＳ Ｐゴシック" charset="0"/>
              </a:rPr>
              <a:t> en conjunto con el Telégrafo difundieron en el 2016, que los accidentes de tránsito es uno de los principales motivos de muerte, solo en Quito en el 2016 existieron 3059 muertos. El crecimiento tecnológico no solo nos ha hecho bien a la humanidad sino también ha sido una causal del descuido de los conductores,  Siendo así una de las principales causas de accidentes, el uso del celular, pantallas de video, comida y maquillaje.</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baseline="0" dirty="0" smtClean="0">
                <a:solidFill>
                  <a:schemeClr val="tx1"/>
                </a:solidFill>
                <a:effectLst/>
                <a:latin typeface="+mn-lt"/>
                <a:ea typeface="ＭＳ Ｐゴシック" charset="0"/>
                <a:cs typeface="ＭＳ Ｐゴシック" charset="0"/>
              </a:rPr>
              <a:t>Tomando en cuenta este principal motivo de perdidas humanas, se identifico que el auxilio brindado por cuerpos de rescate muchas veces es demoroso, no solo por el tráfico, poca eficiencia o distancia a recorrer de los cuerpos de rescate, mas bien por la demora en solicitar el auxilio que es un factor muy importante a la hora de preservar las vidas de los ocupantes del automóvil accidentado.</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baseline="0" dirty="0" smtClean="0">
                <a:solidFill>
                  <a:schemeClr val="tx1"/>
                </a:solidFill>
                <a:effectLst/>
                <a:latin typeface="+mn-lt"/>
                <a:ea typeface="ＭＳ Ｐゴシック" charset="0"/>
                <a:cs typeface="ＭＳ Ｐゴシック" charset="0"/>
              </a:rPr>
              <a:t>En este contexto, se presentó una posible solución al problema, en base a el desarrollo de un aplicativo móvil vinculado a sensores de movimientos y choques, que permitan enviar SMS con ubicación </a:t>
            </a:r>
            <a:r>
              <a:rPr lang="es-EC" sz="1200" kern="1200" baseline="0" dirty="0" err="1" smtClean="0">
                <a:solidFill>
                  <a:schemeClr val="tx1"/>
                </a:solidFill>
                <a:effectLst/>
                <a:latin typeface="+mn-lt"/>
                <a:ea typeface="ＭＳ Ｐゴシック" charset="0"/>
                <a:cs typeface="ＭＳ Ｐゴシック" charset="0"/>
              </a:rPr>
              <a:t>geolocalizada</a:t>
            </a:r>
            <a:r>
              <a:rPr lang="es-EC" sz="1200" kern="1200" baseline="0" dirty="0" smtClean="0">
                <a:solidFill>
                  <a:schemeClr val="tx1"/>
                </a:solidFill>
                <a:effectLst/>
                <a:latin typeface="+mn-lt"/>
                <a:ea typeface="ＭＳ Ｐゴシック" charset="0"/>
                <a:cs typeface="ＭＳ Ｐゴシック" charset="0"/>
              </a:rPr>
              <a:t> a contactos seleccionados previamente por los usuarios. Con el fin de reducir los tiempos de respuesta por los cuerpos de rescate y por ende incrementar las probabilidades de preservar la vida de las victimas.</a:t>
            </a:r>
          </a:p>
        </p:txBody>
      </p:sp>
      <p:sp>
        <p:nvSpPr>
          <p:cNvPr id="20483"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C32BC6-506D-484E-BAF5-B477E96F2BB0}" type="slidenum">
              <a:rPr lang="es-ES" sz="1300"/>
              <a:pPr eaLnBrk="1" hangingPunct="1"/>
              <a:t>3</a:t>
            </a:fld>
            <a:endParaRPr lang="es-ES" sz="1300" dirty="0"/>
          </a:p>
        </p:txBody>
      </p:sp>
    </p:spTree>
    <p:extLst>
      <p:ext uri="{BB962C8B-B14F-4D97-AF65-F5344CB8AC3E}">
        <p14:creationId xmlns:p14="http://schemas.microsoft.com/office/powerpoint/2010/main" val="1996217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Marcador de imagen de diapositiva 1"/>
          <p:cNvSpPr>
            <a:spLocks noGrp="1" noRot="1" noChangeAspect="1" noTextEdit="1"/>
          </p:cNvSpPr>
          <p:nvPr>
            <p:ph type="sldImg"/>
          </p:nvPr>
        </p:nvSpPr>
        <p:spPr bwMode="auto">
          <a:xfrm>
            <a:off x="3279775" y="512763"/>
            <a:ext cx="3419475" cy="25638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2"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C" sz="1200" kern="1200" dirty="0" smtClean="0">
                <a:solidFill>
                  <a:schemeClr val="tx1"/>
                </a:solidFill>
                <a:effectLst/>
                <a:latin typeface="+mn-lt"/>
                <a:ea typeface="ＭＳ Ｐゴシック" charset="0"/>
                <a:cs typeface="ＭＳ Ｐゴシック" charset="0"/>
              </a:rPr>
              <a:t>Los accidentes de tránsito no solo ocasionan perdidas materiales sino también humanas. La</a:t>
            </a:r>
            <a:r>
              <a:rPr lang="es-EC" sz="1200" kern="1200" baseline="0" dirty="0" smtClean="0">
                <a:solidFill>
                  <a:schemeClr val="tx1"/>
                </a:solidFill>
                <a:effectLst/>
                <a:latin typeface="+mn-lt"/>
                <a:ea typeface="ＭＳ Ｐゴシック" charset="0"/>
                <a:cs typeface="ＭＳ Ｐゴシック" charset="0"/>
              </a:rPr>
              <a:t> problemática principal en la que se enfoco la investigación, son los tiempos de respuesta por parte del personal de rescate. La demora de este auxilio ocasiona lesiones irreparables o también perdidas humanas. </a:t>
            </a:r>
            <a:endParaRPr lang="es-EC" sz="1200" kern="1200" dirty="0" smtClean="0">
              <a:solidFill>
                <a:schemeClr val="tx1"/>
              </a:solidFill>
              <a:effectLst/>
              <a:latin typeface="+mn-lt"/>
              <a:ea typeface="ＭＳ Ｐゴシック" charset="0"/>
              <a:cs typeface="ＭＳ Ｐゴシック" charset="0"/>
            </a:endParaRPr>
          </a:p>
        </p:txBody>
      </p:sp>
      <p:sp>
        <p:nvSpPr>
          <p:cNvPr id="20483"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C32BC6-506D-484E-BAF5-B477E96F2BB0}" type="slidenum">
              <a:rPr lang="es-ES" sz="1300"/>
              <a:pPr eaLnBrk="1" hangingPunct="1"/>
              <a:t>4</a:t>
            </a:fld>
            <a:endParaRPr lang="es-ES" sz="1300" dirty="0"/>
          </a:p>
        </p:txBody>
      </p:sp>
    </p:spTree>
    <p:extLst>
      <p:ext uri="{BB962C8B-B14F-4D97-AF65-F5344CB8AC3E}">
        <p14:creationId xmlns:p14="http://schemas.microsoft.com/office/powerpoint/2010/main" val="4038035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Marcador de imagen de diapositiva 1"/>
          <p:cNvSpPr>
            <a:spLocks noGrp="1" noRot="1" noChangeAspect="1" noTextEdit="1"/>
          </p:cNvSpPr>
          <p:nvPr>
            <p:ph type="sldImg"/>
          </p:nvPr>
        </p:nvSpPr>
        <p:spPr bwMode="auto">
          <a:xfrm>
            <a:off x="3279775" y="512763"/>
            <a:ext cx="3419475" cy="25638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2"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noProof="0" dirty="0" smtClean="0">
              <a:latin typeface="Calibri" charset="0"/>
            </a:endParaRPr>
          </a:p>
        </p:txBody>
      </p:sp>
      <p:sp>
        <p:nvSpPr>
          <p:cNvPr id="20483"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C32BC6-506D-484E-BAF5-B477E96F2BB0}" type="slidenum">
              <a:rPr lang="es-ES" sz="1300"/>
              <a:pPr eaLnBrk="1" hangingPunct="1"/>
              <a:t>5</a:t>
            </a:fld>
            <a:endParaRPr lang="es-ES" sz="1300"/>
          </a:p>
        </p:txBody>
      </p:sp>
    </p:spTree>
    <p:extLst>
      <p:ext uri="{BB962C8B-B14F-4D97-AF65-F5344CB8AC3E}">
        <p14:creationId xmlns:p14="http://schemas.microsoft.com/office/powerpoint/2010/main" val="308151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Marcador de imagen de diapositiva 1"/>
          <p:cNvSpPr>
            <a:spLocks noGrp="1" noRot="1" noChangeAspect="1" noTextEdit="1"/>
          </p:cNvSpPr>
          <p:nvPr>
            <p:ph type="sldImg"/>
          </p:nvPr>
        </p:nvSpPr>
        <p:spPr bwMode="auto">
          <a:xfrm>
            <a:off x="3279775" y="512763"/>
            <a:ext cx="3419475" cy="25638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30"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noProof="0" dirty="0">
              <a:latin typeface="Calibri" charset="0"/>
            </a:endParaRPr>
          </a:p>
        </p:txBody>
      </p:sp>
      <p:sp>
        <p:nvSpPr>
          <p:cNvPr id="22531"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D92924-1AE6-D749-9C70-DEE98E37861E}" type="slidenum">
              <a:rPr lang="es-ES" sz="1300"/>
              <a:pPr eaLnBrk="1" hangingPunct="1"/>
              <a:t>6</a:t>
            </a:fld>
            <a:endParaRPr lang="es-ES" sz="1300"/>
          </a:p>
        </p:txBody>
      </p:sp>
    </p:spTree>
    <p:extLst>
      <p:ext uri="{BB962C8B-B14F-4D97-AF65-F5344CB8AC3E}">
        <p14:creationId xmlns:p14="http://schemas.microsoft.com/office/powerpoint/2010/main" val="644245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a:defRPr/>
            </a:pPr>
            <a:fld id="{17E3B1B6-01E7-F64F-8823-887D4F024EA3}" type="slidenum">
              <a:rPr lang="es-ES" smtClean="0"/>
              <a:pPr>
                <a:defRPr/>
              </a:pPr>
              <a:t>8</a:t>
            </a:fld>
            <a:endParaRPr lang="es-ES"/>
          </a:p>
        </p:txBody>
      </p:sp>
    </p:spTree>
    <p:extLst>
      <p:ext uri="{BB962C8B-B14F-4D97-AF65-F5344CB8AC3E}">
        <p14:creationId xmlns:p14="http://schemas.microsoft.com/office/powerpoint/2010/main" val="789860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Marcador de imagen de diapositiva 1"/>
          <p:cNvSpPr>
            <a:spLocks noGrp="1" noRot="1" noChangeAspect="1" noTextEdit="1"/>
          </p:cNvSpPr>
          <p:nvPr>
            <p:ph type="sldImg"/>
          </p:nvPr>
        </p:nvSpPr>
        <p:spPr bwMode="auto">
          <a:xfrm>
            <a:off x="3279775" y="512763"/>
            <a:ext cx="3419475" cy="25638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626"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endParaRPr lang="en-US" noProof="0" dirty="0" smtClean="0">
              <a:latin typeface="Calibri" charset="0"/>
            </a:endParaRPr>
          </a:p>
        </p:txBody>
      </p:sp>
      <p:sp>
        <p:nvSpPr>
          <p:cNvPr id="26627"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7B27EC-2B19-0E44-999F-A88CD30E821F}" type="slidenum">
              <a:rPr lang="es-ES" sz="1300"/>
              <a:pPr eaLnBrk="1" hangingPunct="1"/>
              <a:t>9</a:t>
            </a:fld>
            <a:endParaRPr lang="es-ES" sz="1300"/>
          </a:p>
        </p:txBody>
      </p:sp>
    </p:spTree>
    <p:extLst>
      <p:ext uri="{BB962C8B-B14F-4D97-AF65-F5344CB8AC3E}">
        <p14:creationId xmlns:p14="http://schemas.microsoft.com/office/powerpoint/2010/main" val="3740477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Es necesario hablar</a:t>
            </a:r>
            <a:r>
              <a:rPr lang="es-EC" baseline="0" dirty="0" smtClean="0"/>
              <a:t> de </a:t>
            </a:r>
            <a:r>
              <a:rPr lang="es-EC" baseline="0" dirty="0" err="1" smtClean="0"/>
              <a:t>IoT</a:t>
            </a:r>
            <a:r>
              <a:rPr lang="es-EC" baseline="0" dirty="0" smtClean="0"/>
              <a:t>, que es el ámbito en donde aplica la posible solución.</a:t>
            </a:r>
          </a:p>
          <a:p>
            <a:r>
              <a:rPr lang="es-EC" baseline="0" dirty="0" smtClean="0"/>
              <a:t>En los inicio del internet se podía medir en Kbps ahora en </a:t>
            </a:r>
            <a:r>
              <a:rPr lang="es-EC" baseline="0" dirty="0" err="1" smtClean="0"/>
              <a:t>Gbps</a:t>
            </a:r>
            <a:r>
              <a:rPr lang="es-EC" baseline="0" dirty="0" smtClean="0"/>
              <a:t>, permitiendo conectar: TV, Celular, GPS, Cámaras, etc.</a:t>
            </a:r>
            <a:endParaRPr lang="es-EC" dirty="0"/>
          </a:p>
        </p:txBody>
      </p:sp>
      <p:sp>
        <p:nvSpPr>
          <p:cNvPr id="4" name="Marcador de número de diapositiva 3"/>
          <p:cNvSpPr>
            <a:spLocks noGrp="1"/>
          </p:cNvSpPr>
          <p:nvPr>
            <p:ph type="sldNum" sz="quarter" idx="10"/>
          </p:nvPr>
        </p:nvSpPr>
        <p:spPr/>
        <p:txBody>
          <a:bodyPr/>
          <a:lstStyle/>
          <a:p>
            <a:pPr>
              <a:defRPr/>
            </a:pPr>
            <a:fld id="{17E3B1B6-01E7-F64F-8823-887D4F024EA3}" type="slidenum">
              <a:rPr lang="es-ES" smtClean="0"/>
              <a:pPr>
                <a:defRPr/>
              </a:pPr>
              <a:t>11</a:t>
            </a:fld>
            <a:endParaRPr lang="es-ES"/>
          </a:p>
        </p:txBody>
      </p:sp>
    </p:spTree>
    <p:extLst>
      <p:ext uri="{BB962C8B-B14F-4D97-AF65-F5344CB8AC3E}">
        <p14:creationId xmlns:p14="http://schemas.microsoft.com/office/powerpoint/2010/main" val="2428857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UY"/>
          </a:p>
        </p:txBody>
      </p:sp>
      <p:sp>
        <p:nvSpPr>
          <p:cNvPr id="4" name="3 Marcador de fecha"/>
          <p:cNvSpPr>
            <a:spLocks noGrp="1"/>
          </p:cNvSpPr>
          <p:nvPr>
            <p:ph type="dt" sz="half" idx="10"/>
          </p:nvPr>
        </p:nvSpPr>
        <p:spPr/>
        <p:txBody>
          <a:bodyPr/>
          <a:lstStyle>
            <a:lvl1pPr>
              <a:defRPr/>
            </a:lvl1pPr>
          </a:lstStyle>
          <a:p>
            <a:pPr>
              <a:defRPr/>
            </a:pPr>
            <a:fld id="{A74C4D4E-E885-3342-981E-5C89743A4ABD}" type="datetime1">
              <a:rPr lang="es-UY"/>
              <a:pPr>
                <a:defRPr/>
              </a:pPr>
              <a:t>27/1/2020</a:t>
            </a:fld>
            <a:endParaRPr lang="es-UY"/>
          </a:p>
        </p:txBody>
      </p:sp>
      <p:sp>
        <p:nvSpPr>
          <p:cNvPr id="5" name="4 Marcador de pie de página"/>
          <p:cNvSpPr>
            <a:spLocks noGrp="1"/>
          </p:cNvSpPr>
          <p:nvPr>
            <p:ph type="ftr" sz="quarter" idx="11"/>
          </p:nvPr>
        </p:nvSpPr>
        <p:spPr/>
        <p:txBody>
          <a:bodyPr/>
          <a:lstStyle>
            <a:lvl1pPr>
              <a:defRPr/>
            </a:lvl1pPr>
          </a:lstStyle>
          <a:p>
            <a:pPr>
              <a:defRPr/>
            </a:pPr>
            <a:endParaRPr lang="es-UY"/>
          </a:p>
        </p:txBody>
      </p:sp>
      <p:sp>
        <p:nvSpPr>
          <p:cNvPr id="6" name="5 Marcador de número de diapositiva"/>
          <p:cNvSpPr>
            <a:spLocks noGrp="1"/>
          </p:cNvSpPr>
          <p:nvPr>
            <p:ph type="sldNum" sz="quarter" idx="12"/>
          </p:nvPr>
        </p:nvSpPr>
        <p:spPr/>
        <p:txBody>
          <a:bodyPr/>
          <a:lstStyle>
            <a:lvl1pPr>
              <a:defRPr/>
            </a:lvl1pPr>
          </a:lstStyle>
          <a:p>
            <a:pPr>
              <a:defRPr/>
            </a:pPr>
            <a:fld id="{87394A31-EB05-6744-ACD2-7DFC0CB7EE88}" type="slidenum">
              <a:rPr lang="es-UY"/>
              <a:pPr>
                <a:defRPr/>
              </a:pPr>
              <a:t>‹Nº›</a:t>
            </a:fld>
            <a:endParaRPr lang="es-UY"/>
          </a:p>
        </p:txBody>
      </p:sp>
    </p:spTree>
    <p:extLst>
      <p:ext uri="{BB962C8B-B14F-4D97-AF65-F5344CB8AC3E}">
        <p14:creationId xmlns:p14="http://schemas.microsoft.com/office/powerpoint/2010/main" val="229858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p:txBody>
          <a:bodyPr/>
          <a:lstStyle>
            <a:lvl1pPr>
              <a:defRPr/>
            </a:lvl1pPr>
          </a:lstStyle>
          <a:p>
            <a:pPr>
              <a:defRPr/>
            </a:pPr>
            <a:fld id="{A25EB2CB-ECA4-FC4D-8CE2-B4B1D6596F27}" type="datetime1">
              <a:rPr lang="es-UY"/>
              <a:pPr>
                <a:defRPr/>
              </a:pPr>
              <a:t>27/1/2020</a:t>
            </a:fld>
            <a:endParaRPr lang="es-UY"/>
          </a:p>
        </p:txBody>
      </p:sp>
      <p:sp>
        <p:nvSpPr>
          <p:cNvPr id="5" name="4 Marcador de pie de página"/>
          <p:cNvSpPr>
            <a:spLocks noGrp="1"/>
          </p:cNvSpPr>
          <p:nvPr>
            <p:ph type="ftr" sz="quarter" idx="11"/>
          </p:nvPr>
        </p:nvSpPr>
        <p:spPr/>
        <p:txBody>
          <a:bodyPr/>
          <a:lstStyle>
            <a:lvl1pPr>
              <a:defRPr/>
            </a:lvl1pPr>
          </a:lstStyle>
          <a:p>
            <a:pPr>
              <a:defRPr/>
            </a:pPr>
            <a:endParaRPr lang="es-UY"/>
          </a:p>
        </p:txBody>
      </p:sp>
      <p:sp>
        <p:nvSpPr>
          <p:cNvPr id="6" name="5 Marcador de número de diapositiva"/>
          <p:cNvSpPr>
            <a:spLocks noGrp="1"/>
          </p:cNvSpPr>
          <p:nvPr>
            <p:ph type="sldNum" sz="quarter" idx="12"/>
          </p:nvPr>
        </p:nvSpPr>
        <p:spPr/>
        <p:txBody>
          <a:bodyPr/>
          <a:lstStyle>
            <a:lvl1pPr>
              <a:defRPr/>
            </a:lvl1pPr>
          </a:lstStyle>
          <a:p>
            <a:pPr>
              <a:defRPr/>
            </a:pPr>
            <a:fld id="{015BA83E-B8A0-E642-9308-3F750035431F}" type="slidenum">
              <a:rPr lang="es-UY"/>
              <a:pPr>
                <a:defRPr/>
              </a:pPr>
              <a:t>‹Nº›</a:t>
            </a:fld>
            <a:endParaRPr lang="es-UY"/>
          </a:p>
        </p:txBody>
      </p:sp>
    </p:spTree>
    <p:extLst>
      <p:ext uri="{BB962C8B-B14F-4D97-AF65-F5344CB8AC3E}">
        <p14:creationId xmlns:p14="http://schemas.microsoft.com/office/powerpoint/2010/main" val="115211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p:txBody>
          <a:bodyPr/>
          <a:lstStyle>
            <a:lvl1pPr>
              <a:defRPr/>
            </a:lvl1pPr>
          </a:lstStyle>
          <a:p>
            <a:pPr>
              <a:defRPr/>
            </a:pPr>
            <a:fld id="{D2EA14D4-7A7B-DA42-B62F-6999B5FEC767}" type="datetime1">
              <a:rPr lang="es-UY"/>
              <a:pPr>
                <a:defRPr/>
              </a:pPr>
              <a:t>27/1/2020</a:t>
            </a:fld>
            <a:endParaRPr lang="es-UY"/>
          </a:p>
        </p:txBody>
      </p:sp>
      <p:sp>
        <p:nvSpPr>
          <p:cNvPr id="5" name="4 Marcador de pie de página"/>
          <p:cNvSpPr>
            <a:spLocks noGrp="1"/>
          </p:cNvSpPr>
          <p:nvPr>
            <p:ph type="ftr" sz="quarter" idx="11"/>
          </p:nvPr>
        </p:nvSpPr>
        <p:spPr/>
        <p:txBody>
          <a:bodyPr/>
          <a:lstStyle>
            <a:lvl1pPr>
              <a:defRPr/>
            </a:lvl1pPr>
          </a:lstStyle>
          <a:p>
            <a:pPr>
              <a:defRPr/>
            </a:pPr>
            <a:endParaRPr lang="es-UY"/>
          </a:p>
        </p:txBody>
      </p:sp>
      <p:sp>
        <p:nvSpPr>
          <p:cNvPr id="6" name="5 Marcador de número de diapositiva"/>
          <p:cNvSpPr>
            <a:spLocks noGrp="1"/>
          </p:cNvSpPr>
          <p:nvPr>
            <p:ph type="sldNum" sz="quarter" idx="12"/>
          </p:nvPr>
        </p:nvSpPr>
        <p:spPr/>
        <p:txBody>
          <a:bodyPr/>
          <a:lstStyle>
            <a:lvl1pPr>
              <a:defRPr/>
            </a:lvl1pPr>
          </a:lstStyle>
          <a:p>
            <a:pPr>
              <a:defRPr/>
            </a:pPr>
            <a:fld id="{E9DE6459-FD99-4E4F-8DEF-DA319767C34D}" type="slidenum">
              <a:rPr lang="es-UY"/>
              <a:pPr>
                <a:defRPr/>
              </a:pPr>
              <a:t>‹Nº›</a:t>
            </a:fld>
            <a:endParaRPr lang="es-UY"/>
          </a:p>
        </p:txBody>
      </p:sp>
    </p:spTree>
    <p:extLst>
      <p:ext uri="{BB962C8B-B14F-4D97-AF65-F5344CB8AC3E}">
        <p14:creationId xmlns:p14="http://schemas.microsoft.com/office/powerpoint/2010/main" val="1471349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FC0AF015-F339-4504-8B11-F4A8BD986065}" type="datetimeFigureOut">
              <a:rPr lang="es-EC" smtClean="0"/>
              <a:t>27/1/2020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4707BCD-635D-4908-9249-10BC1BE6053B}" type="slidenum">
              <a:rPr lang="es-EC" smtClean="0"/>
              <a:t>‹Nº›</a:t>
            </a:fld>
            <a:endParaRPr lang="es-EC"/>
          </a:p>
        </p:txBody>
      </p:sp>
    </p:spTree>
    <p:extLst>
      <p:ext uri="{BB962C8B-B14F-4D97-AF65-F5344CB8AC3E}">
        <p14:creationId xmlns:p14="http://schemas.microsoft.com/office/powerpoint/2010/main" val="2947362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C0AF015-F339-4504-8B11-F4A8BD986065}" type="datetimeFigureOut">
              <a:rPr lang="es-EC" smtClean="0"/>
              <a:t>27/1/2020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4707BCD-635D-4908-9249-10BC1BE6053B}" type="slidenum">
              <a:rPr lang="es-EC" smtClean="0"/>
              <a:t>‹Nº›</a:t>
            </a:fld>
            <a:endParaRPr lang="es-EC"/>
          </a:p>
        </p:txBody>
      </p:sp>
    </p:spTree>
    <p:extLst>
      <p:ext uri="{BB962C8B-B14F-4D97-AF65-F5344CB8AC3E}">
        <p14:creationId xmlns:p14="http://schemas.microsoft.com/office/powerpoint/2010/main" val="3799055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C0AF015-F339-4504-8B11-F4A8BD986065}" type="datetimeFigureOut">
              <a:rPr lang="es-EC" smtClean="0"/>
              <a:t>27/1/2020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4707BCD-635D-4908-9249-10BC1BE6053B}" type="slidenum">
              <a:rPr lang="es-EC" smtClean="0"/>
              <a:t>‹Nº›</a:t>
            </a:fld>
            <a:endParaRPr lang="es-EC"/>
          </a:p>
        </p:txBody>
      </p:sp>
    </p:spTree>
    <p:extLst>
      <p:ext uri="{BB962C8B-B14F-4D97-AF65-F5344CB8AC3E}">
        <p14:creationId xmlns:p14="http://schemas.microsoft.com/office/powerpoint/2010/main" val="1752860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628650" y="1825625"/>
            <a:ext cx="386715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4648200" y="1825625"/>
            <a:ext cx="386715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FC0AF015-F339-4504-8B11-F4A8BD986065}" type="datetimeFigureOut">
              <a:rPr lang="es-EC" smtClean="0"/>
              <a:t>27/1/2020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E4707BCD-635D-4908-9249-10BC1BE6053B}" type="slidenum">
              <a:rPr lang="es-EC" smtClean="0"/>
              <a:t>‹Nº›</a:t>
            </a:fld>
            <a:endParaRPr lang="es-EC"/>
          </a:p>
        </p:txBody>
      </p:sp>
    </p:spTree>
    <p:extLst>
      <p:ext uri="{BB962C8B-B14F-4D97-AF65-F5344CB8AC3E}">
        <p14:creationId xmlns:p14="http://schemas.microsoft.com/office/powerpoint/2010/main" val="14288620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FC0AF015-F339-4504-8B11-F4A8BD986065}" type="datetimeFigureOut">
              <a:rPr lang="es-EC" smtClean="0"/>
              <a:t>27/1/2020</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E4707BCD-635D-4908-9249-10BC1BE6053B}" type="slidenum">
              <a:rPr lang="es-EC" smtClean="0"/>
              <a:t>‹Nº›</a:t>
            </a:fld>
            <a:endParaRPr lang="es-EC"/>
          </a:p>
        </p:txBody>
      </p:sp>
    </p:spTree>
    <p:extLst>
      <p:ext uri="{BB962C8B-B14F-4D97-AF65-F5344CB8AC3E}">
        <p14:creationId xmlns:p14="http://schemas.microsoft.com/office/powerpoint/2010/main" val="42248222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FC0AF015-F339-4504-8B11-F4A8BD986065}" type="datetimeFigureOut">
              <a:rPr lang="es-EC" smtClean="0"/>
              <a:t>27/1/2020</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E4707BCD-635D-4908-9249-10BC1BE6053B}" type="slidenum">
              <a:rPr lang="es-EC" smtClean="0"/>
              <a:t>‹Nº›</a:t>
            </a:fld>
            <a:endParaRPr lang="es-EC"/>
          </a:p>
        </p:txBody>
      </p:sp>
    </p:spTree>
    <p:extLst>
      <p:ext uri="{BB962C8B-B14F-4D97-AF65-F5344CB8AC3E}">
        <p14:creationId xmlns:p14="http://schemas.microsoft.com/office/powerpoint/2010/main" val="1678158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C0AF015-F339-4504-8B11-F4A8BD986065}" type="datetimeFigureOut">
              <a:rPr lang="es-EC" smtClean="0"/>
              <a:t>27/1/2020</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E4707BCD-635D-4908-9249-10BC1BE6053B}" type="slidenum">
              <a:rPr lang="es-EC" smtClean="0"/>
              <a:t>‹Nº›</a:t>
            </a:fld>
            <a:endParaRPr lang="es-EC"/>
          </a:p>
        </p:txBody>
      </p:sp>
    </p:spTree>
    <p:extLst>
      <p:ext uri="{BB962C8B-B14F-4D97-AF65-F5344CB8AC3E}">
        <p14:creationId xmlns:p14="http://schemas.microsoft.com/office/powerpoint/2010/main" val="59019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C0AF015-F339-4504-8B11-F4A8BD986065}" type="datetimeFigureOut">
              <a:rPr lang="es-EC" smtClean="0"/>
              <a:t>27/1/2020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E4707BCD-635D-4908-9249-10BC1BE6053B}" type="slidenum">
              <a:rPr lang="es-EC" smtClean="0"/>
              <a:t>‹Nº›</a:t>
            </a:fld>
            <a:endParaRPr lang="es-EC"/>
          </a:p>
        </p:txBody>
      </p:sp>
    </p:spTree>
    <p:extLst>
      <p:ext uri="{BB962C8B-B14F-4D97-AF65-F5344CB8AC3E}">
        <p14:creationId xmlns:p14="http://schemas.microsoft.com/office/powerpoint/2010/main" val="40419411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75656" y="274639"/>
            <a:ext cx="7200800" cy="634082"/>
          </a:xfrm>
        </p:spPr>
        <p:txBody>
          <a:bodyPr/>
          <a:lstStyle>
            <a:lvl1pPr algn="r">
              <a:defRPr sz="3600"/>
            </a:lvl1pPr>
          </a:lstStyle>
          <a:p>
            <a:r>
              <a:rPr lang="es-ES" dirty="0" smtClean="0"/>
              <a:t>Haga clic para modificar el estilo de título del patrón</a:t>
            </a:r>
            <a:endParaRPr lang="es-UY" dirty="0"/>
          </a:p>
        </p:txBody>
      </p:sp>
      <p:sp>
        <p:nvSpPr>
          <p:cNvPr id="3" name="2 Marcador de contenido"/>
          <p:cNvSpPr>
            <a:spLocks noGrp="1"/>
          </p:cNvSpPr>
          <p:nvPr>
            <p:ph idx="1"/>
          </p:nvPr>
        </p:nvSpPr>
        <p:spPr>
          <a:xfrm>
            <a:off x="1691680" y="1628801"/>
            <a:ext cx="6995120" cy="4497363"/>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UY" dirty="0"/>
          </a:p>
        </p:txBody>
      </p:sp>
      <p:sp>
        <p:nvSpPr>
          <p:cNvPr id="9" name="2 Subtítulo"/>
          <p:cNvSpPr>
            <a:spLocks noGrp="1"/>
          </p:cNvSpPr>
          <p:nvPr>
            <p:ph type="subTitle" idx="13"/>
          </p:nvPr>
        </p:nvSpPr>
        <p:spPr>
          <a:xfrm>
            <a:off x="2051720" y="836712"/>
            <a:ext cx="6624736" cy="36004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UY" dirty="0"/>
          </a:p>
        </p:txBody>
      </p:sp>
      <p:sp>
        <p:nvSpPr>
          <p:cNvPr id="6" name="5 Marcador de número de diapositiva"/>
          <p:cNvSpPr>
            <a:spLocks noGrp="1"/>
          </p:cNvSpPr>
          <p:nvPr>
            <p:ph type="sldNum" sz="quarter" idx="14"/>
          </p:nvPr>
        </p:nvSpPr>
        <p:spPr>
          <a:xfrm>
            <a:off x="4283968" y="6309320"/>
            <a:ext cx="586359" cy="365125"/>
          </a:xfrm>
        </p:spPr>
        <p:txBody>
          <a:bodyPr/>
          <a:lstStyle>
            <a:lvl1pPr algn="ctr">
              <a:defRPr sz="1400" b="1"/>
            </a:lvl1pPr>
          </a:lstStyle>
          <a:p>
            <a:pPr>
              <a:defRPr/>
            </a:pPr>
            <a:fld id="{FB6D9483-23E8-7C44-9801-4D8C43E70828}" type="slidenum">
              <a:rPr lang="es-UY" smtClean="0"/>
              <a:pPr>
                <a:defRPr/>
              </a:pPr>
              <a:t>‹Nº›</a:t>
            </a:fld>
            <a:endParaRPr lang="es-UY" dirty="0"/>
          </a:p>
        </p:txBody>
      </p:sp>
      <p:pic>
        <p:nvPicPr>
          <p:cNvPr id="7" name="Imagen 6" descr="logo_ESPE_2.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9512" y="44624"/>
            <a:ext cx="1152128" cy="1041818"/>
          </a:xfrm>
          <a:prstGeom prst="rect">
            <a:avLst/>
          </a:prstGeom>
        </p:spPr>
      </p:pic>
      <p:pic>
        <p:nvPicPr>
          <p:cNvPr id="11" name="Imagen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47145" y="5738547"/>
            <a:ext cx="1016862" cy="1016862"/>
          </a:xfrm>
          <a:prstGeom prst="rect">
            <a:avLst/>
          </a:prstGeom>
        </p:spPr>
      </p:pic>
      <p:sp>
        <p:nvSpPr>
          <p:cNvPr id="12" name="Rectangle 10"/>
          <p:cNvSpPr>
            <a:spLocks noChangeArrowheads="1"/>
          </p:cNvSpPr>
          <p:nvPr userDrawn="1"/>
        </p:nvSpPr>
        <p:spPr bwMode="auto">
          <a:xfrm>
            <a:off x="156843" y="1218977"/>
            <a:ext cx="1547962" cy="4292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36000" tIns="36000" rIns="36000" bIns="36000">
            <a:spAutoFit/>
          </a:bodyPr>
          <a:lstStyle>
            <a:lvl1pPr marL="96838" indent="-96838" eaLnBrk="0" hangingPunct="0">
              <a:defRPr sz="2400">
                <a:solidFill>
                  <a:schemeClr val="tx1"/>
                </a:solidFill>
                <a:latin typeface="Arial" pitchFamily="34" charset="0"/>
                <a:ea typeface="ＭＳ Ｐゴシック" pitchFamily="-84" charset="-128"/>
              </a:defRPr>
            </a:lvl1pPr>
            <a:lvl2pPr marL="379413" indent="-92075"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cs typeface="Arial" panose="020B0604020202020204" pitchFamily="34" charset="0"/>
              </a:rPr>
              <a:t>Introducción</a:t>
            </a:r>
          </a:p>
          <a:p>
            <a:pPr lvl="1" eaLnBrk="1" hangingPunct="1">
              <a:lnSpc>
                <a:spcPct val="90000"/>
              </a:lnSpc>
              <a:spcBef>
                <a:spcPct val="50000"/>
              </a:spcBef>
              <a:buClr>
                <a:schemeClr val="hlink"/>
              </a:buClr>
              <a:buSzPct val="55000"/>
              <a:buFont typeface="Wingdings" pitchFamily="2" charset="2"/>
              <a:buChar char="n"/>
              <a:defRPr/>
            </a:pPr>
            <a:r>
              <a:rPr lang="es-EC" altLang="en-US" sz="1000" i="1" dirty="0" smtClean="0">
                <a:cs typeface="Arial" panose="020B0604020202020204" pitchFamily="34" charset="0"/>
              </a:rPr>
              <a:t>Antecedentes</a:t>
            </a:r>
          </a:p>
          <a:p>
            <a:pPr lvl="1" eaLnBrk="1" hangingPunct="1">
              <a:lnSpc>
                <a:spcPct val="90000"/>
              </a:lnSpc>
              <a:spcBef>
                <a:spcPct val="50000"/>
              </a:spcBef>
              <a:buClr>
                <a:schemeClr val="hlink"/>
              </a:buClr>
              <a:buSzPct val="55000"/>
              <a:buFont typeface="Wingdings" pitchFamily="2" charset="2"/>
              <a:buChar char="n"/>
              <a:defRPr/>
            </a:pPr>
            <a:r>
              <a:rPr lang="es-EC" altLang="en-US" sz="1000" i="1" dirty="0" smtClean="0">
                <a:cs typeface="Arial" panose="020B0604020202020204" pitchFamily="34" charset="0"/>
              </a:rPr>
              <a:t>Problema</a:t>
            </a:r>
          </a:p>
          <a:p>
            <a:pPr lvl="1" eaLnBrk="1" hangingPunct="1">
              <a:lnSpc>
                <a:spcPct val="90000"/>
              </a:lnSpc>
              <a:spcBef>
                <a:spcPct val="50000"/>
              </a:spcBef>
              <a:buClr>
                <a:schemeClr val="hlink"/>
              </a:buClr>
              <a:buSzPct val="55000"/>
              <a:buFont typeface="Wingdings" pitchFamily="2" charset="2"/>
              <a:buChar char="n"/>
              <a:defRPr/>
            </a:pPr>
            <a:r>
              <a:rPr lang="es-EC" altLang="en-US" sz="1000" i="1" dirty="0" smtClean="0">
                <a:cs typeface="Arial" panose="020B0604020202020204" pitchFamily="34" charset="0"/>
              </a:rPr>
              <a:t>Objetivos</a:t>
            </a:r>
          </a:p>
          <a:p>
            <a:pPr lvl="1" eaLnBrk="1" hangingPunct="1">
              <a:lnSpc>
                <a:spcPct val="90000"/>
              </a:lnSpc>
              <a:spcBef>
                <a:spcPct val="50000"/>
              </a:spcBef>
              <a:buClr>
                <a:schemeClr val="hlink"/>
              </a:buClr>
              <a:buSzPct val="55000"/>
              <a:buFont typeface="Wingdings" pitchFamily="2" charset="2"/>
              <a:buChar char="n"/>
              <a:defRPr/>
            </a:pPr>
            <a:r>
              <a:rPr lang="es-EC" altLang="en-US" sz="1000" i="1" dirty="0" smtClean="0">
                <a:cs typeface="Arial" panose="020B0604020202020204" pitchFamily="34" charset="0"/>
              </a:rPr>
              <a:t>Alcance</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cs typeface="Arial" panose="020B0604020202020204" pitchFamily="34" charset="0"/>
              </a:rPr>
              <a:t>Metodología</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cs typeface="Arial" panose="020B0604020202020204" pitchFamily="34" charset="0"/>
              </a:rPr>
              <a:t>Marco Teórico</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cs typeface="Arial" panose="020B0604020202020204" pitchFamily="34" charset="0"/>
              </a:rPr>
              <a:t>Propuesta</a:t>
            </a:r>
          </a:p>
          <a:p>
            <a:pPr lvl="1" eaLnBrk="1" hangingPunct="1">
              <a:lnSpc>
                <a:spcPct val="90000"/>
              </a:lnSpc>
              <a:spcBef>
                <a:spcPct val="50000"/>
              </a:spcBef>
              <a:buClr>
                <a:schemeClr val="hlink"/>
              </a:buClr>
              <a:buSzPct val="55000"/>
              <a:buFont typeface="Wingdings" pitchFamily="2" charset="2"/>
              <a:buChar char="n"/>
              <a:defRPr/>
            </a:pPr>
            <a:r>
              <a:rPr lang="es-EC" altLang="en-US" sz="1000" i="1" dirty="0" smtClean="0">
                <a:cs typeface="Arial" panose="020B0604020202020204" pitchFamily="34" charset="0"/>
              </a:rPr>
              <a:t>Análisis</a:t>
            </a:r>
          </a:p>
          <a:p>
            <a:pPr lvl="1" eaLnBrk="1" hangingPunct="1">
              <a:lnSpc>
                <a:spcPct val="90000"/>
              </a:lnSpc>
              <a:spcBef>
                <a:spcPct val="50000"/>
              </a:spcBef>
              <a:buClr>
                <a:schemeClr val="hlink"/>
              </a:buClr>
              <a:buSzPct val="55000"/>
              <a:buFont typeface="Wingdings" pitchFamily="2" charset="2"/>
              <a:buChar char="n"/>
              <a:defRPr/>
            </a:pPr>
            <a:r>
              <a:rPr lang="es-EC" altLang="en-US" sz="1000" i="1" dirty="0" smtClean="0">
                <a:cs typeface="Arial" panose="020B0604020202020204" pitchFamily="34" charset="0"/>
              </a:rPr>
              <a:t>Diseño</a:t>
            </a:r>
          </a:p>
          <a:p>
            <a:pPr lvl="1" eaLnBrk="1" hangingPunct="1">
              <a:lnSpc>
                <a:spcPct val="90000"/>
              </a:lnSpc>
              <a:spcBef>
                <a:spcPct val="50000"/>
              </a:spcBef>
              <a:buClr>
                <a:schemeClr val="hlink"/>
              </a:buClr>
              <a:buSzPct val="55000"/>
              <a:buFont typeface="Wingdings" pitchFamily="2" charset="2"/>
              <a:buChar char="n"/>
              <a:defRPr/>
            </a:pPr>
            <a:r>
              <a:rPr lang="es-EC" altLang="en-US" sz="1000" i="1" dirty="0" smtClean="0">
                <a:cs typeface="Arial" panose="020B0604020202020204" pitchFamily="34" charset="0"/>
              </a:rPr>
              <a:t>Implementación</a:t>
            </a:r>
            <a:endParaRPr lang="es-EC" altLang="en-US" sz="1000" i="1" dirty="0">
              <a:cs typeface="Arial" panose="020B0604020202020204" pitchFamily="34" charset="0"/>
            </a:endParaRP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cs typeface="Arial" panose="020B0604020202020204" pitchFamily="34" charset="0"/>
              </a:rPr>
              <a:t>Evaluación del prototipo</a:t>
            </a:r>
          </a:p>
          <a:p>
            <a:pPr lvl="1" eaLnBrk="1" hangingPunct="1">
              <a:lnSpc>
                <a:spcPct val="90000"/>
              </a:lnSpc>
              <a:spcBef>
                <a:spcPct val="50000"/>
              </a:spcBef>
              <a:buClr>
                <a:schemeClr val="folHlink"/>
              </a:buClr>
              <a:buSzPct val="60000"/>
              <a:buFont typeface="Wingdings" pitchFamily="2" charset="2"/>
              <a:buChar char="n"/>
              <a:defRPr/>
            </a:pPr>
            <a:r>
              <a:rPr lang="es-EC" altLang="en-US" sz="1000" i="1" kern="1200" dirty="0" smtClean="0">
                <a:solidFill>
                  <a:schemeClr val="tx1"/>
                </a:solidFill>
                <a:latin typeface="Arial" pitchFamily="34" charset="0"/>
                <a:ea typeface="ＭＳ Ｐゴシック" pitchFamily="-84" charset="-128"/>
                <a:cs typeface="Arial" panose="020B0604020202020204" pitchFamily="34" charset="0"/>
              </a:rPr>
              <a:t>Diseño y Evaluación</a:t>
            </a:r>
          </a:p>
          <a:p>
            <a:pPr lvl="1" eaLnBrk="1" hangingPunct="1">
              <a:lnSpc>
                <a:spcPct val="90000"/>
              </a:lnSpc>
              <a:spcBef>
                <a:spcPct val="50000"/>
              </a:spcBef>
              <a:buClr>
                <a:schemeClr val="folHlink"/>
              </a:buClr>
              <a:buSzPct val="60000"/>
              <a:buFont typeface="Wingdings" pitchFamily="2" charset="2"/>
              <a:buChar char="n"/>
              <a:defRPr/>
            </a:pPr>
            <a:r>
              <a:rPr lang="es-EC" altLang="en-US" sz="1000" i="1" kern="1200" dirty="0" smtClean="0">
                <a:solidFill>
                  <a:schemeClr val="tx1"/>
                </a:solidFill>
                <a:latin typeface="Arial" pitchFamily="34" charset="0"/>
                <a:ea typeface="ＭＳ Ｐゴシック" pitchFamily="-84" charset="-128"/>
                <a:cs typeface="Arial" panose="020B0604020202020204" pitchFamily="34" charset="0"/>
              </a:rPr>
              <a:t>Resultados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cs typeface="Arial" panose="020B0604020202020204" pitchFamily="34" charset="0"/>
              </a:rPr>
              <a:t>Conclusiones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cs typeface="Arial" panose="020B0604020202020204" pitchFamily="34" charset="0"/>
              </a:rPr>
              <a:t>Recomendaciones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cs typeface="Arial" panose="020B0604020202020204" pitchFamily="34" charset="0"/>
              </a:rPr>
              <a:t>Trabajos Futuros</a:t>
            </a:r>
            <a:endParaRPr lang="es-EC" altLang="en-US" sz="1200" b="1" i="1" dirty="0">
              <a:cs typeface="Arial" panose="020B0604020202020204" pitchFamily="34" charset="0"/>
            </a:endParaRPr>
          </a:p>
        </p:txBody>
      </p:sp>
    </p:spTree>
    <p:extLst>
      <p:ext uri="{BB962C8B-B14F-4D97-AF65-F5344CB8AC3E}">
        <p14:creationId xmlns:p14="http://schemas.microsoft.com/office/powerpoint/2010/main" val="425682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C0AF015-F339-4504-8B11-F4A8BD986065}" type="datetimeFigureOut">
              <a:rPr lang="es-EC" smtClean="0"/>
              <a:t>27/1/2020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E4707BCD-635D-4908-9249-10BC1BE6053B}" type="slidenum">
              <a:rPr lang="es-EC" smtClean="0"/>
              <a:t>‹Nº›</a:t>
            </a:fld>
            <a:endParaRPr lang="es-EC"/>
          </a:p>
        </p:txBody>
      </p:sp>
    </p:spTree>
    <p:extLst>
      <p:ext uri="{BB962C8B-B14F-4D97-AF65-F5344CB8AC3E}">
        <p14:creationId xmlns:p14="http://schemas.microsoft.com/office/powerpoint/2010/main" val="2493311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C0AF015-F339-4504-8B11-F4A8BD986065}" type="datetimeFigureOut">
              <a:rPr lang="es-EC" smtClean="0"/>
              <a:t>27/1/2020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4707BCD-635D-4908-9249-10BC1BE6053B}" type="slidenum">
              <a:rPr lang="es-EC" smtClean="0"/>
              <a:t>‹Nº›</a:t>
            </a:fld>
            <a:endParaRPr lang="es-EC"/>
          </a:p>
        </p:txBody>
      </p:sp>
    </p:spTree>
    <p:extLst>
      <p:ext uri="{BB962C8B-B14F-4D97-AF65-F5344CB8AC3E}">
        <p14:creationId xmlns:p14="http://schemas.microsoft.com/office/powerpoint/2010/main" val="3751464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628650" y="365125"/>
            <a:ext cx="57626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C0AF015-F339-4504-8B11-F4A8BD986065}" type="datetimeFigureOut">
              <a:rPr lang="es-EC" smtClean="0"/>
              <a:t>27/1/2020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4707BCD-635D-4908-9249-10BC1BE6053B}" type="slidenum">
              <a:rPr lang="es-EC" smtClean="0"/>
              <a:t>‹Nº›</a:t>
            </a:fld>
            <a:endParaRPr lang="es-EC"/>
          </a:p>
        </p:txBody>
      </p:sp>
    </p:spTree>
    <p:extLst>
      <p:ext uri="{BB962C8B-B14F-4D97-AF65-F5344CB8AC3E}">
        <p14:creationId xmlns:p14="http://schemas.microsoft.com/office/powerpoint/2010/main" val="59760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7" name="5 Marcador de número de diapositiva"/>
          <p:cNvSpPr>
            <a:spLocks noGrp="1"/>
          </p:cNvSpPr>
          <p:nvPr>
            <p:ph type="sldNum" sz="quarter" idx="14"/>
          </p:nvPr>
        </p:nvSpPr>
        <p:spPr>
          <a:xfrm>
            <a:off x="4283968" y="6309320"/>
            <a:ext cx="586359" cy="365125"/>
          </a:xfrm>
        </p:spPr>
        <p:txBody>
          <a:bodyPr/>
          <a:lstStyle>
            <a:lvl1pPr algn="ctr">
              <a:defRPr sz="1400" b="1"/>
            </a:lvl1pPr>
          </a:lstStyle>
          <a:p>
            <a:pPr>
              <a:defRPr/>
            </a:pPr>
            <a:fld id="{FB6D9483-23E8-7C44-9801-4D8C43E70828}" type="slidenum">
              <a:rPr lang="es-UY" smtClean="0"/>
              <a:pPr>
                <a:defRPr/>
              </a:pPr>
              <a:t>‹Nº›</a:t>
            </a:fld>
            <a:endParaRPr lang="es-UY" dirty="0"/>
          </a:p>
        </p:txBody>
      </p:sp>
      <p:pic>
        <p:nvPicPr>
          <p:cNvPr id="8" name="Imagen 7" descr="logo_ESPE_2.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9512" y="188640"/>
            <a:ext cx="1152128" cy="1041818"/>
          </a:xfrm>
          <a:prstGeom prst="rect">
            <a:avLst/>
          </a:prstGeom>
        </p:spPr>
      </p:pic>
      <p:sp>
        <p:nvSpPr>
          <p:cNvPr id="10" name="1 Título"/>
          <p:cNvSpPr>
            <a:spLocks noGrp="1"/>
          </p:cNvSpPr>
          <p:nvPr>
            <p:ph type="title"/>
          </p:nvPr>
        </p:nvSpPr>
        <p:spPr>
          <a:xfrm>
            <a:off x="1475656" y="274639"/>
            <a:ext cx="7200800" cy="634082"/>
          </a:xfrm>
        </p:spPr>
        <p:txBody>
          <a:bodyPr/>
          <a:lstStyle>
            <a:lvl1pPr algn="r">
              <a:defRPr sz="3600"/>
            </a:lvl1pPr>
          </a:lstStyle>
          <a:p>
            <a:r>
              <a:rPr lang="es-ES" dirty="0" smtClean="0"/>
              <a:t>Haga clic para modificar el estilo de título del patrón</a:t>
            </a:r>
            <a:endParaRPr lang="es-UY" dirty="0"/>
          </a:p>
        </p:txBody>
      </p:sp>
      <p:sp>
        <p:nvSpPr>
          <p:cNvPr id="11" name="2 Marcador de contenido"/>
          <p:cNvSpPr>
            <a:spLocks noGrp="1"/>
          </p:cNvSpPr>
          <p:nvPr>
            <p:ph idx="1"/>
          </p:nvPr>
        </p:nvSpPr>
        <p:spPr>
          <a:xfrm>
            <a:off x="457200" y="1628801"/>
            <a:ext cx="8229600" cy="4497363"/>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UY" dirty="0"/>
          </a:p>
        </p:txBody>
      </p:sp>
      <p:sp>
        <p:nvSpPr>
          <p:cNvPr id="12" name="2 Subtítulo"/>
          <p:cNvSpPr>
            <a:spLocks noGrp="1"/>
          </p:cNvSpPr>
          <p:nvPr>
            <p:ph type="subTitle" idx="13"/>
          </p:nvPr>
        </p:nvSpPr>
        <p:spPr>
          <a:xfrm>
            <a:off x="2051720" y="836712"/>
            <a:ext cx="6624736" cy="36004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UY" dirty="0"/>
          </a:p>
        </p:txBody>
      </p:sp>
      <p:pic>
        <p:nvPicPr>
          <p:cNvPr id="13" name="Imagen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79512" y="5513009"/>
            <a:ext cx="1350452" cy="1350452"/>
          </a:xfrm>
          <a:prstGeom prst="rect">
            <a:avLst/>
          </a:prstGeom>
        </p:spPr>
      </p:pic>
    </p:spTree>
    <p:extLst>
      <p:ext uri="{BB962C8B-B14F-4D97-AF65-F5344CB8AC3E}">
        <p14:creationId xmlns:p14="http://schemas.microsoft.com/office/powerpoint/2010/main" val="18793681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3 Marcador de fecha"/>
          <p:cNvSpPr>
            <a:spLocks noGrp="1"/>
          </p:cNvSpPr>
          <p:nvPr>
            <p:ph type="dt" sz="half" idx="10"/>
          </p:nvPr>
        </p:nvSpPr>
        <p:spPr/>
        <p:txBody>
          <a:bodyPr/>
          <a:lstStyle>
            <a:lvl1pPr>
              <a:defRPr/>
            </a:lvl1pPr>
          </a:lstStyle>
          <a:p>
            <a:pPr>
              <a:defRPr/>
            </a:pPr>
            <a:fld id="{8ADFB23F-97EA-BB42-A590-AD8A84459438}" type="datetime1">
              <a:rPr lang="es-UY"/>
              <a:pPr>
                <a:defRPr/>
              </a:pPr>
              <a:t>27/1/2020</a:t>
            </a:fld>
            <a:endParaRPr lang="es-UY"/>
          </a:p>
        </p:txBody>
      </p:sp>
      <p:sp>
        <p:nvSpPr>
          <p:cNvPr id="6" name="4 Marcador de pie de página"/>
          <p:cNvSpPr>
            <a:spLocks noGrp="1"/>
          </p:cNvSpPr>
          <p:nvPr>
            <p:ph type="ftr" sz="quarter" idx="11"/>
          </p:nvPr>
        </p:nvSpPr>
        <p:spPr/>
        <p:txBody>
          <a:bodyPr/>
          <a:lstStyle>
            <a:lvl1pPr>
              <a:defRPr/>
            </a:lvl1pPr>
          </a:lstStyle>
          <a:p>
            <a:pPr>
              <a:defRPr/>
            </a:pPr>
            <a:endParaRPr lang="es-UY"/>
          </a:p>
        </p:txBody>
      </p:sp>
      <p:sp>
        <p:nvSpPr>
          <p:cNvPr id="7" name="5 Marcador de número de diapositiva"/>
          <p:cNvSpPr>
            <a:spLocks noGrp="1"/>
          </p:cNvSpPr>
          <p:nvPr>
            <p:ph type="sldNum" sz="quarter" idx="12"/>
          </p:nvPr>
        </p:nvSpPr>
        <p:spPr/>
        <p:txBody>
          <a:bodyPr/>
          <a:lstStyle>
            <a:lvl1pPr>
              <a:defRPr/>
            </a:lvl1pPr>
          </a:lstStyle>
          <a:p>
            <a:pPr>
              <a:defRPr/>
            </a:pPr>
            <a:fld id="{608AB2A9-F693-4141-B1DF-7112371DD857}" type="slidenum">
              <a:rPr lang="es-UY"/>
              <a:pPr>
                <a:defRPr/>
              </a:pPr>
              <a:t>‹Nº›</a:t>
            </a:fld>
            <a:endParaRPr lang="es-UY"/>
          </a:p>
        </p:txBody>
      </p:sp>
    </p:spTree>
    <p:extLst>
      <p:ext uri="{BB962C8B-B14F-4D97-AF65-F5344CB8AC3E}">
        <p14:creationId xmlns:p14="http://schemas.microsoft.com/office/powerpoint/2010/main" val="39078305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3 Marcador de fecha"/>
          <p:cNvSpPr>
            <a:spLocks noGrp="1"/>
          </p:cNvSpPr>
          <p:nvPr>
            <p:ph type="dt" sz="half" idx="10"/>
          </p:nvPr>
        </p:nvSpPr>
        <p:spPr/>
        <p:txBody>
          <a:bodyPr/>
          <a:lstStyle>
            <a:lvl1pPr>
              <a:defRPr/>
            </a:lvl1pPr>
          </a:lstStyle>
          <a:p>
            <a:pPr>
              <a:defRPr/>
            </a:pPr>
            <a:fld id="{59FE8F95-5358-9C4D-B269-ABFE6E14947A}" type="datetime1">
              <a:rPr lang="es-UY"/>
              <a:pPr>
                <a:defRPr/>
              </a:pPr>
              <a:t>27/1/2020</a:t>
            </a:fld>
            <a:endParaRPr lang="es-UY"/>
          </a:p>
        </p:txBody>
      </p:sp>
      <p:sp>
        <p:nvSpPr>
          <p:cNvPr id="8" name="4 Marcador de pie de página"/>
          <p:cNvSpPr>
            <a:spLocks noGrp="1"/>
          </p:cNvSpPr>
          <p:nvPr>
            <p:ph type="ftr" sz="quarter" idx="11"/>
          </p:nvPr>
        </p:nvSpPr>
        <p:spPr/>
        <p:txBody>
          <a:bodyPr/>
          <a:lstStyle>
            <a:lvl1pPr>
              <a:defRPr/>
            </a:lvl1pPr>
          </a:lstStyle>
          <a:p>
            <a:pPr>
              <a:defRPr/>
            </a:pPr>
            <a:endParaRPr lang="es-UY"/>
          </a:p>
        </p:txBody>
      </p:sp>
      <p:sp>
        <p:nvSpPr>
          <p:cNvPr id="9" name="5 Marcador de número de diapositiva"/>
          <p:cNvSpPr>
            <a:spLocks noGrp="1"/>
          </p:cNvSpPr>
          <p:nvPr>
            <p:ph type="sldNum" sz="quarter" idx="12"/>
          </p:nvPr>
        </p:nvSpPr>
        <p:spPr/>
        <p:txBody>
          <a:bodyPr/>
          <a:lstStyle>
            <a:lvl1pPr>
              <a:defRPr/>
            </a:lvl1pPr>
          </a:lstStyle>
          <a:p>
            <a:pPr>
              <a:defRPr/>
            </a:pPr>
            <a:fld id="{046180D7-26E7-DD42-9893-8EACDD24DED2}" type="slidenum">
              <a:rPr lang="es-UY"/>
              <a:pPr>
                <a:defRPr/>
              </a:pPr>
              <a:t>‹Nº›</a:t>
            </a:fld>
            <a:endParaRPr lang="es-UY"/>
          </a:p>
        </p:txBody>
      </p:sp>
    </p:spTree>
    <p:extLst>
      <p:ext uri="{BB962C8B-B14F-4D97-AF65-F5344CB8AC3E}">
        <p14:creationId xmlns:p14="http://schemas.microsoft.com/office/powerpoint/2010/main" val="3944856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UY" dirty="0"/>
          </a:p>
        </p:txBody>
      </p:sp>
      <p:sp>
        <p:nvSpPr>
          <p:cNvPr id="3" name="3 Marcador de fecha"/>
          <p:cNvSpPr>
            <a:spLocks noGrp="1"/>
          </p:cNvSpPr>
          <p:nvPr>
            <p:ph type="dt" sz="half" idx="10"/>
          </p:nvPr>
        </p:nvSpPr>
        <p:spPr/>
        <p:txBody>
          <a:bodyPr/>
          <a:lstStyle>
            <a:lvl1pPr>
              <a:defRPr/>
            </a:lvl1pPr>
          </a:lstStyle>
          <a:p>
            <a:pPr>
              <a:defRPr/>
            </a:pPr>
            <a:fld id="{2F113354-9CA8-0946-A1E1-16C7BC8CB259}" type="datetime1">
              <a:rPr lang="es-UY"/>
              <a:pPr>
                <a:defRPr/>
              </a:pPr>
              <a:t>27/1/2020</a:t>
            </a:fld>
            <a:endParaRPr lang="es-UY"/>
          </a:p>
        </p:txBody>
      </p:sp>
      <p:sp>
        <p:nvSpPr>
          <p:cNvPr id="4" name="4 Marcador de pie de página"/>
          <p:cNvSpPr>
            <a:spLocks noGrp="1"/>
          </p:cNvSpPr>
          <p:nvPr>
            <p:ph type="ftr" sz="quarter" idx="11"/>
          </p:nvPr>
        </p:nvSpPr>
        <p:spPr/>
        <p:txBody>
          <a:bodyPr/>
          <a:lstStyle>
            <a:lvl1pPr>
              <a:defRPr/>
            </a:lvl1pPr>
          </a:lstStyle>
          <a:p>
            <a:pPr>
              <a:defRPr/>
            </a:pPr>
            <a:endParaRPr lang="es-UY"/>
          </a:p>
        </p:txBody>
      </p:sp>
      <p:sp>
        <p:nvSpPr>
          <p:cNvPr id="5" name="5 Marcador de número de diapositiva"/>
          <p:cNvSpPr>
            <a:spLocks noGrp="1"/>
          </p:cNvSpPr>
          <p:nvPr>
            <p:ph type="sldNum" sz="quarter" idx="12"/>
          </p:nvPr>
        </p:nvSpPr>
        <p:spPr/>
        <p:txBody>
          <a:bodyPr/>
          <a:lstStyle>
            <a:lvl1pPr>
              <a:defRPr/>
            </a:lvl1pPr>
          </a:lstStyle>
          <a:p>
            <a:pPr>
              <a:defRPr/>
            </a:pPr>
            <a:fld id="{ABCB1224-8D32-594D-909F-20628313961D}" type="slidenum">
              <a:rPr lang="es-UY"/>
              <a:pPr>
                <a:defRPr/>
              </a:pPr>
              <a:t>‹Nº›</a:t>
            </a:fld>
            <a:endParaRPr lang="es-UY"/>
          </a:p>
        </p:txBody>
      </p:sp>
    </p:spTree>
    <p:extLst>
      <p:ext uri="{BB962C8B-B14F-4D97-AF65-F5344CB8AC3E}">
        <p14:creationId xmlns:p14="http://schemas.microsoft.com/office/powerpoint/2010/main" val="29398356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1153AF6-D7F2-A647-B178-6BE5226A6705}" type="datetime1">
              <a:rPr lang="es-UY"/>
              <a:pPr>
                <a:defRPr/>
              </a:pPr>
              <a:t>27/1/2020</a:t>
            </a:fld>
            <a:endParaRPr lang="es-UY"/>
          </a:p>
        </p:txBody>
      </p:sp>
      <p:sp>
        <p:nvSpPr>
          <p:cNvPr id="3" name="4 Marcador de pie de página"/>
          <p:cNvSpPr>
            <a:spLocks noGrp="1"/>
          </p:cNvSpPr>
          <p:nvPr>
            <p:ph type="ftr" sz="quarter" idx="11"/>
          </p:nvPr>
        </p:nvSpPr>
        <p:spPr/>
        <p:txBody>
          <a:bodyPr/>
          <a:lstStyle>
            <a:lvl1pPr>
              <a:defRPr/>
            </a:lvl1pPr>
          </a:lstStyle>
          <a:p>
            <a:pPr>
              <a:defRPr/>
            </a:pPr>
            <a:endParaRPr lang="es-UY"/>
          </a:p>
        </p:txBody>
      </p:sp>
      <p:sp>
        <p:nvSpPr>
          <p:cNvPr id="4" name="5 Marcador de número de diapositiva"/>
          <p:cNvSpPr>
            <a:spLocks noGrp="1"/>
          </p:cNvSpPr>
          <p:nvPr>
            <p:ph type="sldNum" sz="quarter" idx="12"/>
          </p:nvPr>
        </p:nvSpPr>
        <p:spPr/>
        <p:txBody>
          <a:bodyPr/>
          <a:lstStyle>
            <a:lvl1pPr>
              <a:defRPr/>
            </a:lvl1pPr>
          </a:lstStyle>
          <a:p>
            <a:pPr>
              <a:defRPr/>
            </a:pPr>
            <a:fld id="{E4195D73-390E-D346-B46B-DF2BB8DA0C76}" type="slidenum">
              <a:rPr lang="es-UY"/>
              <a:pPr>
                <a:defRPr/>
              </a:pPr>
              <a:t>‹Nº›</a:t>
            </a:fld>
            <a:endParaRPr lang="es-UY"/>
          </a:p>
        </p:txBody>
      </p:sp>
    </p:spTree>
    <p:extLst>
      <p:ext uri="{BB962C8B-B14F-4D97-AF65-F5344CB8AC3E}">
        <p14:creationId xmlns:p14="http://schemas.microsoft.com/office/powerpoint/2010/main" val="1974506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0AE78B6-A000-5B40-8F7C-792C88BB7851}" type="datetime1">
              <a:rPr lang="es-UY"/>
              <a:pPr>
                <a:defRPr/>
              </a:pPr>
              <a:t>27/1/2020</a:t>
            </a:fld>
            <a:endParaRPr lang="es-UY"/>
          </a:p>
        </p:txBody>
      </p:sp>
      <p:sp>
        <p:nvSpPr>
          <p:cNvPr id="6" name="4 Marcador de pie de página"/>
          <p:cNvSpPr>
            <a:spLocks noGrp="1"/>
          </p:cNvSpPr>
          <p:nvPr>
            <p:ph type="ftr" sz="quarter" idx="11"/>
          </p:nvPr>
        </p:nvSpPr>
        <p:spPr/>
        <p:txBody>
          <a:bodyPr/>
          <a:lstStyle>
            <a:lvl1pPr>
              <a:defRPr/>
            </a:lvl1pPr>
          </a:lstStyle>
          <a:p>
            <a:pPr>
              <a:defRPr/>
            </a:pPr>
            <a:endParaRPr lang="es-UY"/>
          </a:p>
        </p:txBody>
      </p:sp>
      <p:sp>
        <p:nvSpPr>
          <p:cNvPr id="7" name="5 Marcador de número de diapositiva"/>
          <p:cNvSpPr>
            <a:spLocks noGrp="1"/>
          </p:cNvSpPr>
          <p:nvPr>
            <p:ph type="sldNum" sz="quarter" idx="12"/>
          </p:nvPr>
        </p:nvSpPr>
        <p:spPr/>
        <p:txBody>
          <a:bodyPr/>
          <a:lstStyle>
            <a:lvl1pPr>
              <a:defRPr/>
            </a:lvl1pPr>
          </a:lstStyle>
          <a:p>
            <a:pPr>
              <a:defRPr/>
            </a:pPr>
            <a:fld id="{A2E3047C-C345-E94A-AE93-B967D4563D96}" type="slidenum">
              <a:rPr lang="es-UY"/>
              <a:pPr>
                <a:defRPr/>
              </a:pPr>
              <a:t>‹Nº›</a:t>
            </a:fld>
            <a:endParaRPr lang="es-UY"/>
          </a:p>
        </p:txBody>
      </p:sp>
    </p:spTree>
    <p:extLst>
      <p:ext uri="{BB962C8B-B14F-4D97-AF65-F5344CB8AC3E}">
        <p14:creationId xmlns:p14="http://schemas.microsoft.com/office/powerpoint/2010/main" val="1481204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1770DB8-0C5E-3A43-B2EF-16D48D1E25DC}" type="datetime1">
              <a:rPr lang="es-UY"/>
              <a:pPr>
                <a:defRPr/>
              </a:pPr>
              <a:t>27/1/2020</a:t>
            </a:fld>
            <a:endParaRPr lang="es-UY"/>
          </a:p>
        </p:txBody>
      </p:sp>
      <p:sp>
        <p:nvSpPr>
          <p:cNvPr id="6" name="4 Marcador de pie de página"/>
          <p:cNvSpPr>
            <a:spLocks noGrp="1"/>
          </p:cNvSpPr>
          <p:nvPr>
            <p:ph type="ftr" sz="quarter" idx="11"/>
          </p:nvPr>
        </p:nvSpPr>
        <p:spPr/>
        <p:txBody>
          <a:bodyPr/>
          <a:lstStyle>
            <a:lvl1pPr>
              <a:defRPr/>
            </a:lvl1pPr>
          </a:lstStyle>
          <a:p>
            <a:pPr>
              <a:defRPr/>
            </a:pPr>
            <a:endParaRPr lang="es-UY"/>
          </a:p>
        </p:txBody>
      </p:sp>
      <p:sp>
        <p:nvSpPr>
          <p:cNvPr id="7" name="5 Marcador de número de diapositiva"/>
          <p:cNvSpPr>
            <a:spLocks noGrp="1"/>
          </p:cNvSpPr>
          <p:nvPr>
            <p:ph type="sldNum" sz="quarter" idx="12"/>
          </p:nvPr>
        </p:nvSpPr>
        <p:spPr/>
        <p:txBody>
          <a:bodyPr/>
          <a:lstStyle>
            <a:lvl1pPr>
              <a:defRPr/>
            </a:lvl1pPr>
          </a:lstStyle>
          <a:p>
            <a:pPr>
              <a:defRPr/>
            </a:pPr>
            <a:fld id="{09A5EC9D-002F-E643-BBB6-1D7111419662}" type="slidenum">
              <a:rPr lang="es-UY"/>
              <a:pPr>
                <a:defRPr/>
              </a:pPr>
              <a:t>‹Nº›</a:t>
            </a:fld>
            <a:endParaRPr lang="es-UY"/>
          </a:p>
        </p:txBody>
      </p:sp>
    </p:spTree>
    <p:extLst>
      <p:ext uri="{BB962C8B-B14F-4D97-AF65-F5344CB8AC3E}">
        <p14:creationId xmlns:p14="http://schemas.microsoft.com/office/powerpoint/2010/main" val="10704018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s-UY"/>
          </a:p>
        </p:txBody>
      </p:sp>
      <p:sp>
        <p:nvSpPr>
          <p:cNvPr id="1027" name="2 Marcador de texto"/>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3 Marcador de fecha"/>
          <p:cNvSpPr>
            <a:spLocks noGrp="1"/>
          </p:cNvSpPr>
          <p:nvPr>
            <p:ph type="dt" sz="half" idx="2"/>
          </p:nvPr>
        </p:nvSpPr>
        <p:spPr>
          <a:xfrm>
            <a:off x="457200" y="6356351"/>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D82637AB-3CA6-AB48-B0D6-A8212463AB24}" type="datetime1">
              <a:rPr lang="es-UY"/>
              <a:pPr>
                <a:defRPr/>
              </a:pPr>
              <a:t>27/1/2020</a:t>
            </a:fld>
            <a:endParaRPr lang="es-UY"/>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s-UY"/>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0E3DD157-C729-3D4F-A64D-F7E0D75357D5}" type="slidenum">
              <a:rPr lang="es-UY"/>
              <a:pPr>
                <a:defRPr/>
              </a:pPr>
              <a:t>‹Nº›</a:t>
            </a:fld>
            <a:endParaRPr lang="es-UY"/>
          </a:p>
        </p:txBody>
      </p:sp>
    </p:spTree>
  </p:cSld>
  <p:clrMap bg1="lt1" tx1="dk1" bg2="lt2" tx2="dk2" accent1="accent1" accent2="accent2" accent3="accent3" accent4="accent4" accent5="accent5" accent6="accent6" hlink="hlink" folHlink="folHlink"/>
  <p:sldLayoutIdLst>
    <p:sldLayoutId id="2147484897" r:id="rId1"/>
    <p:sldLayoutId id="2147484907" r:id="rId2"/>
    <p:sldLayoutId id="2147484898" r:id="rId3"/>
    <p:sldLayoutId id="2147484899" r:id="rId4"/>
    <p:sldLayoutId id="2147484900" r:id="rId5"/>
    <p:sldLayoutId id="2147484901" r:id="rId6"/>
    <p:sldLayoutId id="2147484902" r:id="rId7"/>
    <p:sldLayoutId id="2147484903" r:id="rId8"/>
    <p:sldLayoutId id="2147484904" r:id="rId9"/>
    <p:sldLayoutId id="2147484905" r:id="rId10"/>
    <p:sldLayoutId id="2147484906"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36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36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36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36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36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0AF015-F339-4504-8B11-F4A8BD986065}" type="datetimeFigureOut">
              <a:rPr lang="es-EC" smtClean="0"/>
              <a:t>27/1/2020</a:t>
            </a:fld>
            <a:endParaRPr lang="es-EC"/>
          </a:p>
        </p:txBody>
      </p:sp>
      <p:sp>
        <p:nvSpPr>
          <p:cNvPr id="5" name="Marcador de pie de pá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707BCD-635D-4908-9249-10BC1BE6053B}" type="slidenum">
              <a:rPr lang="es-EC" smtClean="0"/>
              <a:t>‹Nº›</a:t>
            </a:fld>
            <a:endParaRPr lang="es-EC"/>
          </a:p>
        </p:txBody>
      </p:sp>
    </p:spTree>
    <p:extLst>
      <p:ext uri="{BB962C8B-B14F-4D97-AF65-F5344CB8AC3E}">
        <p14:creationId xmlns:p14="http://schemas.microsoft.com/office/powerpoint/2010/main" val="1740732835"/>
      </p:ext>
    </p:extLst>
  </p:cSld>
  <p:clrMap bg1="lt1" tx1="dk1" bg2="lt2" tx2="dk2" accent1="accent1" accent2="accent2" accent3="accent3" accent4="accent4" accent5="accent5" accent6="accent6" hlink="hlink" folHlink="folHlink"/>
  <p:sldLayoutIdLst>
    <p:sldLayoutId id="2147484909" r:id="rId1"/>
    <p:sldLayoutId id="2147484910" r:id="rId2"/>
    <p:sldLayoutId id="2147484911" r:id="rId3"/>
    <p:sldLayoutId id="2147484912" r:id="rId4"/>
    <p:sldLayoutId id="2147484913" r:id="rId5"/>
    <p:sldLayoutId id="2147484914" r:id="rId6"/>
    <p:sldLayoutId id="2147484915" r:id="rId7"/>
    <p:sldLayoutId id="2147484916" r:id="rId8"/>
    <p:sldLayoutId id="2147484917" r:id="rId9"/>
    <p:sldLayoutId id="2147484918" r:id="rId10"/>
    <p:sldLayoutId id="214748491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jpeg"/><Relationship Id="rId5" Type="http://schemas.openxmlformats.org/officeDocument/2006/relationships/image" Target="../media/image26.pn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jpeg"/><Relationship Id="rId7"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2.jpeg"/><Relationship Id="rId5" Type="http://schemas.openxmlformats.org/officeDocument/2006/relationships/diagramQuickStyle" Target="../diagrams/quickStyle1.xml"/><Relationship Id="rId10" Type="http://schemas.openxmlformats.org/officeDocument/2006/relationships/image" Target="../media/image11.jpeg"/><Relationship Id="rId4" Type="http://schemas.openxmlformats.org/officeDocument/2006/relationships/diagramLayout" Target="../diagrams/layout1.xml"/><Relationship Id="rId9"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61.tmp"/><Relationship Id="rId2" Type="http://schemas.openxmlformats.org/officeDocument/2006/relationships/image" Target="../media/image60.tmp"/><Relationship Id="rId1" Type="http://schemas.openxmlformats.org/officeDocument/2006/relationships/slideLayout" Target="../slideLayouts/slideLayout3.xml"/><Relationship Id="rId5" Type="http://schemas.openxmlformats.org/officeDocument/2006/relationships/image" Target="../media/image63.tmp"/><Relationship Id="rId4" Type="http://schemas.openxmlformats.org/officeDocument/2006/relationships/image" Target="../media/image62.tmp"/></Relationships>
</file>

<file path=ppt/slides/_rels/slide31.xml.rels><?xml version="1.0" encoding="UTF-8" standalone="yes"?>
<Relationships xmlns="http://schemas.openxmlformats.org/package/2006/relationships"><Relationship Id="rId3" Type="http://schemas.openxmlformats.org/officeDocument/2006/relationships/image" Target="../media/image62.tmp"/><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65.pn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Título"/>
          <p:cNvSpPr>
            <a:spLocks noGrp="1"/>
          </p:cNvSpPr>
          <p:nvPr>
            <p:ph type="ctrTitle"/>
          </p:nvPr>
        </p:nvSpPr>
        <p:spPr>
          <a:xfrm>
            <a:off x="323528" y="738634"/>
            <a:ext cx="8496943" cy="1898278"/>
          </a:xfrm>
        </p:spPr>
        <p:txBody>
          <a:bodyPr/>
          <a:lstStyle/>
          <a:p>
            <a:pPr eaLnBrk="1" hangingPunct="1"/>
            <a:r>
              <a:rPr lang="es-EC" sz="3200" b="1" dirty="0" smtClean="0"/>
              <a:t>APLICACIÓN MÓVIL PARA ENVÍO DE PETICIONES AUTOMÁTICAS DE AYUDA, MEDIANTE SENSORES ELECTRÓNICOS Y MENSAJES DE TEXTO GEOLOCALIZADOS, APLICADO EN ACCIDENTES DE TRÁNSITO - AUXILIAME</a:t>
            </a:r>
            <a:endParaRPr lang="en-GB" sz="3200" b="1" dirty="0">
              <a:latin typeface="Arial" panose="020B0604020202020204" pitchFamily="34" charset="0"/>
              <a:cs typeface="Arial" panose="020B0604020202020204" pitchFamily="34" charset="0"/>
            </a:endParaRPr>
          </a:p>
        </p:txBody>
      </p:sp>
      <p:sp>
        <p:nvSpPr>
          <p:cNvPr id="15362" name="2 Subtítulo"/>
          <p:cNvSpPr>
            <a:spLocks noGrp="1"/>
          </p:cNvSpPr>
          <p:nvPr>
            <p:ph type="subTitle" idx="1"/>
          </p:nvPr>
        </p:nvSpPr>
        <p:spPr>
          <a:xfrm>
            <a:off x="971053" y="3068960"/>
            <a:ext cx="7345363" cy="2016224"/>
          </a:xfrm>
        </p:spPr>
        <p:txBody>
          <a:bodyPr/>
          <a:lstStyle/>
          <a:p>
            <a:pPr eaLnBrk="1" hangingPunct="1"/>
            <a:r>
              <a:rPr lang="es-ES" sz="1600" b="1" dirty="0">
                <a:solidFill>
                  <a:schemeClr val="tx1"/>
                </a:solidFill>
                <a:latin typeface="Arial" panose="020B0604020202020204" pitchFamily="34" charset="0"/>
                <a:cs typeface="Arial" panose="020B0604020202020204" pitchFamily="34" charset="0"/>
              </a:rPr>
              <a:t> </a:t>
            </a:r>
            <a:r>
              <a:rPr lang="es-ES" sz="1800" b="1" dirty="0" smtClean="0">
                <a:solidFill>
                  <a:schemeClr val="tx1"/>
                </a:solidFill>
                <a:latin typeface="Arial" panose="020B0604020202020204" pitchFamily="34" charset="0"/>
                <a:cs typeface="Arial" panose="020B0604020202020204" pitchFamily="34" charset="0"/>
              </a:rPr>
              <a:t>AUTOR:</a:t>
            </a:r>
          </a:p>
          <a:p>
            <a:pPr eaLnBrk="1" hangingPunct="1"/>
            <a:r>
              <a:rPr lang="es-ES" sz="1800" b="1" i="1" dirty="0" smtClean="0">
                <a:solidFill>
                  <a:schemeClr val="tx1"/>
                </a:solidFill>
                <a:latin typeface="Arial" panose="020B0604020202020204" pitchFamily="34" charset="0"/>
                <a:cs typeface="Arial" panose="020B0604020202020204" pitchFamily="34" charset="0"/>
              </a:rPr>
              <a:t>Pinto Jarrín, Cristhian Alejandro</a:t>
            </a:r>
          </a:p>
          <a:p>
            <a:pPr eaLnBrk="1" hangingPunct="1"/>
            <a:endParaRPr lang="es-ES" sz="1800" b="1" i="1" dirty="0" smtClean="0">
              <a:solidFill>
                <a:schemeClr val="tx1"/>
              </a:solidFill>
              <a:latin typeface="Arial" panose="020B0604020202020204" pitchFamily="34" charset="0"/>
              <a:cs typeface="Arial" panose="020B0604020202020204" pitchFamily="34" charset="0"/>
            </a:endParaRPr>
          </a:p>
          <a:p>
            <a:pPr eaLnBrk="1" hangingPunct="1"/>
            <a:r>
              <a:rPr lang="es-ES" sz="1800" b="1" dirty="0" smtClean="0">
                <a:solidFill>
                  <a:schemeClr val="tx1"/>
                </a:solidFill>
                <a:latin typeface="Arial" panose="020B0604020202020204" pitchFamily="34" charset="0"/>
                <a:cs typeface="Arial" panose="020B0604020202020204" pitchFamily="34" charset="0"/>
              </a:rPr>
              <a:t>DIRECTOR:</a:t>
            </a:r>
          </a:p>
          <a:p>
            <a:pPr eaLnBrk="1" hangingPunct="1"/>
            <a:r>
              <a:rPr lang="es-ES" sz="1800" b="1" i="1" dirty="0" smtClean="0">
                <a:solidFill>
                  <a:schemeClr val="tx1"/>
                </a:solidFill>
                <a:latin typeface="Arial" panose="020B0604020202020204" pitchFamily="34" charset="0"/>
                <a:cs typeface="Arial" panose="020B0604020202020204" pitchFamily="34" charset="0"/>
              </a:rPr>
              <a:t>Ing</a:t>
            </a:r>
            <a:r>
              <a:rPr lang="es-ES" sz="1800" b="1" i="1" dirty="0">
                <a:solidFill>
                  <a:schemeClr val="tx1"/>
                </a:solidFill>
                <a:latin typeface="Arial" panose="020B0604020202020204" pitchFamily="34" charset="0"/>
                <a:cs typeface="Arial" panose="020B0604020202020204" pitchFamily="34" charset="0"/>
              </a:rPr>
              <a:t>. </a:t>
            </a:r>
            <a:r>
              <a:rPr lang="es-ES" sz="1800" b="1" i="1" dirty="0" err="1" smtClean="0">
                <a:solidFill>
                  <a:schemeClr val="tx1"/>
                </a:solidFill>
                <a:latin typeface="Arial" panose="020B0604020202020204" pitchFamily="34" charset="0"/>
                <a:cs typeface="Arial" panose="020B0604020202020204" pitchFamily="34" charset="0"/>
              </a:rPr>
              <a:t>Raura</a:t>
            </a:r>
            <a:r>
              <a:rPr lang="es-ES" sz="1800" b="1" i="1" dirty="0" smtClean="0">
                <a:solidFill>
                  <a:schemeClr val="tx1"/>
                </a:solidFill>
                <a:latin typeface="Arial" panose="020B0604020202020204" pitchFamily="34" charset="0"/>
                <a:cs typeface="Arial" panose="020B0604020202020204" pitchFamily="34" charset="0"/>
              </a:rPr>
              <a:t> Ruíz, Jorge Geovanny, </a:t>
            </a:r>
            <a:r>
              <a:rPr lang="es-ES" sz="1800" b="1" i="1" dirty="0" err="1" smtClean="0">
                <a:solidFill>
                  <a:schemeClr val="tx1"/>
                </a:solidFill>
                <a:latin typeface="Arial" panose="020B0604020202020204" pitchFamily="34" charset="0"/>
                <a:cs typeface="Arial" panose="020B0604020202020204" pitchFamily="34" charset="0"/>
              </a:rPr>
              <a:t>MS.c</a:t>
            </a:r>
            <a:r>
              <a:rPr lang="es-ES" sz="1800" b="1" i="1" dirty="0" smtClean="0">
                <a:solidFill>
                  <a:schemeClr val="tx1"/>
                </a:solidFill>
                <a:latin typeface="Arial" panose="020B0604020202020204" pitchFamily="34" charset="0"/>
                <a:cs typeface="Arial" panose="020B0604020202020204" pitchFamily="34" charset="0"/>
              </a:rPr>
              <a:t>.</a:t>
            </a:r>
            <a:endParaRPr lang="es-ES" sz="1800" b="1" i="1" dirty="0">
              <a:solidFill>
                <a:schemeClr val="tx1"/>
              </a:solidFill>
              <a:latin typeface="Arial" panose="020B0604020202020204" pitchFamily="34" charset="0"/>
              <a:cs typeface="Arial" panose="020B0604020202020204" pitchFamily="34" charset="0"/>
            </a:endParaRPr>
          </a:p>
        </p:txBody>
      </p:sp>
      <p:pic>
        <p:nvPicPr>
          <p:cNvPr id="8" name="Imagen 1" descr="LOGO-PRINCIPAL5.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3528" y="5733256"/>
            <a:ext cx="2808000" cy="725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n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36296" y="5085953"/>
            <a:ext cx="1584176" cy="1584176"/>
          </a:xfrm>
          <a:prstGeom prst="rect">
            <a:avLst/>
          </a:prstGeom>
        </p:spPr>
      </p:pic>
      <p:sp>
        <p:nvSpPr>
          <p:cNvPr id="2" name="CuadroTexto 1"/>
          <p:cNvSpPr txBox="1"/>
          <p:nvPr/>
        </p:nvSpPr>
        <p:spPr>
          <a:xfrm>
            <a:off x="3491880" y="6083915"/>
            <a:ext cx="3024336" cy="307777"/>
          </a:xfrm>
          <a:prstGeom prst="rect">
            <a:avLst/>
          </a:prstGeom>
          <a:noFill/>
        </p:spPr>
        <p:txBody>
          <a:bodyPr wrap="square" rtlCol="0">
            <a:spAutoFit/>
          </a:bodyPr>
          <a:lstStyle/>
          <a:p>
            <a:r>
              <a:rPr lang="es-ES" sz="1400" b="1" dirty="0" smtClean="0">
                <a:latin typeface="Arial" panose="020B0604020202020204" pitchFamily="34" charset="0"/>
                <a:cs typeface="Arial" panose="020B0604020202020204" pitchFamily="34" charset="0"/>
              </a:rPr>
              <a:t>MARTES</a:t>
            </a:r>
            <a:r>
              <a:rPr lang="es-ES" sz="1400" b="1" dirty="0">
                <a:latin typeface="Arial" panose="020B0604020202020204" pitchFamily="34" charset="0"/>
                <a:cs typeface="Arial" panose="020B0604020202020204" pitchFamily="34" charset="0"/>
              </a:rPr>
              <a:t> </a:t>
            </a:r>
            <a:r>
              <a:rPr lang="es-ES" sz="1400" b="1" dirty="0" smtClean="0">
                <a:latin typeface="Arial" panose="020B0604020202020204" pitchFamily="34" charset="0"/>
                <a:cs typeface="Arial" panose="020B0604020202020204" pitchFamily="34" charset="0"/>
              </a:rPr>
              <a:t>28 </a:t>
            </a:r>
            <a:r>
              <a:rPr lang="es-ES" sz="1400" b="1" dirty="0">
                <a:latin typeface="Arial" panose="020B0604020202020204" pitchFamily="34" charset="0"/>
                <a:cs typeface="Arial" panose="020B0604020202020204" pitchFamily="34" charset="0"/>
              </a:rPr>
              <a:t>DE ENERO DE </a:t>
            </a:r>
            <a:r>
              <a:rPr lang="es-ES" sz="1400" b="1" dirty="0" smtClean="0">
                <a:latin typeface="Arial" panose="020B0604020202020204" pitchFamily="34" charset="0"/>
                <a:cs typeface="Arial" panose="020B0604020202020204" pitchFamily="34" charset="0"/>
              </a:rPr>
              <a:t>2020</a:t>
            </a:r>
            <a:endParaRPr lang="es-ES" sz="1400" b="1" dirty="0">
              <a:latin typeface="Arial" panose="020B0604020202020204" pitchFamily="34" charset="0"/>
              <a:cs typeface="Arial" panose="020B0604020202020204" pitchFamily="34" charset="0"/>
            </a:endParaRPr>
          </a:p>
        </p:txBody>
      </p:sp>
    </p:spTree>
  </p:cSld>
  <p:clrMapOvr>
    <a:masterClrMapping/>
  </p:clrMapOvr>
  <p:transition advTm="1099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latin typeface="Calibri" charset="0"/>
              </a:rPr>
              <a:t>Marco Teórico</a:t>
            </a:r>
            <a:endParaRPr lang="es-EC" dirty="0"/>
          </a:p>
        </p:txBody>
      </p:sp>
      <p:sp>
        <p:nvSpPr>
          <p:cNvPr id="4" name="Subtítulo 3"/>
          <p:cNvSpPr>
            <a:spLocks noGrp="1"/>
          </p:cNvSpPr>
          <p:nvPr>
            <p:ph type="subTitle" idx="13"/>
          </p:nvPr>
        </p:nvSpPr>
        <p:spPr/>
        <p:txBody>
          <a:bodyPr/>
          <a:lstStyle/>
          <a:p>
            <a:pPr algn="ctr"/>
            <a:r>
              <a:rPr lang="es-EC" dirty="0">
                <a:solidFill>
                  <a:srgbClr val="898989"/>
                </a:solidFill>
                <a:latin typeface="Calibri" charset="0"/>
              </a:rPr>
              <a:t>Justificación marco teórico</a:t>
            </a:r>
          </a:p>
        </p:txBody>
      </p:sp>
      <p:sp>
        <p:nvSpPr>
          <p:cNvPr id="5" name="Marcador de número de diapositiva 4"/>
          <p:cNvSpPr>
            <a:spLocks noGrp="1"/>
          </p:cNvSpPr>
          <p:nvPr>
            <p:ph type="sldNum" sz="quarter" idx="14"/>
          </p:nvPr>
        </p:nvSpPr>
        <p:spPr/>
        <p:txBody>
          <a:bodyPr/>
          <a:lstStyle/>
          <a:p>
            <a:pPr>
              <a:defRPr/>
            </a:pPr>
            <a:fld id="{FB6D9483-23E8-7C44-9801-4D8C43E70828}" type="slidenum">
              <a:rPr lang="es-UY" smtClean="0"/>
              <a:pPr>
                <a:defRPr/>
              </a:pPr>
              <a:t>10</a:t>
            </a:fld>
            <a:endParaRPr lang="es-UY" dirty="0"/>
          </a:p>
        </p:txBody>
      </p:sp>
      <p:cxnSp>
        <p:nvCxnSpPr>
          <p:cNvPr id="6" name="7 Conector recto"/>
          <p:cNvCxnSpPr/>
          <p:nvPr/>
        </p:nvCxnSpPr>
        <p:spPr>
          <a:xfrm>
            <a:off x="69851" y="1412776"/>
            <a:ext cx="0" cy="4464150"/>
          </a:xfrm>
          <a:prstGeom prst="line">
            <a:avLst/>
          </a:prstGeom>
          <a:ln w="12700">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sp>
        <p:nvSpPr>
          <p:cNvPr id="7" name="5 Rectángulo"/>
          <p:cNvSpPr/>
          <p:nvPr/>
        </p:nvSpPr>
        <p:spPr>
          <a:xfrm>
            <a:off x="61914" y="1268760"/>
            <a:ext cx="45719" cy="1407863"/>
          </a:xfrm>
          <a:prstGeom prst="rect">
            <a:avLst/>
          </a:prstGeom>
          <a:solidFill>
            <a:srgbClr val="3366F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UY" sz="1800"/>
          </a:p>
        </p:txBody>
      </p:sp>
      <p:sp>
        <p:nvSpPr>
          <p:cNvPr id="8" name="AutoShape 6"/>
          <p:cNvSpPr>
            <a:spLocks noChangeArrowheads="1"/>
          </p:cNvSpPr>
          <p:nvPr/>
        </p:nvSpPr>
        <p:spPr bwMode="auto">
          <a:xfrm rot="5400000">
            <a:off x="101948" y="2607420"/>
            <a:ext cx="120080" cy="179064"/>
          </a:xfrm>
          <a:prstGeom prst="upArrow">
            <a:avLst>
              <a:gd name="adj1" fmla="val 50000"/>
              <a:gd name="adj2" fmla="val 25003"/>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36000" tIns="36000" rIns="36000" bIns="36000" anchor="ctr"/>
          <a:lstStyle/>
          <a:p>
            <a:pPr>
              <a:defRPr/>
            </a:pPr>
            <a:endParaRPr lang="en-GB" sz="1800">
              <a:cs typeface="+mn-cs"/>
            </a:endParaRPr>
          </a:p>
        </p:txBody>
      </p:sp>
      <p:pic>
        <p:nvPicPr>
          <p:cNvPr id="11" name="Imagen 10"/>
          <p:cNvPicPr>
            <a:picLocks noChangeAspect="1"/>
          </p:cNvPicPr>
          <p:nvPr/>
        </p:nvPicPr>
        <p:blipFill rotWithShape="1">
          <a:blip r:embed="rId2" cstate="email">
            <a:extLst>
              <a:ext uri="{28A0092B-C50C-407E-A947-70E740481C1C}">
                <a14:useLocalDpi xmlns:a14="http://schemas.microsoft.com/office/drawing/2010/main" val="0"/>
              </a:ext>
            </a:extLst>
          </a:blip>
          <a:srcRect l="21919" t="24261" r="20178" b="25555"/>
          <a:stretch/>
        </p:blipFill>
        <p:spPr>
          <a:xfrm>
            <a:off x="5004048" y="1616426"/>
            <a:ext cx="1080120" cy="936104"/>
          </a:xfrm>
          <a:prstGeom prst="rect">
            <a:avLst/>
          </a:prstGeom>
        </p:spPr>
      </p:pic>
      <p:sp>
        <p:nvSpPr>
          <p:cNvPr id="12" name="CuadroTexto 11"/>
          <p:cNvSpPr txBox="1"/>
          <p:nvPr/>
        </p:nvSpPr>
        <p:spPr>
          <a:xfrm>
            <a:off x="2699792" y="1638091"/>
            <a:ext cx="1872208" cy="1200329"/>
          </a:xfrm>
          <a:prstGeom prst="rect">
            <a:avLst/>
          </a:prstGeom>
          <a:noFill/>
        </p:spPr>
        <p:txBody>
          <a:bodyPr wrap="square" rtlCol="0">
            <a:spAutoFit/>
          </a:bodyPr>
          <a:lstStyle/>
          <a:p>
            <a:r>
              <a:rPr lang="es-EC" dirty="0" smtClean="0"/>
              <a:t>¿Qué?</a:t>
            </a:r>
          </a:p>
          <a:p>
            <a:r>
              <a:rPr lang="es-EC" dirty="0" smtClean="0"/>
              <a:t>¿Cómo?</a:t>
            </a:r>
          </a:p>
          <a:p>
            <a:r>
              <a:rPr lang="es-EC" dirty="0" smtClean="0"/>
              <a:t>¿Para qué?</a:t>
            </a:r>
          </a:p>
        </p:txBody>
      </p:sp>
      <p:sp>
        <p:nvSpPr>
          <p:cNvPr id="13" name="CuadroTexto 12"/>
          <p:cNvSpPr txBox="1"/>
          <p:nvPr/>
        </p:nvSpPr>
        <p:spPr>
          <a:xfrm>
            <a:off x="4966267" y="2474894"/>
            <a:ext cx="1106393" cy="338554"/>
          </a:xfrm>
          <a:prstGeom prst="rect">
            <a:avLst/>
          </a:prstGeom>
          <a:noFill/>
        </p:spPr>
        <p:txBody>
          <a:bodyPr wrap="none" rtlCol="0">
            <a:spAutoFit/>
          </a:bodyPr>
          <a:lstStyle/>
          <a:p>
            <a:r>
              <a:rPr lang="es-EC" sz="1600" b="1" i="1" dirty="0" smtClean="0">
                <a:latin typeface="Arial" panose="020B0604020202020204" pitchFamily="34" charset="0"/>
                <a:ea typeface="Adobe Song Std L" panose="02020300000000000000" pitchFamily="18" charset="-128"/>
                <a:cs typeface="Arial" panose="020B0604020202020204" pitchFamily="34" charset="0"/>
              </a:rPr>
              <a:t>Sensores</a:t>
            </a:r>
            <a:endParaRPr lang="es-EC" sz="1600" b="1" i="1" dirty="0">
              <a:latin typeface="Arial" panose="020B0604020202020204" pitchFamily="34" charset="0"/>
              <a:ea typeface="Adobe Song Std L" panose="02020300000000000000" pitchFamily="18" charset="-128"/>
              <a:cs typeface="Arial" panose="020B0604020202020204" pitchFamily="34" charset="0"/>
            </a:endParaRPr>
          </a:p>
        </p:txBody>
      </p:sp>
      <p:pic>
        <p:nvPicPr>
          <p:cNvPr id="14" name="Imagen 13"/>
          <p:cNvPicPr>
            <a:picLocks noChangeAspect="1"/>
          </p:cNvPicPr>
          <p:nvPr/>
        </p:nvPicPr>
        <p:blipFill rotWithShape="1">
          <a:blip r:embed="rId3" cstate="email">
            <a:extLst>
              <a:ext uri="{28A0092B-C50C-407E-A947-70E740481C1C}">
                <a14:useLocalDpi xmlns:a14="http://schemas.microsoft.com/office/drawing/2010/main" val="0"/>
              </a:ext>
            </a:extLst>
          </a:blip>
          <a:srcRect l="11503" t="7948" r="10521" b="8228"/>
          <a:stretch/>
        </p:blipFill>
        <p:spPr>
          <a:xfrm>
            <a:off x="3033155" y="1568032"/>
            <a:ext cx="1152128" cy="1152128"/>
          </a:xfrm>
          <a:prstGeom prst="rect">
            <a:avLst/>
          </a:prstGeom>
        </p:spPr>
      </p:pic>
      <p:sp>
        <p:nvSpPr>
          <p:cNvPr id="16" name="Flecha doblada 15"/>
          <p:cNvSpPr/>
          <p:nvPr/>
        </p:nvSpPr>
        <p:spPr>
          <a:xfrm rot="10800000" flipH="1">
            <a:off x="3449071" y="2790219"/>
            <a:ext cx="602741" cy="734596"/>
          </a:xfrm>
          <a:prstGeom prst="bentArrow">
            <a:avLst>
              <a:gd name="adj1" fmla="val 25000"/>
              <a:gd name="adj2" fmla="val 26824"/>
              <a:gd name="adj3" fmla="val 25000"/>
              <a:gd name="adj4" fmla="val 36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17" name="Imagen 16"/>
          <p:cNvPicPr>
            <a:picLocks noChangeAspect="1"/>
          </p:cNvPicPr>
          <p:nvPr/>
        </p:nvPicPr>
        <p:blipFill rotWithShape="1">
          <a:blip r:embed="rId4" cstate="email">
            <a:extLst>
              <a:ext uri="{28A0092B-C50C-407E-A947-70E740481C1C}">
                <a14:useLocalDpi xmlns:a14="http://schemas.microsoft.com/office/drawing/2010/main" val="0"/>
              </a:ext>
            </a:extLst>
          </a:blip>
          <a:srcRect l="4726" t="14071" r="8997" b="33533"/>
          <a:stretch/>
        </p:blipFill>
        <p:spPr>
          <a:xfrm>
            <a:off x="4283968" y="2944303"/>
            <a:ext cx="2370455" cy="933389"/>
          </a:xfrm>
          <a:prstGeom prst="rect">
            <a:avLst/>
          </a:prstGeom>
        </p:spPr>
      </p:pic>
      <p:pic>
        <p:nvPicPr>
          <p:cNvPr id="18" name="Imagen 1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020272" y="1616426"/>
            <a:ext cx="1523810" cy="1142857"/>
          </a:xfrm>
          <a:prstGeom prst="rect">
            <a:avLst/>
          </a:prstGeom>
        </p:spPr>
      </p:pic>
      <p:sp>
        <p:nvSpPr>
          <p:cNvPr id="19" name="Flecha doblada 18"/>
          <p:cNvSpPr/>
          <p:nvPr/>
        </p:nvSpPr>
        <p:spPr>
          <a:xfrm rot="5400000" flipH="1">
            <a:off x="7055756" y="2707862"/>
            <a:ext cx="602741" cy="1031167"/>
          </a:xfrm>
          <a:prstGeom prst="bentArrow">
            <a:avLst>
              <a:gd name="adj1" fmla="val 25000"/>
              <a:gd name="adj2" fmla="val 26824"/>
              <a:gd name="adj3" fmla="val 25000"/>
              <a:gd name="adj4" fmla="val 36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20" name="Imagen 19" descr="https://html1-f.scribdassets.com/7y1mrmxaww4cfn8t/images/1-c647e7f68b.png"/>
          <p:cNvPicPr/>
          <p:nvPr/>
        </p:nvPicPr>
        <p:blipFill rotWithShape="1">
          <a:blip r:embed="rId6" cstate="email">
            <a:extLst>
              <a:ext uri="{28A0092B-C50C-407E-A947-70E740481C1C}">
                <a14:useLocalDpi xmlns:a14="http://schemas.microsoft.com/office/drawing/2010/main" val="0"/>
              </a:ext>
            </a:extLst>
          </a:blip>
          <a:srcRect t="81307" b="1367"/>
          <a:stretch/>
        </p:blipFill>
        <p:spPr bwMode="auto">
          <a:xfrm>
            <a:off x="2403034" y="2924944"/>
            <a:ext cx="6132322" cy="1958188"/>
          </a:xfrm>
          <a:prstGeom prst="rect">
            <a:avLst/>
          </a:prstGeom>
          <a:noFill/>
          <a:ln>
            <a:noFill/>
          </a:ln>
          <a:extLst>
            <a:ext uri="{53640926-AAD7-44D8-BBD7-CCE9431645EC}">
              <a14:shadowObscured xmlns:a14="http://schemas.microsoft.com/office/drawing/2010/main"/>
            </a:ext>
          </a:extLst>
        </p:spPr>
      </p:pic>
      <p:pic>
        <p:nvPicPr>
          <p:cNvPr id="21" name="Imagen 20"/>
          <p:cNvPicPr>
            <a:picLocks noChangeAspect="1"/>
          </p:cNvPicPr>
          <p:nvPr/>
        </p:nvPicPr>
        <p:blipFill rotWithShape="1">
          <a:blip r:embed="rId7" cstate="email">
            <a:extLst>
              <a:ext uri="{28A0092B-C50C-407E-A947-70E740481C1C}">
                <a14:useLocalDpi xmlns:a14="http://schemas.microsoft.com/office/drawing/2010/main" val="0"/>
              </a:ext>
            </a:extLst>
          </a:blip>
          <a:srcRect l="67325" t="46139" r="5113" b="20399"/>
          <a:stretch/>
        </p:blipFill>
        <p:spPr>
          <a:xfrm rot="18907028">
            <a:off x="2300822" y="3290200"/>
            <a:ext cx="2520280" cy="1872208"/>
          </a:xfrm>
          <a:prstGeom prst="rect">
            <a:avLst/>
          </a:prstGeom>
        </p:spPr>
      </p:pic>
      <p:sp>
        <p:nvSpPr>
          <p:cNvPr id="22" name="Flecha cuádruple 21"/>
          <p:cNvSpPr/>
          <p:nvPr/>
        </p:nvSpPr>
        <p:spPr>
          <a:xfrm>
            <a:off x="1903386" y="3981612"/>
            <a:ext cx="2878055" cy="2692833"/>
          </a:xfrm>
          <a:prstGeom prst="quadArrow">
            <a:avLst>
              <a:gd name="adj1" fmla="val 5522"/>
              <a:gd name="adj2" fmla="val 5969"/>
              <a:gd name="adj3" fmla="val 5521"/>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23" name="Imagen 2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500241" y="3775964"/>
            <a:ext cx="3203848" cy="1669505"/>
          </a:xfrm>
          <a:prstGeom prst="rect">
            <a:avLst/>
          </a:prstGeom>
        </p:spPr>
      </p:pic>
      <p:pic>
        <p:nvPicPr>
          <p:cNvPr id="24" name="Imagen 23"/>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717112" y="3011284"/>
            <a:ext cx="2130129" cy="1386222"/>
          </a:xfrm>
          <a:prstGeom prst="rect">
            <a:avLst/>
          </a:prstGeom>
        </p:spPr>
      </p:pic>
      <p:pic>
        <p:nvPicPr>
          <p:cNvPr id="25" name="Imagen 24"/>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4930729" y="4610716"/>
            <a:ext cx="2130129" cy="1858128"/>
          </a:xfrm>
          <a:prstGeom prst="rect">
            <a:avLst/>
          </a:prstGeom>
        </p:spPr>
      </p:pic>
      <p:pic>
        <p:nvPicPr>
          <p:cNvPr id="26" name="Imagen 25"/>
          <p:cNvPicPr>
            <a:picLocks noChangeAspect="1"/>
          </p:cNvPicPr>
          <p:nvPr/>
        </p:nvPicPr>
        <p:blipFill rotWithShape="1">
          <a:blip r:embed="rId11" cstate="email">
            <a:extLst>
              <a:ext uri="{28A0092B-C50C-407E-A947-70E740481C1C}">
                <a14:useLocalDpi xmlns:a14="http://schemas.microsoft.com/office/drawing/2010/main" val="0"/>
              </a:ext>
            </a:extLst>
          </a:blip>
          <a:srcRect l="5600" t="15246" r="9248" b="22254"/>
          <a:stretch/>
        </p:blipFill>
        <p:spPr>
          <a:xfrm>
            <a:off x="1907884" y="2727511"/>
            <a:ext cx="2952329" cy="2304257"/>
          </a:xfrm>
          <a:prstGeom prst="rect">
            <a:avLst/>
          </a:prstGeom>
        </p:spPr>
      </p:pic>
    </p:spTree>
    <p:extLst>
      <p:ext uri="{BB962C8B-B14F-4D97-AF65-F5344CB8AC3E}">
        <p14:creationId xmlns:p14="http://schemas.microsoft.com/office/powerpoint/2010/main" val="11311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8"/>
                                        </p:tgtEl>
                                      </p:cBhvr>
                                    </p:animEffect>
                                    <p:set>
                                      <p:cBhvr>
                                        <p:cTn id="54" dur="1" fill="hold">
                                          <p:stCondLst>
                                            <p:cond delay="499"/>
                                          </p:stCondLst>
                                        </p:cTn>
                                        <p:tgtEl>
                                          <p:spTgt spid="18"/>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21"/>
                                        </p:tgtEl>
                                      </p:cBhvr>
                                    </p:animEffect>
                                    <p:set>
                                      <p:cBhvr>
                                        <p:cTn id="81" dur="1" fill="hold">
                                          <p:stCondLst>
                                            <p:cond delay="499"/>
                                          </p:stCondLst>
                                        </p:cTn>
                                        <p:tgtEl>
                                          <p:spTgt spid="21"/>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22"/>
                                        </p:tgtEl>
                                      </p:cBhvr>
                                    </p:animEffect>
                                    <p:set>
                                      <p:cBhvr>
                                        <p:cTn id="84" dur="1" fill="hold">
                                          <p:stCondLst>
                                            <p:cond delay="499"/>
                                          </p:stCondLst>
                                        </p:cTn>
                                        <p:tgtEl>
                                          <p:spTgt spid="22"/>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23"/>
                                        </p:tgtEl>
                                      </p:cBhvr>
                                    </p:animEffect>
                                    <p:set>
                                      <p:cBhvr>
                                        <p:cTn id="87" dur="1" fill="hold">
                                          <p:stCondLst>
                                            <p:cond delay="499"/>
                                          </p:stCondLst>
                                        </p:cTn>
                                        <p:tgtEl>
                                          <p:spTgt spid="23"/>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26"/>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24"/>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2" grpId="1"/>
      <p:bldP spid="13" grpId="0"/>
      <p:bldP spid="16" grpId="0" animBg="1"/>
      <p:bldP spid="16" grpId="1" animBg="1"/>
      <p:bldP spid="19" grpId="0" animBg="1"/>
      <p:bldP spid="19" grpId="1" animBg="1"/>
      <p:bldP spid="22" grpId="0" animBg="1"/>
      <p:bldP spid="2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latin typeface="Calibri" charset="0"/>
              </a:rPr>
              <a:t>Marco Teórico</a:t>
            </a:r>
            <a:endParaRPr lang="es-EC" dirty="0"/>
          </a:p>
        </p:txBody>
      </p:sp>
      <p:sp>
        <p:nvSpPr>
          <p:cNvPr id="4" name="Subtítulo 3"/>
          <p:cNvSpPr>
            <a:spLocks noGrp="1"/>
          </p:cNvSpPr>
          <p:nvPr>
            <p:ph type="subTitle" idx="13"/>
          </p:nvPr>
        </p:nvSpPr>
        <p:spPr/>
        <p:txBody>
          <a:bodyPr/>
          <a:lstStyle/>
          <a:p>
            <a:r>
              <a:rPr lang="es-EC" dirty="0">
                <a:solidFill>
                  <a:srgbClr val="898989"/>
                </a:solidFill>
                <a:latin typeface="Calibri" charset="0"/>
              </a:rPr>
              <a:t>Justificación marco </a:t>
            </a:r>
            <a:r>
              <a:rPr lang="es-EC" dirty="0" smtClean="0">
                <a:solidFill>
                  <a:srgbClr val="898989"/>
                </a:solidFill>
                <a:latin typeface="Calibri" charset="0"/>
              </a:rPr>
              <a:t>teórico</a:t>
            </a:r>
            <a:endParaRPr lang="es-EC" dirty="0">
              <a:solidFill>
                <a:srgbClr val="898989"/>
              </a:solidFill>
              <a:latin typeface="Calibri" charset="0"/>
            </a:endParaRPr>
          </a:p>
        </p:txBody>
      </p:sp>
      <p:sp>
        <p:nvSpPr>
          <p:cNvPr id="5" name="Marcador de número de diapositiva 4"/>
          <p:cNvSpPr>
            <a:spLocks noGrp="1"/>
          </p:cNvSpPr>
          <p:nvPr>
            <p:ph type="sldNum" sz="quarter" idx="14"/>
          </p:nvPr>
        </p:nvSpPr>
        <p:spPr/>
        <p:txBody>
          <a:bodyPr/>
          <a:lstStyle/>
          <a:p>
            <a:pPr>
              <a:defRPr/>
            </a:pPr>
            <a:fld id="{FB6D9483-23E8-7C44-9801-4D8C43E70828}" type="slidenum">
              <a:rPr lang="es-UY" smtClean="0"/>
              <a:pPr>
                <a:defRPr/>
              </a:pPr>
              <a:t>11</a:t>
            </a:fld>
            <a:endParaRPr lang="es-UY" dirty="0"/>
          </a:p>
        </p:txBody>
      </p:sp>
      <p:cxnSp>
        <p:nvCxnSpPr>
          <p:cNvPr id="6" name="7 Conector recto"/>
          <p:cNvCxnSpPr/>
          <p:nvPr/>
        </p:nvCxnSpPr>
        <p:spPr>
          <a:xfrm>
            <a:off x="69851" y="1412776"/>
            <a:ext cx="0" cy="4464150"/>
          </a:xfrm>
          <a:prstGeom prst="line">
            <a:avLst/>
          </a:prstGeom>
          <a:ln w="12700">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sp>
        <p:nvSpPr>
          <p:cNvPr id="7" name="5 Rectángulo"/>
          <p:cNvSpPr/>
          <p:nvPr/>
        </p:nvSpPr>
        <p:spPr>
          <a:xfrm>
            <a:off x="61914" y="1268760"/>
            <a:ext cx="45719" cy="1407863"/>
          </a:xfrm>
          <a:prstGeom prst="rect">
            <a:avLst/>
          </a:prstGeom>
          <a:solidFill>
            <a:srgbClr val="3366F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UY" sz="1800"/>
          </a:p>
        </p:txBody>
      </p:sp>
      <p:sp>
        <p:nvSpPr>
          <p:cNvPr id="8" name="AutoShape 6"/>
          <p:cNvSpPr>
            <a:spLocks noChangeArrowheads="1"/>
          </p:cNvSpPr>
          <p:nvPr/>
        </p:nvSpPr>
        <p:spPr bwMode="auto">
          <a:xfrm rot="5400000">
            <a:off x="101948" y="2607420"/>
            <a:ext cx="120080" cy="179064"/>
          </a:xfrm>
          <a:prstGeom prst="upArrow">
            <a:avLst>
              <a:gd name="adj1" fmla="val 50000"/>
              <a:gd name="adj2" fmla="val 25003"/>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36000" tIns="36000" rIns="36000" bIns="36000" anchor="ctr"/>
          <a:lstStyle/>
          <a:p>
            <a:pPr>
              <a:defRPr/>
            </a:pPr>
            <a:endParaRPr lang="en-GB" sz="1800">
              <a:cs typeface="+mn-cs"/>
            </a:endParaRPr>
          </a:p>
        </p:txBody>
      </p:sp>
      <p:pic>
        <p:nvPicPr>
          <p:cNvPr id="10" name="Imagen 9"/>
          <p:cNvPicPr>
            <a:picLocks noChangeAspect="1"/>
          </p:cNvPicPr>
          <p:nvPr/>
        </p:nvPicPr>
        <p:blipFill rotWithShape="1">
          <a:blip r:embed="rId3">
            <a:extLst>
              <a:ext uri="{28A0092B-C50C-407E-A947-70E740481C1C}">
                <a14:useLocalDpi xmlns:a14="http://schemas.microsoft.com/office/drawing/2010/main" val="0"/>
              </a:ext>
            </a:extLst>
          </a:blip>
          <a:srcRect l="24558" r="20924"/>
          <a:stretch/>
        </p:blipFill>
        <p:spPr>
          <a:xfrm>
            <a:off x="2701078" y="1895865"/>
            <a:ext cx="2160240" cy="2076450"/>
          </a:xfrm>
          <a:prstGeom prst="rect">
            <a:avLst/>
          </a:prstGeom>
        </p:spPr>
      </p:pic>
      <p:pic>
        <p:nvPicPr>
          <p:cNvPr id="9" name="Imagen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33150" y="3136966"/>
            <a:ext cx="4773880" cy="3068923"/>
          </a:xfrm>
          <a:prstGeom prst="rect">
            <a:avLst/>
          </a:prstGeom>
        </p:spPr>
      </p:pic>
    </p:spTree>
    <p:extLst>
      <p:ext uri="{BB962C8B-B14F-4D97-AF65-F5344CB8AC3E}">
        <p14:creationId xmlns:p14="http://schemas.microsoft.com/office/powerpoint/2010/main" val="297963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ítulo 1"/>
          <p:cNvSpPr>
            <a:spLocks noGrp="1"/>
          </p:cNvSpPr>
          <p:nvPr>
            <p:ph type="title"/>
          </p:nvPr>
        </p:nvSpPr>
        <p:spPr>
          <a:xfrm>
            <a:off x="1476376" y="274638"/>
            <a:ext cx="7199313" cy="633412"/>
          </a:xfrm>
        </p:spPr>
        <p:txBody>
          <a:bodyPr/>
          <a:lstStyle/>
          <a:p>
            <a:r>
              <a:rPr lang="es-EC" dirty="0" smtClean="0">
                <a:latin typeface="Calibri" charset="0"/>
              </a:rPr>
              <a:t>Propuesta</a:t>
            </a:r>
            <a:endParaRPr lang="es-EC" dirty="0">
              <a:latin typeface="Calibri" charset="0"/>
            </a:endParaRPr>
          </a:p>
        </p:txBody>
      </p:sp>
      <p:sp>
        <p:nvSpPr>
          <p:cNvPr id="25603" name="Subtítulo 3"/>
          <p:cNvSpPr>
            <a:spLocks noGrp="1"/>
          </p:cNvSpPr>
          <p:nvPr>
            <p:ph type="subTitle" idx="13"/>
          </p:nvPr>
        </p:nvSpPr>
        <p:spPr>
          <a:xfrm>
            <a:off x="1476376" y="836614"/>
            <a:ext cx="7559675" cy="360362"/>
          </a:xfrm>
        </p:spPr>
        <p:txBody>
          <a:bodyPr/>
          <a:lstStyle/>
          <a:p>
            <a:pPr algn="ctr"/>
            <a:r>
              <a:rPr lang="es-EC" dirty="0" smtClean="0">
                <a:solidFill>
                  <a:srgbClr val="898989"/>
                </a:solidFill>
                <a:latin typeface="Calibri" charset="0"/>
              </a:rPr>
              <a:t>Análisis</a:t>
            </a:r>
            <a:endParaRPr lang="es-EC" dirty="0">
              <a:solidFill>
                <a:srgbClr val="898989"/>
              </a:solidFill>
              <a:latin typeface="Calibri" charset="0"/>
            </a:endParaRPr>
          </a:p>
        </p:txBody>
      </p:sp>
      <p:sp>
        <p:nvSpPr>
          <p:cNvPr id="25615" name="Marcador de número de diapositiva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5A2E27-A2E6-6A45-B352-7DFE8D003FB1}" type="slidenum">
              <a:rPr lang="es-UY" sz="1200">
                <a:solidFill>
                  <a:srgbClr val="898989"/>
                </a:solidFill>
                <a:latin typeface="Calibri" charset="0"/>
              </a:rPr>
              <a:pPr eaLnBrk="1" hangingPunct="1"/>
              <a:t>12</a:t>
            </a:fld>
            <a:endParaRPr lang="es-UY" sz="1200">
              <a:solidFill>
                <a:srgbClr val="898989"/>
              </a:solidFill>
              <a:latin typeface="Calibri" charset="0"/>
            </a:endParaRPr>
          </a:p>
        </p:txBody>
      </p:sp>
      <p:sp>
        <p:nvSpPr>
          <p:cNvPr id="24" name="AutoShape 6"/>
          <p:cNvSpPr>
            <a:spLocks noChangeArrowheads="1"/>
          </p:cNvSpPr>
          <p:nvPr/>
        </p:nvSpPr>
        <p:spPr bwMode="auto">
          <a:xfrm rot="5400000">
            <a:off x="145952" y="3107408"/>
            <a:ext cx="144016" cy="211136"/>
          </a:xfrm>
          <a:prstGeom prst="upArrow">
            <a:avLst>
              <a:gd name="adj1" fmla="val 50000"/>
              <a:gd name="adj2" fmla="val 25003"/>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36000" tIns="36000" rIns="36000" bIns="36000" anchor="ctr"/>
          <a:lstStyle/>
          <a:p>
            <a:pPr>
              <a:defRPr/>
            </a:pPr>
            <a:endParaRPr lang="en-GB" sz="1800">
              <a:cs typeface="+mn-cs"/>
            </a:endParaRPr>
          </a:p>
        </p:txBody>
      </p:sp>
      <p:cxnSp>
        <p:nvCxnSpPr>
          <p:cNvPr id="25" name="7 Conector recto"/>
          <p:cNvCxnSpPr/>
          <p:nvPr/>
        </p:nvCxnSpPr>
        <p:spPr>
          <a:xfrm>
            <a:off x="69851" y="1628775"/>
            <a:ext cx="0" cy="4464150"/>
          </a:xfrm>
          <a:prstGeom prst="line">
            <a:avLst/>
          </a:prstGeom>
          <a:ln w="12700">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sp>
        <p:nvSpPr>
          <p:cNvPr id="26" name="5 Rectángulo"/>
          <p:cNvSpPr/>
          <p:nvPr/>
        </p:nvSpPr>
        <p:spPr>
          <a:xfrm flipH="1">
            <a:off x="24131" y="1340768"/>
            <a:ext cx="70461" cy="1944216"/>
          </a:xfrm>
          <a:prstGeom prst="rect">
            <a:avLst/>
          </a:prstGeom>
          <a:solidFill>
            <a:srgbClr val="3366F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UY" sz="1800"/>
          </a:p>
        </p:txBody>
      </p:sp>
      <p:sp>
        <p:nvSpPr>
          <p:cNvPr id="11" name="CuadroTexto 10"/>
          <p:cNvSpPr txBox="1"/>
          <p:nvPr/>
        </p:nvSpPr>
        <p:spPr>
          <a:xfrm>
            <a:off x="4499991" y="2193794"/>
            <a:ext cx="3744417"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lgn="just">
              <a:buFont typeface="Arial" panose="020B0604020202020204" pitchFamily="34" charset="0"/>
              <a:buChar char="•"/>
            </a:pPr>
            <a:r>
              <a:rPr lang="es-EC" sz="1800" dirty="0" smtClean="0"/>
              <a:t>Agregar Contactos</a:t>
            </a:r>
          </a:p>
          <a:p>
            <a:pPr marL="285750" indent="-285750" algn="just">
              <a:buFont typeface="Arial" panose="020B0604020202020204" pitchFamily="34" charset="0"/>
              <a:buChar char="•"/>
            </a:pPr>
            <a:r>
              <a:rPr lang="es-EC" sz="1800" dirty="0" smtClean="0"/>
              <a:t>Grabar Mensaje</a:t>
            </a:r>
          </a:p>
          <a:p>
            <a:pPr marL="285750" indent="-285750" algn="just">
              <a:buFont typeface="Arial" panose="020B0604020202020204" pitchFamily="34" charset="0"/>
              <a:buChar char="•"/>
            </a:pPr>
            <a:r>
              <a:rPr lang="es-EC" sz="1800" dirty="0" smtClean="0"/>
              <a:t>Envió de SMS </a:t>
            </a:r>
            <a:r>
              <a:rPr lang="es-EC" sz="1800" dirty="0" err="1" smtClean="0"/>
              <a:t>Geolocalizado</a:t>
            </a:r>
            <a:endParaRPr lang="es-EC" sz="1800" dirty="0" smtClean="0"/>
          </a:p>
          <a:p>
            <a:pPr marL="285750" indent="-285750" algn="just">
              <a:buFont typeface="Arial" panose="020B0604020202020204" pitchFamily="34" charset="0"/>
              <a:buChar char="•"/>
            </a:pPr>
            <a:r>
              <a:rPr lang="es-EC" sz="1800" dirty="0" smtClean="0"/>
              <a:t>Acerca de la aplicación</a:t>
            </a:r>
          </a:p>
          <a:p>
            <a:pPr marL="285750" indent="-285750" algn="just">
              <a:buFont typeface="Arial" panose="020B0604020202020204" pitchFamily="34" charset="0"/>
              <a:buChar char="•"/>
            </a:pPr>
            <a:r>
              <a:rPr lang="es-EC" sz="1800" dirty="0" smtClean="0"/>
              <a:t>Salir de la aplicación</a:t>
            </a:r>
            <a:endParaRPr lang="es-EC" sz="1800" dirty="0"/>
          </a:p>
        </p:txBody>
      </p:sp>
      <p:sp>
        <p:nvSpPr>
          <p:cNvPr id="3" name="Rectángulo 2"/>
          <p:cNvSpPr/>
          <p:nvPr/>
        </p:nvSpPr>
        <p:spPr>
          <a:xfrm>
            <a:off x="4499992" y="1900164"/>
            <a:ext cx="3744416" cy="329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i="1" dirty="0" smtClean="0"/>
              <a:t>REQUISITOS FUNCIONALES</a:t>
            </a:r>
            <a:endParaRPr lang="es-EC" b="1" i="1" dirty="0"/>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2752" t="18856" r="20680" b="21433"/>
          <a:stretch/>
        </p:blipFill>
        <p:spPr>
          <a:xfrm>
            <a:off x="2267744" y="1732810"/>
            <a:ext cx="2016224" cy="2128238"/>
          </a:xfrm>
          <a:prstGeom prst="rect">
            <a:avLst/>
          </a:prstGeom>
        </p:spPr>
      </p:pic>
      <p:pic>
        <p:nvPicPr>
          <p:cNvPr id="22" name="Imagen 21"/>
          <p:cNvPicPr/>
          <p:nvPr/>
        </p:nvPicPr>
        <p:blipFill>
          <a:blip r:embed="rId4">
            <a:extLst>
              <a:ext uri="{28A0092B-C50C-407E-A947-70E740481C1C}">
                <a14:useLocalDpi xmlns:a14="http://schemas.microsoft.com/office/drawing/2010/main" val="0"/>
              </a:ext>
            </a:extLst>
          </a:blip>
          <a:stretch>
            <a:fillRect/>
          </a:stretch>
        </p:blipFill>
        <p:spPr>
          <a:xfrm>
            <a:off x="2664099" y="1441203"/>
            <a:ext cx="5184227" cy="4839294"/>
          </a:xfrm>
          <a:prstGeom prst="rect">
            <a:avLst/>
          </a:prstGeom>
        </p:spPr>
      </p:pic>
    </p:spTree>
    <p:extLst>
      <p:ext uri="{BB962C8B-B14F-4D97-AF65-F5344CB8AC3E}">
        <p14:creationId xmlns:p14="http://schemas.microsoft.com/office/powerpoint/2010/main" val="400989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1" grpId="0" animBg="1"/>
      <p:bldP spid="11" grpId="1" animBg="1"/>
      <p:bldP spid="3" grpId="0" animBg="1"/>
      <p:bldP spid="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descr="C:\Users\crisp\Downloads\Arquitectura.pn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46818" y="1520875"/>
            <a:ext cx="4949518" cy="4556268"/>
          </a:xfrm>
          <a:prstGeom prst="rect">
            <a:avLst/>
          </a:prstGeom>
          <a:noFill/>
          <a:ln>
            <a:noFill/>
          </a:ln>
        </p:spPr>
      </p:pic>
      <p:sp>
        <p:nvSpPr>
          <p:cNvPr id="25602" name="Título 1"/>
          <p:cNvSpPr>
            <a:spLocks noGrp="1"/>
          </p:cNvSpPr>
          <p:nvPr>
            <p:ph type="title"/>
          </p:nvPr>
        </p:nvSpPr>
        <p:spPr>
          <a:xfrm>
            <a:off x="1476376" y="274638"/>
            <a:ext cx="7199313" cy="633412"/>
          </a:xfrm>
        </p:spPr>
        <p:txBody>
          <a:bodyPr/>
          <a:lstStyle/>
          <a:p>
            <a:r>
              <a:rPr lang="es-EC" dirty="0">
                <a:latin typeface="Calibri" charset="0"/>
              </a:rPr>
              <a:t>Propuesta</a:t>
            </a:r>
          </a:p>
        </p:txBody>
      </p:sp>
      <p:sp>
        <p:nvSpPr>
          <p:cNvPr id="25603" name="Subtítulo 3"/>
          <p:cNvSpPr>
            <a:spLocks noGrp="1"/>
          </p:cNvSpPr>
          <p:nvPr>
            <p:ph type="subTitle" idx="13"/>
          </p:nvPr>
        </p:nvSpPr>
        <p:spPr>
          <a:xfrm>
            <a:off x="1296194" y="825380"/>
            <a:ext cx="7559675" cy="360362"/>
          </a:xfrm>
        </p:spPr>
        <p:txBody>
          <a:bodyPr/>
          <a:lstStyle/>
          <a:p>
            <a:pPr algn="ctr"/>
            <a:r>
              <a:rPr lang="es-EC" dirty="0" smtClean="0">
                <a:solidFill>
                  <a:srgbClr val="898989"/>
                </a:solidFill>
                <a:latin typeface="Calibri" charset="0"/>
              </a:rPr>
              <a:t>Diseño</a:t>
            </a:r>
          </a:p>
          <a:p>
            <a:pPr algn="ctr"/>
            <a:endParaRPr lang="es-EC" dirty="0">
              <a:solidFill>
                <a:srgbClr val="898989"/>
              </a:solidFill>
              <a:latin typeface="Calibri" charset="0"/>
            </a:endParaRPr>
          </a:p>
        </p:txBody>
      </p:sp>
      <p:sp>
        <p:nvSpPr>
          <p:cNvPr id="25615" name="Marcador de número de diapositiva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5A2E27-A2E6-6A45-B352-7DFE8D003FB1}" type="slidenum">
              <a:rPr lang="es-UY" sz="1200">
                <a:solidFill>
                  <a:srgbClr val="898989"/>
                </a:solidFill>
                <a:latin typeface="Calibri" charset="0"/>
              </a:rPr>
              <a:pPr eaLnBrk="1" hangingPunct="1"/>
              <a:t>13</a:t>
            </a:fld>
            <a:endParaRPr lang="es-UY" sz="1200">
              <a:solidFill>
                <a:srgbClr val="898989"/>
              </a:solidFill>
              <a:latin typeface="Calibri" charset="0"/>
            </a:endParaRPr>
          </a:p>
        </p:txBody>
      </p:sp>
      <p:sp>
        <p:nvSpPr>
          <p:cNvPr id="2" name="Rectángulo 1"/>
          <p:cNvSpPr/>
          <p:nvPr/>
        </p:nvSpPr>
        <p:spPr>
          <a:xfrm>
            <a:off x="4283968" y="1906988"/>
            <a:ext cx="1338517" cy="801561"/>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sp>
        <p:nvSpPr>
          <p:cNvPr id="4" name="Flecha derecha 3"/>
          <p:cNvSpPr/>
          <p:nvPr/>
        </p:nvSpPr>
        <p:spPr>
          <a:xfrm>
            <a:off x="1788636" y="1973664"/>
            <a:ext cx="648072" cy="33410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7" name="Rectángulo 6"/>
          <p:cNvSpPr/>
          <p:nvPr/>
        </p:nvSpPr>
        <p:spPr>
          <a:xfrm>
            <a:off x="3209740" y="3501008"/>
            <a:ext cx="1205102" cy="107974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9" name="Rectángulo 8"/>
          <p:cNvSpPr/>
          <p:nvPr/>
        </p:nvSpPr>
        <p:spPr>
          <a:xfrm>
            <a:off x="5220072" y="3094662"/>
            <a:ext cx="1584176" cy="107974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0" name="Flecha derecha 9"/>
          <p:cNvSpPr/>
          <p:nvPr/>
        </p:nvSpPr>
        <p:spPr>
          <a:xfrm>
            <a:off x="1819637" y="3799009"/>
            <a:ext cx="648072" cy="36004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cxnSp>
        <p:nvCxnSpPr>
          <p:cNvPr id="16" name="7 Conector recto"/>
          <p:cNvCxnSpPr/>
          <p:nvPr/>
        </p:nvCxnSpPr>
        <p:spPr>
          <a:xfrm>
            <a:off x="69851" y="1628775"/>
            <a:ext cx="0" cy="4464150"/>
          </a:xfrm>
          <a:prstGeom prst="line">
            <a:avLst/>
          </a:prstGeom>
          <a:ln w="12700">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pic>
        <p:nvPicPr>
          <p:cNvPr id="5" name="Imagen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04248" y="4261060"/>
            <a:ext cx="630229" cy="630229"/>
          </a:xfrm>
          <a:prstGeom prst="rect">
            <a:avLst/>
          </a:prstGeom>
        </p:spPr>
      </p:pic>
      <p:sp>
        <p:nvSpPr>
          <p:cNvPr id="6" name="Flecha izquierda 5"/>
          <p:cNvSpPr/>
          <p:nvPr/>
        </p:nvSpPr>
        <p:spPr>
          <a:xfrm>
            <a:off x="7686187" y="4357230"/>
            <a:ext cx="756715" cy="432048"/>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19" name="Rectángulo 18"/>
          <p:cNvSpPr/>
          <p:nvPr/>
        </p:nvSpPr>
        <p:spPr>
          <a:xfrm>
            <a:off x="5465731" y="4218097"/>
            <a:ext cx="2130605" cy="801561"/>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sp>
        <p:nvSpPr>
          <p:cNvPr id="20" name="AutoShape 6"/>
          <p:cNvSpPr>
            <a:spLocks noChangeArrowheads="1"/>
          </p:cNvSpPr>
          <p:nvPr/>
        </p:nvSpPr>
        <p:spPr bwMode="auto">
          <a:xfrm rot="5400000">
            <a:off x="176508" y="3266925"/>
            <a:ext cx="144016" cy="324151"/>
          </a:xfrm>
          <a:prstGeom prst="upArrow">
            <a:avLst>
              <a:gd name="adj1" fmla="val 50000"/>
              <a:gd name="adj2" fmla="val 25003"/>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36000" tIns="36000" rIns="36000" bIns="36000" anchor="ctr"/>
          <a:lstStyle/>
          <a:p>
            <a:pPr>
              <a:defRPr/>
            </a:pPr>
            <a:endParaRPr lang="en-GB" sz="1800">
              <a:cs typeface="+mn-cs"/>
            </a:endParaRPr>
          </a:p>
        </p:txBody>
      </p:sp>
      <p:sp>
        <p:nvSpPr>
          <p:cNvPr id="21" name="5 Rectángulo"/>
          <p:cNvSpPr/>
          <p:nvPr/>
        </p:nvSpPr>
        <p:spPr>
          <a:xfrm flipH="1">
            <a:off x="28245" y="1246918"/>
            <a:ext cx="76835" cy="2110074"/>
          </a:xfrm>
          <a:prstGeom prst="rect">
            <a:avLst/>
          </a:prstGeom>
          <a:solidFill>
            <a:srgbClr val="3366F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UY" sz="1800"/>
          </a:p>
        </p:txBody>
      </p:sp>
    </p:spTree>
    <p:extLst>
      <p:ext uri="{BB962C8B-B14F-4D97-AF65-F5344CB8AC3E}">
        <p14:creationId xmlns:p14="http://schemas.microsoft.com/office/powerpoint/2010/main" val="315712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9" grpId="0" animBg="1"/>
      <p:bldP spid="10" grpId="0" animBg="1"/>
      <p:bldP spid="6"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4"/>
          </p:nvPr>
        </p:nvSpPr>
        <p:spPr/>
        <p:txBody>
          <a:bodyPr/>
          <a:lstStyle/>
          <a:p>
            <a:pPr>
              <a:defRPr/>
            </a:pPr>
            <a:fld id="{FB6D9483-23E8-7C44-9801-4D8C43E70828}" type="slidenum">
              <a:rPr lang="es-UY" smtClean="0"/>
              <a:pPr>
                <a:defRPr/>
              </a:pPr>
              <a:t>14</a:t>
            </a:fld>
            <a:endParaRPr lang="es-UY" dirty="0"/>
          </a:p>
        </p:txBody>
      </p:sp>
      <p:sp>
        <p:nvSpPr>
          <p:cNvPr id="6" name="AutoShape 6"/>
          <p:cNvSpPr>
            <a:spLocks noChangeArrowheads="1"/>
          </p:cNvSpPr>
          <p:nvPr/>
        </p:nvSpPr>
        <p:spPr bwMode="auto">
          <a:xfrm rot="5400000">
            <a:off x="176508" y="3266925"/>
            <a:ext cx="144016" cy="324151"/>
          </a:xfrm>
          <a:prstGeom prst="upArrow">
            <a:avLst>
              <a:gd name="adj1" fmla="val 50000"/>
              <a:gd name="adj2" fmla="val 25003"/>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36000" tIns="36000" rIns="36000" bIns="36000" anchor="ctr"/>
          <a:lstStyle/>
          <a:p>
            <a:pPr>
              <a:defRPr/>
            </a:pPr>
            <a:endParaRPr lang="en-GB" sz="1800">
              <a:cs typeface="+mn-cs"/>
            </a:endParaRPr>
          </a:p>
        </p:txBody>
      </p:sp>
      <p:sp>
        <p:nvSpPr>
          <p:cNvPr id="7" name="5 Rectángulo"/>
          <p:cNvSpPr/>
          <p:nvPr/>
        </p:nvSpPr>
        <p:spPr>
          <a:xfrm flipH="1">
            <a:off x="86440" y="1212075"/>
            <a:ext cx="52540" cy="2254091"/>
          </a:xfrm>
          <a:prstGeom prst="rect">
            <a:avLst/>
          </a:prstGeom>
          <a:solidFill>
            <a:srgbClr val="3366F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UY" sz="1800"/>
          </a:p>
        </p:txBody>
      </p:sp>
      <p:sp>
        <p:nvSpPr>
          <p:cNvPr id="8" name="Título 1"/>
          <p:cNvSpPr>
            <a:spLocks noGrp="1"/>
          </p:cNvSpPr>
          <p:nvPr>
            <p:ph type="title"/>
          </p:nvPr>
        </p:nvSpPr>
        <p:spPr>
          <a:xfrm>
            <a:off x="1476376" y="274638"/>
            <a:ext cx="7199313" cy="633412"/>
          </a:xfrm>
        </p:spPr>
        <p:txBody>
          <a:bodyPr/>
          <a:lstStyle/>
          <a:p>
            <a:r>
              <a:rPr lang="es-EC" dirty="0">
                <a:latin typeface="Calibri" charset="0"/>
              </a:rPr>
              <a:t>Propuesta</a:t>
            </a:r>
          </a:p>
        </p:txBody>
      </p:sp>
      <p:sp>
        <p:nvSpPr>
          <p:cNvPr id="9" name="Subtítulo 3"/>
          <p:cNvSpPr>
            <a:spLocks noGrp="1"/>
          </p:cNvSpPr>
          <p:nvPr>
            <p:ph type="subTitle" idx="13"/>
          </p:nvPr>
        </p:nvSpPr>
        <p:spPr>
          <a:xfrm>
            <a:off x="1296194" y="825380"/>
            <a:ext cx="7559675" cy="360362"/>
          </a:xfrm>
        </p:spPr>
        <p:txBody>
          <a:bodyPr/>
          <a:lstStyle/>
          <a:p>
            <a:pPr algn="ctr"/>
            <a:r>
              <a:rPr lang="es-EC" dirty="0" smtClean="0">
                <a:solidFill>
                  <a:srgbClr val="898989"/>
                </a:solidFill>
                <a:latin typeface="Calibri" charset="0"/>
              </a:rPr>
              <a:t>Diseño</a:t>
            </a:r>
          </a:p>
          <a:p>
            <a:pPr algn="ctr"/>
            <a:endParaRPr lang="es-EC" dirty="0">
              <a:solidFill>
                <a:srgbClr val="898989"/>
              </a:solidFill>
              <a:latin typeface="Calibri" charset="0"/>
            </a:endParaRPr>
          </a:p>
        </p:txBody>
      </p:sp>
      <p:pic>
        <p:nvPicPr>
          <p:cNvPr id="10" name="Imagen 9" descr="C:\Users\crisp\Downloads\Secuencia.pn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76425" y="1519237"/>
            <a:ext cx="6979444" cy="4790083"/>
          </a:xfrm>
          <a:prstGeom prst="rect">
            <a:avLst/>
          </a:prstGeom>
          <a:noFill/>
          <a:ln>
            <a:noFill/>
          </a:ln>
        </p:spPr>
      </p:pic>
    </p:spTree>
    <p:extLst>
      <p:ext uri="{BB962C8B-B14F-4D97-AF65-F5344CB8AC3E}">
        <p14:creationId xmlns:p14="http://schemas.microsoft.com/office/powerpoint/2010/main" val="200220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latin typeface="Calibri" charset="0"/>
              </a:rPr>
              <a:t>Propuesta</a:t>
            </a:r>
            <a:endParaRPr lang="es-EC" dirty="0"/>
          </a:p>
        </p:txBody>
      </p:sp>
      <p:sp>
        <p:nvSpPr>
          <p:cNvPr id="4" name="Subtítulo 3"/>
          <p:cNvSpPr>
            <a:spLocks noGrp="1"/>
          </p:cNvSpPr>
          <p:nvPr>
            <p:ph type="subTitle" idx="13"/>
          </p:nvPr>
        </p:nvSpPr>
        <p:spPr>
          <a:xfrm>
            <a:off x="1547914" y="902214"/>
            <a:ext cx="7179058" cy="366546"/>
          </a:xfrm>
        </p:spPr>
        <p:txBody>
          <a:bodyPr/>
          <a:lstStyle/>
          <a:p>
            <a:pPr algn="ctr"/>
            <a:r>
              <a:rPr lang="es-EC" sz="2400" dirty="0" smtClean="0">
                <a:solidFill>
                  <a:srgbClr val="898989"/>
                </a:solidFill>
                <a:latin typeface="Calibri" charset="0"/>
              </a:rPr>
              <a:t>Implementación</a:t>
            </a:r>
            <a:endParaRPr lang="es-EC" dirty="0"/>
          </a:p>
        </p:txBody>
      </p:sp>
      <p:sp>
        <p:nvSpPr>
          <p:cNvPr id="5" name="Marcador de número de diapositiva 4"/>
          <p:cNvSpPr>
            <a:spLocks noGrp="1"/>
          </p:cNvSpPr>
          <p:nvPr>
            <p:ph type="sldNum" sz="quarter" idx="14"/>
          </p:nvPr>
        </p:nvSpPr>
        <p:spPr>
          <a:xfrm>
            <a:off x="4283968" y="6237312"/>
            <a:ext cx="586359" cy="365125"/>
          </a:xfrm>
        </p:spPr>
        <p:txBody>
          <a:bodyPr/>
          <a:lstStyle/>
          <a:p>
            <a:pPr>
              <a:defRPr/>
            </a:pPr>
            <a:fld id="{FB6D9483-23E8-7C44-9801-4D8C43E70828}" type="slidenum">
              <a:rPr lang="es-UY" smtClean="0"/>
              <a:pPr>
                <a:defRPr/>
              </a:pPr>
              <a:t>15</a:t>
            </a:fld>
            <a:endParaRPr lang="es-UY" dirty="0"/>
          </a:p>
        </p:txBody>
      </p:sp>
      <p:cxnSp>
        <p:nvCxnSpPr>
          <p:cNvPr id="27" name="7 Conector recto"/>
          <p:cNvCxnSpPr/>
          <p:nvPr/>
        </p:nvCxnSpPr>
        <p:spPr>
          <a:xfrm>
            <a:off x="69851" y="1628775"/>
            <a:ext cx="0" cy="4464150"/>
          </a:xfrm>
          <a:prstGeom prst="line">
            <a:avLst/>
          </a:prstGeom>
          <a:ln w="12700">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sp>
        <p:nvSpPr>
          <p:cNvPr id="18" name="AutoShape 6"/>
          <p:cNvSpPr>
            <a:spLocks noChangeArrowheads="1"/>
          </p:cNvSpPr>
          <p:nvPr/>
        </p:nvSpPr>
        <p:spPr bwMode="auto">
          <a:xfrm rot="5400000">
            <a:off x="176508" y="3482948"/>
            <a:ext cx="144016" cy="324151"/>
          </a:xfrm>
          <a:prstGeom prst="upArrow">
            <a:avLst>
              <a:gd name="adj1" fmla="val 50000"/>
              <a:gd name="adj2" fmla="val 25003"/>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36000" tIns="36000" rIns="36000" bIns="36000" anchor="ctr"/>
          <a:lstStyle/>
          <a:p>
            <a:pPr>
              <a:defRPr/>
            </a:pPr>
            <a:endParaRPr lang="en-GB" sz="1800">
              <a:cs typeface="+mn-cs"/>
            </a:endParaRPr>
          </a:p>
        </p:txBody>
      </p:sp>
      <p:sp>
        <p:nvSpPr>
          <p:cNvPr id="19" name="5 Rectángulo"/>
          <p:cNvSpPr/>
          <p:nvPr/>
        </p:nvSpPr>
        <p:spPr>
          <a:xfrm flipH="1">
            <a:off x="28243" y="1246917"/>
            <a:ext cx="45719" cy="2398107"/>
          </a:xfrm>
          <a:prstGeom prst="rect">
            <a:avLst/>
          </a:prstGeom>
          <a:solidFill>
            <a:srgbClr val="3366F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UY" sz="1800"/>
          </a:p>
        </p:txBody>
      </p:sp>
      <p:sp>
        <p:nvSpPr>
          <p:cNvPr id="7" name="Rectángulo redondeado 6"/>
          <p:cNvSpPr/>
          <p:nvPr/>
        </p:nvSpPr>
        <p:spPr>
          <a:xfrm>
            <a:off x="2185115" y="1494800"/>
            <a:ext cx="5904656" cy="4320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Selección Herramientas</a:t>
            </a:r>
            <a:endParaRPr lang="es-EC" dirty="0"/>
          </a:p>
        </p:txBody>
      </p:sp>
      <p:pic>
        <p:nvPicPr>
          <p:cNvPr id="1026" name="Picture 2" descr="Resultado de imagen para android studi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3719" y="2117213"/>
            <a:ext cx="1335595" cy="1335595"/>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n 21" descr="C:\Users\crisp\Downloads\Arquitectura.png"/>
          <p:cNvPicPr/>
          <p:nvPr/>
        </p:nvPicPr>
        <p:blipFill rotWithShape="1">
          <a:blip r:embed="rId4" cstate="email">
            <a:extLst>
              <a:ext uri="{28A0092B-C50C-407E-A947-70E740481C1C}">
                <a14:useLocalDpi xmlns:a14="http://schemas.microsoft.com/office/drawing/2010/main" val="0"/>
              </a:ext>
            </a:extLst>
          </a:blip>
          <a:srcRect l="59264" t="59264" r="18913" b="26512"/>
          <a:stretch/>
        </p:blipFill>
        <p:spPr bwMode="auto">
          <a:xfrm>
            <a:off x="3621263" y="2235657"/>
            <a:ext cx="2076952" cy="996982"/>
          </a:xfrm>
          <a:prstGeom prst="rect">
            <a:avLst/>
          </a:prstGeom>
          <a:noFill/>
          <a:ln>
            <a:noFill/>
          </a:ln>
        </p:spPr>
      </p:pic>
      <p:pic>
        <p:nvPicPr>
          <p:cNvPr id="9" name="Imagen 8"/>
          <p:cNvPicPr>
            <a:picLocks noChangeAspect="1"/>
          </p:cNvPicPr>
          <p:nvPr/>
        </p:nvPicPr>
        <p:blipFill rotWithShape="1">
          <a:blip r:embed="rId5" cstate="email">
            <a:extLst>
              <a:ext uri="{28A0092B-C50C-407E-A947-70E740481C1C}">
                <a14:useLocalDpi xmlns:a14="http://schemas.microsoft.com/office/drawing/2010/main" val="0"/>
              </a:ext>
            </a:extLst>
          </a:blip>
          <a:srcRect l="23161" t="24612" r="22795" b="29065"/>
          <a:stretch/>
        </p:blipFill>
        <p:spPr>
          <a:xfrm>
            <a:off x="4659739" y="3401139"/>
            <a:ext cx="1008112" cy="864097"/>
          </a:xfrm>
          <a:prstGeom prst="rect">
            <a:avLst/>
          </a:prstGeom>
        </p:spPr>
      </p:pic>
      <p:cxnSp>
        <p:nvCxnSpPr>
          <p:cNvPr id="12" name="Conector recto de flecha 11"/>
          <p:cNvCxnSpPr>
            <a:stCxn id="9" idx="1"/>
            <a:endCxn id="14" idx="3"/>
          </p:cNvCxnSpPr>
          <p:nvPr/>
        </p:nvCxnSpPr>
        <p:spPr>
          <a:xfrm flipH="1">
            <a:off x="3914484" y="3833188"/>
            <a:ext cx="745255" cy="43204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4" name="CuadroTexto 13"/>
          <p:cNvSpPr txBox="1"/>
          <p:nvPr/>
        </p:nvSpPr>
        <p:spPr>
          <a:xfrm>
            <a:off x="2428180" y="4034403"/>
            <a:ext cx="1486304" cy="461665"/>
          </a:xfrm>
          <a:prstGeom prst="rect">
            <a:avLst/>
          </a:prstGeom>
          <a:noFill/>
        </p:spPr>
        <p:txBody>
          <a:bodyPr wrap="none" rtlCol="0">
            <a:spAutoFit/>
          </a:bodyPr>
          <a:lstStyle/>
          <a:p>
            <a:r>
              <a:rPr lang="es-EC" dirty="0" smtClean="0"/>
              <a:t>Bluetooth</a:t>
            </a:r>
            <a:endParaRPr lang="es-EC" dirty="0"/>
          </a:p>
        </p:txBody>
      </p:sp>
      <p:sp>
        <p:nvSpPr>
          <p:cNvPr id="29" name="CuadroTexto 28"/>
          <p:cNvSpPr txBox="1"/>
          <p:nvPr/>
        </p:nvSpPr>
        <p:spPr>
          <a:xfrm>
            <a:off x="3682341" y="5120951"/>
            <a:ext cx="2016899" cy="461665"/>
          </a:xfrm>
          <a:prstGeom prst="rect">
            <a:avLst/>
          </a:prstGeom>
          <a:noFill/>
        </p:spPr>
        <p:txBody>
          <a:bodyPr wrap="none" rtlCol="0">
            <a:spAutoFit/>
          </a:bodyPr>
          <a:lstStyle/>
          <a:p>
            <a:r>
              <a:rPr lang="es-EC" dirty="0" smtClean="0"/>
              <a:t>Acelerómetro</a:t>
            </a:r>
            <a:endParaRPr lang="es-EC" dirty="0"/>
          </a:p>
        </p:txBody>
      </p:sp>
      <p:cxnSp>
        <p:nvCxnSpPr>
          <p:cNvPr id="23" name="Conector recto de flecha 22"/>
          <p:cNvCxnSpPr>
            <a:stCxn id="9" idx="3"/>
            <a:endCxn id="1028" idx="0"/>
          </p:cNvCxnSpPr>
          <p:nvPr/>
        </p:nvCxnSpPr>
        <p:spPr>
          <a:xfrm>
            <a:off x="5667851" y="3833188"/>
            <a:ext cx="1653266" cy="27497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36" name="CuadroTexto 35"/>
          <p:cNvSpPr txBox="1"/>
          <p:nvPr/>
        </p:nvSpPr>
        <p:spPr>
          <a:xfrm>
            <a:off x="4041414" y="5663268"/>
            <a:ext cx="1657826" cy="461665"/>
          </a:xfrm>
          <a:prstGeom prst="rect">
            <a:avLst/>
          </a:prstGeom>
          <a:noFill/>
        </p:spPr>
        <p:txBody>
          <a:bodyPr wrap="none" rtlCol="0">
            <a:spAutoFit/>
          </a:bodyPr>
          <a:lstStyle/>
          <a:p>
            <a:r>
              <a:rPr lang="es-EC" dirty="0" smtClean="0"/>
              <a:t>Giroscopio</a:t>
            </a:r>
            <a:endParaRPr lang="es-EC" dirty="0"/>
          </a:p>
        </p:txBody>
      </p:sp>
      <p:pic>
        <p:nvPicPr>
          <p:cNvPr id="1028" name="Picture 4" descr="Ejes del MPU6050"/>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478603" y="4108167"/>
            <a:ext cx="1685028" cy="1472228"/>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Conector recto de flecha 41"/>
          <p:cNvCxnSpPr>
            <a:stCxn id="1028" idx="1"/>
            <a:endCxn id="29" idx="3"/>
          </p:cNvCxnSpPr>
          <p:nvPr/>
        </p:nvCxnSpPr>
        <p:spPr>
          <a:xfrm flipH="1">
            <a:off x="5699240" y="4844281"/>
            <a:ext cx="779363" cy="50750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6" name="Conector recto de flecha 45"/>
          <p:cNvCxnSpPr>
            <a:stCxn id="1028" idx="1"/>
            <a:endCxn id="36" idx="3"/>
          </p:cNvCxnSpPr>
          <p:nvPr/>
        </p:nvCxnSpPr>
        <p:spPr>
          <a:xfrm flipH="1">
            <a:off x="5699240" y="4844281"/>
            <a:ext cx="779363" cy="104982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pic>
        <p:nvPicPr>
          <p:cNvPr id="48" name="Imagen 47"/>
          <p:cNvPicPr>
            <a:picLocks noChangeAspect="1"/>
          </p:cNvPicPr>
          <p:nvPr/>
        </p:nvPicPr>
        <p:blipFill rotWithShape="1">
          <a:blip r:embed="rId7" cstate="email">
            <a:extLst>
              <a:ext uri="{28A0092B-C50C-407E-A947-70E740481C1C}">
                <a14:useLocalDpi xmlns:a14="http://schemas.microsoft.com/office/drawing/2010/main" val="0"/>
              </a:ext>
            </a:extLst>
          </a:blip>
          <a:srcRect l="5891" t="6738" r="12099" b="8486"/>
          <a:stretch/>
        </p:blipFill>
        <p:spPr>
          <a:xfrm>
            <a:off x="5783320" y="2131727"/>
            <a:ext cx="1656184" cy="1224136"/>
          </a:xfrm>
          <a:prstGeom prst="rect">
            <a:avLst/>
          </a:prstGeom>
        </p:spPr>
      </p:pic>
      <p:pic>
        <p:nvPicPr>
          <p:cNvPr id="49" name="Imagen 4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769847" y="2255585"/>
            <a:ext cx="957125" cy="957125"/>
          </a:xfrm>
          <a:prstGeom prst="rect">
            <a:avLst/>
          </a:prstGeom>
        </p:spPr>
      </p:pic>
      <p:cxnSp>
        <p:nvCxnSpPr>
          <p:cNvPr id="54" name="Conector recto de flecha 53"/>
          <p:cNvCxnSpPr>
            <a:stCxn id="48" idx="3"/>
            <a:endCxn id="49" idx="1"/>
          </p:cNvCxnSpPr>
          <p:nvPr/>
        </p:nvCxnSpPr>
        <p:spPr>
          <a:xfrm flipV="1">
            <a:off x="7439504" y="2734148"/>
            <a:ext cx="330343" cy="964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60" name="CuadroTexto 59"/>
          <p:cNvSpPr txBox="1"/>
          <p:nvPr/>
        </p:nvSpPr>
        <p:spPr>
          <a:xfrm>
            <a:off x="4638176" y="4201662"/>
            <a:ext cx="1095172" cy="338554"/>
          </a:xfrm>
          <a:prstGeom prst="rect">
            <a:avLst/>
          </a:prstGeom>
          <a:noFill/>
        </p:spPr>
        <p:txBody>
          <a:bodyPr wrap="none" rtlCol="0">
            <a:spAutoFit/>
          </a:bodyPr>
          <a:lstStyle/>
          <a:p>
            <a:r>
              <a:rPr lang="es-EC" sz="1600" dirty="0" smtClean="0"/>
              <a:t>MPU6050</a:t>
            </a:r>
            <a:endParaRPr lang="es-EC" sz="1600" dirty="0"/>
          </a:p>
        </p:txBody>
      </p:sp>
    </p:spTree>
    <p:extLst>
      <p:ext uri="{BB962C8B-B14F-4D97-AF65-F5344CB8AC3E}">
        <p14:creationId xmlns:p14="http://schemas.microsoft.com/office/powerpoint/2010/main" val="226550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4" grpId="0"/>
      <p:bldP spid="29" grpId="0"/>
      <p:bldP spid="36" grpId="0"/>
      <p:bldP spid="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11275" y="1365851"/>
            <a:ext cx="6995120" cy="1080119"/>
          </a:xfrm>
        </p:spPr>
        <p:txBody>
          <a:bodyPr/>
          <a:lstStyle/>
          <a:p>
            <a:r>
              <a:rPr lang="es-EC" dirty="0" smtClean="0"/>
              <a:t>Front-</a:t>
            </a:r>
            <a:r>
              <a:rPr lang="es-EC" dirty="0" err="1" smtClean="0"/>
              <a:t>end</a:t>
            </a:r>
            <a:endParaRPr lang="es-EC" dirty="0" smtClean="0"/>
          </a:p>
          <a:p>
            <a:r>
              <a:rPr lang="es-EC" dirty="0" smtClean="0"/>
              <a:t>Back-</a:t>
            </a:r>
            <a:r>
              <a:rPr lang="es-EC" dirty="0" err="1" smtClean="0"/>
              <a:t>end</a:t>
            </a:r>
            <a:r>
              <a:rPr lang="es-EC" dirty="0" smtClean="0"/>
              <a:t> (Niveles)</a:t>
            </a:r>
          </a:p>
        </p:txBody>
      </p:sp>
      <p:sp>
        <p:nvSpPr>
          <p:cNvPr id="5" name="Marcador de número de diapositiva 4"/>
          <p:cNvSpPr>
            <a:spLocks noGrp="1"/>
          </p:cNvSpPr>
          <p:nvPr>
            <p:ph type="sldNum" sz="quarter" idx="14"/>
          </p:nvPr>
        </p:nvSpPr>
        <p:spPr/>
        <p:txBody>
          <a:bodyPr/>
          <a:lstStyle/>
          <a:p>
            <a:pPr>
              <a:defRPr/>
            </a:pPr>
            <a:fld id="{FB6D9483-23E8-7C44-9801-4D8C43E70828}" type="slidenum">
              <a:rPr lang="es-UY" smtClean="0"/>
              <a:pPr>
                <a:defRPr/>
              </a:pPr>
              <a:t>16</a:t>
            </a:fld>
            <a:endParaRPr lang="es-UY" dirty="0"/>
          </a:p>
        </p:txBody>
      </p:sp>
      <p:sp>
        <p:nvSpPr>
          <p:cNvPr id="6" name="AutoShape 6"/>
          <p:cNvSpPr>
            <a:spLocks noChangeArrowheads="1"/>
          </p:cNvSpPr>
          <p:nvPr/>
        </p:nvSpPr>
        <p:spPr bwMode="auto">
          <a:xfrm rot="5400000">
            <a:off x="176508" y="3482948"/>
            <a:ext cx="144016" cy="324151"/>
          </a:xfrm>
          <a:prstGeom prst="upArrow">
            <a:avLst>
              <a:gd name="adj1" fmla="val 50000"/>
              <a:gd name="adj2" fmla="val 25003"/>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36000" tIns="36000" rIns="36000" bIns="36000" anchor="ctr"/>
          <a:lstStyle/>
          <a:p>
            <a:pPr>
              <a:defRPr/>
            </a:pPr>
            <a:endParaRPr lang="en-GB" sz="1800">
              <a:cs typeface="+mn-cs"/>
            </a:endParaRPr>
          </a:p>
        </p:txBody>
      </p:sp>
      <p:sp>
        <p:nvSpPr>
          <p:cNvPr id="7" name="5 Rectángulo"/>
          <p:cNvSpPr/>
          <p:nvPr/>
        </p:nvSpPr>
        <p:spPr>
          <a:xfrm flipH="1">
            <a:off x="28243" y="1246917"/>
            <a:ext cx="45719" cy="2398107"/>
          </a:xfrm>
          <a:prstGeom prst="rect">
            <a:avLst/>
          </a:prstGeom>
          <a:solidFill>
            <a:srgbClr val="3366F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UY" sz="1800"/>
          </a:p>
        </p:txBody>
      </p:sp>
      <p:sp>
        <p:nvSpPr>
          <p:cNvPr id="8" name="Título 1"/>
          <p:cNvSpPr>
            <a:spLocks noGrp="1"/>
          </p:cNvSpPr>
          <p:nvPr>
            <p:ph type="title"/>
          </p:nvPr>
        </p:nvSpPr>
        <p:spPr>
          <a:xfrm>
            <a:off x="1475656" y="274639"/>
            <a:ext cx="7200800" cy="634082"/>
          </a:xfrm>
        </p:spPr>
        <p:txBody>
          <a:bodyPr/>
          <a:lstStyle/>
          <a:p>
            <a:r>
              <a:rPr lang="es-EC" dirty="0">
                <a:latin typeface="Calibri" charset="0"/>
              </a:rPr>
              <a:t>Propuesta</a:t>
            </a:r>
            <a:endParaRPr lang="es-EC" dirty="0"/>
          </a:p>
        </p:txBody>
      </p:sp>
      <p:sp>
        <p:nvSpPr>
          <p:cNvPr id="9" name="Subtítulo 3"/>
          <p:cNvSpPr>
            <a:spLocks noGrp="1"/>
          </p:cNvSpPr>
          <p:nvPr>
            <p:ph type="subTitle" idx="13"/>
          </p:nvPr>
        </p:nvSpPr>
        <p:spPr>
          <a:xfrm>
            <a:off x="1547914" y="902214"/>
            <a:ext cx="7179058" cy="366546"/>
          </a:xfrm>
        </p:spPr>
        <p:txBody>
          <a:bodyPr/>
          <a:lstStyle/>
          <a:p>
            <a:pPr algn="ctr"/>
            <a:r>
              <a:rPr lang="es-EC" sz="2400" dirty="0" smtClean="0">
                <a:solidFill>
                  <a:srgbClr val="898989"/>
                </a:solidFill>
                <a:latin typeface="Calibri" charset="0"/>
              </a:rPr>
              <a:t>Implementación</a:t>
            </a:r>
            <a:endParaRPr lang="es-EC" dirty="0"/>
          </a:p>
        </p:txBody>
      </p:sp>
      <p:pic>
        <p:nvPicPr>
          <p:cNvPr id="10" name="Imagen 9" descr="C:\Users\crisp\Downloads\Back-End Tesis (1).pn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51720" y="2543061"/>
            <a:ext cx="6624736" cy="3766259"/>
          </a:xfrm>
          <a:prstGeom prst="rect">
            <a:avLst/>
          </a:prstGeom>
          <a:noFill/>
          <a:ln>
            <a:noFill/>
          </a:ln>
        </p:spPr>
      </p:pic>
    </p:spTree>
    <p:extLst>
      <p:ext uri="{BB962C8B-B14F-4D97-AF65-F5344CB8AC3E}">
        <p14:creationId xmlns:p14="http://schemas.microsoft.com/office/powerpoint/2010/main" val="20705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C" dirty="0" smtClean="0"/>
              <a:t>Video</a:t>
            </a:r>
            <a:endParaRPr lang="es-EC" dirty="0"/>
          </a:p>
        </p:txBody>
      </p:sp>
      <p:sp>
        <p:nvSpPr>
          <p:cNvPr id="5" name="Marcador de número de diapositiva 4"/>
          <p:cNvSpPr>
            <a:spLocks noGrp="1"/>
          </p:cNvSpPr>
          <p:nvPr>
            <p:ph type="sldNum" sz="quarter" idx="14"/>
          </p:nvPr>
        </p:nvSpPr>
        <p:spPr/>
        <p:txBody>
          <a:bodyPr/>
          <a:lstStyle/>
          <a:p>
            <a:pPr>
              <a:defRPr/>
            </a:pPr>
            <a:fld id="{FB6D9483-23E8-7C44-9801-4D8C43E70828}" type="slidenum">
              <a:rPr lang="es-UY" smtClean="0"/>
              <a:pPr>
                <a:defRPr/>
              </a:pPr>
              <a:t>17</a:t>
            </a:fld>
            <a:endParaRPr lang="es-UY" dirty="0"/>
          </a:p>
        </p:txBody>
      </p:sp>
      <p:sp>
        <p:nvSpPr>
          <p:cNvPr id="6" name="AutoShape 6"/>
          <p:cNvSpPr>
            <a:spLocks noChangeArrowheads="1"/>
          </p:cNvSpPr>
          <p:nvPr/>
        </p:nvSpPr>
        <p:spPr bwMode="auto">
          <a:xfrm rot="5400000">
            <a:off x="176508" y="3482948"/>
            <a:ext cx="144016" cy="324151"/>
          </a:xfrm>
          <a:prstGeom prst="upArrow">
            <a:avLst>
              <a:gd name="adj1" fmla="val 50000"/>
              <a:gd name="adj2" fmla="val 25003"/>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36000" tIns="36000" rIns="36000" bIns="36000" anchor="ctr"/>
          <a:lstStyle/>
          <a:p>
            <a:pPr>
              <a:defRPr/>
            </a:pPr>
            <a:endParaRPr lang="en-GB" sz="1800">
              <a:cs typeface="+mn-cs"/>
            </a:endParaRPr>
          </a:p>
        </p:txBody>
      </p:sp>
      <p:sp>
        <p:nvSpPr>
          <p:cNvPr id="7" name="5 Rectángulo"/>
          <p:cNvSpPr/>
          <p:nvPr/>
        </p:nvSpPr>
        <p:spPr>
          <a:xfrm flipH="1">
            <a:off x="28243" y="1246917"/>
            <a:ext cx="45719" cy="2398107"/>
          </a:xfrm>
          <a:prstGeom prst="rect">
            <a:avLst/>
          </a:prstGeom>
          <a:solidFill>
            <a:srgbClr val="3366F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UY" sz="1800"/>
          </a:p>
        </p:txBody>
      </p:sp>
      <p:sp>
        <p:nvSpPr>
          <p:cNvPr id="8" name="Título 1"/>
          <p:cNvSpPr>
            <a:spLocks noGrp="1"/>
          </p:cNvSpPr>
          <p:nvPr>
            <p:ph type="title"/>
          </p:nvPr>
        </p:nvSpPr>
        <p:spPr>
          <a:xfrm>
            <a:off x="1475656" y="274639"/>
            <a:ext cx="7200800" cy="634082"/>
          </a:xfrm>
        </p:spPr>
        <p:txBody>
          <a:bodyPr/>
          <a:lstStyle/>
          <a:p>
            <a:r>
              <a:rPr lang="es-EC" dirty="0" smtClean="0">
                <a:latin typeface="Calibri" charset="0"/>
              </a:rPr>
              <a:t>Propuesta</a:t>
            </a:r>
            <a:endParaRPr lang="es-EC" dirty="0"/>
          </a:p>
        </p:txBody>
      </p:sp>
      <p:sp>
        <p:nvSpPr>
          <p:cNvPr id="9" name="Subtítulo 3"/>
          <p:cNvSpPr>
            <a:spLocks noGrp="1"/>
          </p:cNvSpPr>
          <p:nvPr>
            <p:ph type="subTitle" idx="13"/>
          </p:nvPr>
        </p:nvSpPr>
        <p:spPr>
          <a:xfrm>
            <a:off x="1547914" y="902214"/>
            <a:ext cx="7179058" cy="366546"/>
          </a:xfrm>
        </p:spPr>
        <p:txBody>
          <a:bodyPr/>
          <a:lstStyle/>
          <a:p>
            <a:pPr algn="ctr"/>
            <a:r>
              <a:rPr lang="es-EC" sz="2400" dirty="0" smtClean="0">
                <a:solidFill>
                  <a:srgbClr val="898989"/>
                </a:solidFill>
                <a:latin typeface="Calibri" charset="0"/>
              </a:rPr>
              <a:t>Implementación</a:t>
            </a:r>
            <a:endParaRPr lang="es-EC" dirty="0"/>
          </a:p>
        </p:txBody>
      </p:sp>
    </p:spTree>
    <p:extLst>
      <p:ext uri="{BB962C8B-B14F-4D97-AF65-F5344CB8AC3E}">
        <p14:creationId xmlns:p14="http://schemas.microsoft.com/office/powerpoint/2010/main" val="347490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Evaluación </a:t>
            </a:r>
            <a:r>
              <a:rPr lang="es-EC" dirty="0"/>
              <a:t>del prototipo</a:t>
            </a:r>
          </a:p>
        </p:txBody>
      </p:sp>
      <p:sp>
        <p:nvSpPr>
          <p:cNvPr id="4" name="Subtítulo 3"/>
          <p:cNvSpPr>
            <a:spLocks noGrp="1"/>
          </p:cNvSpPr>
          <p:nvPr>
            <p:ph type="subTitle" idx="13"/>
          </p:nvPr>
        </p:nvSpPr>
        <p:spPr/>
        <p:txBody>
          <a:bodyPr/>
          <a:lstStyle/>
          <a:p>
            <a:r>
              <a:rPr lang="es-EC" dirty="0" smtClean="0">
                <a:solidFill>
                  <a:srgbClr val="898989"/>
                </a:solidFill>
                <a:latin typeface="Calibri" charset="0"/>
              </a:rPr>
              <a:t>Ejecución de encuestas</a:t>
            </a:r>
          </a:p>
          <a:p>
            <a:endParaRPr lang="es-EC" dirty="0"/>
          </a:p>
        </p:txBody>
      </p:sp>
      <p:sp>
        <p:nvSpPr>
          <p:cNvPr id="5" name="Marcador de número de diapositiva 4"/>
          <p:cNvSpPr>
            <a:spLocks noGrp="1"/>
          </p:cNvSpPr>
          <p:nvPr>
            <p:ph type="sldNum" sz="quarter" idx="14"/>
          </p:nvPr>
        </p:nvSpPr>
        <p:spPr/>
        <p:txBody>
          <a:bodyPr/>
          <a:lstStyle/>
          <a:p>
            <a:pPr>
              <a:defRPr/>
            </a:pPr>
            <a:fld id="{FB6D9483-23E8-7C44-9801-4D8C43E70828}" type="slidenum">
              <a:rPr lang="es-UY" smtClean="0"/>
              <a:pPr>
                <a:defRPr/>
              </a:pPr>
              <a:t>18</a:t>
            </a:fld>
            <a:endParaRPr lang="es-UY" dirty="0"/>
          </a:p>
        </p:txBody>
      </p:sp>
      <p:pic>
        <p:nvPicPr>
          <p:cNvPr id="6" name="Picture 2" descr="Resultado de imagen para grupo personas dibuj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19736" y="1648544"/>
            <a:ext cx="1492424" cy="1492424"/>
          </a:xfrm>
          <a:prstGeom prst="rect">
            <a:avLst/>
          </a:prstGeom>
          <a:noFill/>
          <a:extLst>
            <a:ext uri="{909E8E84-426E-40DD-AFC4-6F175D3DCCD1}">
              <a14:hiddenFill xmlns:a14="http://schemas.microsoft.com/office/drawing/2010/main">
                <a:solidFill>
                  <a:srgbClr val="FFFFFF"/>
                </a:solidFill>
              </a14:hiddenFill>
            </a:ext>
          </a:extLst>
        </p:spPr>
      </p:pic>
      <p:sp>
        <p:nvSpPr>
          <p:cNvPr id="7" name="Flecha doblada hacia arriba 6"/>
          <p:cNvSpPr/>
          <p:nvPr/>
        </p:nvSpPr>
        <p:spPr>
          <a:xfrm rot="10800000">
            <a:off x="2771800" y="2773513"/>
            <a:ext cx="1354017" cy="804641"/>
          </a:xfrm>
          <a:prstGeom prst="ben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8" name="Flecha doblada hacia arriba 7"/>
          <p:cNvSpPr/>
          <p:nvPr/>
        </p:nvSpPr>
        <p:spPr>
          <a:xfrm rot="10800000" flipH="1">
            <a:off x="6300192" y="2780928"/>
            <a:ext cx="1526303" cy="804641"/>
          </a:xfrm>
          <a:prstGeom prst="ben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9" name="CuadroTexto 8"/>
          <p:cNvSpPr txBox="1"/>
          <p:nvPr/>
        </p:nvSpPr>
        <p:spPr>
          <a:xfrm>
            <a:off x="4211960" y="3096724"/>
            <a:ext cx="1967205" cy="400110"/>
          </a:xfrm>
          <a:prstGeom prst="rect">
            <a:avLst/>
          </a:prstGeom>
          <a:noFill/>
        </p:spPr>
        <p:txBody>
          <a:bodyPr wrap="none" rtlCol="0">
            <a:spAutoFit/>
          </a:bodyPr>
          <a:lstStyle/>
          <a:p>
            <a:r>
              <a:rPr lang="es-EC" sz="2000" b="1" i="1" dirty="0"/>
              <a:t>2</a:t>
            </a:r>
            <a:r>
              <a:rPr lang="es-EC" sz="2000" b="1" i="1" dirty="0" smtClean="0"/>
              <a:t>0 ciudadanos</a:t>
            </a:r>
          </a:p>
        </p:txBody>
      </p:sp>
      <p:sp>
        <p:nvSpPr>
          <p:cNvPr id="10" name="CuadroTexto 9"/>
          <p:cNvSpPr txBox="1"/>
          <p:nvPr/>
        </p:nvSpPr>
        <p:spPr>
          <a:xfrm>
            <a:off x="2424818" y="3884658"/>
            <a:ext cx="1651414" cy="400110"/>
          </a:xfrm>
          <a:prstGeom prst="rect">
            <a:avLst/>
          </a:prstGeom>
          <a:noFill/>
        </p:spPr>
        <p:txBody>
          <a:bodyPr wrap="none" rtlCol="0">
            <a:spAutoFit/>
          </a:bodyPr>
          <a:lstStyle/>
          <a:p>
            <a:pPr algn="ctr"/>
            <a:r>
              <a:rPr lang="es-EC" sz="2000" i="1" dirty="0" smtClean="0"/>
              <a:t>Entorno 1:12</a:t>
            </a:r>
          </a:p>
        </p:txBody>
      </p:sp>
      <p:cxnSp>
        <p:nvCxnSpPr>
          <p:cNvPr id="14" name="7 Conector recto"/>
          <p:cNvCxnSpPr/>
          <p:nvPr/>
        </p:nvCxnSpPr>
        <p:spPr>
          <a:xfrm>
            <a:off x="69851" y="1628775"/>
            <a:ext cx="0" cy="4464150"/>
          </a:xfrm>
          <a:prstGeom prst="line">
            <a:avLst/>
          </a:prstGeom>
          <a:ln w="12700">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sp>
        <p:nvSpPr>
          <p:cNvPr id="15" name="5 Rectángulo"/>
          <p:cNvSpPr/>
          <p:nvPr/>
        </p:nvSpPr>
        <p:spPr>
          <a:xfrm>
            <a:off x="61785" y="1644409"/>
            <a:ext cx="45719" cy="2648687"/>
          </a:xfrm>
          <a:prstGeom prst="rect">
            <a:avLst/>
          </a:prstGeom>
          <a:solidFill>
            <a:srgbClr val="3366F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UY" sz="1800"/>
          </a:p>
        </p:txBody>
      </p:sp>
      <p:sp>
        <p:nvSpPr>
          <p:cNvPr id="16" name="AutoShape 6"/>
          <p:cNvSpPr>
            <a:spLocks noChangeArrowheads="1"/>
          </p:cNvSpPr>
          <p:nvPr/>
        </p:nvSpPr>
        <p:spPr bwMode="auto">
          <a:xfrm rot="5400000">
            <a:off x="103256" y="4216840"/>
            <a:ext cx="120464" cy="176063"/>
          </a:xfrm>
          <a:prstGeom prst="upArrow">
            <a:avLst>
              <a:gd name="adj1" fmla="val 50000"/>
              <a:gd name="adj2" fmla="val 25003"/>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36000" tIns="36000" rIns="36000" bIns="36000" anchor="ctr"/>
          <a:lstStyle/>
          <a:p>
            <a:pPr>
              <a:defRPr/>
            </a:pPr>
            <a:endParaRPr lang="en-GB" sz="1800">
              <a:cs typeface="+mn-cs"/>
            </a:endParaRPr>
          </a:p>
        </p:txBody>
      </p:sp>
      <p:sp>
        <p:nvSpPr>
          <p:cNvPr id="17" name="CuadroTexto 16"/>
          <p:cNvSpPr txBox="1"/>
          <p:nvPr/>
        </p:nvSpPr>
        <p:spPr>
          <a:xfrm>
            <a:off x="6660232" y="3844529"/>
            <a:ext cx="1725152" cy="400110"/>
          </a:xfrm>
          <a:prstGeom prst="rect">
            <a:avLst/>
          </a:prstGeom>
          <a:noFill/>
        </p:spPr>
        <p:txBody>
          <a:bodyPr wrap="none" rtlCol="0">
            <a:spAutoFit/>
          </a:bodyPr>
          <a:lstStyle/>
          <a:p>
            <a:pPr algn="ctr"/>
            <a:r>
              <a:rPr lang="es-EC" sz="2000" i="1" dirty="0" smtClean="0"/>
              <a:t>Dos sesiones</a:t>
            </a:r>
          </a:p>
        </p:txBody>
      </p:sp>
      <p:pic>
        <p:nvPicPr>
          <p:cNvPr id="7170" name="Picture 2" descr="Resultado de imagen para alerta"/>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44933" y="4591271"/>
            <a:ext cx="1180391" cy="1180391"/>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derecha 2"/>
          <p:cNvSpPr/>
          <p:nvPr/>
        </p:nvSpPr>
        <p:spPr>
          <a:xfrm>
            <a:off x="4642477" y="4945014"/>
            <a:ext cx="1276400" cy="45179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8" name="CuadroTexto 17"/>
          <p:cNvSpPr txBox="1"/>
          <p:nvPr/>
        </p:nvSpPr>
        <p:spPr>
          <a:xfrm>
            <a:off x="6058998" y="4765967"/>
            <a:ext cx="2065243" cy="830997"/>
          </a:xfrm>
          <a:prstGeom prst="rect">
            <a:avLst/>
          </a:prstGeom>
          <a:noFill/>
        </p:spPr>
        <p:txBody>
          <a:bodyPr wrap="square" rtlCol="0">
            <a:spAutoFit/>
          </a:bodyPr>
          <a:lstStyle/>
          <a:p>
            <a:r>
              <a:rPr lang="es-EC" dirty="0" smtClean="0"/>
              <a:t>Activadas las herramientas</a:t>
            </a:r>
            <a:endParaRPr lang="es-EC" dirty="0"/>
          </a:p>
        </p:txBody>
      </p:sp>
    </p:spTree>
    <p:extLst>
      <p:ext uri="{BB962C8B-B14F-4D97-AF65-F5344CB8AC3E}">
        <p14:creationId xmlns:p14="http://schemas.microsoft.com/office/powerpoint/2010/main" val="310276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170"/>
                                        </p:tgtEl>
                                        <p:attrNameLst>
                                          <p:attrName>style.visibility</p:attrName>
                                        </p:attrNameLst>
                                      </p:cBhvr>
                                      <p:to>
                                        <p:strVal val="visible"/>
                                      </p:to>
                                    </p:set>
                                    <p:animEffect transition="in" filter="fade">
                                      <p:cBhvr>
                                        <p:cTn id="38" dur="500"/>
                                        <p:tgtEl>
                                          <p:spTgt spid="717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6" grpId="0" animBg="1"/>
      <p:bldP spid="17" grpId="0"/>
      <p:bldP spid="3"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Evaluación del prototipo</a:t>
            </a:r>
            <a:endParaRPr lang="es-EC" dirty="0"/>
          </a:p>
        </p:txBody>
      </p:sp>
      <p:sp>
        <p:nvSpPr>
          <p:cNvPr id="4" name="Subtítulo 3"/>
          <p:cNvSpPr>
            <a:spLocks noGrp="1"/>
          </p:cNvSpPr>
          <p:nvPr>
            <p:ph type="subTitle" idx="13"/>
          </p:nvPr>
        </p:nvSpPr>
        <p:spPr/>
        <p:txBody>
          <a:bodyPr/>
          <a:lstStyle/>
          <a:p>
            <a:r>
              <a:rPr lang="es-EC" dirty="0" smtClean="0"/>
              <a:t>Diseño y Evaluación</a:t>
            </a:r>
            <a:endParaRPr lang="es-EC" dirty="0"/>
          </a:p>
        </p:txBody>
      </p:sp>
      <p:sp>
        <p:nvSpPr>
          <p:cNvPr id="5" name="Marcador de número de diapositiva 4"/>
          <p:cNvSpPr>
            <a:spLocks noGrp="1"/>
          </p:cNvSpPr>
          <p:nvPr>
            <p:ph type="sldNum" sz="quarter" idx="14"/>
          </p:nvPr>
        </p:nvSpPr>
        <p:spPr/>
        <p:txBody>
          <a:bodyPr/>
          <a:lstStyle/>
          <a:p>
            <a:pPr>
              <a:defRPr/>
            </a:pPr>
            <a:fld id="{FB6D9483-23E8-7C44-9801-4D8C43E70828}" type="slidenum">
              <a:rPr lang="es-UY" smtClean="0"/>
              <a:pPr>
                <a:defRPr/>
              </a:pPr>
              <a:t>19</a:t>
            </a:fld>
            <a:endParaRPr lang="es-UY" dirty="0"/>
          </a:p>
        </p:txBody>
      </p:sp>
      <p:pic>
        <p:nvPicPr>
          <p:cNvPr id="6" name="Picture 2" descr="Resultado de imagen para instrucci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50047" y="2780878"/>
            <a:ext cx="2520280" cy="22042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sultado de imagen para uso de computador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4939" y="3068960"/>
            <a:ext cx="2181225" cy="2095501"/>
          </a:xfrm>
          <a:prstGeom prst="rect">
            <a:avLst/>
          </a:prstGeom>
          <a:noFill/>
          <a:extLst>
            <a:ext uri="{909E8E84-426E-40DD-AFC4-6F175D3DCCD1}">
              <a14:hiddenFill xmlns:a14="http://schemas.microsoft.com/office/drawing/2010/main">
                <a:solidFill>
                  <a:srgbClr val="FFFFFF"/>
                </a:solidFill>
              </a14:hiddenFill>
            </a:ext>
          </a:extLst>
        </p:spPr>
      </p:pic>
      <p:sp>
        <p:nvSpPr>
          <p:cNvPr id="8" name="Llamada rectangular 7"/>
          <p:cNvSpPr/>
          <p:nvPr/>
        </p:nvSpPr>
        <p:spPr>
          <a:xfrm>
            <a:off x="2483768" y="1628775"/>
            <a:ext cx="3240360" cy="720080"/>
          </a:xfrm>
          <a:prstGeom prst="wedgeRectCallout">
            <a:avLst>
              <a:gd name="adj1" fmla="val -34958"/>
              <a:gd name="adj2" fmla="val 115752"/>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lgn="ctr">
              <a:buFont typeface="+mj-lt"/>
              <a:buAutoNum type="arabicPeriod"/>
            </a:pPr>
            <a:r>
              <a:rPr lang="es-EC" sz="1800" dirty="0" smtClean="0">
                <a:solidFill>
                  <a:schemeClr val="tx1"/>
                </a:solidFill>
                <a:latin typeface="Arial" panose="020B0604020202020204" pitchFamily="34" charset="0"/>
                <a:cs typeface="Arial" panose="020B0604020202020204" pitchFamily="34" charset="0"/>
              </a:rPr>
              <a:t>Introducción a </a:t>
            </a:r>
            <a:r>
              <a:rPr lang="es-EC" sz="1800" dirty="0" err="1" smtClean="0">
                <a:solidFill>
                  <a:schemeClr val="tx1"/>
                </a:solidFill>
                <a:latin typeface="Arial" panose="020B0604020202020204" pitchFamily="34" charset="0"/>
                <a:cs typeface="Arial" panose="020B0604020202020204" pitchFamily="34" charset="0"/>
              </a:rPr>
              <a:t>AuxiliaMe</a:t>
            </a:r>
            <a:endParaRPr lang="es-EC" sz="1800" dirty="0" smtClean="0">
              <a:solidFill>
                <a:schemeClr val="tx1"/>
              </a:solidFill>
              <a:latin typeface="Arial" panose="020B0604020202020204" pitchFamily="34" charset="0"/>
              <a:cs typeface="Arial" panose="020B0604020202020204" pitchFamily="34" charset="0"/>
            </a:endParaRPr>
          </a:p>
          <a:p>
            <a:pPr marL="342900" indent="-342900" algn="ctr">
              <a:buFont typeface="+mj-lt"/>
              <a:buAutoNum type="arabicPeriod"/>
            </a:pPr>
            <a:r>
              <a:rPr lang="es-EC" sz="1800" dirty="0" smtClean="0">
                <a:solidFill>
                  <a:schemeClr val="tx1"/>
                </a:solidFill>
                <a:latin typeface="Arial" panose="020B0604020202020204" pitchFamily="34" charset="0"/>
                <a:cs typeface="Arial" panose="020B0604020202020204" pitchFamily="34" charset="0"/>
              </a:rPr>
              <a:t>Instrucción a los usuarios.</a:t>
            </a:r>
            <a:endParaRPr lang="es-EC" sz="1800" dirty="0">
              <a:solidFill>
                <a:schemeClr val="tx1"/>
              </a:solidFill>
              <a:latin typeface="Arial" panose="020B0604020202020204" pitchFamily="34" charset="0"/>
              <a:cs typeface="Arial" panose="020B0604020202020204" pitchFamily="34" charset="0"/>
            </a:endParaRPr>
          </a:p>
        </p:txBody>
      </p:sp>
      <p:sp>
        <p:nvSpPr>
          <p:cNvPr id="9" name="Llamada rectangular 8"/>
          <p:cNvSpPr/>
          <p:nvPr/>
        </p:nvSpPr>
        <p:spPr>
          <a:xfrm>
            <a:off x="5940152" y="1628800"/>
            <a:ext cx="2590801" cy="720080"/>
          </a:xfrm>
          <a:prstGeom prst="wedgeRectCallout">
            <a:avLst>
              <a:gd name="adj1" fmla="val -39195"/>
              <a:gd name="adj2" fmla="val 11438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dirty="0" smtClean="0">
                <a:solidFill>
                  <a:schemeClr val="tx1"/>
                </a:solidFill>
                <a:latin typeface="Arial" panose="020B0604020202020204" pitchFamily="34" charset="0"/>
                <a:cs typeface="Arial" panose="020B0604020202020204" pitchFamily="34" charset="0"/>
              </a:rPr>
              <a:t>Pruebas del aplicativo y encuesta</a:t>
            </a:r>
          </a:p>
        </p:txBody>
      </p:sp>
      <p:cxnSp>
        <p:nvCxnSpPr>
          <p:cNvPr id="10" name="7 Conector recto"/>
          <p:cNvCxnSpPr/>
          <p:nvPr/>
        </p:nvCxnSpPr>
        <p:spPr>
          <a:xfrm>
            <a:off x="69851" y="1628775"/>
            <a:ext cx="0" cy="4464150"/>
          </a:xfrm>
          <a:prstGeom prst="line">
            <a:avLst/>
          </a:prstGeom>
          <a:ln w="12700">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sp>
        <p:nvSpPr>
          <p:cNvPr id="11" name="5 Rectángulo"/>
          <p:cNvSpPr/>
          <p:nvPr/>
        </p:nvSpPr>
        <p:spPr>
          <a:xfrm>
            <a:off x="61785" y="1196753"/>
            <a:ext cx="45719" cy="3096344"/>
          </a:xfrm>
          <a:prstGeom prst="rect">
            <a:avLst/>
          </a:prstGeom>
          <a:solidFill>
            <a:srgbClr val="3366F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UY" sz="1800"/>
          </a:p>
        </p:txBody>
      </p:sp>
      <p:sp>
        <p:nvSpPr>
          <p:cNvPr id="12" name="AutoShape 6"/>
          <p:cNvSpPr>
            <a:spLocks noChangeArrowheads="1"/>
          </p:cNvSpPr>
          <p:nvPr/>
        </p:nvSpPr>
        <p:spPr bwMode="auto">
          <a:xfrm rot="5400000">
            <a:off x="103256" y="4216840"/>
            <a:ext cx="120464" cy="176063"/>
          </a:xfrm>
          <a:prstGeom prst="upArrow">
            <a:avLst>
              <a:gd name="adj1" fmla="val 50000"/>
              <a:gd name="adj2" fmla="val 25003"/>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36000" tIns="36000" rIns="36000" bIns="36000" anchor="ctr"/>
          <a:lstStyle/>
          <a:p>
            <a:pPr>
              <a:defRPr/>
            </a:pPr>
            <a:endParaRPr lang="en-GB" sz="1800">
              <a:cs typeface="+mn-cs"/>
            </a:endParaRPr>
          </a:p>
        </p:txBody>
      </p:sp>
      <p:sp>
        <p:nvSpPr>
          <p:cNvPr id="3" name="Flecha curvada hacia la izquierda 2"/>
          <p:cNvSpPr/>
          <p:nvPr/>
        </p:nvSpPr>
        <p:spPr>
          <a:xfrm>
            <a:off x="5726450" y="3702190"/>
            <a:ext cx="360040" cy="64807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3" name="Flecha curvada hacia la derecha 12"/>
          <p:cNvSpPr/>
          <p:nvPr/>
        </p:nvSpPr>
        <p:spPr>
          <a:xfrm>
            <a:off x="5184068" y="3682656"/>
            <a:ext cx="396044" cy="68244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4" name="Rectángulo redondeado 13"/>
          <p:cNvSpPr/>
          <p:nvPr/>
        </p:nvSpPr>
        <p:spPr>
          <a:xfrm>
            <a:off x="3722052" y="5254182"/>
            <a:ext cx="2708007" cy="9284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lgn="ctr">
              <a:buFont typeface="Arial" panose="020B0604020202020204" pitchFamily="34" charset="0"/>
              <a:buChar char="•"/>
            </a:pPr>
            <a:r>
              <a:rPr lang="es-EC" dirty="0" smtClean="0"/>
              <a:t>Usabilidad</a:t>
            </a:r>
          </a:p>
          <a:p>
            <a:pPr marL="342900" indent="-342900" algn="ctr">
              <a:buFont typeface="Arial" panose="020B0604020202020204" pitchFamily="34" charset="0"/>
              <a:buChar char="•"/>
            </a:pPr>
            <a:r>
              <a:rPr lang="es-EC" dirty="0" smtClean="0"/>
              <a:t>Eficiencia</a:t>
            </a:r>
            <a:endParaRPr lang="es-EC" dirty="0"/>
          </a:p>
        </p:txBody>
      </p:sp>
    </p:spTree>
    <p:extLst>
      <p:ext uri="{BB962C8B-B14F-4D97-AF65-F5344CB8AC3E}">
        <p14:creationId xmlns:p14="http://schemas.microsoft.com/office/powerpoint/2010/main" val="248628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3"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4"/>
          </p:nvPr>
        </p:nvSpPr>
        <p:spPr/>
        <p:txBody>
          <a:bodyPr/>
          <a:lstStyle/>
          <a:p>
            <a:pPr>
              <a:defRPr/>
            </a:pPr>
            <a:fld id="{FB6D9483-23E8-7C44-9801-4D8C43E70828}" type="slidenum">
              <a:rPr lang="es-UY" smtClean="0"/>
              <a:pPr>
                <a:defRPr/>
              </a:pPr>
              <a:t>2</a:t>
            </a:fld>
            <a:endParaRPr lang="es-UY" dirty="0"/>
          </a:p>
        </p:txBody>
      </p:sp>
      <p:sp>
        <p:nvSpPr>
          <p:cNvPr id="5" name="1 Título"/>
          <p:cNvSpPr>
            <a:spLocks noGrp="1"/>
          </p:cNvSpPr>
          <p:nvPr>
            <p:ph type="title"/>
          </p:nvPr>
        </p:nvSpPr>
        <p:spPr>
          <a:xfrm>
            <a:off x="1476376" y="274638"/>
            <a:ext cx="7199313" cy="633412"/>
          </a:xfrm>
        </p:spPr>
        <p:txBody>
          <a:bodyPr/>
          <a:lstStyle/>
          <a:p>
            <a:pPr algn="r" eaLnBrk="1" hangingPunct="1"/>
            <a:r>
              <a:rPr lang="es-ES" sz="4000" dirty="0" smtClean="0">
                <a:latin typeface="Calibri" charset="0"/>
              </a:rPr>
              <a:t>Contenido</a:t>
            </a:r>
            <a:endParaRPr lang="es-UY" sz="4000" dirty="0">
              <a:latin typeface="Calibri" charset="0"/>
            </a:endParaRPr>
          </a:p>
        </p:txBody>
      </p:sp>
      <p:sp>
        <p:nvSpPr>
          <p:cNvPr id="6" name="2 Marcador de contenido"/>
          <p:cNvSpPr txBox="1">
            <a:spLocks/>
          </p:cNvSpPr>
          <p:nvPr/>
        </p:nvSpPr>
        <p:spPr bwMode="auto">
          <a:xfrm>
            <a:off x="1704805" y="928447"/>
            <a:ext cx="7200900" cy="5472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ＭＳ Ｐゴシック" charset="0"/>
              </a:defRPr>
            </a:lvl1pPr>
            <a:lvl2pPr marL="457200" indent="0" algn="l" rtl="0" eaLnBrk="0" fontAlgn="base" hangingPunct="0">
              <a:spcBef>
                <a:spcPct val="20000"/>
              </a:spcBef>
              <a:spcAft>
                <a:spcPct val="0"/>
              </a:spcAft>
              <a:buFont typeface="Arial" charset="0"/>
              <a:buNone/>
              <a:defRPr sz="1800" kern="1200">
                <a:solidFill>
                  <a:schemeClr val="tx1">
                    <a:tint val="75000"/>
                  </a:schemeClr>
                </a:solidFill>
                <a:latin typeface="+mn-lt"/>
                <a:ea typeface="ＭＳ Ｐゴシック" charset="0"/>
                <a:cs typeface="+mn-cs"/>
              </a:defRPr>
            </a:lvl2pPr>
            <a:lvl3pPr marL="914400" indent="0" algn="l" rtl="0" eaLnBrk="0" fontAlgn="base" hangingPunct="0">
              <a:spcBef>
                <a:spcPct val="20000"/>
              </a:spcBef>
              <a:spcAft>
                <a:spcPct val="0"/>
              </a:spcAft>
              <a:buFont typeface="Arial" charset="0"/>
              <a:buNone/>
              <a:defRPr sz="1600" kern="1200">
                <a:solidFill>
                  <a:schemeClr val="tx1">
                    <a:tint val="75000"/>
                  </a:schemeClr>
                </a:solidFill>
                <a:latin typeface="+mn-lt"/>
                <a:ea typeface="ＭＳ Ｐゴシック" charset="0"/>
                <a:cs typeface="+mn-cs"/>
              </a:defRPr>
            </a:lvl3pPr>
            <a:lvl4pPr marL="1371600" indent="0" algn="l" rtl="0" eaLnBrk="0" fontAlgn="base" hangingPunct="0">
              <a:spcBef>
                <a:spcPct val="20000"/>
              </a:spcBef>
              <a:spcAft>
                <a:spcPct val="0"/>
              </a:spcAft>
              <a:buFont typeface="Arial" charset="0"/>
              <a:buNone/>
              <a:defRPr sz="1400" kern="1200">
                <a:solidFill>
                  <a:schemeClr val="tx1">
                    <a:tint val="75000"/>
                  </a:schemeClr>
                </a:solidFill>
                <a:latin typeface="+mn-lt"/>
                <a:ea typeface="ＭＳ Ｐゴシック" charset="0"/>
                <a:cs typeface="+mn-cs"/>
              </a:defRPr>
            </a:lvl4pPr>
            <a:lvl5pPr marL="1828800" indent="0" algn="l" rtl="0" eaLnBrk="0" fontAlgn="base" hangingPunct="0">
              <a:spcBef>
                <a:spcPct val="20000"/>
              </a:spcBef>
              <a:spcAft>
                <a:spcPct val="0"/>
              </a:spcAft>
              <a:buFont typeface="Arial" charset="0"/>
              <a:buNone/>
              <a:defRPr sz="1400" kern="1200">
                <a:solidFill>
                  <a:schemeClr val="tx1">
                    <a:tint val="75000"/>
                  </a:schemeClr>
                </a:solidFill>
                <a:latin typeface="+mn-lt"/>
                <a:ea typeface="ＭＳ Ｐゴシック" charset="0"/>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285750" indent="-285750" eaLnBrk="1" hangingPunct="1">
              <a:buFont typeface="Arial" panose="020B0604020202020204" pitchFamily="34" charset="0"/>
              <a:buChar char="•"/>
            </a:pPr>
            <a:r>
              <a:rPr lang="es-EC" sz="1800" b="1" dirty="0">
                <a:solidFill>
                  <a:schemeClr val="tx1"/>
                </a:solidFill>
                <a:latin typeface="Arial" panose="020B0604020202020204" pitchFamily="34" charset="0"/>
                <a:cs typeface="Arial" panose="020B0604020202020204" pitchFamily="34" charset="0"/>
              </a:rPr>
              <a:t>INTRODUCCIÓN</a:t>
            </a:r>
          </a:p>
          <a:p>
            <a:pPr marL="685800" lvl="1" indent="-285750" eaLnBrk="1" hangingPunct="1">
              <a:buFont typeface="Arial" charset="0"/>
              <a:buChar char="–"/>
            </a:pPr>
            <a:r>
              <a:rPr lang="es-EC" b="1" dirty="0">
                <a:solidFill>
                  <a:srgbClr val="7F7F7F"/>
                </a:solidFill>
                <a:latin typeface="Arial" panose="020B0604020202020204" pitchFamily="34" charset="0"/>
                <a:cs typeface="Arial" panose="020B0604020202020204" pitchFamily="34" charset="0"/>
              </a:rPr>
              <a:t>Antecedentes</a:t>
            </a:r>
          </a:p>
          <a:p>
            <a:pPr marL="685800" lvl="1" indent="-285750" eaLnBrk="1" hangingPunct="1">
              <a:buFont typeface="Arial" charset="0"/>
              <a:buChar char="–"/>
            </a:pPr>
            <a:r>
              <a:rPr lang="es-EC" b="1" dirty="0">
                <a:solidFill>
                  <a:srgbClr val="7F7F7F"/>
                </a:solidFill>
                <a:latin typeface="Arial" panose="020B0604020202020204" pitchFamily="34" charset="0"/>
                <a:cs typeface="Arial" panose="020B0604020202020204" pitchFamily="34" charset="0"/>
              </a:rPr>
              <a:t>Problema</a:t>
            </a:r>
          </a:p>
          <a:p>
            <a:pPr marL="685800" lvl="1" indent="-285750" eaLnBrk="1" hangingPunct="1">
              <a:buFont typeface="Arial" charset="0"/>
              <a:buChar char="–"/>
            </a:pPr>
            <a:r>
              <a:rPr lang="es-EC" b="1" dirty="0">
                <a:solidFill>
                  <a:srgbClr val="7F7F7F"/>
                </a:solidFill>
                <a:latin typeface="Arial" panose="020B0604020202020204" pitchFamily="34" charset="0"/>
                <a:cs typeface="Arial" panose="020B0604020202020204" pitchFamily="34" charset="0"/>
              </a:rPr>
              <a:t>Objetivos</a:t>
            </a:r>
          </a:p>
          <a:p>
            <a:pPr marL="685800" lvl="1" indent="-285750" eaLnBrk="1" hangingPunct="1">
              <a:buFont typeface="Arial" charset="0"/>
              <a:buChar char="–"/>
            </a:pPr>
            <a:r>
              <a:rPr lang="es-EC" b="1" dirty="0">
                <a:solidFill>
                  <a:srgbClr val="7F7F7F"/>
                </a:solidFill>
                <a:latin typeface="Arial" panose="020B0604020202020204" pitchFamily="34" charset="0"/>
                <a:cs typeface="Arial" panose="020B0604020202020204" pitchFamily="34" charset="0"/>
              </a:rPr>
              <a:t>Alcance</a:t>
            </a:r>
          </a:p>
          <a:p>
            <a:pPr marL="285750" indent="-285750" eaLnBrk="1" hangingPunct="1">
              <a:buFont typeface="Arial" panose="020B0604020202020204" pitchFamily="34" charset="0"/>
              <a:buChar char="•"/>
            </a:pPr>
            <a:r>
              <a:rPr lang="es-EC" sz="1800" b="1" dirty="0" smtClean="0">
                <a:solidFill>
                  <a:schemeClr val="tx1"/>
                </a:solidFill>
                <a:latin typeface="Arial" panose="020B0604020202020204" pitchFamily="34" charset="0"/>
                <a:cs typeface="Arial" panose="020B0604020202020204" pitchFamily="34" charset="0"/>
              </a:rPr>
              <a:t>METODOLOGÍAS</a:t>
            </a:r>
          </a:p>
          <a:p>
            <a:pPr marL="285750" indent="-285750" eaLnBrk="1" hangingPunct="1">
              <a:buFont typeface="Arial" panose="020B0604020202020204" pitchFamily="34" charset="0"/>
              <a:buChar char="•"/>
            </a:pPr>
            <a:r>
              <a:rPr lang="es-EC" sz="1800" b="1" dirty="0" smtClean="0">
                <a:solidFill>
                  <a:schemeClr val="tx1"/>
                </a:solidFill>
                <a:latin typeface="Arial" panose="020B0604020202020204" pitchFamily="34" charset="0"/>
                <a:cs typeface="Arial" panose="020B0604020202020204" pitchFamily="34" charset="0"/>
              </a:rPr>
              <a:t>MARCO TEÓRICO</a:t>
            </a:r>
          </a:p>
          <a:p>
            <a:pPr marL="285750" indent="-285750" eaLnBrk="1" hangingPunct="1">
              <a:buFont typeface="Arial" panose="020B0604020202020204" pitchFamily="34" charset="0"/>
              <a:buChar char="•"/>
            </a:pPr>
            <a:r>
              <a:rPr lang="es-EC" sz="1800" b="1" dirty="0" smtClean="0">
                <a:solidFill>
                  <a:schemeClr val="tx1"/>
                </a:solidFill>
                <a:latin typeface="Arial" panose="020B0604020202020204" pitchFamily="34" charset="0"/>
                <a:cs typeface="Arial" panose="020B0604020202020204" pitchFamily="34" charset="0"/>
              </a:rPr>
              <a:t>PROPUESTA</a:t>
            </a:r>
            <a:endParaRPr lang="es-EC" sz="1800" b="1" dirty="0">
              <a:solidFill>
                <a:schemeClr val="tx1"/>
              </a:solidFill>
              <a:latin typeface="Arial" panose="020B0604020202020204" pitchFamily="34" charset="0"/>
              <a:cs typeface="Arial" panose="020B0604020202020204" pitchFamily="34" charset="0"/>
            </a:endParaRPr>
          </a:p>
          <a:p>
            <a:pPr marL="685800" lvl="1" indent="-285750" eaLnBrk="1" hangingPunct="1">
              <a:buFont typeface="Arial" charset="0"/>
              <a:buChar char="–"/>
            </a:pPr>
            <a:r>
              <a:rPr lang="es-EC" b="1" dirty="0" smtClean="0">
                <a:solidFill>
                  <a:srgbClr val="7F7F7F"/>
                </a:solidFill>
                <a:latin typeface="Arial" panose="020B0604020202020204" pitchFamily="34" charset="0"/>
                <a:cs typeface="Arial" panose="020B0604020202020204" pitchFamily="34" charset="0"/>
              </a:rPr>
              <a:t>Análisis</a:t>
            </a:r>
          </a:p>
          <a:p>
            <a:pPr marL="685800" lvl="1" indent="-285750" eaLnBrk="1" hangingPunct="1">
              <a:buFont typeface="Arial" charset="0"/>
              <a:buChar char="–"/>
            </a:pPr>
            <a:r>
              <a:rPr lang="es-EC" b="1" dirty="0" smtClean="0">
                <a:solidFill>
                  <a:srgbClr val="7F7F7F"/>
                </a:solidFill>
                <a:latin typeface="Arial" panose="020B0604020202020204" pitchFamily="34" charset="0"/>
                <a:cs typeface="Arial" panose="020B0604020202020204" pitchFamily="34" charset="0"/>
              </a:rPr>
              <a:t>Diseño</a:t>
            </a:r>
            <a:endParaRPr lang="es-EC" b="1" dirty="0">
              <a:solidFill>
                <a:srgbClr val="7F7F7F"/>
              </a:solidFill>
              <a:latin typeface="Arial" panose="020B0604020202020204" pitchFamily="34" charset="0"/>
              <a:cs typeface="Arial" panose="020B0604020202020204" pitchFamily="34" charset="0"/>
            </a:endParaRPr>
          </a:p>
          <a:p>
            <a:pPr marL="685800" lvl="1" indent="-285750" eaLnBrk="1" hangingPunct="1">
              <a:buFont typeface="Arial" charset="0"/>
              <a:buChar char="–"/>
            </a:pPr>
            <a:r>
              <a:rPr lang="es-EC" b="1" dirty="0" smtClean="0">
                <a:solidFill>
                  <a:srgbClr val="7F7F7F"/>
                </a:solidFill>
                <a:latin typeface="Arial" panose="020B0604020202020204" pitchFamily="34" charset="0"/>
                <a:cs typeface="Arial" panose="020B0604020202020204" pitchFamily="34" charset="0"/>
              </a:rPr>
              <a:t>Implementación</a:t>
            </a:r>
            <a:endParaRPr lang="es-EC" b="1" dirty="0">
              <a:solidFill>
                <a:srgbClr val="7F7F7F"/>
              </a:solidFill>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pPr>
            <a:r>
              <a:rPr lang="es-EC" sz="1800" b="1" dirty="0" smtClean="0">
                <a:solidFill>
                  <a:schemeClr val="tx1"/>
                </a:solidFill>
                <a:latin typeface="Arial" panose="020B0604020202020204" pitchFamily="34" charset="0"/>
                <a:cs typeface="Arial" panose="020B0604020202020204" pitchFamily="34" charset="0"/>
              </a:rPr>
              <a:t>EVALUACIÓN </a:t>
            </a:r>
            <a:r>
              <a:rPr lang="es-EC" sz="1800" b="1" dirty="0">
                <a:solidFill>
                  <a:schemeClr val="tx1"/>
                </a:solidFill>
                <a:latin typeface="Arial" panose="020B0604020202020204" pitchFamily="34" charset="0"/>
                <a:cs typeface="Arial" panose="020B0604020202020204" pitchFamily="34" charset="0"/>
              </a:rPr>
              <a:t>DEL </a:t>
            </a:r>
            <a:r>
              <a:rPr lang="es-EC" sz="1800" b="1" dirty="0" smtClean="0">
                <a:solidFill>
                  <a:schemeClr val="tx1"/>
                </a:solidFill>
                <a:latin typeface="Arial" panose="020B0604020202020204" pitchFamily="34" charset="0"/>
                <a:cs typeface="Arial" panose="020B0604020202020204" pitchFamily="34" charset="0"/>
              </a:rPr>
              <a:t>PROTOTIPO</a:t>
            </a:r>
            <a:endParaRPr lang="es-EC" sz="1800" b="1" dirty="0" smtClean="0">
              <a:solidFill>
                <a:srgbClr val="7F7F7F"/>
              </a:solidFill>
              <a:latin typeface="Arial" panose="020B0604020202020204" pitchFamily="34" charset="0"/>
              <a:cs typeface="Arial" panose="020B0604020202020204" pitchFamily="34" charset="0"/>
            </a:endParaRPr>
          </a:p>
          <a:p>
            <a:pPr marL="685800" lvl="1" indent="-285750" eaLnBrk="1" hangingPunct="1">
              <a:buFont typeface="Arial" charset="0"/>
              <a:buChar char="–"/>
            </a:pPr>
            <a:r>
              <a:rPr lang="es-EC" b="1" dirty="0" smtClean="0">
                <a:solidFill>
                  <a:srgbClr val="7F7F7F"/>
                </a:solidFill>
                <a:latin typeface="Arial" panose="020B0604020202020204" pitchFamily="34" charset="0"/>
                <a:cs typeface="Arial" panose="020B0604020202020204" pitchFamily="34" charset="0"/>
              </a:rPr>
              <a:t>Diseño y Evaluación</a:t>
            </a:r>
          </a:p>
          <a:p>
            <a:pPr marL="685800" lvl="1" indent="-285750" eaLnBrk="1" hangingPunct="1">
              <a:buFont typeface="Arial" charset="0"/>
              <a:buChar char="–"/>
            </a:pPr>
            <a:r>
              <a:rPr lang="es-EC" b="1" dirty="0" smtClean="0">
                <a:solidFill>
                  <a:srgbClr val="7F7F7F"/>
                </a:solidFill>
                <a:latin typeface="Arial" panose="020B0604020202020204" pitchFamily="34" charset="0"/>
                <a:cs typeface="Arial" panose="020B0604020202020204" pitchFamily="34" charset="0"/>
              </a:rPr>
              <a:t>Resultados</a:t>
            </a:r>
            <a:endParaRPr lang="es-EC" b="1" dirty="0">
              <a:solidFill>
                <a:srgbClr val="7F7F7F"/>
              </a:solidFill>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pPr>
            <a:r>
              <a:rPr lang="es-EC" sz="1800" b="1" dirty="0" smtClean="0">
                <a:solidFill>
                  <a:schemeClr val="tx1"/>
                </a:solidFill>
                <a:latin typeface="Arial" panose="020B0604020202020204" pitchFamily="34" charset="0"/>
                <a:cs typeface="Arial" panose="020B0604020202020204" pitchFamily="34" charset="0"/>
              </a:rPr>
              <a:t>CONCLUSIONES</a:t>
            </a:r>
          </a:p>
          <a:p>
            <a:pPr marL="285750" indent="-285750" eaLnBrk="1" hangingPunct="1">
              <a:buFont typeface="Arial" panose="020B0604020202020204" pitchFamily="34" charset="0"/>
              <a:buChar char="•"/>
            </a:pPr>
            <a:r>
              <a:rPr lang="es-EC" sz="1800" b="1" dirty="0" smtClean="0">
                <a:solidFill>
                  <a:schemeClr val="tx1"/>
                </a:solidFill>
                <a:latin typeface="Arial" panose="020B0604020202020204" pitchFamily="34" charset="0"/>
                <a:cs typeface="Arial" panose="020B0604020202020204" pitchFamily="34" charset="0"/>
              </a:rPr>
              <a:t>RECOMENDACIONES</a:t>
            </a:r>
          </a:p>
          <a:p>
            <a:pPr marL="285750" indent="-285750" eaLnBrk="1" hangingPunct="1">
              <a:buFont typeface="Arial" panose="020B0604020202020204" pitchFamily="34" charset="0"/>
              <a:buChar char="•"/>
            </a:pPr>
            <a:r>
              <a:rPr lang="es-EC" sz="1800" b="1" dirty="0" smtClean="0">
                <a:solidFill>
                  <a:schemeClr val="tx1"/>
                </a:solidFill>
                <a:latin typeface="Arial" panose="020B0604020202020204" pitchFamily="34" charset="0"/>
                <a:cs typeface="Arial" panose="020B0604020202020204" pitchFamily="34" charset="0"/>
              </a:rPr>
              <a:t>TRABAJOS </a:t>
            </a:r>
            <a:r>
              <a:rPr lang="es-EC" sz="1800" b="1" dirty="0">
                <a:solidFill>
                  <a:schemeClr val="tx1"/>
                </a:solidFill>
                <a:latin typeface="Arial" panose="020B0604020202020204" pitchFamily="34" charset="0"/>
                <a:cs typeface="Arial" panose="020B0604020202020204" pitchFamily="34" charset="0"/>
              </a:rPr>
              <a:t>FUTUROS</a:t>
            </a:r>
          </a:p>
        </p:txBody>
      </p:sp>
      <p:sp>
        <p:nvSpPr>
          <p:cNvPr id="7" name="Rectangle 10"/>
          <p:cNvSpPr>
            <a:spLocks noChangeArrowheads="1"/>
          </p:cNvSpPr>
          <p:nvPr/>
        </p:nvSpPr>
        <p:spPr bwMode="auto">
          <a:xfrm>
            <a:off x="156843" y="1218977"/>
            <a:ext cx="1547962" cy="4292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36000" tIns="36000" rIns="36000" bIns="36000">
            <a:spAutoFit/>
          </a:bodyPr>
          <a:lstStyle>
            <a:lvl1pPr marL="96838" indent="-96838" eaLnBrk="0" hangingPunct="0">
              <a:defRPr sz="2400">
                <a:solidFill>
                  <a:schemeClr val="tx1"/>
                </a:solidFill>
                <a:latin typeface="Arial" pitchFamily="34" charset="0"/>
                <a:ea typeface="ＭＳ Ｐゴシック" pitchFamily="-84" charset="-128"/>
              </a:defRPr>
            </a:lvl1pPr>
            <a:lvl2pPr marL="379413" indent="-92075"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cs typeface="Arial" panose="020B0604020202020204" pitchFamily="34" charset="0"/>
              </a:rPr>
              <a:t>Introducción</a:t>
            </a:r>
          </a:p>
          <a:p>
            <a:pPr lvl="1" eaLnBrk="1" hangingPunct="1">
              <a:lnSpc>
                <a:spcPct val="90000"/>
              </a:lnSpc>
              <a:spcBef>
                <a:spcPct val="50000"/>
              </a:spcBef>
              <a:buClr>
                <a:schemeClr val="hlink"/>
              </a:buClr>
              <a:buSzPct val="55000"/>
              <a:buFont typeface="Wingdings" pitchFamily="2" charset="2"/>
              <a:buChar char="n"/>
              <a:defRPr/>
            </a:pPr>
            <a:r>
              <a:rPr lang="es-EC" altLang="en-US" sz="1000" i="1" dirty="0" smtClean="0">
                <a:cs typeface="Arial" panose="020B0604020202020204" pitchFamily="34" charset="0"/>
              </a:rPr>
              <a:t>Antecedentes</a:t>
            </a:r>
          </a:p>
          <a:p>
            <a:pPr lvl="1" eaLnBrk="1" hangingPunct="1">
              <a:lnSpc>
                <a:spcPct val="90000"/>
              </a:lnSpc>
              <a:spcBef>
                <a:spcPct val="50000"/>
              </a:spcBef>
              <a:buClr>
                <a:schemeClr val="hlink"/>
              </a:buClr>
              <a:buSzPct val="55000"/>
              <a:buFont typeface="Wingdings" pitchFamily="2" charset="2"/>
              <a:buChar char="n"/>
              <a:defRPr/>
            </a:pPr>
            <a:r>
              <a:rPr lang="es-EC" altLang="en-US" sz="1000" i="1" dirty="0" smtClean="0">
                <a:cs typeface="Arial" panose="020B0604020202020204" pitchFamily="34" charset="0"/>
              </a:rPr>
              <a:t>Problema</a:t>
            </a:r>
          </a:p>
          <a:p>
            <a:pPr lvl="1" eaLnBrk="1" hangingPunct="1">
              <a:lnSpc>
                <a:spcPct val="90000"/>
              </a:lnSpc>
              <a:spcBef>
                <a:spcPct val="50000"/>
              </a:spcBef>
              <a:buClr>
                <a:schemeClr val="hlink"/>
              </a:buClr>
              <a:buSzPct val="55000"/>
              <a:buFont typeface="Wingdings" pitchFamily="2" charset="2"/>
              <a:buChar char="n"/>
              <a:defRPr/>
            </a:pPr>
            <a:r>
              <a:rPr lang="es-EC" altLang="en-US" sz="1000" i="1" dirty="0" smtClean="0">
                <a:cs typeface="Arial" panose="020B0604020202020204" pitchFamily="34" charset="0"/>
              </a:rPr>
              <a:t>Objetivos</a:t>
            </a:r>
          </a:p>
          <a:p>
            <a:pPr lvl="1" eaLnBrk="1" hangingPunct="1">
              <a:lnSpc>
                <a:spcPct val="90000"/>
              </a:lnSpc>
              <a:spcBef>
                <a:spcPct val="50000"/>
              </a:spcBef>
              <a:buClr>
                <a:schemeClr val="hlink"/>
              </a:buClr>
              <a:buSzPct val="55000"/>
              <a:buFont typeface="Wingdings" pitchFamily="2" charset="2"/>
              <a:buChar char="n"/>
              <a:defRPr/>
            </a:pPr>
            <a:r>
              <a:rPr lang="es-EC" altLang="en-US" sz="1000" i="1" dirty="0" smtClean="0">
                <a:cs typeface="Arial" panose="020B0604020202020204" pitchFamily="34" charset="0"/>
              </a:rPr>
              <a:t>Alcance</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cs typeface="Arial" panose="020B0604020202020204" pitchFamily="34" charset="0"/>
              </a:rPr>
              <a:t>Metodología</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cs typeface="Arial" panose="020B0604020202020204" pitchFamily="34" charset="0"/>
              </a:rPr>
              <a:t>Marco Teórico</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cs typeface="Arial" panose="020B0604020202020204" pitchFamily="34" charset="0"/>
              </a:rPr>
              <a:t>Propuesta</a:t>
            </a:r>
          </a:p>
          <a:p>
            <a:pPr lvl="1" eaLnBrk="1" hangingPunct="1">
              <a:lnSpc>
                <a:spcPct val="90000"/>
              </a:lnSpc>
              <a:spcBef>
                <a:spcPct val="50000"/>
              </a:spcBef>
              <a:buClr>
                <a:schemeClr val="hlink"/>
              </a:buClr>
              <a:buSzPct val="55000"/>
              <a:buFont typeface="Wingdings" pitchFamily="2" charset="2"/>
              <a:buChar char="n"/>
              <a:defRPr/>
            </a:pPr>
            <a:r>
              <a:rPr lang="es-EC" altLang="en-US" sz="1000" i="1" dirty="0" smtClean="0">
                <a:cs typeface="Arial" panose="020B0604020202020204" pitchFamily="34" charset="0"/>
              </a:rPr>
              <a:t>Análisis</a:t>
            </a:r>
          </a:p>
          <a:p>
            <a:pPr lvl="1" eaLnBrk="1" hangingPunct="1">
              <a:lnSpc>
                <a:spcPct val="90000"/>
              </a:lnSpc>
              <a:spcBef>
                <a:spcPct val="50000"/>
              </a:spcBef>
              <a:buClr>
                <a:schemeClr val="hlink"/>
              </a:buClr>
              <a:buSzPct val="55000"/>
              <a:buFont typeface="Wingdings" pitchFamily="2" charset="2"/>
              <a:buChar char="n"/>
              <a:defRPr/>
            </a:pPr>
            <a:r>
              <a:rPr lang="es-EC" altLang="en-US" sz="1000" i="1" dirty="0" smtClean="0">
                <a:cs typeface="Arial" panose="020B0604020202020204" pitchFamily="34" charset="0"/>
              </a:rPr>
              <a:t>Diseño</a:t>
            </a:r>
          </a:p>
          <a:p>
            <a:pPr lvl="1" eaLnBrk="1" hangingPunct="1">
              <a:lnSpc>
                <a:spcPct val="90000"/>
              </a:lnSpc>
              <a:spcBef>
                <a:spcPct val="50000"/>
              </a:spcBef>
              <a:buClr>
                <a:schemeClr val="hlink"/>
              </a:buClr>
              <a:buSzPct val="55000"/>
              <a:buFont typeface="Wingdings" pitchFamily="2" charset="2"/>
              <a:buChar char="n"/>
              <a:defRPr/>
            </a:pPr>
            <a:r>
              <a:rPr lang="es-EC" altLang="en-US" sz="1000" i="1" dirty="0" smtClean="0">
                <a:cs typeface="Arial" panose="020B0604020202020204" pitchFamily="34" charset="0"/>
              </a:rPr>
              <a:t>Implementación</a:t>
            </a:r>
            <a:endParaRPr lang="es-EC" altLang="en-US" sz="1000" i="1" dirty="0">
              <a:cs typeface="Arial" panose="020B0604020202020204" pitchFamily="34" charset="0"/>
            </a:endParaRP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cs typeface="Arial" panose="020B0604020202020204" pitchFamily="34" charset="0"/>
              </a:rPr>
              <a:t>Evaluación del prototipo</a:t>
            </a:r>
          </a:p>
          <a:p>
            <a:pPr lvl="1" eaLnBrk="1" hangingPunct="1">
              <a:lnSpc>
                <a:spcPct val="90000"/>
              </a:lnSpc>
              <a:spcBef>
                <a:spcPct val="50000"/>
              </a:spcBef>
              <a:buClr>
                <a:schemeClr val="folHlink"/>
              </a:buClr>
              <a:buSzPct val="60000"/>
              <a:buFont typeface="Wingdings" pitchFamily="2" charset="2"/>
              <a:buChar char="n"/>
              <a:defRPr/>
            </a:pPr>
            <a:r>
              <a:rPr lang="es-EC" altLang="en-US" sz="1000" i="1" dirty="0">
                <a:cs typeface="Arial" panose="020B0604020202020204" pitchFamily="34" charset="0"/>
              </a:rPr>
              <a:t>Diseño y Evaluación</a:t>
            </a:r>
          </a:p>
          <a:p>
            <a:pPr lvl="1" eaLnBrk="1" hangingPunct="1">
              <a:lnSpc>
                <a:spcPct val="90000"/>
              </a:lnSpc>
              <a:spcBef>
                <a:spcPct val="50000"/>
              </a:spcBef>
              <a:buClr>
                <a:schemeClr val="folHlink"/>
              </a:buClr>
              <a:buSzPct val="60000"/>
              <a:buFont typeface="Wingdings" pitchFamily="2" charset="2"/>
              <a:buChar char="n"/>
              <a:defRPr/>
            </a:pPr>
            <a:r>
              <a:rPr lang="es-EC" altLang="en-US" sz="1000" i="1" dirty="0">
                <a:cs typeface="Arial" panose="020B0604020202020204" pitchFamily="34" charset="0"/>
              </a:rPr>
              <a:t>Resultados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cs typeface="Arial" panose="020B0604020202020204" pitchFamily="34" charset="0"/>
              </a:rPr>
              <a:t>Conclusiones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cs typeface="Arial" panose="020B0604020202020204" pitchFamily="34" charset="0"/>
              </a:rPr>
              <a:t>Recomendaciones</a:t>
            </a:r>
          </a:p>
          <a:p>
            <a:pPr eaLnBrk="1" hangingPunct="1">
              <a:lnSpc>
                <a:spcPct val="90000"/>
              </a:lnSpc>
              <a:spcBef>
                <a:spcPct val="50000"/>
              </a:spcBef>
              <a:buClr>
                <a:schemeClr val="folHlink"/>
              </a:buClr>
              <a:buSzPct val="60000"/>
              <a:buFont typeface="Wingdings" pitchFamily="2" charset="2"/>
              <a:buChar char="n"/>
              <a:defRPr/>
            </a:pPr>
            <a:r>
              <a:rPr lang="es-EC" altLang="en-US" sz="1200" b="1" i="1" dirty="0" smtClean="0">
                <a:cs typeface="Arial" panose="020B0604020202020204" pitchFamily="34" charset="0"/>
              </a:rPr>
              <a:t>Trabajos Futuros</a:t>
            </a:r>
            <a:endParaRPr lang="es-EC" altLang="en-US" sz="1200" b="1" i="1" dirty="0">
              <a:cs typeface="Arial" panose="020B0604020202020204" pitchFamily="34" charset="0"/>
            </a:endParaRPr>
          </a:p>
        </p:txBody>
      </p:sp>
    </p:spTree>
    <p:extLst>
      <p:ext uri="{BB962C8B-B14F-4D97-AF65-F5344CB8AC3E}">
        <p14:creationId xmlns:p14="http://schemas.microsoft.com/office/powerpoint/2010/main" val="195552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linds(horizontal)">
                                      <p:cBhvr>
                                        <p:cTn id="13" dur="500"/>
                                        <p:tgtEl>
                                          <p:spTgt spid="6">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linds(horizontal)">
                                      <p:cBhvr>
                                        <p:cTn id="16" dur="500"/>
                                        <p:tgtEl>
                                          <p:spTgt spid="6">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linds(horizontal)">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blinds(horizontal)">
                                      <p:cBhvr>
                                        <p:cTn id="24" dur="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blinds(horizontal)">
                                      <p:cBhvr>
                                        <p:cTn id="29" dur="500"/>
                                        <p:tgtEl>
                                          <p:spTgt spid="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blinds(horizontal)">
                                      <p:cBhvr>
                                        <p:cTn id="34" dur="500"/>
                                        <p:tgtEl>
                                          <p:spTgt spid="6">
                                            <p:txEl>
                                              <p:pRg st="7" end="7"/>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blinds(horizontal)">
                                      <p:cBhvr>
                                        <p:cTn id="37" dur="500"/>
                                        <p:tgtEl>
                                          <p:spTgt spid="6">
                                            <p:txEl>
                                              <p:pRg st="8" end="8"/>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blinds(horizontal)">
                                      <p:cBhvr>
                                        <p:cTn id="40" dur="500"/>
                                        <p:tgtEl>
                                          <p:spTgt spid="6">
                                            <p:txEl>
                                              <p:pRg st="9" end="9"/>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Effect transition="in" filter="blinds(horizontal)">
                                      <p:cBhvr>
                                        <p:cTn id="43" dur="500"/>
                                        <p:tgtEl>
                                          <p:spTgt spid="6">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6">
                                            <p:txEl>
                                              <p:pRg st="11" end="11"/>
                                            </p:txEl>
                                          </p:spTgt>
                                        </p:tgtEl>
                                        <p:attrNameLst>
                                          <p:attrName>style.visibility</p:attrName>
                                        </p:attrNameLst>
                                      </p:cBhvr>
                                      <p:to>
                                        <p:strVal val="visible"/>
                                      </p:to>
                                    </p:set>
                                    <p:animEffect transition="in" filter="blinds(horizontal)">
                                      <p:cBhvr>
                                        <p:cTn id="48" dur="500"/>
                                        <p:tgtEl>
                                          <p:spTgt spid="6">
                                            <p:txEl>
                                              <p:pRg st="11" end="11"/>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6">
                                            <p:txEl>
                                              <p:pRg st="12" end="12"/>
                                            </p:txEl>
                                          </p:spTgt>
                                        </p:tgtEl>
                                        <p:attrNameLst>
                                          <p:attrName>style.visibility</p:attrName>
                                        </p:attrNameLst>
                                      </p:cBhvr>
                                      <p:to>
                                        <p:strVal val="visible"/>
                                      </p:to>
                                    </p:set>
                                    <p:animEffect transition="in" filter="blinds(horizontal)">
                                      <p:cBhvr>
                                        <p:cTn id="51" dur="500"/>
                                        <p:tgtEl>
                                          <p:spTgt spid="6">
                                            <p:txEl>
                                              <p:pRg st="12" end="12"/>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6">
                                            <p:txEl>
                                              <p:pRg st="13" end="13"/>
                                            </p:txEl>
                                          </p:spTgt>
                                        </p:tgtEl>
                                        <p:attrNameLst>
                                          <p:attrName>style.visibility</p:attrName>
                                        </p:attrNameLst>
                                      </p:cBhvr>
                                      <p:to>
                                        <p:strVal val="visible"/>
                                      </p:to>
                                    </p:set>
                                    <p:animEffect transition="in" filter="blinds(horizontal)">
                                      <p:cBhvr>
                                        <p:cTn id="54" dur="500"/>
                                        <p:tgtEl>
                                          <p:spTgt spid="6">
                                            <p:txEl>
                                              <p:pRg st="13" end="1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6">
                                            <p:txEl>
                                              <p:pRg st="14" end="14"/>
                                            </p:txEl>
                                          </p:spTgt>
                                        </p:tgtEl>
                                        <p:attrNameLst>
                                          <p:attrName>style.visibility</p:attrName>
                                        </p:attrNameLst>
                                      </p:cBhvr>
                                      <p:to>
                                        <p:strVal val="visible"/>
                                      </p:to>
                                    </p:set>
                                    <p:animEffect transition="in" filter="blinds(horizontal)">
                                      <p:cBhvr>
                                        <p:cTn id="59" dur="500"/>
                                        <p:tgtEl>
                                          <p:spTgt spid="6">
                                            <p:txEl>
                                              <p:pRg st="14" end="1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6">
                                            <p:txEl>
                                              <p:pRg st="15" end="15"/>
                                            </p:txEl>
                                          </p:spTgt>
                                        </p:tgtEl>
                                        <p:attrNameLst>
                                          <p:attrName>style.visibility</p:attrName>
                                        </p:attrNameLst>
                                      </p:cBhvr>
                                      <p:to>
                                        <p:strVal val="visible"/>
                                      </p:to>
                                    </p:set>
                                    <p:animEffect transition="in" filter="blinds(horizontal)">
                                      <p:cBhvr>
                                        <p:cTn id="64" dur="500"/>
                                        <p:tgtEl>
                                          <p:spTgt spid="6">
                                            <p:txEl>
                                              <p:pRg st="15" end="1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6">
                                            <p:txEl>
                                              <p:pRg st="16" end="16"/>
                                            </p:txEl>
                                          </p:spTgt>
                                        </p:tgtEl>
                                        <p:attrNameLst>
                                          <p:attrName>style.visibility</p:attrName>
                                        </p:attrNameLst>
                                      </p:cBhvr>
                                      <p:to>
                                        <p:strVal val="visible"/>
                                      </p:to>
                                    </p:set>
                                    <p:animEffect transition="in" filter="blinds(horizontal)">
                                      <p:cBhvr>
                                        <p:cTn id="69" dur="500"/>
                                        <p:tgtEl>
                                          <p:spTgt spid="6">
                                            <p:txEl>
                                              <p:pRg st="16" end="16"/>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blinds(horizontal)">
                                      <p:cBhvr>
                                        <p:cTn id="7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Evaluación </a:t>
            </a:r>
            <a:r>
              <a:rPr lang="es-EC" dirty="0"/>
              <a:t>del prototipo</a:t>
            </a:r>
          </a:p>
        </p:txBody>
      </p:sp>
      <p:sp>
        <p:nvSpPr>
          <p:cNvPr id="4" name="Subtítulo 3"/>
          <p:cNvSpPr>
            <a:spLocks noGrp="1"/>
          </p:cNvSpPr>
          <p:nvPr>
            <p:ph type="subTitle" idx="13"/>
          </p:nvPr>
        </p:nvSpPr>
        <p:spPr/>
        <p:txBody>
          <a:bodyPr/>
          <a:lstStyle/>
          <a:p>
            <a:r>
              <a:rPr lang="es-EC" dirty="0" smtClean="0"/>
              <a:t>Resultados</a:t>
            </a:r>
            <a:endParaRPr lang="es-EC" dirty="0"/>
          </a:p>
        </p:txBody>
      </p:sp>
      <p:sp>
        <p:nvSpPr>
          <p:cNvPr id="5" name="Marcador de número de diapositiva 4"/>
          <p:cNvSpPr>
            <a:spLocks noGrp="1"/>
          </p:cNvSpPr>
          <p:nvPr>
            <p:ph type="sldNum" sz="quarter" idx="14"/>
          </p:nvPr>
        </p:nvSpPr>
        <p:spPr/>
        <p:txBody>
          <a:bodyPr/>
          <a:lstStyle/>
          <a:p>
            <a:pPr>
              <a:defRPr/>
            </a:pPr>
            <a:fld id="{FB6D9483-23E8-7C44-9801-4D8C43E70828}" type="slidenum">
              <a:rPr lang="es-UY" smtClean="0"/>
              <a:pPr>
                <a:defRPr/>
              </a:pPr>
              <a:t>20</a:t>
            </a:fld>
            <a:endParaRPr lang="es-UY" dirty="0"/>
          </a:p>
        </p:txBody>
      </p:sp>
      <p:cxnSp>
        <p:nvCxnSpPr>
          <p:cNvPr id="6" name="7 Conector recto"/>
          <p:cNvCxnSpPr/>
          <p:nvPr/>
        </p:nvCxnSpPr>
        <p:spPr>
          <a:xfrm>
            <a:off x="69851" y="1628775"/>
            <a:ext cx="0" cy="4464150"/>
          </a:xfrm>
          <a:prstGeom prst="line">
            <a:avLst/>
          </a:prstGeom>
          <a:ln w="12700">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sp>
        <p:nvSpPr>
          <p:cNvPr id="7" name="5 Rectángulo"/>
          <p:cNvSpPr/>
          <p:nvPr/>
        </p:nvSpPr>
        <p:spPr>
          <a:xfrm>
            <a:off x="61785" y="1245210"/>
            <a:ext cx="45719" cy="3335918"/>
          </a:xfrm>
          <a:prstGeom prst="rect">
            <a:avLst/>
          </a:prstGeom>
          <a:solidFill>
            <a:srgbClr val="3366F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UY" sz="1800"/>
          </a:p>
        </p:txBody>
      </p:sp>
      <p:sp>
        <p:nvSpPr>
          <p:cNvPr id="8" name="AutoShape 6"/>
          <p:cNvSpPr>
            <a:spLocks noChangeArrowheads="1"/>
          </p:cNvSpPr>
          <p:nvPr/>
        </p:nvSpPr>
        <p:spPr bwMode="auto">
          <a:xfrm rot="5400000">
            <a:off x="103256" y="4504872"/>
            <a:ext cx="120464" cy="176063"/>
          </a:xfrm>
          <a:prstGeom prst="upArrow">
            <a:avLst>
              <a:gd name="adj1" fmla="val 50000"/>
              <a:gd name="adj2" fmla="val 25003"/>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36000" tIns="36000" rIns="36000" bIns="36000" anchor="ctr"/>
          <a:lstStyle/>
          <a:p>
            <a:pPr>
              <a:defRPr/>
            </a:pPr>
            <a:endParaRPr lang="en-GB" sz="1800">
              <a:cs typeface="+mn-cs"/>
            </a:endParaRPr>
          </a:p>
        </p:txBody>
      </p:sp>
      <p:sp>
        <p:nvSpPr>
          <p:cNvPr id="11" name="Rectángulo 10"/>
          <p:cNvSpPr/>
          <p:nvPr/>
        </p:nvSpPr>
        <p:spPr>
          <a:xfrm>
            <a:off x="2206416" y="1428720"/>
            <a:ext cx="6315344" cy="400110"/>
          </a:xfrm>
          <a:prstGeom prst="rect">
            <a:avLst/>
          </a:prstGeom>
        </p:spPr>
        <p:txBody>
          <a:bodyPr wrap="square">
            <a:spAutoFit/>
          </a:bodyPr>
          <a:lstStyle/>
          <a:p>
            <a:r>
              <a:rPr lang="es-EC" sz="2000" b="1" dirty="0" smtClean="0"/>
              <a:t>Resultados de pruebas para determinar intervalos.</a:t>
            </a:r>
            <a:endParaRPr lang="es-EC" sz="2000" b="1" dirty="0"/>
          </a:p>
        </p:txBody>
      </p:sp>
      <p:graphicFrame>
        <p:nvGraphicFramePr>
          <p:cNvPr id="9" name="Tabla 8"/>
          <p:cNvGraphicFramePr>
            <a:graphicFrameLocks noGrp="1"/>
          </p:cNvGraphicFramePr>
          <p:nvPr>
            <p:extLst>
              <p:ext uri="{D42A27DB-BD31-4B8C-83A1-F6EECF244321}">
                <p14:modId xmlns:p14="http://schemas.microsoft.com/office/powerpoint/2010/main" val="2716168405"/>
              </p:ext>
            </p:extLst>
          </p:nvPr>
        </p:nvGraphicFramePr>
        <p:xfrm>
          <a:off x="1691680" y="2273300"/>
          <a:ext cx="7119244" cy="875665"/>
        </p:xfrm>
        <a:graphic>
          <a:graphicData uri="http://schemas.openxmlformats.org/drawingml/2006/table">
            <a:tbl>
              <a:tblPr firstRow="1" firstCol="1" bandRow="1">
                <a:tableStyleId>{BDBED569-4797-4DF1-A0F4-6AAB3CD982D8}</a:tableStyleId>
              </a:tblPr>
              <a:tblGrid>
                <a:gridCol w="775288"/>
                <a:gridCol w="635935"/>
                <a:gridCol w="545857"/>
                <a:gridCol w="763738"/>
                <a:gridCol w="763738"/>
                <a:gridCol w="764509"/>
                <a:gridCol w="764509"/>
                <a:gridCol w="654413"/>
                <a:gridCol w="877684"/>
                <a:gridCol w="573573"/>
              </a:tblGrid>
              <a:tr h="216024">
                <a:tc rowSpan="2">
                  <a:txBody>
                    <a:bodyPr/>
                    <a:lstStyle/>
                    <a:p>
                      <a:pPr algn="ctr">
                        <a:spcAft>
                          <a:spcPts val="0"/>
                        </a:spcAft>
                      </a:pPr>
                      <a:r>
                        <a:rPr lang="es-EC" sz="1200" dirty="0">
                          <a:effectLst/>
                        </a:rPr>
                        <a:t>Distancia </a:t>
                      </a:r>
                      <a:r>
                        <a:rPr lang="es-EC" sz="1200" dirty="0" err="1">
                          <a:effectLst/>
                        </a:rPr>
                        <a:t>Mts</a:t>
                      </a:r>
                      <a:endParaRPr lang="es-EC" sz="1400" dirty="0">
                        <a:effectLst/>
                        <a:latin typeface="Times New Roman" panose="02020603050405020304" pitchFamily="18" charset="0"/>
                        <a:ea typeface="Times New Roman" panose="02020603050405020304" pitchFamily="18" charset="0"/>
                      </a:endParaRPr>
                    </a:p>
                  </a:txBody>
                  <a:tcPr marL="44450" marR="44450" marT="0" marB="0" anchor="ctr"/>
                </a:tc>
                <a:tc gridSpan="2">
                  <a:txBody>
                    <a:bodyPr/>
                    <a:lstStyle/>
                    <a:p>
                      <a:pPr algn="ctr">
                        <a:spcAft>
                          <a:spcPts val="0"/>
                        </a:spcAft>
                      </a:pPr>
                      <a:r>
                        <a:rPr lang="es-EC" sz="1200" dirty="0">
                          <a:effectLst/>
                        </a:rPr>
                        <a:t>Acelerómetro Promedio</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hMerge="1">
                  <a:txBody>
                    <a:bodyPr/>
                    <a:lstStyle/>
                    <a:p>
                      <a:endParaRPr lang="es-EC"/>
                    </a:p>
                  </a:txBody>
                  <a:tcPr/>
                </a:tc>
                <a:tc gridSpan="4">
                  <a:txBody>
                    <a:bodyPr/>
                    <a:lstStyle/>
                    <a:p>
                      <a:pPr algn="ctr">
                        <a:spcAft>
                          <a:spcPts val="0"/>
                        </a:spcAft>
                      </a:pPr>
                      <a:r>
                        <a:rPr lang="es-EC" sz="1200">
                          <a:effectLst/>
                        </a:rPr>
                        <a:t>Giroscopio Promedio</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algn="ctr">
                        <a:spcAft>
                          <a:spcPts val="0"/>
                        </a:spcAft>
                      </a:pPr>
                      <a:r>
                        <a:rPr lang="es-EC" sz="1200">
                          <a:effectLst/>
                        </a:rPr>
                        <a:t>Tiempo Aprox.</a:t>
                      </a:r>
                      <a:endParaRPr lang="es-EC" sz="1400">
                        <a:effectLst/>
                        <a:latin typeface="Times New Roman" panose="02020603050405020304" pitchFamily="18" charset="0"/>
                        <a:ea typeface="Times New Roman" panose="02020603050405020304" pitchFamily="18" charset="0"/>
                      </a:endParaRPr>
                    </a:p>
                  </a:txBody>
                  <a:tcPr marL="44450" marR="44450" marT="0" marB="0" anchor="ctr"/>
                </a:tc>
                <a:tc rowSpan="2">
                  <a:txBody>
                    <a:bodyPr/>
                    <a:lstStyle/>
                    <a:p>
                      <a:pPr algn="ctr">
                        <a:spcAft>
                          <a:spcPts val="0"/>
                        </a:spcAft>
                      </a:pPr>
                      <a:r>
                        <a:rPr lang="es-EC" sz="1200">
                          <a:effectLst/>
                        </a:rPr>
                        <a:t>Accidente</a:t>
                      </a:r>
                      <a:endParaRPr lang="es-EC" sz="1400">
                        <a:effectLst/>
                        <a:latin typeface="Times New Roman" panose="02020603050405020304" pitchFamily="18" charset="0"/>
                        <a:ea typeface="Times New Roman" panose="02020603050405020304" pitchFamily="18" charset="0"/>
                      </a:endParaRPr>
                    </a:p>
                  </a:txBody>
                  <a:tcPr marL="44450" marR="44450" marT="0" marB="0" anchor="ctr"/>
                </a:tc>
                <a:tc rowSpan="2">
                  <a:txBody>
                    <a:bodyPr/>
                    <a:lstStyle/>
                    <a:p>
                      <a:pPr algn="ctr">
                        <a:spcAft>
                          <a:spcPts val="0"/>
                        </a:spcAft>
                      </a:pPr>
                      <a:r>
                        <a:rPr lang="es-EC" sz="1200" dirty="0">
                          <a:effectLst/>
                        </a:rPr>
                        <a:t>Sensor </a:t>
                      </a:r>
                      <a:r>
                        <a:rPr lang="es-EC" sz="1200" dirty="0" smtClean="0">
                          <a:effectLst/>
                        </a:rPr>
                        <a:t>Fuerza</a:t>
                      </a:r>
                      <a:endParaRPr lang="es-EC" sz="1400" dirty="0">
                        <a:effectLst/>
                        <a:latin typeface="Times New Roman" panose="02020603050405020304" pitchFamily="18" charset="0"/>
                        <a:ea typeface="Times New Roman" panose="02020603050405020304" pitchFamily="18" charset="0"/>
                      </a:endParaRPr>
                    </a:p>
                  </a:txBody>
                  <a:tcPr marL="44450" marR="44450" marT="0" marB="0" anchor="ctr"/>
                </a:tc>
              </a:tr>
              <a:tr h="260985">
                <a:tc vMerge="1">
                  <a:txBody>
                    <a:bodyPr/>
                    <a:lstStyle/>
                    <a:p>
                      <a:endParaRPr lang="es-EC"/>
                    </a:p>
                  </a:txBody>
                  <a:tcPr/>
                </a:tc>
                <a:tc>
                  <a:txBody>
                    <a:bodyPr/>
                    <a:lstStyle/>
                    <a:p>
                      <a:pPr algn="ctr">
                        <a:spcAft>
                          <a:spcPts val="0"/>
                        </a:spcAft>
                      </a:pPr>
                      <a:r>
                        <a:rPr lang="es-EC" sz="1200">
                          <a:effectLst/>
                        </a:rPr>
                        <a:t>Xo</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C" sz="1200">
                          <a:effectLst/>
                        </a:rPr>
                        <a:t>Xf</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C" sz="1200">
                          <a:effectLst/>
                        </a:rPr>
                        <a:t>Xo</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C" sz="1200">
                          <a:effectLst/>
                        </a:rPr>
                        <a:t>Zo</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C" sz="1200">
                          <a:effectLst/>
                        </a:rPr>
                        <a:t>Xf</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C" sz="1200">
                          <a:effectLst/>
                        </a:rPr>
                        <a:t>Zf</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r>
              <a:tr h="248920">
                <a:tc>
                  <a:txBody>
                    <a:bodyPr/>
                    <a:lstStyle/>
                    <a:p>
                      <a:pPr algn="ctr">
                        <a:spcAft>
                          <a:spcPts val="0"/>
                        </a:spcAft>
                      </a:pPr>
                      <a:r>
                        <a:rPr lang="es-EC" sz="1200">
                          <a:effectLst/>
                        </a:rPr>
                        <a:t>3,5</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0"/>
                        </a:spcAft>
                      </a:pPr>
                      <a:r>
                        <a:rPr lang="es-EC" sz="1200">
                          <a:effectLst/>
                        </a:rPr>
                        <a:t>11,5</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0"/>
                        </a:spcAft>
                      </a:pPr>
                      <a:r>
                        <a:rPr lang="es-EC" sz="1200">
                          <a:effectLst/>
                        </a:rPr>
                        <a:t>-13,5</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0"/>
                        </a:spcAft>
                      </a:pPr>
                      <a:r>
                        <a:rPr lang="es-EC" sz="1200">
                          <a:effectLst/>
                        </a:rPr>
                        <a:t>-75,4</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0"/>
                        </a:spcAft>
                      </a:pPr>
                      <a:r>
                        <a:rPr lang="es-EC" sz="1200">
                          <a:effectLst/>
                        </a:rPr>
                        <a:t>-10,51</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0"/>
                        </a:spcAft>
                      </a:pPr>
                      <a:r>
                        <a:rPr lang="es-EC" sz="1200">
                          <a:effectLst/>
                        </a:rPr>
                        <a:t>-120,5</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0"/>
                        </a:spcAft>
                      </a:pPr>
                      <a:r>
                        <a:rPr lang="es-EC" sz="1200">
                          <a:effectLst/>
                        </a:rPr>
                        <a:t>-150,25</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spcAft>
                          <a:spcPts val="0"/>
                        </a:spcAft>
                      </a:pPr>
                      <a:r>
                        <a:rPr lang="es-EC" sz="1200">
                          <a:effectLst/>
                        </a:rPr>
                        <a:t>2.8</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C" sz="1200">
                          <a:effectLst/>
                        </a:rPr>
                        <a:t>Si</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C" sz="1200" dirty="0">
                          <a:effectLst/>
                        </a:rPr>
                        <a:t>51</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
        <p:nvSpPr>
          <p:cNvPr id="10" name="Flecha abajo 9"/>
          <p:cNvSpPr/>
          <p:nvPr/>
        </p:nvSpPr>
        <p:spPr>
          <a:xfrm>
            <a:off x="1835696" y="1708640"/>
            <a:ext cx="504056" cy="5180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1</a:t>
            </a:r>
            <a:endParaRPr lang="es-EC" dirty="0"/>
          </a:p>
        </p:txBody>
      </p:sp>
      <p:sp>
        <p:nvSpPr>
          <p:cNvPr id="15" name="Flecha abajo 14"/>
          <p:cNvSpPr/>
          <p:nvPr/>
        </p:nvSpPr>
        <p:spPr>
          <a:xfrm>
            <a:off x="1799692" y="3860850"/>
            <a:ext cx="504056" cy="5180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2</a:t>
            </a:r>
          </a:p>
        </p:txBody>
      </p:sp>
      <mc:AlternateContent xmlns:mc="http://schemas.openxmlformats.org/markup-compatibility/2006" xmlns:a14="http://schemas.microsoft.com/office/drawing/2010/main">
        <mc:Choice Requires="a14">
          <p:sp>
            <p:nvSpPr>
              <p:cNvPr id="12" name="Rectángulo 11"/>
              <p:cNvSpPr/>
              <p:nvPr/>
            </p:nvSpPr>
            <p:spPr>
              <a:xfrm>
                <a:off x="1835696" y="3215876"/>
                <a:ext cx="652492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s-EC" i="1" smtClean="0">
                              <a:latin typeface="Cambria Math" panose="02040503050406030204" pitchFamily="18" charset="0"/>
                            </a:rPr>
                          </m:ctrlPr>
                        </m:dPr>
                        <m:e>
                          <m:r>
                            <a:rPr lang="es-EC" b="0" i="1" smtClean="0">
                              <a:latin typeface="Cambria Math" panose="02040503050406030204" pitchFamily="18" charset="0"/>
                            </a:rPr>
                            <m:t>𝐺</m:t>
                          </m:r>
                          <m:r>
                            <a:rPr lang="es-EC" i="1">
                              <a:latin typeface="Cambria Math" panose="02040503050406030204" pitchFamily="18" charset="0"/>
                            </a:rPr>
                            <m:t>𝑖𝑟𝑜𝑠𝑐</m:t>
                          </m:r>
                          <m:r>
                            <a:rPr lang="es-EC" i="0">
                              <a:latin typeface="Cambria Math" panose="02040503050406030204" pitchFamily="18" charset="0"/>
                            </a:rPr>
                            <m:t>ó</m:t>
                          </m:r>
                          <m:r>
                            <a:rPr lang="es-EC" i="1">
                              <a:latin typeface="Cambria Math" panose="02040503050406030204" pitchFamily="18" charset="0"/>
                            </a:rPr>
                            <m:t>𝑝𝑖𝑜</m:t>
                          </m:r>
                          <m:r>
                            <a:rPr lang="es-EC" i="0">
                              <a:latin typeface="Cambria Math" panose="02040503050406030204" pitchFamily="18" charset="0"/>
                            </a:rPr>
                            <m:t> </m:t>
                          </m:r>
                          <m:r>
                            <a:rPr lang="es-EC" i="1">
                              <a:latin typeface="Cambria Math" panose="02040503050406030204" pitchFamily="18" charset="0"/>
                            </a:rPr>
                            <m:t>𝑒𝑛</m:t>
                          </m:r>
                          <m:r>
                            <a:rPr lang="es-EC" i="0">
                              <a:latin typeface="Cambria Math" panose="02040503050406030204" pitchFamily="18" charset="0"/>
                            </a:rPr>
                            <m:t> </m:t>
                          </m:r>
                          <m:r>
                            <a:rPr lang="es-EC" i="1">
                              <a:latin typeface="Cambria Math" panose="02040503050406030204" pitchFamily="18" charset="0"/>
                            </a:rPr>
                            <m:t>𝑥</m:t>
                          </m:r>
                          <m:r>
                            <a:rPr lang="es-EC" i="0">
                              <a:latin typeface="Cambria Math" panose="02040503050406030204" pitchFamily="18" charset="0"/>
                            </a:rPr>
                            <m:t>=</m:t>
                          </m:r>
                          <m:d>
                            <m:dPr>
                              <m:ctrlPr>
                                <a:rPr lang="es-EC" i="1">
                                  <a:latin typeface="Cambria Math" panose="02040503050406030204" pitchFamily="18" charset="0"/>
                                </a:rPr>
                              </m:ctrlPr>
                            </m:dPr>
                            <m:e>
                              <m:r>
                                <a:rPr lang="es-EC" i="0">
                                  <a:latin typeface="Cambria Math" panose="02040503050406030204" pitchFamily="18" charset="0"/>
                                </a:rPr>
                                <m:t>−∞; −60°</m:t>
                              </m:r>
                            </m:e>
                          </m:d>
                          <m:r>
                            <a:rPr lang="es-EC" i="0">
                              <a:latin typeface="Cambria Math" panose="02040503050406030204" pitchFamily="18" charset="0"/>
                            </a:rPr>
                            <m:t> </m:t>
                          </m:r>
                          <m:r>
                            <a:rPr lang="es-EC" i="1">
                              <a:latin typeface="Cambria Math" panose="02040503050406030204" pitchFamily="18" charset="0"/>
                            </a:rPr>
                            <m:t>𝑈</m:t>
                          </m:r>
                          <m:r>
                            <a:rPr lang="es-EC" i="0">
                              <a:latin typeface="Cambria Math" panose="02040503050406030204" pitchFamily="18" charset="0"/>
                            </a:rPr>
                            <m:t> (60°; ∞+</m:t>
                          </m:r>
                        </m:e>
                      </m:d>
                    </m:oMath>
                  </m:oMathPara>
                </a14:m>
                <a:endParaRPr lang="es-EC" dirty="0"/>
              </a:p>
            </p:txBody>
          </p:sp>
        </mc:Choice>
        <mc:Fallback xmlns="">
          <p:sp>
            <p:nvSpPr>
              <p:cNvPr id="12" name="Rectángulo 11"/>
              <p:cNvSpPr>
                <a:spLocks noRot="1" noChangeAspect="1" noMove="1" noResize="1" noEditPoints="1" noAdjustHandles="1" noChangeArrowheads="1" noChangeShapeType="1" noTextEdit="1"/>
              </p:cNvSpPr>
              <p:nvPr/>
            </p:nvSpPr>
            <p:spPr>
              <a:xfrm>
                <a:off x="1835696" y="3215876"/>
                <a:ext cx="6524924" cy="461665"/>
              </a:xfrm>
              <a:prstGeom prst="rect">
                <a:avLst/>
              </a:prstGeom>
              <a:blipFill rotWithShape="0">
                <a:blip r:embed="rId3"/>
                <a:stretch>
                  <a:fillRect t="-129333" r="-8131" b="-201333"/>
                </a:stretch>
              </a:blipFill>
            </p:spPr>
            <p:txBody>
              <a:bodyPr/>
              <a:lstStyle/>
              <a:p>
                <a:r>
                  <a:rPr lang="es-EC">
                    <a:noFill/>
                  </a:rPr>
                  <a:t> </a:t>
                </a:r>
              </a:p>
            </p:txBody>
          </p:sp>
        </mc:Fallback>
      </mc:AlternateContent>
      <p:graphicFrame>
        <p:nvGraphicFramePr>
          <p:cNvPr id="13" name="Tabla 12"/>
          <p:cNvGraphicFramePr>
            <a:graphicFrameLocks noGrp="1"/>
          </p:cNvGraphicFramePr>
          <p:nvPr>
            <p:extLst>
              <p:ext uri="{D42A27DB-BD31-4B8C-83A1-F6EECF244321}">
                <p14:modId xmlns:p14="http://schemas.microsoft.com/office/powerpoint/2010/main" val="2010590812"/>
              </p:ext>
            </p:extLst>
          </p:nvPr>
        </p:nvGraphicFramePr>
        <p:xfrm>
          <a:off x="1723526" y="4508366"/>
          <a:ext cx="7119245" cy="875665"/>
        </p:xfrm>
        <a:graphic>
          <a:graphicData uri="http://schemas.openxmlformats.org/drawingml/2006/table">
            <a:tbl>
              <a:tblPr firstRow="1" firstCol="1" bandRow="1">
                <a:tableStyleId>{BDBED569-4797-4DF1-A0F4-6AAB3CD982D8}</a:tableStyleId>
              </a:tblPr>
              <a:tblGrid>
                <a:gridCol w="775288"/>
                <a:gridCol w="635935"/>
                <a:gridCol w="545857"/>
                <a:gridCol w="763738"/>
                <a:gridCol w="763738"/>
                <a:gridCol w="764509"/>
                <a:gridCol w="764509"/>
                <a:gridCol w="654413"/>
                <a:gridCol w="877684"/>
                <a:gridCol w="573574"/>
              </a:tblGrid>
              <a:tr h="248920">
                <a:tc rowSpan="2">
                  <a:txBody>
                    <a:bodyPr/>
                    <a:lstStyle/>
                    <a:p>
                      <a:pPr algn="ctr">
                        <a:spcAft>
                          <a:spcPts val="0"/>
                        </a:spcAft>
                      </a:pPr>
                      <a:r>
                        <a:rPr lang="es-EC" sz="1200" dirty="0">
                          <a:effectLst/>
                        </a:rPr>
                        <a:t>Distancia </a:t>
                      </a:r>
                      <a:r>
                        <a:rPr lang="es-EC" sz="1200" dirty="0" err="1">
                          <a:effectLst/>
                        </a:rPr>
                        <a:t>Mts</a:t>
                      </a:r>
                      <a:endParaRPr lang="es-EC" sz="1400" dirty="0">
                        <a:effectLst/>
                        <a:latin typeface="Times New Roman" panose="02020603050405020304" pitchFamily="18" charset="0"/>
                        <a:ea typeface="Times New Roman" panose="02020603050405020304" pitchFamily="18" charset="0"/>
                      </a:endParaRPr>
                    </a:p>
                  </a:txBody>
                  <a:tcPr marL="44450" marR="44450" marT="0" marB="0" anchor="ctr"/>
                </a:tc>
                <a:tc gridSpan="2">
                  <a:txBody>
                    <a:bodyPr/>
                    <a:lstStyle/>
                    <a:p>
                      <a:pPr algn="ctr">
                        <a:spcAft>
                          <a:spcPts val="0"/>
                        </a:spcAft>
                      </a:pPr>
                      <a:r>
                        <a:rPr lang="es-EC" sz="1200" dirty="0">
                          <a:effectLst/>
                        </a:rPr>
                        <a:t>Acelerómetro Promedio</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c hMerge="1">
                  <a:txBody>
                    <a:bodyPr/>
                    <a:lstStyle/>
                    <a:p>
                      <a:endParaRPr lang="es-EC"/>
                    </a:p>
                  </a:txBody>
                  <a:tcPr/>
                </a:tc>
                <a:tc gridSpan="4">
                  <a:txBody>
                    <a:bodyPr/>
                    <a:lstStyle/>
                    <a:p>
                      <a:pPr algn="ctr">
                        <a:spcAft>
                          <a:spcPts val="0"/>
                        </a:spcAft>
                      </a:pPr>
                      <a:r>
                        <a:rPr lang="es-EC" sz="1200">
                          <a:effectLst/>
                        </a:rPr>
                        <a:t>Giroscopio Promedio</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algn="ctr">
                        <a:spcAft>
                          <a:spcPts val="0"/>
                        </a:spcAft>
                      </a:pPr>
                      <a:r>
                        <a:rPr lang="es-EC" sz="1200">
                          <a:effectLst/>
                        </a:rPr>
                        <a:t>Tiempo Aprox.</a:t>
                      </a:r>
                      <a:endParaRPr lang="es-EC" sz="1400">
                        <a:effectLst/>
                        <a:latin typeface="Times New Roman" panose="02020603050405020304" pitchFamily="18" charset="0"/>
                        <a:ea typeface="Times New Roman" panose="02020603050405020304" pitchFamily="18" charset="0"/>
                      </a:endParaRPr>
                    </a:p>
                  </a:txBody>
                  <a:tcPr marL="44450" marR="44450" marT="0" marB="0" anchor="ctr"/>
                </a:tc>
                <a:tc rowSpan="2">
                  <a:txBody>
                    <a:bodyPr/>
                    <a:lstStyle/>
                    <a:p>
                      <a:pPr algn="ctr">
                        <a:spcAft>
                          <a:spcPts val="0"/>
                        </a:spcAft>
                      </a:pPr>
                      <a:r>
                        <a:rPr lang="es-EC" sz="1200">
                          <a:effectLst/>
                        </a:rPr>
                        <a:t>Accidente</a:t>
                      </a:r>
                      <a:endParaRPr lang="es-EC" sz="1400">
                        <a:effectLst/>
                        <a:latin typeface="Times New Roman" panose="02020603050405020304" pitchFamily="18" charset="0"/>
                        <a:ea typeface="Times New Roman" panose="02020603050405020304" pitchFamily="18" charset="0"/>
                      </a:endParaRPr>
                    </a:p>
                  </a:txBody>
                  <a:tcPr marL="44450" marR="44450" marT="0" marB="0" anchor="ctr"/>
                </a:tc>
                <a:tc rowSpan="2">
                  <a:txBody>
                    <a:bodyPr/>
                    <a:lstStyle/>
                    <a:p>
                      <a:pPr algn="ctr">
                        <a:spcAft>
                          <a:spcPts val="0"/>
                        </a:spcAft>
                      </a:pPr>
                      <a:r>
                        <a:rPr lang="es-EC" sz="1200" dirty="0">
                          <a:effectLst/>
                        </a:rPr>
                        <a:t>Sensor </a:t>
                      </a:r>
                      <a:r>
                        <a:rPr lang="es-EC" sz="1200" dirty="0" err="1" smtClean="0">
                          <a:effectLst/>
                        </a:rPr>
                        <a:t>Fuerz</a:t>
                      </a:r>
                      <a:endParaRPr lang="es-EC" sz="1400" dirty="0">
                        <a:effectLst/>
                        <a:latin typeface="Times New Roman" panose="02020603050405020304" pitchFamily="18" charset="0"/>
                        <a:ea typeface="Times New Roman" panose="02020603050405020304" pitchFamily="18" charset="0"/>
                      </a:endParaRPr>
                    </a:p>
                  </a:txBody>
                  <a:tcPr marL="44450" marR="44450" marT="0" marB="0" anchor="ctr"/>
                </a:tc>
              </a:tr>
              <a:tr h="260985">
                <a:tc vMerge="1">
                  <a:txBody>
                    <a:bodyPr/>
                    <a:lstStyle/>
                    <a:p>
                      <a:endParaRPr lang="es-EC"/>
                    </a:p>
                  </a:txBody>
                  <a:tcPr/>
                </a:tc>
                <a:tc>
                  <a:txBody>
                    <a:bodyPr/>
                    <a:lstStyle/>
                    <a:p>
                      <a:pPr algn="ctr">
                        <a:spcAft>
                          <a:spcPts val="0"/>
                        </a:spcAft>
                      </a:pPr>
                      <a:r>
                        <a:rPr lang="es-EC" sz="1200">
                          <a:effectLst/>
                        </a:rPr>
                        <a:t>Xo</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C" sz="1200">
                          <a:effectLst/>
                        </a:rPr>
                        <a:t>Xf</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C" sz="1200">
                          <a:effectLst/>
                        </a:rPr>
                        <a:t>Xo</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C" sz="1200">
                          <a:effectLst/>
                        </a:rPr>
                        <a:t>Zo</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C" sz="1200">
                          <a:effectLst/>
                        </a:rPr>
                        <a:t>Xf</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C" sz="1200">
                          <a:effectLst/>
                        </a:rPr>
                        <a:t>Zf</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vMerge="1">
                  <a:txBody>
                    <a:bodyPr/>
                    <a:lstStyle/>
                    <a:p>
                      <a:endParaRPr lang="es-EC"/>
                    </a:p>
                  </a:txBody>
                  <a:tcPr/>
                </a:tc>
                <a:tc vMerge="1">
                  <a:txBody>
                    <a:bodyPr/>
                    <a:lstStyle/>
                    <a:p>
                      <a:endParaRPr lang="es-EC"/>
                    </a:p>
                  </a:txBody>
                  <a:tcPr/>
                </a:tc>
                <a:tc vMerge="1">
                  <a:txBody>
                    <a:bodyPr/>
                    <a:lstStyle/>
                    <a:p>
                      <a:endParaRPr lang="es-EC"/>
                    </a:p>
                  </a:txBody>
                  <a:tcPr/>
                </a:tc>
              </a:tr>
              <a:tr h="248920">
                <a:tc>
                  <a:txBody>
                    <a:bodyPr/>
                    <a:lstStyle/>
                    <a:p>
                      <a:pPr algn="ctr">
                        <a:spcAft>
                          <a:spcPts val="0"/>
                        </a:spcAft>
                      </a:pPr>
                      <a:r>
                        <a:rPr lang="es-EC" sz="1200">
                          <a:effectLst/>
                        </a:rPr>
                        <a:t>3,5</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0"/>
                        </a:spcAft>
                      </a:pPr>
                      <a:r>
                        <a:rPr lang="es-EC" sz="1200">
                          <a:effectLst/>
                        </a:rPr>
                        <a:t>-11,5</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0"/>
                        </a:spcAft>
                      </a:pPr>
                      <a:r>
                        <a:rPr lang="es-EC" sz="1200">
                          <a:effectLst/>
                        </a:rPr>
                        <a:t>-13,5</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0"/>
                        </a:spcAft>
                      </a:pPr>
                      <a:r>
                        <a:rPr lang="es-EC" sz="1200">
                          <a:effectLst/>
                        </a:rPr>
                        <a:t>-5,4</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0"/>
                        </a:spcAft>
                      </a:pPr>
                      <a:r>
                        <a:rPr lang="es-EC" sz="1200">
                          <a:effectLst/>
                        </a:rPr>
                        <a:t>-10,51</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0"/>
                        </a:spcAft>
                      </a:pPr>
                      <a:r>
                        <a:rPr lang="es-EC" sz="1200">
                          <a:effectLst/>
                        </a:rPr>
                        <a:t>-120,5</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0"/>
                        </a:spcAft>
                      </a:pPr>
                      <a:r>
                        <a:rPr lang="es-EC" sz="1200">
                          <a:effectLst/>
                        </a:rPr>
                        <a:t>-150,25</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C" sz="1200">
                          <a:effectLst/>
                        </a:rPr>
                        <a:t>3</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C" sz="1200">
                          <a:effectLst/>
                        </a:rPr>
                        <a:t>Si</a:t>
                      </a:r>
                      <a:endParaRPr lang="es-EC" sz="1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C" sz="1200" dirty="0">
                          <a:effectLst/>
                        </a:rPr>
                        <a:t>53</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mc:AlternateContent xmlns:mc="http://schemas.openxmlformats.org/markup-compatibility/2006" xmlns:a14="http://schemas.microsoft.com/office/drawing/2010/main">
        <mc:Choice Requires="a14">
          <p:sp>
            <p:nvSpPr>
              <p:cNvPr id="14" name="Rectángulo 13"/>
              <p:cNvSpPr/>
              <p:nvPr/>
            </p:nvSpPr>
            <p:spPr>
              <a:xfrm>
                <a:off x="1676939" y="5385010"/>
                <a:ext cx="679823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s-EC" i="1" smtClean="0">
                              <a:latin typeface="Cambria Math" panose="02040503050406030204" pitchFamily="18" charset="0"/>
                            </a:rPr>
                          </m:ctrlPr>
                        </m:dPr>
                        <m:e>
                          <m:r>
                            <a:rPr lang="es-EC" b="0" i="1" smtClean="0">
                              <a:latin typeface="Cambria Math" panose="02040503050406030204" pitchFamily="18" charset="0"/>
                            </a:rPr>
                            <m:t>𝐺</m:t>
                          </m:r>
                          <m:r>
                            <a:rPr lang="es-EC" i="1">
                              <a:latin typeface="Cambria Math" panose="02040503050406030204" pitchFamily="18" charset="0"/>
                            </a:rPr>
                            <m:t>𝑖𝑟𝑜𝑠𝑐</m:t>
                          </m:r>
                          <m:r>
                            <a:rPr lang="es-EC" i="0">
                              <a:latin typeface="Cambria Math" panose="02040503050406030204" pitchFamily="18" charset="0"/>
                            </a:rPr>
                            <m:t>ó</m:t>
                          </m:r>
                          <m:r>
                            <a:rPr lang="es-EC" i="1">
                              <a:latin typeface="Cambria Math" panose="02040503050406030204" pitchFamily="18" charset="0"/>
                            </a:rPr>
                            <m:t>𝑝𝑖𝑜</m:t>
                          </m:r>
                          <m:r>
                            <a:rPr lang="es-EC" i="0">
                              <a:latin typeface="Cambria Math" panose="02040503050406030204" pitchFamily="18" charset="0"/>
                            </a:rPr>
                            <m:t> </m:t>
                          </m:r>
                          <m:r>
                            <a:rPr lang="es-EC" i="1">
                              <a:latin typeface="Cambria Math" panose="02040503050406030204" pitchFamily="18" charset="0"/>
                            </a:rPr>
                            <m:t>𝑒𝑛</m:t>
                          </m:r>
                          <m:r>
                            <a:rPr lang="es-EC" i="0">
                              <a:latin typeface="Cambria Math" panose="02040503050406030204" pitchFamily="18" charset="0"/>
                            </a:rPr>
                            <m:t> </m:t>
                          </m:r>
                          <m:r>
                            <a:rPr lang="es-EC" i="1">
                              <a:latin typeface="Cambria Math" panose="02040503050406030204" pitchFamily="18" charset="0"/>
                            </a:rPr>
                            <m:t>𝑧</m:t>
                          </m:r>
                          <m:r>
                            <a:rPr lang="es-EC" i="0">
                              <a:latin typeface="Cambria Math" panose="02040503050406030204" pitchFamily="18" charset="0"/>
                            </a:rPr>
                            <m:t>=</m:t>
                          </m:r>
                          <m:d>
                            <m:dPr>
                              <m:ctrlPr>
                                <a:rPr lang="es-EC" i="1">
                                  <a:latin typeface="Cambria Math" panose="02040503050406030204" pitchFamily="18" charset="0"/>
                                </a:rPr>
                              </m:ctrlPr>
                            </m:dPr>
                            <m:e>
                              <m:r>
                                <a:rPr lang="es-EC" i="0">
                                  <a:latin typeface="Cambria Math" panose="02040503050406030204" pitchFamily="18" charset="0"/>
                                </a:rPr>
                                <m:t>−∞; −100°</m:t>
                              </m:r>
                            </m:e>
                          </m:d>
                          <m:r>
                            <a:rPr lang="es-EC" i="0">
                              <a:latin typeface="Cambria Math" panose="02040503050406030204" pitchFamily="18" charset="0"/>
                            </a:rPr>
                            <m:t> </m:t>
                          </m:r>
                          <m:r>
                            <a:rPr lang="es-EC" i="1">
                              <a:latin typeface="Cambria Math" panose="02040503050406030204" pitchFamily="18" charset="0"/>
                            </a:rPr>
                            <m:t>𝑈</m:t>
                          </m:r>
                          <m:r>
                            <a:rPr lang="es-EC" i="0">
                              <a:latin typeface="Cambria Math" panose="02040503050406030204" pitchFamily="18" charset="0"/>
                            </a:rPr>
                            <m:t> (100°; ∞+</m:t>
                          </m:r>
                        </m:e>
                      </m:d>
                    </m:oMath>
                  </m:oMathPara>
                </a14:m>
                <a:endParaRPr lang="es-EC" dirty="0"/>
              </a:p>
            </p:txBody>
          </p:sp>
        </mc:Choice>
        <mc:Fallback xmlns="">
          <p:sp>
            <p:nvSpPr>
              <p:cNvPr id="14" name="Rectángulo 13"/>
              <p:cNvSpPr>
                <a:spLocks noRot="1" noChangeAspect="1" noMove="1" noResize="1" noEditPoints="1" noAdjustHandles="1" noChangeArrowheads="1" noChangeShapeType="1" noTextEdit="1"/>
              </p:cNvSpPr>
              <p:nvPr/>
            </p:nvSpPr>
            <p:spPr>
              <a:xfrm>
                <a:off x="1676939" y="5385010"/>
                <a:ext cx="6798234" cy="461665"/>
              </a:xfrm>
              <a:prstGeom prst="rect">
                <a:avLst/>
              </a:prstGeom>
              <a:blipFill rotWithShape="0">
                <a:blip r:embed="rId4"/>
                <a:stretch>
                  <a:fillRect t="-127632" r="-8161" b="-19736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9" name="Rectángulo 18"/>
              <p:cNvSpPr/>
              <p:nvPr/>
            </p:nvSpPr>
            <p:spPr>
              <a:xfrm>
                <a:off x="676010" y="5820989"/>
                <a:ext cx="7799163"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𝐴𝑐𝑒𝑙𝑒𝑟</m:t>
                      </m:r>
                      <m:r>
                        <a:rPr lang="es-EC" i="0">
                          <a:latin typeface="Cambria Math" panose="02040503050406030204" pitchFamily="18" charset="0"/>
                        </a:rPr>
                        <m:t>ó</m:t>
                      </m:r>
                      <m:r>
                        <a:rPr lang="es-EC" i="1">
                          <a:latin typeface="Cambria Math" panose="02040503050406030204" pitchFamily="18" charset="0"/>
                        </a:rPr>
                        <m:t>𝑚𝑒𝑡𝑟𝑜</m:t>
                      </m:r>
                      <m:r>
                        <a:rPr lang="es-EC" i="0">
                          <a:latin typeface="Cambria Math" panose="02040503050406030204" pitchFamily="18" charset="0"/>
                        </a:rPr>
                        <m:t> </m:t>
                      </m:r>
                      <m:r>
                        <a:rPr lang="es-EC" i="1">
                          <a:latin typeface="Cambria Math" panose="02040503050406030204" pitchFamily="18" charset="0"/>
                        </a:rPr>
                        <m:t>𝑒𝑛</m:t>
                      </m:r>
                      <m:r>
                        <a:rPr lang="es-EC" i="0">
                          <a:latin typeface="Cambria Math" panose="02040503050406030204" pitchFamily="18" charset="0"/>
                        </a:rPr>
                        <m:t> </m:t>
                      </m:r>
                      <m:r>
                        <a:rPr lang="es-EC" i="1">
                          <a:latin typeface="Cambria Math" panose="02040503050406030204" pitchFamily="18" charset="0"/>
                        </a:rPr>
                        <m:t>𝑥</m:t>
                      </m:r>
                      <m:r>
                        <a:rPr lang="es-EC" i="0">
                          <a:latin typeface="Cambria Math" panose="02040503050406030204" pitchFamily="18" charset="0"/>
                        </a:rPr>
                        <m:t>=</m:t>
                      </m:r>
                      <m:d>
                        <m:dPr>
                          <m:ctrlPr>
                            <a:rPr lang="es-EC" i="1">
                              <a:latin typeface="Cambria Math" panose="02040503050406030204" pitchFamily="18" charset="0"/>
                            </a:rPr>
                          </m:ctrlPr>
                        </m:dPr>
                        <m:e>
                          <m:r>
                            <a:rPr lang="es-EC" i="0">
                              <a:latin typeface="Cambria Math" panose="02040503050406030204" pitchFamily="18" charset="0"/>
                            </a:rPr>
                            <m:t>−∞; −1.5 </m:t>
                          </m:r>
                          <m:f>
                            <m:fPr>
                              <m:type m:val="lin"/>
                              <m:ctrlPr>
                                <a:rPr lang="es-EC" i="1">
                                  <a:latin typeface="Cambria Math" panose="02040503050406030204" pitchFamily="18" charset="0"/>
                                </a:rPr>
                              </m:ctrlPr>
                            </m:fPr>
                            <m:num>
                              <m:r>
                                <a:rPr lang="es-EC" i="1">
                                  <a:latin typeface="Cambria Math" panose="02040503050406030204" pitchFamily="18" charset="0"/>
                                </a:rPr>
                                <m:t>𝑚</m:t>
                              </m:r>
                            </m:num>
                            <m:den>
                              <m:sSup>
                                <m:sSupPr>
                                  <m:ctrlPr>
                                    <a:rPr lang="es-EC" i="1">
                                      <a:latin typeface="Cambria Math" panose="02040503050406030204" pitchFamily="18" charset="0"/>
                                    </a:rPr>
                                  </m:ctrlPr>
                                </m:sSupPr>
                                <m:e>
                                  <m:r>
                                    <a:rPr lang="es-EC" i="1">
                                      <a:latin typeface="Cambria Math" panose="02040503050406030204" pitchFamily="18" charset="0"/>
                                    </a:rPr>
                                    <m:t>𝑠</m:t>
                                  </m:r>
                                </m:e>
                                <m:sup>
                                  <m:r>
                                    <a:rPr lang="es-EC" i="0">
                                      <a:latin typeface="Cambria Math" panose="02040503050406030204" pitchFamily="18" charset="0"/>
                                    </a:rPr>
                                    <m:t>2</m:t>
                                  </m:r>
                                </m:sup>
                              </m:sSup>
                            </m:den>
                          </m:f>
                        </m:e>
                      </m:d>
                    </m:oMath>
                  </m:oMathPara>
                </a14:m>
                <a:endParaRPr lang="es-EC" dirty="0"/>
              </a:p>
            </p:txBody>
          </p:sp>
        </mc:Choice>
        <mc:Fallback xmlns="">
          <p:sp>
            <p:nvSpPr>
              <p:cNvPr id="19" name="Rectángulo 18"/>
              <p:cNvSpPr>
                <a:spLocks noRot="1" noChangeAspect="1" noMove="1" noResize="1" noEditPoints="1" noAdjustHandles="1" noChangeArrowheads="1" noChangeShapeType="1" noTextEdit="1"/>
              </p:cNvSpPr>
              <p:nvPr/>
            </p:nvSpPr>
            <p:spPr>
              <a:xfrm>
                <a:off x="676010" y="5820989"/>
                <a:ext cx="7799163" cy="461665"/>
              </a:xfrm>
              <a:prstGeom prst="rect">
                <a:avLst/>
              </a:prstGeom>
              <a:blipFill rotWithShape="0">
                <a:blip r:embed="rId5"/>
                <a:stretch>
                  <a:fillRect t="-122368" b="-193421"/>
                </a:stretch>
              </a:blipFill>
            </p:spPr>
            <p:txBody>
              <a:bodyPr/>
              <a:lstStyle/>
              <a:p>
                <a:r>
                  <a:rPr lang="es-EC">
                    <a:noFill/>
                  </a:rPr>
                  <a:t> </a:t>
                </a:r>
              </a:p>
            </p:txBody>
          </p:sp>
        </mc:Fallback>
      </mc:AlternateContent>
      <p:sp>
        <p:nvSpPr>
          <p:cNvPr id="20" name="Elipse 19"/>
          <p:cNvSpPr/>
          <p:nvPr/>
        </p:nvSpPr>
        <p:spPr>
          <a:xfrm>
            <a:off x="3707904" y="2564904"/>
            <a:ext cx="3277249" cy="76152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17" name="Elipse 16"/>
          <p:cNvSpPr/>
          <p:nvPr/>
        </p:nvSpPr>
        <p:spPr>
          <a:xfrm>
            <a:off x="2393047" y="4751972"/>
            <a:ext cx="4592106" cy="76152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77888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0" grpId="0" animBg="1"/>
      <p:bldP spid="15" grpId="0" animBg="1"/>
      <p:bldP spid="12" grpId="0"/>
      <p:bldP spid="14" grpId="0"/>
      <p:bldP spid="19" grpId="0"/>
      <p:bldP spid="20"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Evaluación </a:t>
            </a:r>
            <a:r>
              <a:rPr lang="es-EC" dirty="0"/>
              <a:t>del prototipo</a:t>
            </a:r>
          </a:p>
        </p:txBody>
      </p:sp>
      <p:sp>
        <p:nvSpPr>
          <p:cNvPr id="4" name="Subtítulo 3"/>
          <p:cNvSpPr>
            <a:spLocks noGrp="1"/>
          </p:cNvSpPr>
          <p:nvPr>
            <p:ph type="subTitle" idx="13"/>
          </p:nvPr>
        </p:nvSpPr>
        <p:spPr/>
        <p:txBody>
          <a:bodyPr/>
          <a:lstStyle/>
          <a:p>
            <a:r>
              <a:rPr lang="es-EC" dirty="0" smtClean="0"/>
              <a:t>Resultados</a:t>
            </a:r>
            <a:endParaRPr lang="es-EC" dirty="0"/>
          </a:p>
        </p:txBody>
      </p:sp>
      <p:sp>
        <p:nvSpPr>
          <p:cNvPr id="5" name="Marcador de número de diapositiva 4"/>
          <p:cNvSpPr>
            <a:spLocks noGrp="1"/>
          </p:cNvSpPr>
          <p:nvPr>
            <p:ph type="sldNum" sz="quarter" idx="14"/>
          </p:nvPr>
        </p:nvSpPr>
        <p:spPr/>
        <p:txBody>
          <a:bodyPr/>
          <a:lstStyle/>
          <a:p>
            <a:pPr>
              <a:defRPr/>
            </a:pPr>
            <a:fld id="{FB6D9483-23E8-7C44-9801-4D8C43E70828}" type="slidenum">
              <a:rPr lang="es-UY" smtClean="0"/>
              <a:pPr>
                <a:defRPr/>
              </a:pPr>
              <a:t>21</a:t>
            </a:fld>
            <a:endParaRPr lang="es-UY" dirty="0"/>
          </a:p>
        </p:txBody>
      </p:sp>
      <p:cxnSp>
        <p:nvCxnSpPr>
          <p:cNvPr id="6" name="7 Conector recto"/>
          <p:cNvCxnSpPr/>
          <p:nvPr/>
        </p:nvCxnSpPr>
        <p:spPr>
          <a:xfrm>
            <a:off x="69851" y="1628775"/>
            <a:ext cx="0" cy="4464150"/>
          </a:xfrm>
          <a:prstGeom prst="line">
            <a:avLst/>
          </a:prstGeom>
          <a:ln w="12700">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sp>
        <p:nvSpPr>
          <p:cNvPr id="7" name="5 Rectángulo"/>
          <p:cNvSpPr/>
          <p:nvPr/>
        </p:nvSpPr>
        <p:spPr>
          <a:xfrm>
            <a:off x="61785" y="1245210"/>
            <a:ext cx="45719" cy="3335918"/>
          </a:xfrm>
          <a:prstGeom prst="rect">
            <a:avLst/>
          </a:prstGeom>
          <a:solidFill>
            <a:srgbClr val="3366F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UY" sz="1800"/>
          </a:p>
        </p:txBody>
      </p:sp>
      <p:sp>
        <p:nvSpPr>
          <p:cNvPr id="8" name="AutoShape 6"/>
          <p:cNvSpPr>
            <a:spLocks noChangeArrowheads="1"/>
          </p:cNvSpPr>
          <p:nvPr/>
        </p:nvSpPr>
        <p:spPr bwMode="auto">
          <a:xfrm rot="5400000">
            <a:off x="103256" y="4504872"/>
            <a:ext cx="120464" cy="176063"/>
          </a:xfrm>
          <a:prstGeom prst="upArrow">
            <a:avLst>
              <a:gd name="adj1" fmla="val 50000"/>
              <a:gd name="adj2" fmla="val 25003"/>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36000" tIns="36000" rIns="36000" bIns="36000" anchor="ctr"/>
          <a:lstStyle/>
          <a:p>
            <a:pPr>
              <a:defRPr/>
            </a:pPr>
            <a:endParaRPr lang="en-GB" sz="1800">
              <a:cs typeface="+mn-cs"/>
            </a:endParaRPr>
          </a:p>
        </p:txBody>
      </p:sp>
      <p:sp>
        <p:nvSpPr>
          <p:cNvPr id="11" name="Rectángulo 10"/>
          <p:cNvSpPr/>
          <p:nvPr/>
        </p:nvSpPr>
        <p:spPr>
          <a:xfrm>
            <a:off x="2206416" y="1428720"/>
            <a:ext cx="6315344" cy="400110"/>
          </a:xfrm>
          <a:prstGeom prst="rect">
            <a:avLst/>
          </a:prstGeom>
        </p:spPr>
        <p:txBody>
          <a:bodyPr wrap="square">
            <a:spAutoFit/>
          </a:bodyPr>
          <a:lstStyle/>
          <a:p>
            <a:r>
              <a:rPr lang="es-EC" sz="2000" b="1" dirty="0" smtClean="0"/>
              <a:t>Resultados de pruebas para determinar intervalos.</a:t>
            </a:r>
            <a:endParaRPr lang="es-EC" sz="2000" b="1" dirty="0"/>
          </a:p>
        </p:txBody>
      </p:sp>
      <p:sp>
        <p:nvSpPr>
          <p:cNvPr id="10" name="Flecha abajo 9"/>
          <p:cNvSpPr/>
          <p:nvPr/>
        </p:nvSpPr>
        <p:spPr>
          <a:xfrm>
            <a:off x="4618299" y="2158206"/>
            <a:ext cx="504056" cy="5180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3</a:t>
            </a:r>
            <a:endParaRPr lang="es-EC" dirty="0"/>
          </a:p>
        </p:txBody>
      </p:sp>
      <mc:AlternateContent xmlns:mc="http://schemas.openxmlformats.org/markup-compatibility/2006" xmlns:a14="http://schemas.microsoft.com/office/drawing/2010/main">
        <mc:Choice Requires="a14">
          <p:sp>
            <p:nvSpPr>
              <p:cNvPr id="3" name="Rectángulo 2"/>
              <p:cNvSpPr/>
              <p:nvPr/>
            </p:nvSpPr>
            <p:spPr>
              <a:xfrm>
                <a:off x="2206416" y="3777994"/>
                <a:ext cx="5958408" cy="1519840"/>
              </a:xfrm>
              <a:prstGeom prst="rect">
                <a:avLst/>
              </a:prstGeom>
            </p:spPr>
            <p:txBody>
              <a:bodyPr wrap="square">
                <a:spAutoFit/>
              </a:bodyPr>
              <a:lstStyle/>
              <a:p>
                <a:pPr marL="270510" algn="just">
                  <a:lnSpc>
                    <a:spcPct val="108000"/>
                  </a:lnSpc>
                  <a:spcBef>
                    <a:spcPts val="600"/>
                  </a:spcBef>
                  <a:spcAft>
                    <a:spcPts val="600"/>
                  </a:spcAft>
                  <a:tabLst>
                    <a:tab pos="1971675" algn="l"/>
                  </a:tabLs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Times New Roman" panose="02020603050405020304" pitchFamily="18" charset="0"/>
                        </a:rPr>
                        <m:t>𝐴𝑐𝑒𝑙𝑒𝑟</m:t>
                      </m:r>
                      <m:r>
                        <a:rPr lang="es-EC" i="1">
                          <a:latin typeface="Cambria Math" panose="02040503050406030204" pitchFamily="18" charset="0"/>
                          <a:ea typeface="Times New Roman" panose="02020603050405020304" pitchFamily="18" charset="0"/>
                        </a:rPr>
                        <m:t>ó</m:t>
                      </m:r>
                      <m:r>
                        <a:rPr lang="es-EC" i="1">
                          <a:latin typeface="Cambria Math" panose="02040503050406030204" pitchFamily="18" charset="0"/>
                          <a:ea typeface="Times New Roman" panose="02020603050405020304" pitchFamily="18" charset="0"/>
                        </a:rPr>
                        <m:t>𝑚𝑒𝑡𝑟𝑜</m:t>
                      </m:r>
                      <m:r>
                        <a:rPr lang="es-EC" i="1">
                          <a:latin typeface="Cambria Math" panose="02040503050406030204" pitchFamily="18" charset="0"/>
                          <a:ea typeface="Times New Roman" panose="02020603050405020304" pitchFamily="18" charset="0"/>
                        </a:rPr>
                        <m:t> </m:t>
                      </m:r>
                      <m:r>
                        <a:rPr lang="es-EC" i="1">
                          <a:latin typeface="Cambria Math" panose="02040503050406030204" pitchFamily="18" charset="0"/>
                          <a:ea typeface="Times New Roman" panose="02020603050405020304" pitchFamily="18" charset="0"/>
                        </a:rPr>
                        <m:t>𝑒𝑛</m:t>
                      </m:r>
                      <m:r>
                        <a:rPr lang="es-EC" i="1">
                          <a:latin typeface="Cambria Math" panose="02040503050406030204" pitchFamily="18" charset="0"/>
                          <a:ea typeface="Times New Roman" panose="02020603050405020304" pitchFamily="18" charset="0"/>
                        </a:rPr>
                        <m:t> </m:t>
                      </m:r>
                      <m:r>
                        <a:rPr lang="es-EC" i="1">
                          <a:latin typeface="Cambria Math" panose="02040503050406030204" pitchFamily="18" charset="0"/>
                          <a:ea typeface="Times New Roman" panose="02020603050405020304" pitchFamily="18" charset="0"/>
                        </a:rPr>
                        <m:t>𝑥</m:t>
                      </m:r>
                      <m:r>
                        <a:rPr lang="es-EC" i="1">
                          <a:latin typeface="Cambria Math" panose="02040503050406030204" pitchFamily="18" charset="0"/>
                          <a:ea typeface="Times New Roman" panose="02020603050405020304" pitchFamily="18" charset="0"/>
                        </a:rPr>
                        <m:t>=</m:t>
                      </m:r>
                      <m:d>
                        <m:dPr>
                          <m:ctrlPr>
                            <a:rPr lang="es-EC" i="1">
                              <a:effectLst/>
                              <a:latin typeface="Cambria Math" panose="02040503050406030204" pitchFamily="18" charset="0"/>
                              <a:ea typeface="Times New Roman" panose="02020603050405020304" pitchFamily="18" charset="0"/>
                            </a:rPr>
                          </m:ctrlPr>
                        </m:dPr>
                        <m:e>
                          <m:r>
                            <a:rPr lang="es-EC" i="1">
                              <a:effectLst/>
                              <a:latin typeface="Cambria Math" panose="02040503050406030204" pitchFamily="18" charset="0"/>
                              <a:ea typeface="Times New Roman" panose="02020603050405020304" pitchFamily="18" charset="0"/>
                            </a:rPr>
                            <m:t>1; 1.4 </m:t>
                          </m:r>
                          <m:r>
                            <a:rPr lang="es-EC" i="1">
                              <a:effectLst/>
                              <a:latin typeface="Cambria Math" panose="02040503050406030204" pitchFamily="18" charset="0"/>
                              <a:ea typeface="Times New Roman" panose="02020603050405020304" pitchFamily="18" charset="0"/>
                            </a:rPr>
                            <m:t>𝑚</m:t>
                          </m:r>
                          <m:r>
                            <a:rPr lang="es-EC" i="1">
                              <a:effectLst/>
                              <a:latin typeface="Cambria Math" panose="02040503050406030204" pitchFamily="18" charset="0"/>
                              <a:ea typeface="Times New Roman" panose="02020603050405020304" pitchFamily="18" charset="0"/>
                            </a:rPr>
                            <m:t>/</m:t>
                          </m:r>
                          <m:sSup>
                            <m:sSupPr>
                              <m:ctrlPr>
                                <a:rPr lang="es-EC" i="1">
                                  <a:effectLst/>
                                  <a:latin typeface="Cambria Math" panose="02040503050406030204" pitchFamily="18" charset="0"/>
                                  <a:ea typeface="Times New Roman" panose="02020603050405020304" pitchFamily="18" charset="0"/>
                                </a:rPr>
                              </m:ctrlPr>
                            </m:sSupPr>
                            <m:e>
                              <m:r>
                                <a:rPr lang="es-EC" i="1">
                                  <a:effectLst/>
                                  <a:latin typeface="Cambria Math" panose="02040503050406030204" pitchFamily="18" charset="0"/>
                                  <a:ea typeface="Times New Roman" panose="02020603050405020304" pitchFamily="18" charset="0"/>
                                </a:rPr>
                                <m:t>𝑠</m:t>
                              </m:r>
                            </m:e>
                            <m:sup>
                              <m:r>
                                <a:rPr lang="es-EC" i="1">
                                  <a:effectLst/>
                                  <a:latin typeface="Cambria Math" panose="02040503050406030204" pitchFamily="18" charset="0"/>
                                  <a:ea typeface="Times New Roman" panose="02020603050405020304" pitchFamily="18" charset="0"/>
                                </a:rPr>
                                <m:t>2</m:t>
                              </m:r>
                            </m:sup>
                          </m:sSup>
                        </m:e>
                      </m:d>
                    </m:oMath>
                  </m:oMathPara>
                </a14:m>
                <a:endParaRPr lang="es-EC" dirty="0">
                  <a:effectLst/>
                  <a:latin typeface="Times New Roman" panose="02020603050405020304" pitchFamily="18" charset="0"/>
                  <a:ea typeface="Times New Roman" panose="02020603050405020304" pitchFamily="18" charset="0"/>
                </a:endParaRPr>
              </a:p>
              <a:p>
                <a:pPr marL="270510" algn="just">
                  <a:lnSpc>
                    <a:spcPct val="108000"/>
                  </a:lnSpc>
                  <a:spcBef>
                    <a:spcPts val="600"/>
                  </a:spcBef>
                  <a:spcAft>
                    <a:spcPts val="600"/>
                  </a:spcAft>
                  <a:tabLst>
                    <a:tab pos="1971675" algn="l"/>
                  </a:tabLst>
                </a:pPr>
                <a14:m>
                  <m:oMathPara xmlns:m="http://schemas.openxmlformats.org/officeDocument/2006/math">
                    <m:oMathParaPr>
                      <m:jc m:val="centerGroup"/>
                    </m:oMathParaPr>
                    <m:oMath xmlns:m="http://schemas.openxmlformats.org/officeDocument/2006/math">
                      <m:r>
                        <a:rPr lang="es-EC" i="1">
                          <a:effectLst/>
                          <a:latin typeface="Cambria Math" panose="02040503050406030204" pitchFamily="18" charset="0"/>
                          <a:ea typeface="Times New Roman" panose="02020603050405020304" pitchFamily="18" charset="0"/>
                        </a:rPr>
                        <m:t>𝑔𝑖𝑟𝑜𝑠𝑐</m:t>
                      </m:r>
                      <m:r>
                        <a:rPr lang="es-EC" i="1">
                          <a:effectLst/>
                          <a:latin typeface="Cambria Math" panose="02040503050406030204" pitchFamily="18" charset="0"/>
                          <a:ea typeface="Times New Roman" panose="02020603050405020304" pitchFamily="18" charset="0"/>
                        </a:rPr>
                        <m:t>ó</m:t>
                      </m:r>
                      <m:r>
                        <a:rPr lang="es-EC" i="1">
                          <a:effectLst/>
                          <a:latin typeface="Cambria Math" panose="02040503050406030204" pitchFamily="18" charset="0"/>
                          <a:ea typeface="Times New Roman" panose="02020603050405020304" pitchFamily="18" charset="0"/>
                        </a:rPr>
                        <m:t>𝑝𝑖𝑜</m:t>
                      </m:r>
                      <m:r>
                        <a:rPr lang="es-EC" i="1">
                          <a:effectLst/>
                          <a:latin typeface="Cambria Math" panose="02040503050406030204" pitchFamily="18" charset="0"/>
                          <a:ea typeface="Times New Roman" panose="02020603050405020304" pitchFamily="18" charset="0"/>
                        </a:rPr>
                        <m:t> </m:t>
                      </m:r>
                      <m:r>
                        <a:rPr lang="es-EC" i="1">
                          <a:effectLst/>
                          <a:latin typeface="Cambria Math" panose="02040503050406030204" pitchFamily="18" charset="0"/>
                          <a:ea typeface="Times New Roman" panose="02020603050405020304" pitchFamily="18" charset="0"/>
                        </a:rPr>
                        <m:t>𝑒𝑛</m:t>
                      </m:r>
                      <m:r>
                        <a:rPr lang="es-EC" i="1">
                          <a:effectLst/>
                          <a:latin typeface="Cambria Math" panose="02040503050406030204" pitchFamily="18" charset="0"/>
                          <a:ea typeface="Times New Roman" panose="02020603050405020304" pitchFamily="18" charset="0"/>
                        </a:rPr>
                        <m:t> </m:t>
                      </m:r>
                      <m:r>
                        <a:rPr lang="es-EC" i="1">
                          <a:effectLst/>
                          <a:latin typeface="Cambria Math" panose="02040503050406030204" pitchFamily="18" charset="0"/>
                          <a:ea typeface="Times New Roman" panose="02020603050405020304" pitchFamily="18" charset="0"/>
                        </a:rPr>
                        <m:t>𝑥</m:t>
                      </m:r>
                      <m:r>
                        <a:rPr lang="es-EC" i="1">
                          <a:effectLst/>
                          <a:latin typeface="Cambria Math" panose="02040503050406030204" pitchFamily="18" charset="0"/>
                          <a:ea typeface="Times New Roman" panose="02020603050405020304" pitchFamily="18" charset="0"/>
                        </a:rPr>
                        <m:t>=</m:t>
                      </m:r>
                      <m:d>
                        <m:dPr>
                          <m:ctrlPr>
                            <a:rPr lang="es-EC" i="1">
                              <a:effectLst/>
                              <a:latin typeface="Cambria Math" panose="02040503050406030204" pitchFamily="18" charset="0"/>
                              <a:ea typeface="Times New Roman" panose="02020603050405020304" pitchFamily="18" charset="0"/>
                            </a:rPr>
                          </m:ctrlPr>
                        </m:dPr>
                        <m:e>
                          <m:r>
                            <a:rPr lang="es-EC" i="1">
                              <a:effectLst/>
                              <a:latin typeface="Cambria Math" panose="02040503050406030204" pitchFamily="18" charset="0"/>
                              <a:ea typeface="Times New Roman" panose="02020603050405020304" pitchFamily="18" charset="0"/>
                            </a:rPr>
                            <m:t>−4.8°; −4.3°</m:t>
                          </m:r>
                        </m:e>
                      </m:d>
                    </m:oMath>
                  </m:oMathPara>
                </a14:m>
                <a:endParaRPr lang="es-EC" dirty="0">
                  <a:effectLst/>
                  <a:latin typeface="Times New Roman" panose="02020603050405020304" pitchFamily="18" charset="0"/>
                  <a:ea typeface="Times New Roman" panose="02020603050405020304" pitchFamily="18" charset="0"/>
                </a:endParaRPr>
              </a:p>
              <a:p>
                <a:pPr marL="270510" algn="just">
                  <a:lnSpc>
                    <a:spcPct val="108000"/>
                  </a:lnSpc>
                  <a:spcBef>
                    <a:spcPts val="600"/>
                  </a:spcBef>
                  <a:spcAft>
                    <a:spcPts val="600"/>
                  </a:spcAft>
                  <a:tabLst>
                    <a:tab pos="1971675" algn="l"/>
                  </a:tabLst>
                </a:pPr>
                <a14:m>
                  <m:oMathPara xmlns:m="http://schemas.openxmlformats.org/officeDocument/2006/math">
                    <m:oMathParaPr>
                      <m:jc m:val="centerGroup"/>
                    </m:oMathParaPr>
                    <m:oMath xmlns:m="http://schemas.openxmlformats.org/officeDocument/2006/math">
                      <m:r>
                        <a:rPr lang="es-EC" i="1">
                          <a:effectLst/>
                          <a:latin typeface="Cambria Math" panose="02040503050406030204" pitchFamily="18" charset="0"/>
                          <a:ea typeface="Times New Roman" panose="02020603050405020304" pitchFamily="18" charset="0"/>
                        </a:rPr>
                        <m:t>𝑔𝑖𝑟𝑜𝑠𝑐</m:t>
                      </m:r>
                      <m:r>
                        <a:rPr lang="es-EC" i="1">
                          <a:effectLst/>
                          <a:latin typeface="Cambria Math" panose="02040503050406030204" pitchFamily="18" charset="0"/>
                          <a:ea typeface="Times New Roman" panose="02020603050405020304" pitchFamily="18" charset="0"/>
                        </a:rPr>
                        <m:t>ó</m:t>
                      </m:r>
                      <m:r>
                        <a:rPr lang="es-EC" i="1">
                          <a:effectLst/>
                          <a:latin typeface="Cambria Math" panose="02040503050406030204" pitchFamily="18" charset="0"/>
                          <a:ea typeface="Times New Roman" panose="02020603050405020304" pitchFamily="18" charset="0"/>
                        </a:rPr>
                        <m:t>𝑝𝑖𝑜</m:t>
                      </m:r>
                      <m:r>
                        <a:rPr lang="es-EC" i="1">
                          <a:effectLst/>
                          <a:latin typeface="Cambria Math" panose="02040503050406030204" pitchFamily="18" charset="0"/>
                          <a:ea typeface="Times New Roman" panose="02020603050405020304" pitchFamily="18" charset="0"/>
                        </a:rPr>
                        <m:t> </m:t>
                      </m:r>
                      <m:r>
                        <a:rPr lang="es-EC" i="1">
                          <a:effectLst/>
                          <a:latin typeface="Cambria Math" panose="02040503050406030204" pitchFamily="18" charset="0"/>
                          <a:ea typeface="Times New Roman" panose="02020603050405020304" pitchFamily="18" charset="0"/>
                        </a:rPr>
                        <m:t>𝑒𝑛</m:t>
                      </m:r>
                      <m:r>
                        <a:rPr lang="es-EC" i="1">
                          <a:effectLst/>
                          <a:latin typeface="Cambria Math" panose="02040503050406030204" pitchFamily="18" charset="0"/>
                          <a:ea typeface="Times New Roman" panose="02020603050405020304" pitchFamily="18" charset="0"/>
                        </a:rPr>
                        <m:t> </m:t>
                      </m:r>
                      <m:r>
                        <a:rPr lang="es-EC" i="1">
                          <a:effectLst/>
                          <a:latin typeface="Cambria Math" panose="02040503050406030204" pitchFamily="18" charset="0"/>
                          <a:ea typeface="Times New Roman" panose="02020603050405020304" pitchFamily="18" charset="0"/>
                        </a:rPr>
                        <m:t>𝑧</m:t>
                      </m:r>
                      <m:r>
                        <a:rPr lang="es-EC" i="1">
                          <a:effectLst/>
                          <a:latin typeface="Cambria Math" panose="02040503050406030204" pitchFamily="18" charset="0"/>
                          <a:ea typeface="Times New Roman" panose="02020603050405020304" pitchFamily="18" charset="0"/>
                        </a:rPr>
                        <m:t>=</m:t>
                      </m:r>
                      <m:d>
                        <m:dPr>
                          <m:ctrlPr>
                            <a:rPr lang="es-EC" i="1">
                              <a:effectLst/>
                              <a:latin typeface="Cambria Math" panose="02040503050406030204" pitchFamily="18" charset="0"/>
                              <a:ea typeface="Times New Roman" panose="02020603050405020304" pitchFamily="18" charset="0"/>
                            </a:rPr>
                          </m:ctrlPr>
                        </m:dPr>
                        <m:e>
                          <m:r>
                            <a:rPr lang="es-EC" i="1">
                              <a:effectLst/>
                              <a:latin typeface="Cambria Math" panose="02040503050406030204" pitchFamily="18" charset="0"/>
                              <a:ea typeface="Times New Roman" panose="02020603050405020304" pitchFamily="18" charset="0"/>
                            </a:rPr>
                            <m:t>−0.7°; −1°</m:t>
                          </m:r>
                        </m:e>
                      </m:d>
                    </m:oMath>
                  </m:oMathPara>
                </a14:m>
                <a:endParaRPr lang="es-EC" dirty="0">
                  <a:effectLst/>
                  <a:latin typeface="Times New Roman" panose="02020603050405020304" pitchFamily="18" charset="0"/>
                  <a:ea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2206416" y="3777994"/>
                <a:ext cx="5958408" cy="1519840"/>
              </a:xfrm>
              <a:prstGeom prst="rect">
                <a:avLst/>
              </a:prstGeom>
              <a:blipFill rotWithShape="0">
                <a:blip r:embed="rId3"/>
                <a:stretch>
                  <a:fillRect/>
                </a:stretch>
              </a:blipFill>
            </p:spPr>
            <p:txBody>
              <a:bodyPr/>
              <a:lstStyle/>
              <a:p>
                <a:r>
                  <a:rPr lang="es-EC">
                    <a:noFill/>
                  </a:rPr>
                  <a:t> </a:t>
                </a:r>
              </a:p>
            </p:txBody>
          </p:sp>
        </mc:Fallback>
      </mc:AlternateContent>
      <p:pic>
        <p:nvPicPr>
          <p:cNvPr id="6146" name="Picture 2" descr="Resultado de imagen para estabilidad"/>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9383" t="29298" r="18974" b="35350"/>
          <a:stretch/>
        </p:blipFill>
        <p:spPr bwMode="auto">
          <a:xfrm>
            <a:off x="4186251" y="2807643"/>
            <a:ext cx="1368152" cy="838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82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fade">
                                      <p:cBhvr>
                                        <p:cTn id="22" dur="500"/>
                                        <p:tgtEl>
                                          <p:spTgt spid="614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0"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Evaluación </a:t>
            </a:r>
            <a:r>
              <a:rPr lang="es-EC" dirty="0"/>
              <a:t>del prototipo</a:t>
            </a:r>
          </a:p>
        </p:txBody>
      </p:sp>
      <p:sp>
        <p:nvSpPr>
          <p:cNvPr id="4" name="Subtítulo 3"/>
          <p:cNvSpPr>
            <a:spLocks noGrp="1"/>
          </p:cNvSpPr>
          <p:nvPr>
            <p:ph type="subTitle" idx="13"/>
          </p:nvPr>
        </p:nvSpPr>
        <p:spPr/>
        <p:txBody>
          <a:bodyPr/>
          <a:lstStyle/>
          <a:p>
            <a:r>
              <a:rPr lang="es-EC" dirty="0" smtClean="0"/>
              <a:t>Resultados</a:t>
            </a:r>
            <a:endParaRPr lang="es-EC" dirty="0"/>
          </a:p>
        </p:txBody>
      </p:sp>
      <p:sp>
        <p:nvSpPr>
          <p:cNvPr id="5" name="Marcador de número de diapositiva 4"/>
          <p:cNvSpPr>
            <a:spLocks noGrp="1"/>
          </p:cNvSpPr>
          <p:nvPr>
            <p:ph type="sldNum" sz="quarter" idx="14"/>
          </p:nvPr>
        </p:nvSpPr>
        <p:spPr/>
        <p:txBody>
          <a:bodyPr/>
          <a:lstStyle/>
          <a:p>
            <a:pPr>
              <a:defRPr/>
            </a:pPr>
            <a:fld id="{FB6D9483-23E8-7C44-9801-4D8C43E70828}" type="slidenum">
              <a:rPr lang="es-UY" smtClean="0"/>
              <a:pPr>
                <a:defRPr/>
              </a:pPr>
              <a:t>22</a:t>
            </a:fld>
            <a:endParaRPr lang="es-UY" dirty="0"/>
          </a:p>
        </p:txBody>
      </p:sp>
      <p:cxnSp>
        <p:nvCxnSpPr>
          <p:cNvPr id="6" name="7 Conector recto"/>
          <p:cNvCxnSpPr/>
          <p:nvPr/>
        </p:nvCxnSpPr>
        <p:spPr>
          <a:xfrm>
            <a:off x="69851" y="1340768"/>
            <a:ext cx="0" cy="4464150"/>
          </a:xfrm>
          <a:prstGeom prst="line">
            <a:avLst/>
          </a:prstGeom>
          <a:ln w="12700">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sp>
        <p:nvSpPr>
          <p:cNvPr id="7" name="5 Rectángulo"/>
          <p:cNvSpPr/>
          <p:nvPr/>
        </p:nvSpPr>
        <p:spPr>
          <a:xfrm>
            <a:off x="61785" y="1268760"/>
            <a:ext cx="45719" cy="3312367"/>
          </a:xfrm>
          <a:prstGeom prst="rect">
            <a:avLst/>
          </a:prstGeom>
          <a:solidFill>
            <a:srgbClr val="3366F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UY" sz="1800"/>
          </a:p>
        </p:txBody>
      </p:sp>
      <p:sp>
        <p:nvSpPr>
          <p:cNvPr id="8" name="AutoShape 6"/>
          <p:cNvSpPr>
            <a:spLocks noChangeArrowheads="1"/>
          </p:cNvSpPr>
          <p:nvPr/>
        </p:nvSpPr>
        <p:spPr bwMode="auto">
          <a:xfrm rot="5400000">
            <a:off x="103256" y="4504872"/>
            <a:ext cx="120464" cy="176063"/>
          </a:xfrm>
          <a:prstGeom prst="upArrow">
            <a:avLst>
              <a:gd name="adj1" fmla="val 50000"/>
              <a:gd name="adj2" fmla="val 25003"/>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36000" tIns="36000" rIns="36000" bIns="36000" anchor="ctr"/>
          <a:lstStyle/>
          <a:p>
            <a:pPr>
              <a:defRPr/>
            </a:pPr>
            <a:endParaRPr lang="en-GB" sz="1800">
              <a:cs typeface="+mn-cs"/>
            </a:endParaRPr>
          </a:p>
        </p:txBody>
      </p:sp>
      <p:graphicFrame>
        <p:nvGraphicFramePr>
          <p:cNvPr id="9" name="Marcador de contenido 2"/>
          <p:cNvGraphicFramePr>
            <a:graphicFrameLocks noGrp="1"/>
          </p:cNvGraphicFramePr>
          <p:nvPr>
            <p:ph idx="1"/>
            <p:extLst>
              <p:ext uri="{D42A27DB-BD31-4B8C-83A1-F6EECF244321}">
                <p14:modId xmlns:p14="http://schemas.microsoft.com/office/powerpoint/2010/main" val="3682308240"/>
              </p:ext>
            </p:extLst>
          </p:nvPr>
        </p:nvGraphicFramePr>
        <p:xfrm>
          <a:off x="1259632" y="2124732"/>
          <a:ext cx="5256584" cy="3616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p:cNvSpPr txBox="1"/>
          <p:nvPr/>
        </p:nvSpPr>
        <p:spPr>
          <a:xfrm>
            <a:off x="6084168" y="2052488"/>
            <a:ext cx="2376264" cy="584775"/>
          </a:xfrm>
          <a:prstGeom prst="rect">
            <a:avLst/>
          </a:prstGeom>
          <a:noFill/>
        </p:spPr>
        <p:txBody>
          <a:bodyPr wrap="square" rtlCol="0">
            <a:spAutoFit/>
          </a:bodyPr>
          <a:lstStyle/>
          <a:p>
            <a:pPr marL="342900" indent="-342900">
              <a:buFont typeface="Arial" panose="020B0604020202020204" pitchFamily="34" charset="0"/>
              <a:buChar char="•"/>
            </a:pPr>
            <a:r>
              <a:rPr lang="es-EC" sz="1600" dirty="0" smtClean="0"/>
              <a:t>Facilidad de uso: 100%</a:t>
            </a:r>
          </a:p>
        </p:txBody>
      </p:sp>
      <p:sp>
        <p:nvSpPr>
          <p:cNvPr id="11" name="Rectángulo 10"/>
          <p:cNvSpPr/>
          <p:nvPr/>
        </p:nvSpPr>
        <p:spPr>
          <a:xfrm>
            <a:off x="6084167" y="2834679"/>
            <a:ext cx="2592289" cy="1077218"/>
          </a:xfrm>
          <a:prstGeom prst="rect">
            <a:avLst/>
          </a:prstGeom>
        </p:spPr>
        <p:txBody>
          <a:bodyPr wrap="square">
            <a:spAutoFit/>
          </a:bodyPr>
          <a:lstStyle/>
          <a:p>
            <a:pPr marL="342900" indent="-342900">
              <a:buFont typeface="Arial" panose="020B0604020202020204" pitchFamily="34" charset="0"/>
              <a:buChar char="•"/>
            </a:pPr>
            <a:r>
              <a:rPr lang="es-EC" sz="1600" dirty="0" smtClean="0"/>
              <a:t>100% respuestas efectivas con 95% de efectividad en la ubicación</a:t>
            </a:r>
            <a:endParaRPr lang="es-EC" sz="1600" dirty="0"/>
          </a:p>
        </p:txBody>
      </p:sp>
      <p:sp>
        <p:nvSpPr>
          <p:cNvPr id="12" name="Rectángulo 11"/>
          <p:cNvSpPr/>
          <p:nvPr/>
        </p:nvSpPr>
        <p:spPr>
          <a:xfrm>
            <a:off x="6067265" y="4653136"/>
            <a:ext cx="2376264" cy="830997"/>
          </a:xfrm>
          <a:prstGeom prst="rect">
            <a:avLst/>
          </a:prstGeom>
        </p:spPr>
        <p:txBody>
          <a:bodyPr wrap="square">
            <a:spAutoFit/>
          </a:bodyPr>
          <a:lstStyle/>
          <a:p>
            <a:pPr marL="342900" indent="-342900">
              <a:buFont typeface="Arial" panose="020B0604020202020204" pitchFamily="34" charset="0"/>
              <a:buChar char="•"/>
            </a:pPr>
            <a:r>
              <a:rPr lang="es-EC" sz="1600" dirty="0" smtClean="0"/>
              <a:t>100% interés con la interacción: </a:t>
            </a:r>
          </a:p>
          <a:p>
            <a:r>
              <a:rPr lang="es-EC" sz="1600" dirty="0" smtClean="0"/>
              <a:t>      App - Sensores</a:t>
            </a:r>
            <a:endParaRPr lang="es-EC" sz="1600" dirty="0"/>
          </a:p>
        </p:txBody>
      </p:sp>
      <p:sp>
        <p:nvSpPr>
          <p:cNvPr id="13" name="Rectángulo 12"/>
          <p:cNvSpPr/>
          <p:nvPr/>
        </p:nvSpPr>
        <p:spPr>
          <a:xfrm>
            <a:off x="6084168" y="1639957"/>
            <a:ext cx="1296144" cy="338986"/>
          </a:xfrm>
          <a:prstGeom prst="rect">
            <a:avLst/>
          </a:prstGeom>
        </p:spPr>
        <p:txBody>
          <a:bodyPr wrap="square">
            <a:spAutoFit/>
          </a:bodyPr>
          <a:lstStyle/>
          <a:p>
            <a:r>
              <a:rPr lang="es-EC" sz="1600" dirty="0" smtClean="0"/>
              <a:t>Se obtuvo:</a:t>
            </a:r>
            <a:endParaRPr lang="es-EC" sz="1600" dirty="0"/>
          </a:p>
        </p:txBody>
      </p:sp>
      <p:sp>
        <p:nvSpPr>
          <p:cNvPr id="14" name="Rectángulo 13"/>
          <p:cNvSpPr/>
          <p:nvPr/>
        </p:nvSpPr>
        <p:spPr>
          <a:xfrm>
            <a:off x="1907704" y="1640238"/>
            <a:ext cx="2437206" cy="400110"/>
          </a:xfrm>
          <a:prstGeom prst="rect">
            <a:avLst/>
          </a:prstGeom>
        </p:spPr>
        <p:txBody>
          <a:bodyPr wrap="none">
            <a:spAutoFit/>
          </a:bodyPr>
          <a:lstStyle/>
          <a:p>
            <a:r>
              <a:rPr lang="es-EC" sz="2000" b="1" dirty="0" smtClean="0"/>
              <a:t>Tareas Asignadas:</a:t>
            </a:r>
            <a:endParaRPr lang="es-EC" sz="2000" b="1" dirty="0"/>
          </a:p>
        </p:txBody>
      </p:sp>
      <p:sp>
        <p:nvSpPr>
          <p:cNvPr id="15" name="Rectángulo 14"/>
          <p:cNvSpPr/>
          <p:nvPr/>
        </p:nvSpPr>
        <p:spPr>
          <a:xfrm>
            <a:off x="6067264" y="3933229"/>
            <a:ext cx="2376265" cy="584775"/>
          </a:xfrm>
          <a:prstGeom prst="rect">
            <a:avLst/>
          </a:prstGeom>
        </p:spPr>
        <p:txBody>
          <a:bodyPr wrap="square">
            <a:spAutoFit/>
          </a:bodyPr>
          <a:lstStyle/>
          <a:p>
            <a:pPr marL="342900" indent="-342900">
              <a:buFont typeface="Arial" panose="020B0604020202020204" pitchFamily="34" charset="0"/>
              <a:buChar char="•"/>
            </a:pPr>
            <a:r>
              <a:rPr lang="es-EC" sz="1600" dirty="0" smtClean="0"/>
              <a:t>Obtener el proyecto “</a:t>
            </a:r>
            <a:r>
              <a:rPr lang="es-EC" sz="1600" dirty="0" err="1" smtClean="0"/>
              <a:t>AuxiliaMe</a:t>
            </a:r>
            <a:r>
              <a:rPr lang="es-EC" sz="1600" dirty="0" smtClean="0"/>
              <a:t>”</a:t>
            </a:r>
            <a:endParaRPr lang="es-EC" sz="1600" dirty="0"/>
          </a:p>
        </p:txBody>
      </p:sp>
    </p:spTree>
    <p:extLst>
      <p:ext uri="{BB962C8B-B14F-4D97-AF65-F5344CB8AC3E}">
        <p14:creationId xmlns:p14="http://schemas.microsoft.com/office/powerpoint/2010/main" val="61914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9" grpId="0">
        <p:bldAsOne/>
      </p:bldGraphic>
      <p:bldP spid="10" grpId="0"/>
      <p:bldP spid="11" grpId="0"/>
      <p:bldP spid="12" grpId="0"/>
      <p:bldP spid="13"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4 Marcador de número de diapositiva"/>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165550-9121-A640-860F-CCC697BA131F}" type="slidenum">
              <a:rPr lang="es-UY" sz="1200">
                <a:solidFill>
                  <a:srgbClr val="898989"/>
                </a:solidFill>
                <a:latin typeface="Calibri" charset="0"/>
              </a:rPr>
              <a:pPr eaLnBrk="1" hangingPunct="1"/>
              <a:t>23</a:t>
            </a:fld>
            <a:endParaRPr lang="es-UY" sz="1200">
              <a:solidFill>
                <a:srgbClr val="898989"/>
              </a:solidFill>
              <a:latin typeface="Calibri" charset="0"/>
            </a:endParaRPr>
          </a:p>
        </p:txBody>
      </p:sp>
      <p:sp>
        <p:nvSpPr>
          <p:cNvPr id="68612" name="Título 1"/>
          <p:cNvSpPr>
            <a:spLocks noGrp="1"/>
          </p:cNvSpPr>
          <p:nvPr>
            <p:ph type="title"/>
          </p:nvPr>
        </p:nvSpPr>
        <p:spPr>
          <a:xfrm>
            <a:off x="1476376" y="274638"/>
            <a:ext cx="7199313" cy="633412"/>
          </a:xfrm>
        </p:spPr>
        <p:txBody>
          <a:bodyPr/>
          <a:lstStyle/>
          <a:p>
            <a:r>
              <a:rPr lang="es-EC" dirty="0" smtClean="0">
                <a:latin typeface="Calibri" charset="0"/>
              </a:rPr>
              <a:t>Conclusiones</a:t>
            </a:r>
            <a:endParaRPr lang="es-EC" dirty="0">
              <a:latin typeface="Calibri" charset="0"/>
            </a:endParaRPr>
          </a:p>
        </p:txBody>
      </p:sp>
      <p:sp>
        <p:nvSpPr>
          <p:cNvPr id="9" name="Marcador de contenido 1"/>
          <p:cNvSpPr>
            <a:spLocks noGrp="1"/>
          </p:cNvSpPr>
          <p:nvPr>
            <p:ph idx="1"/>
          </p:nvPr>
        </p:nvSpPr>
        <p:spPr>
          <a:xfrm>
            <a:off x="1403649" y="1340768"/>
            <a:ext cx="7489528" cy="5256584"/>
          </a:xfrm>
        </p:spPr>
        <p:txBody>
          <a:bodyPr/>
          <a:lstStyle/>
          <a:p>
            <a:pPr lvl="0"/>
            <a:r>
              <a:rPr lang="es-EC" sz="2000" dirty="0"/>
              <a:t>Se identificaron patrones de movimiento y vibración en base a la medición de variables de aceleración y giro para determinar si se produjo un posible accidente. Estas variables fueron obtenidas mediante pruebas con un modelo de vehículo a escala y sensores que se usaron en el desarrollo de prototipos con placas basadas en Arduino.</a:t>
            </a:r>
          </a:p>
          <a:p>
            <a:pPr lvl="0"/>
            <a:r>
              <a:rPr lang="es-EC" sz="2000" dirty="0"/>
              <a:t>Los niveles de impacto reconocidos fueron de colisión, choque y vuelco. Para su reconocimiento se utilizó el sensor MPU6050 que tiene incorporado un acelerómetro y giroscopio, datos que fueron capturados mediante los GPIO (General </a:t>
            </a:r>
            <a:r>
              <a:rPr lang="es-EC" sz="2000" dirty="0" err="1"/>
              <a:t>Purpose</a:t>
            </a:r>
            <a:r>
              <a:rPr lang="es-EC" sz="2000" dirty="0"/>
              <a:t> Input/Output, Entrada/Salida de Propósito General) de un microcontrolador modelo ESP32.</a:t>
            </a:r>
          </a:p>
          <a:p>
            <a:pPr eaLnBrk="1" hangingPunct="1">
              <a:defRPr/>
            </a:pPr>
            <a:endParaRPr lang="es-MX" sz="2000" dirty="0" smtClean="0">
              <a:latin typeface="Calibri" charset="0"/>
            </a:endParaRPr>
          </a:p>
        </p:txBody>
      </p:sp>
      <p:cxnSp>
        <p:nvCxnSpPr>
          <p:cNvPr id="10" name="7 Conector recto"/>
          <p:cNvCxnSpPr/>
          <p:nvPr/>
        </p:nvCxnSpPr>
        <p:spPr>
          <a:xfrm>
            <a:off x="69851" y="1556792"/>
            <a:ext cx="0" cy="4464150"/>
          </a:xfrm>
          <a:prstGeom prst="line">
            <a:avLst/>
          </a:prstGeom>
          <a:ln w="12700">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sp>
        <p:nvSpPr>
          <p:cNvPr id="13" name="5 Rectángulo"/>
          <p:cNvSpPr/>
          <p:nvPr/>
        </p:nvSpPr>
        <p:spPr>
          <a:xfrm>
            <a:off x="61914" y="1196753"/>
            <a:ext cx="45719" cy="3600400"/>
          </a:xfrm>
          <a:prstGeom prst="rect">
            <a:avLst/>
          </a:prstGeom>
          <a:solidFill>
            <a:srgbClr val="3366F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UY" sz="1800"/>
          </a:p>
        </p:txBody>
      </p:sp>
      <p:sp>
        <p:nvSpPr>
          <p:cNvPr id="14" name="AutoShape 6"/>
          <p:cNvSpPr>
            <a:spLocks noChangeArrowheads="1"/>
          </p:cNvSpPr>
          <p:nvPr/>
        </p:nvSpPr>
        <p:spPr bwMode="auto">
          <a:xfrm rot="5400000">
            <a:off x="48196" y="4725144"/>
            <a:ext cx="144016" cy="144016"/>
          </a:xfrm>
          <a:prstGeom prst="upArrow">
            <a:avLst>
              <a:gd name="adj1" fmla="val 50000"/>
              <a:gd name="adj2" fmla="val 25003"/>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36000" tIns="36000" rIns="36000" bIns="36000" anchor="ctr"/>
          <a:lstStyle/>
          <a:p>
            <a:pPr>
              <a:defRPr/>
            </a:pPr>
            <a:endParaRPr lang="en-GB" sz="1800">
              <a:cs typeface="+mn-cs"/>
            </a:endParaRPr>
          </a:p>
        </p:txBody>
      </p:sp>
      <p:sp>
        <p:nvSpPr>
          <p:cNvPr id="2" name="Subtítulo 1"/>
          <p:cNvSpPr>
            <a:spLocks noGrp="1"/>
          </p:cNvSpPr>
          <p:nvPr>
            <p:ph type="subTitle" idx="13"/>
          </p:nvPr>
        </p:nvSpPr>
        <p:spPr/>
        <p:txBody>
          <a:bodyPr/>
          <a:lstStyle/>
          <a:p>
            <a:endParaRPr lang="es-EC"/>
          </a:p>
        </p:txBody>
      </p:sp>
    </p:spTree>
    <p:extLst>
      <p:ext uri="{BB962C8B-B14F-4D97-AF65-F5344CB8AC3E}">
        <p14:creationId xmlns:p14="http://schemas.microsoft.com/office/powerpoint/2010/main" val="4288553281"/>
      </p:ext>
    </p:extLst>
  </p:cSld>
  <p:clrMapOvr>
    <a:masterClrMapping/>
  </p:clrMapOvr>
  <p:transition advTm="3533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linds(horizontal)">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blinds(horizontal)">
                                      <p:cBhvr>
                                        <p:cTn id="19"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4 Marcador de número de diapositiva"/>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165550-9121-A640-860F-CCC697BA131F}" type="slidenum">
              <a:rPr lang="es-UY" sz="1200">
                <a:solidFill>
                  <a:srgbClr val="898989"/>
                </a:solidFill>
                <a:latin typeface="Calibri" charset="0"/>
              </a:rPr>
              <a:pPr eaLnBrk="1" hangingPunct="1"/>
              <a:t>24</a:t>
            </a:fld>
            <a:endParaRPr lang="es-UY" sz="1200">
              <a:solidFill>
                <a:srgbClr val="898989"/>
              </a:solidFill>
              <a:latin typeface="Calibri" charset="0"/>
            </a:endParaRPr>
          </a:p>
        </p:txBody>
      </p:sp>
      <p:sp>
        <p:nvSpPr>
          <p:cNvPr id="68612" name="Título 1"/>
          <p:cNvSpPr>
            <a:spLocks noGrp="1"/>
          </p:cNvSpPr>
          <p:nvPr>
            <p:ph type="title"/>
          </p:nvPr>
        </p:nvSpPr>
        <p:spPr>
          <a:xfrm>
            <a:off x="1476376" y="274638"/>
            <a:ext cx="7199313" cy="633412"/>
          </a:xfrm>
        </p:spPr>
        <p:txBody>
          <a:bodyPr/>
          <a:lstStyle/>
          <a:p>
            <a:r>
              <a:rPr lang="es-EC" dirty="0" smtClean="0">
                <a:latin typeface="Calibri" charset="0"/>
              </a:rPr>
              <a:t>Conclusiones</a:t>
            </a:r>
            <a:endParaRPr lang="es-EC" dirty="0">
              <a:latin typeface="Calibri" charset="0"/>
            </a:endParaRPr>
          </a:p>
        </p:txBody>
      </p:sp>
      <p:sp>
        <p:nvSpPr>
          <p:cNvPr id="9" name="Marcador de contenido 1"/>
          <p:cNvSpPr>
            <a:spLocks noGrp="1"/>
          </p:cNvSpPr>
          <p:nvPr>
            <p:ph idx="1"/>
          </p:nvPr>
        </p:nvSpPr>
        <p:spPr>
          <a:xfrm>
            <a:off x="1403649" y="1340768"/>
            <a:ext cx="7489528" cy="5256584"/>
          </a:xfrm>
        </p:spPr>
        <p:txBody>
          <a:bodyPr/>
          <a:lstStyle/>
          <a:p>
            <a:pPr lvl="0"/>
            <a:r>
              <a:rPr lang="es-EC" sz="2000" dirty="0"/>
              <a:t>El aplicativo móvil desarrollado se sincronizó adecuadamente con el prototipo electrónico con el cual se </a:t>
            </a:r>
            <a:r>
              <a:rPr lang="es-EC" sz="2000"/>
              <a:t>consiguió </a:t>
            </a:r>
            <a:r>
              <a:rPr lang="es-EC" sz="2000" smtClean="0"/>
              <a:t>enviar </a:t>
            </a:r>
            <a:r>
              <a:rPr lang="es-EC" sz="2000" dirty="0"/>
              <a:t>los mensajes de texto </a:t>
            </a:r>
            <a:r>
              <a:rPr lang="es-EC" sz="2000" dirty="0" err="1"/>
              <a:t>geolocalizados</a:t>
            </a:r>
            <a:r>
              <a:rPr lang="es-EC" sz="2000" dirty="0"/>
              <a:t> vía bluetooth hacia los contactos predefinidos por el usuario, como un sistema de alerta temprana en caso de sufrir un accidente de tránsito.</a:t>
            </a:r>
          </a:p>
          <a:p>
            <a:pPr lvl="0"/>
            <a:r>
              <a:rPr lang="es-EC" sz="2000" dirty="0"/>
              <a:t>Para validar el prototipo se realizaron varias simulaciones utilizando un test de usabilidad, el mismo que arrojó un alto nivel de satisfacción por el usuario, aunque en los primeros intentos el usuario tenia ciertas dificultades para comprender el funcionamiento del aplicativo, lo cual resultó no ser un mayor inconveniente que merezca la realización de un cambio en el prototipo.</a:t>
            </a:r>
          </a:p>
        </p:txBody>
      </p:sp>
      <p:cxnSp>
        <p:nvCxnSpPr>
          <p:cNvPr id="10" name="7 Conector recto"/>
          <p:cNvCxnSpPr/>
          <p:nvPr/>
        </p:nvCxnSpPr>
        <p:spPr>
          <a:xfrm>
            <a:off x="69851" y="1556792"/>
            <a:ext cx="0" cy="4464150"/>
          </a:xfrm>
          <a:prstGeom prst="line">
            <a:avLst/>
          </a:prstGeom>
          <a:ln w="12700">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sp>
        <p:nvSpPr>
          <p:cNvPr id="13" name="5 Rectángulo"/>
          <p:cNvSpPr/>
          <p:nvPr/>
        </p:nvSpPr>
        <p:spPr>
          <a:xfrm>
            <a:off x="48196" y="1196753"/>
            <a:ext cx="45719" cy="3600400"/>
          </a:xfrm>
          <a:prstGeom prst="rect">
            <a:avLst/>
          </a:prstGeom>
          <a:solidFill>
            <a:srgbClr val="3366F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UY" sz="1800"/>
          </a:p>
        </p:txBody>
      </p:sp>
      <p:sp>
        <p:nvSpPr>
          <p:cNvPr id="14" name="AutoShape 6"/>
          <p:cNvSpPr>
            <a:spLocks noChangeArrowheads="1"/>
          </p:cNvSpPr>
          <p:nvPr/>
        </p:nvSpPr>
        <p:spPr bwMode="auto">
          <a:xfrm rot="5400000">
            <a:off x="48196" y="4725144"/>
            <a:ext cx="144016" cy="144016"/>
          </a:xfrm>
          <a:prstGeom prst="upArrow">
            <a:avLst>
              <a:gd name="adj1" fmla="val 50000"/>
              <a:gd name="adj2" fmla="val 25003"/>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36000" tIns="36000" rIns="36000" bIns="36000" anchor="ctr"/>
          <a:lstStyle/>
          <a:p>
            <a:pPr>
              <a:defRPr/>
            </a:pPr>
            <a:endParaRPr lang="en-GB" sz="1800">
              <a:cs typeface="+mn-cs"/>
            </a:endParaRPr>
          </a:p>
        </p:txBody>
      </p:sp>
      <p:sp>
        <p:nvSpPr>
          <p:cNvPr id="2" name="Subtítulo 1"/>
          <p:cNvSpPr>
            <a:spLocks noGrp="1"/>
          </p:cNvSpPr>
          <p:nvPr>
            <p:ph type="subTitle" idx="13"/>
          </p:nvPr>
        </p:nvSpPr>
        <p:spPr/>
        <p:txBody>
          <a:bodyPr/>
          <a:lstStyle/>
          <a:p>
            <a:endParaRPr lang="es-EC"/>
          </a:p>
        </p:txBody>
      </p:sp>
    </p:spTree>
    <p:extLst>
      <p:ext uri="{BB962C8B-B14F-4D97-AF65-F5344CB8AC3E}">
        <p14:creationId xmlns:p14="http://schemas.microsoft.com/office/powerpoint/2010/main" val="1861805561"/>
      </p:ext>
    </p:extLst>
  </p:cSld>
  <p:clrMapOvr>
    <a:masterClrMapping/>
  </p:clrMapOvr>
  <p:transition advTm="3533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linds(horizontal)">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blinds(horizontal)">
                                      <p:cBhvr>
                                        <p:cTn id="19"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4 Marcador de número de diapositiva"/>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165550-9121-A640-860F-CCC697BA131F}" type="slidenum">
              <a:rPr lang="es-UY" sz="1200">
                <a:solidFill>
                  <a:srgbClr val="898989"/>
                </a:solidFill>
                <a:latin typeface="Calibri" charset="0"/>
              </a:rPr>
              <a:pPr eaLnBrk="1" hangingPunct="1"/>
              <a:t>25</a:t>
            </a:fld>
            <a:endParaRPr lang="es-UY" sz="1200">
              <a:solidFill>
                <a:srgbClr val="898989"/>
              </a:solidFill>
              <a:latin typeface="Calibri" charset="0"/>
            </a:endParaRPr>
          </a:p>
        </p:txBody>
      </p:sp>
      <p:sp>
        <p:nvSpPr>
          <p:cNvPr id="68612" name="Título 1"/>
          <p:cNvSpPr>
            <a:spLocks noGrp="1"/>
          </p:cNvSpPr>
          <p:nvPr>
            <p:ph type="title"/>
          </p:nvPr>
        </p:nvSpPr>
        <p:spPr>
          <a:xfrm>
            <a:off x="1476376" y="274638"/>
            <a:ext cx="7199313" cy="633412"/>
          </a:xfrm>
        </p:spPr>
        <p:txBody>
          <a:bodyPr/>
          <a:lstStyle/>
          <a:p>
            <a:r>
              <a:rPr lang="es-EC" dirty="0" smtClean="0">
                <a:latin typeface="Calibri" charset="0"/>
              </a:rPr>
              <a:t>Recomendaciones</a:t>
            </a:r>
            <a:endParaRPr lang="es-EC" dirty="0">
              <a:latin typeface="Calibri" charset="0"/>
            </a:endParaRPr>
          </a:p>
        </p:txBody>
      </p:sp>
      <p:sp>
        <p:nvSpPr>
          <p:cNvPr id="9" name="Marcador de contenido 1"/>
          <p:cNvSpPr>
            <a:spLocks noGrp="1"/>
          </p:cNvSpPr>
          <p:nvPr>
            <p:ph idx="1"/>
          </p:nvPr>
        </p:nvSpPr>
        <p:spPr>
          <a:xfrm>
            <a:off x="1403649" y="1340768"/>
            <a:ext cx="7489528" cy="4679528"/>
          </a:xfrm>
        </p:spPr>
        <p:txBody>
          <a:bodyPr/>
          <a:lstStyle/>
          <a:p>
            <a:pPr lvl="0" algn="just"/>
            <a:r>
              <a:rPr lang="es-EC" sz="2000" dirty="0"/>
              <a:t>Se recomienda realizar evaluaciones de “</a:t>
            </a:r>
            <a:r>
              <a:rPr lang="es-EC" sz="2000" dirty="0" err="1"/>
              <a:t>AuxiliaMe</a:t>
            </a:r>
            <a:r>
              <a:rPr lang="es-EC" sz="2000" dirty="0"/>
              <a:t>” cada vez que cambia el ecosistema de </a:t>
            </a:r>
            <a:r>
              <a:rPr lang="es-EC" sz="2000" dirty="0" smtClean="0"/>
              <a:t>ejecución. </a:t>
            </a:r>
            <a:r>
              <a:rPr lang="es-EC" sz="2000" dirty="0"/>
              <a:t>Así los sensores reaccionarán de manera eficiente a movimientos irregulares por parte de los vehículos.</a:t>
            </a:r>
          </a:p>
          <a:p>
            <a:pPr lvl="0"/>
            <a:r>
              <a:rPr lang="es-EC" sz="2000" dirty="0"/>
              <a:t>Se propone realizar evaluaciones a personas que no tienen contacto con la tecnología o un Smartphone, con el fin de medir tiempos y facilidad de uso para posteriormente mejorar el prototipo en el aspecto de usabilidad.</a:t>
            </a:r>
          </a:p>
          <a:p>
            <a:r>
              <a:rPr lang="es-EC" sz="2000" dirty="0" smtClean="0"/>
              <a:t>Se </a:t>
            </a:r>
            <a:r>
              <a:rPr lang="es-EC" sz="2000" dirty="0"/>
              <a:t>recomienda que los rangos de acción se sometan a múltiples pruebas, permitiéndoles ser más exactos en su reacción a movimientos irregulares. Esta recomendación se puede evidenciar en la sesión de evaluación.</a:t>
            </a:r>
            <a:endParaRPr lang="es-MX" sz="2000" dirty="0">
              <a:latin typeface="Calibri" charset="0"/>
            </a:endParaRPr>
          </a:p>
        </p:txBody>
      </p:sp>
      <p:cxnSp>
        <p:nvCxnSpPr>
          <p:cNvPr id="10" name="7 Conector recto"/>
          <p:cNvCxnSpPr/>
          <p:nvPr/>
        </p:nvCxnSpPr>
        <p:spPr>
          <a:xfrm>
            <a:off x="69851" y="1628775"/>
            <a:ext cx="0" cy="4464150"/>
          </a:xfrm>
          <a:prstGeom prst="line">
            <a:avLst/>
          </a:prstGeom>
          <a:ln w="12700">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sp>
        <p:nvSpPr>
          <p:cNvPr id="13" name="5 Rectángulo"/>
          <p:cNvSpPr/>
          <p:nvPr/>
        </p:nvSpPr>
        <p:spPr>
          <a:xfrm>
            <a:off x="61914" y="1196752"/>
            <a:ext cx="45719" cy="3960440"/>
          </a:xfrm>
          <a:prstGeom prst="rect">
            <a:avLst/>
          </a:prstGeom>
          <a:solidFill>
            <a:srgbClr val="3366F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UY" sz="1800"/>
          </a:p>
        </p:txBody>
      </p:sp>
      <p:sp>
        <p:nvSpPr>
          <p:cNvPr id="14" name="AutoShape 6"/>
          <p:cNvSpPr>
            <a:spLocks noChangeArrowheads="1"/>
          </p:cNvSpPr>
          <p:nvPr/>
        </p:nvSpPr>
        <p:spPr bwMode="auto">
          <a:xfrm rot="5400000">
            <a:off x="107633" y="5013176"/>
            <a:ext cx="144016" cy="144016"/>
          </a:xfrm>
          <a:prstGeom prst="upArrow">
            <a:avLst>
              <a:gd name="adj1" fmla="val 50000"/>
              <a:gd name="adj2" fmla="val 25003"/>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36000" tIns="36000" rIns="36000" bIns="36000" anchor="ctr"/>
          <a:lstStyle/>
          <a:p>
            <a:pPr>
              <a:defRPr/>
            </a:pPr>
            <a:endParaRPr lang="en-GB" sz="1800">
              <a:cs typeface="+mn-cs"/>
            </a:endParaRPr>
          </a:p>
        </p:txBody>
      </p:sp>
      <p:sp>
        <p:nvSpPr>
          <p:cNvPr id="2" name="Subtítulo 1"/>
          <p:cNvSpPr>
            <a:spLocks noGrp="1"/>
          </p:cNvSpPr>
          <p:nvPr>
            <p:ph type="subTitle" idx="13"/>
          </p:nvPr>
        </p:nvSpPr>
        <p:spPr/>
        <p:txBody>
          <a:bodyPr/>
          <a:lstStyle/>
          <a:p>
            <a:endParaRPr lang="es-EC"/>
          </a:p>
        </p:txBody>
      </p:sp>
    </p:spTree>
    <p:extLst>
      <p:ext uri="{BB962C8B-B14F-4D97-AF65-F5344CB8AC3E}">
        <p14:creationId xmlns:p14="http://schemas.microsoft.com/office/powerpoint/2010/main" val="2800626720"/>
      </p:ext>
    </p:extLst>
  </p:cSld>
  <p:clrMapOvr>
    <a:masterClrMapping/>
  </p:clrMapOvr>
  <p:transition advTm="3533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linds(horizontal)">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blinds(horizontal)">
                                      <p:cBhvr>
                                        <p:cTn id="19" dur="50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blinds(horizontal)">
                                      <p:cBhvr>
                                        <p:cTn id="24"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4 Marcador de número de diapositiva"/>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165550-9121-A640-860F-CCC697BA131F}" type="slidenum">
              <a:rPr lang="es-UY" sz="1200">
                <a:solidFill>
                  <a:srgbClr val="898989"/>
                </a:solidFill>
                <a:latin typeface="Calibri" charset="0"/>
              </a:rPr>
              <a:pPr eaLnBrk="1" hangingPunct="1"/>
              <a:t>26</a:t>
            </a:fld>
            <a:endParaRPr lang="es-UY" sz="1200">
              <a:solidFill>
                <a:srgbClr val="898989"/>
              </a:solidFill>
              <a:latin typeface="Calibri" charset="0"/>
            </a:endParaRPr>
          </a:p>
        </p:txBody>
      </p:sp>
      <p:sp>
        <p:nvSpPr>
          <p:cNvPr id="68612" name="Título 1"/>
          <p:cNvSpPr>
            <a:spLocks noGrp="1"/>
          </p:cNvSpPr>
          <p:nvPr>
            <p:ph type="title"/>
          </p:nvPr>
        </p:nvSpPr>
        <p:spPr>
          <a:xfrm>
            <a:off x="1476376" y="274638"/>
            <a:ext cx="7199313" cy="633412"/>
          </a:xfrm>
        </p:spPr>
        <p:txBody>
          <a:bodyPr/>
          <a:lstStyle/>
          <a:p>
            <a:r>
              <a:rPr lang="es-EC" dirty="0" smtClean="0">
                <a:latin typeface="Calibri" charset="0"/>
              </a:rPr>
              <a:t>Trabajos Futuros</a:t>
            </a:r>
            <a:endParaRPr lang="es-EC" dirty="0">
              <a:latin typeface="Calibri" charset="0"/>
            </a:endParaRPr>
          </a:p>
        </p:txBody>
      </p:sp>
      <p:sp>
        <p:nvSpPr>
          <p:cNvPr id="9" name="Marcador de contenido 1"/>
          <p:cNvSpPr>
            <a:spLocks noGrp="1"/>
          </p:cNvSpPr>
          <p:nvPr>
            <p:ph idx="1"/>
          </p:nvPr>
        </p:nvSpPr>
        <p:spPr>
          <a:xfrm>
            <a:off x="1403649" y="1340768"/>
            <a:ext cx="7489528" cy="4679528"/>
          </a:xfrm>
        </p:spPr>
        <p:txBody>
          <a:bodyPr/>
          <a:lstStyle/>
          <a:p>
            <a:pPr lvl="0" algn="just"/>
            <a:r>
              <a:rPr lang="es-EC" sz="2000" dirty="0"/>
              <a:t>Se propone ampliar la propuesta, </a:t>
            </a:r>
            <a:r>
              <a:rPr lang="es-EC" sz="2000" dirty="0" smtClean="0"/>
              <a:t>no </a:t>
            </a:r>
            <a:r>
              <a:rPr lang="es-EC" sz="2000" dirty="0"/>
              <a:t>solo será con SMS </a:t>
            </a:r>
            <a:r>
              <a:rPr lang="es-EC" sz="2000" dirty="0" err="1"/>
              <a:t>geolocalizados</a:t>
            </a:r>
            <a:r>
              <a:rPr lang="es-EC" sz="2000" dirty="0"/>
              <a:t>, sino también se pretende implementar una comunicación directa con cuerpos de rescate o entidades públicas de auxilio en casos de accidentes de tránsito, como: el cuerpo de bomberos o Cruz Roja</a:t>
            </a:r>
            <a:r>
              <a:rPr lang="es-EC" sz="2000" dirty="0" smtClean="0"/>
              <a:t>.</a:t>
            </a:r>
          </a:p>
          <a:p>
            <a:pPr algn="just"/>
            <a:r>
              <a:rPr lang="es-EC" sz="2000" dirty="0"/>
              <a:t>Aprovechando el desarrollo realizado, se puede ampliar el alcance de la aplicación hacia la mayoría del mundo, por medio del uso del dispositivo con empresas </a:t>
            </a:r>
            <a:r>
              <a:rPr lang="es-EC" sz="2000" dirty="0" smtClean="0"/>
              <a:t>privadas, </a:t>
            </a:r>
            <a:r>
              <a:rPr lang="es-EC" sz="2000" dirty="0"/>
              <a:t>es más, se puede monitorear los movimientos inusuales del automóvil e informar al conductor sobre medidas que debe tomar para regular la estabilidad del vehículo y así prevenir un accidente.</a:t>
            </a:r>
          </a:p>
          <a:p>
            <a:pPr lvl="0" algn="just"/>
            <a:r>
              <a:rPr lang="es-EC" sz="2000" dirty="0" smtClean="0"/>
              <a:t>Complemento </a:t>
            </a:r>
            <a:r>
              <a:rPr lang="es-EC" sz="2000" dirty="0"/>
              <a:t>obligatorio </a:t>
            </a:r>
            <a:r>
              <a:rPr lang="es-EC" sz="2000" dirty="0" smtClean="0"/>
              <a:t>en Quito-Ecuador.</a:t>
            </a:r>
            <a:endParaRPr lang="es-MX" sz="2000" dirty="0">
              <a:latin typeface="Calibri" charset="0"/>
            </a:endParaRPr>
          </a:p>
        </p:txBody>
      </p:sp>
      <p:cxnSp>
        <p:nvCxnSpPr>
          <p:cNvPr id="10" name="7 Conector recto"/>
          <p:cNvCxnSpPr/>
          <p:nvPr/>
        </p:nvCxnSpPr>
        <p:spPr>
          <a:xfrm>
            <a:off x="69851" y="1628775"/>
            <a:ext cx="0" cy="4464150"/>
          </a:xfrm>
          <a:prstGeom prst="line">
            <a:avLst/>
          </a:prstGeom>
          <a:ln w="12700">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sp>
        <p:nvSpPr>
          <p:cNvPr id="13" name="5 Rectángulo"/>
          <p:cNvSpPr/>
          <p:nvPr/>
        </p:nvSpPr>
        <p:spPr>
          <a:xfrm>
            <a:off x="61914" y="1196752"/>
            <a:ext cx="45719" cy="4248472"/>
          </a:xfrm>
          <a:prstGeom prst="rect">
            <a:avLst/>
          </a:prstGeom>
          <a:solidFill>
            <a:srgbClr val="3366F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UY" sz="1800"/>
          </a:p>
        </p:txBody>
      </p:sp>
      <p:sp>
        <p:nvSpPr>
          <p:cNvPr id="14" name="AutoShape 6"/>
          <p:cNvSpPr>
            <a:spLocks noChangeArrowheads="1"/>
          </p:cNvSpPr>
          <p:nvPr/>
        </p:nvSpPr>
        <p:spPr bwMode="auto">
          <a:xfrm rot="5400000">
            <a:off x="107633" y="5301208"/>
            <a:ext cx="144016" cy="144016"/>
          </a:xfrm>
          <a:prstGeom prst="upArrow">
            <a:avLst>
              <a:gd name="adj1" fmla="val 50000"/>
              <a:gd name="adj2" fmla="val 25003"/>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36000" tIns="36000" rIns="36000" bIns="36000" anchor="ctr"/>
          <a:lstStyle/>
          <a:p>
            <a:pPr>
              <a:defRPr/>
            </a:pPr>
            <a:endParaRPr lang="en-GB" sz="1800">
              <a:cs typeface="+mn-cs"/>
            </a:endParaRPr>
          </a:p>
        </p:txBody>
      </p:sp>
      <p:sp>
        <p:nvSpPr>
          <p:cNvPr id="2" name="Subtítulo 1"/>
          <p:cNvSpPr>
            <a:spLocks noGrp="1"/>
          </p:cNvSpPr>
          <p:nvPr>
            <p:ph type="subTitle" idx="13"/>
          </p:nvPr>
        </p:nvSpPr>
        <p:spPr/>
        <p:txBody>
          <a:bodyPr/>
          <a:lstStyle/>
          <a:p>
            <a:endParaRPr lang="es-EC"/>
          </a:p>
        </p:txBody>
      </p:sp>
    </p:spTree>
    <p:extLst>
      <p:ext uri="{BB962C8B-B14F-4D97-AF65-F5344CB8AC3E}">
        <p14:creationId xmlns:p14="http://schemas.microsoft.com/office/powerpoint/2010/main" val="939194417"/>
      </p:ext>
    </p:extLst>
  </p:cSld>
  <p:clrMapOvr>
    <a:masterClrMapping/>
  </p:clrMapOvr>
  <p:transition advTm="3533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linds(horizontal)">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blinds(horizontal)">
                                      <p:cBhvr>
                                        <p:cTn id="19" dur="50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blinds(horizontal)">
                                      <p:cBhvr>
                                        <p:cTn id="24"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4"/>
          </p:nvPr>
        </p:nvSpPr>
        <p:spPr/>
        <p:txBody>
          <a:bodyPr/>
          <a:lstStyle/>
          <a:p>
            <a:pPr>
              <a:defRPr/>
            </a:pPr>
            <a:fld id="{FB6D9483-23E8-7C44-9801-4D8C43E70828}" type="slidenum">
              <a:rPr lang="es-UY" smtClean="0"/>
              <a:pPr>
                <a:defRPr/>
              </a:pPr>
              <a:t>27</a:t>
            </a:fld>
            <a:endParaRPr lang="es-UY"/>
          </a:p>
        </p:txBody>
      </p:sp>
      <p:pic>
        <p:nvPicPr>
          <p:cNvPr id="9222" name="Picture 6" descr="Resultado de imagen para gracias  foto"/>
          <p:cNvPicPr>
            <a:picLocks noChangeAspect="1" noChangeArrowheads="1"/>
          </p:cNvPicPr>
          <p:nvPr/>
        </p:nvPicPr>
        <p:blipFill rotWithShape="1">
          <a:blip r:embed="rId2">
            <a:extLst>
              <a:ext uri="{28A0092B-C50C-407E-A947-70E740481C1C}">
                <a14:useLocalDpi xmlns:a14="http://schemas.microsoft.com/office/drawing/2010/main" val="0"/>
              </a:ext>
            </a:extLst>
          </a:blip>
          <a:srcRect l="1400" t="23497" r="-1400" b="33596"/>
          <a:stretch/>
        </p:blipFill>
        <p:spPr bwMode="auto">
          <a:xfrm>
            <a:off x="1270611" y="836712"/>
            <a:ext cx="6613072"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6574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4"/>
          </p:nvPr>
        </p:nvSpPr>
        <p:spPr/>
        <p:txBody>
          <a:bodyPr/>
          <a:lstStyle/>
          <a:p>
            <a:pPr>
              <a:defRPr/>
            </a:pPr>
            <a:fld id="{FB6D9483-23E8-7C44-9801-4D8C43E70828}" type="slidenum">
              <a:rPr lang="es-UY" smtClean="0"/>
              <a:pPr>
                <a:defRPr/>
              </a:pPr>
              <a:t>28</a:t>
            </a:fld>
            <a:endParaRPr lang="es-UY" dirty="0"/>
          </a:p>
        </p:txBody>
      </p:sp>
      <p:sp>
        <p:nvSpPr>
          <p:cNvPr id="3" name="Título 2"/>
          <p:cNvSpPr>
            <a:spLocks noGrp="1"/>
          </p:cNvSpPr>
          <p:nvPr>
            <p:ph type="title"/>
          </p:nvPr>
        </p:nvSpPr>
        <p:spPr/>
        <p:txBody>
          <a:bodyPr/>
          <a:lstStyle/>
          <a:p>
            <a:endParaRPr lang="es-EC"/>
          </a:p>
        </p:txBody>
      </p:sp>
      <p:sp>
        <p:nvSpPr>
          <p:cNvPr id="4" name="Marcador de contenido 3"/>
          <p:cNvSpPr>
            <a:spLocks noGrp="1"/>
          </p:cNvSpPr>
          <p:nvPr>
            <p:ph idx="1"/>
          </p:nvPr>
        </p:nvSpPr>
        <p:spPr/>
        <p:txBody>
          <a:bodyPr/>
          <a:lstStyle/>
          <a:p>
            <a:endParaRPr lang="es-EC"/>
          </a:p>
        </p:txBody>
      </p:sp>
      <p:sp>
        <p:nvSpPr>
          <p:cNvPr id="5" name="Subtítulo 4"/>
          <p:cNvSpPr>
            <a:spLocks noGrp="1"/>
          </p:cNvSpPr>
          <p:nvPr>
            <p:ph type="subTitle" idx="13"/>
          </p:nvPr>
        </p:nvSpPr>
        <p:spPr/>
        <p:txBody>
          <a:bodyPr/>
          <a:lstStyle/>
          <a:p>
            <a:endParaRPr lang="es-EC"/>
          </a:p>
        </p:txBody>
      </p:sp>
    </p:spTree>
    <p:extLst>
      <p:ext uri="{BB962C8B-B14F-4D97-AF65-F5344CB8AC3E}">
        <p14:creationId xmlns:p14="http://schemas.microsoft.com/office/powerpoint/2010/main" val="1271482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4"/>
          </p:nvPr>
        </p:nvSpPr>
        <p:spPr/>
        <p:txBody>
          <a:bodyPr/>
          <a:lstStyle/>
          <a:p>
            <a:pPr>
              <a:defRPr/>
            </a:pPr>
            <a:fld id="{FB6D9483-23E8-7C44-9801-4D8C43E70828}" type="slidenum">
              <a:rPr lang="es-UY" smtClean="0"/>
              <a:pPr>
                <a:defRPr/>
              </a:pPr>
              <a:t>29</a:t>
            </a:fld>
            <a:endParaRPr lang="es-UY"/>
          </a:p>
        </p:txBody>
      </p:sp>
      <p:pic>
        <p:nvPicPr>
          <p:cNvPr id="1026" name="Picture 2" descr="Resultado de imagen para LS-DY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0"/>
            <a:ext cx="3816424" cy="223993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5053574" y="2041906"/>
            <a:ext cx="3025475" cy="1569660"/>
          </a:xfrm>
          <a:prstGeom prst="rect">
            <a:avLst/>
          </a:prstGeom>
        </p:spPr>
        <p:txBody>
          <a:bodyPr wrap="square">
            <a:spAutoFit/>
          </a:bodyPr>
          <a:lstStyle/>
          <a:p>
            <a:pPr marL="342900" indent="-342900">
              <a:buFont typeface="Arial" panose="020B0604020202020204" pitchFamily="34" charset="0"/>
              <a:buChar char="•"/>
            </a:pPr>
            <a:r>
              <a:rPr lang="es-EC" dirty="0" smtClean="0">
                <a:solidFill>
                  <a:srgbClr val="272727"/>
                </a:solidFill>
                <a:latin typeface="Trebuchet MS" panose="020B0603020202020204" pitchFamily="34" charset="0"/>
              </a:rPr>
              <a:t>Aeroespacial</a:t>
            </a:r>
          </a:p>
          <a:p>
            <a:pPr marL="342900" indent="-342900">
              <a:buFont typeface="Arial" panose="020B0604020202020204" pitchFamily="34" charset="0"/>
              <a:buChar char="•"/>
            </a:pPr>
            <a:r>
              <a:rPr lang="es-EC" dirty="0" smtClean="0"/>
              <a:t>Automotriz</a:t>
            </a:r>
            <a:r>
              <a:rPr lang="es-EC" dirty="0"/>
              <a:t> </a:t>
            </a:r>
          </a:p>
          <a:p>
            <a:pPr marL="342900" indent="-342900">
              <a:buFont typeface="Arial" panose="020B0604020202020204" pitchFamily="34" charset="0"/>
              <a:buChar char="•"/>
            </a:pPr>
            <a:r>
              <a:rPr lang="es-EC" dirty="0"/>
              <a:t>Ingeniería sísmica</a:t>
            </a:r>
          </a:p>
          <a:p>
            <a:pPr marL="342900" indent="-342900">
              <a:buFont typeface="Arial" panose="020B0604020202020204" pitchFamily="34" charset="0"/>
              <a:buChar char="•"/>
            </a:pPr>
            <a:r>
              <a:rPr lang="es-EC" dirty="0" err="1" smtClean="0"/>
              <a:t>Multifísica</a:t>
            </a:r>
            <a:endParaRPr lang="es-EC" dirty="0"/>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041906"/>
            <a:ext cx="3524250" cy="1295400"/>
          </a:xfrm>
          <a:prstGeom prst="rect">
            <a:avLst/>
          </a:prstGeom>
        </p:spPr>
      </p:pic>
      <p:sp>
        <p:nvSpPr>
          <p:cNvPr id="10" name="Rectángulo 9"/>
          <p:cNvSpPr/>
          <p:nvPr/>
        </p:nvSpPr>
        <p:spPr>
          <a:xfrm>
            <a:off x="1619672" y="4082043"/>
            <a:ext cx="7110536" cy="1938992"/>
          </a:xfrm>
          <a:prstGeom prst="rect">
            <a:avLst/>
          </a:prstGeom>
        </p:spPr>
        <p:txBody>
          <a:bodyPr wrap="square">
            <a:spAutoFit/>
          </a:bodyPr>
          <a:lstStyle/>
          <a:p>
            <a:r>
              <a:rPr lang="es-ES" sz="2000" dirty="0"/>
              <a:t>La norma europea </a:t>
            </a:r>
            <a:r>
              <a:rPr lang="es-ES" sz="2000" b="1" dirty="0"/>
              <a:t>UNE EN 1317</a:t>
            </a:r>
            <a:r>
              <a:rPr lang="es-ES" sz="2000" dirty="0"/>
              <a:t> del Comité Europeo de Normalización, cuya última revisión data del año 2008, hace referencia a los sistemas viales de contención de vehículos. La norma determina los niveles de protección de cualquier barrera para garantizar la seguridad de una persona en caso de impacto con la misma.</a:t>
            </a:r>
            <a:endParaRPr lang="es-EC" sz="2000" dirty="0"/>
          </a:p>
        </p:txBody>
      </p:sp>
      <p:sp>
        <p:nvSpPr>
          <p:cNvPr id="2" name="Rectángulo 1"/>
          <p:cNvSpPr/>
          <p:nvPr/>
        </p:nvSpPr>
        <p:spPr>
          <a:xfrm>
            <a:off x="1917999" y="1580241"/>
            <a:ext cx="5904656" cy="461665"/>
          </a:xfrm>
          <a:prstGeom prst="rect">
            <a:avLst/>
          </a:prstGeom>
        </p:spPr>
        <p:txBody>
          <a:bodyPr wrap="square">
            <a:spAutoFit/>
          </a:bodyPr>
          <a:lstStyle/>
          <a:p>
            <a:r>
              <a:rPr lang="es-EC" dirty="0"/>
              <a:t>DAVID ILLESCAS, OCTUBRE 2009 </a:t>
            </a:r>
          </a:p>
        </p:txBody>
      </p:sp>
    </p:spTree>
    <p:extLst>
      <p:ext uri="{BB962C8B-B14F-4D97-AF65-F5344CB8AC3E}">
        <p14:creationId xmlns:p14="http://schemas.microsoft.com/office/powerpoint/2010/main" val="3016978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title"/>
          </p:nvPr>
        </p:nvSpPr>
        <p:spPr>
          <a:xfrm>
            <a:off x="1476376" y="231095"/>
            <a:ext cx="7199313" cy="633412"/>
          </a:xfrm>
        </p:spPr>
        <p:txBody>
          <a:bodyPr/>
          <a:lstStyle/>
          <a:p>
            <a:r>
              <a:rPr lang="es-EC" dirty="0" smtClean="0">
                <a:latin typeface="Calibri" charset="0"/>
              </a:rPr>
              <a:t>Introducción</a:t>
            </a:r>
            <a:endParaRPr lang="es-EC" dirty="0">
              <a:latin typeface="Calibri" charset="0"/>
            </a:endParaRPr>
          </a:p>
        </p:txBody>
      </p:sp>
      <p:sp>
        <p:nvSpPr>
          <p:cNvPr id="19459" name="Subtítulo 3"/>
          <p:cNvSpPr>
            <a:spLocks noGrp="1"/>
          </p:cNvSpPr>
          <p:nvPr>
            <p:ph type="subTitle" idx="13"/>
          </p:nvPr>
        </p:nvSpPr>
        <p:spPr>
          <a:xfrm>
            <a:off x="1908175" y="836614"/>
            <a:ext cx="6624639" cy="360362"/>
          </a:xfrm>
        </p:spPr>
        <p:txBody>
          <a:bodyPr/>
          <a:lstStyle/>
          <a:p>
            <a:pPr algn="ctr"/>
            <a:r>
              <a:rPr lang="es-EC" dirty="0" smtClean="0">
                <a:solidFill>
                  <a:srgbClr val="898989"/>
                </a:solidFill>
                <a:latin typeface="Calibri" charset="0"/>
              </a:rPr>
              <a:t>Antecedentes</a:t>
            </a:r>
            <a:endParaRPr lang="es-EC" dirty="0">
              <a:solidFill>
                <a:srgbClr val="898989"/>
              </a:solidFill>
              <a:latin typeface="Calibri" charset="0"/>
            </a:endParaRPr>
          </a:p>
        </p:txBody>
      </p:sp>
      <p:sp>
        <p:nvSpPr>
          <p:cNvPr id="19460" name="Marcador de número de diapositiva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A48E90-2C93-8F41-813F-9BDE56617BA3}" type="slidenum">
              <a:rPr lang="es-UY" sz="1200">
                <a:solidFill>
                  <a:srgbClr val="898989"/>
                </a:solidFill>
                <a:latin typeface="Calibri" charset="0"/>
              </a:rPr>
              <a:pPr eaLnBrk="1" hangingPunct="1"/>
              <a:t>3</a:t>
            </a:fld>
            <a:endParaRPr lang="es-UY" sz="1200" dirty="0">
              <a:solidFill>
                <a:srgbClr val="898989"/>
              </a:solidFill>
              <a:latin typeface="Calibri" charset="0"/>
            </a:endParaRPr>
          </a:p>
        </p:txBody>
      </p:sp>
      <p:cxnSp>
        <p:nvCxnSpPr>
          <p:cNvPr id="11" name="7 Conector recto"/>
          <p:cNvCxnSpPr/>
          <p:nvPr/>
        </p:nvCxnSpPr>
        <p:spPr>
          <a:xfrm>
            <a:off x="69851" y="1628775"/>
            <a:ext cx="0" cy="4464150"/>
          </a:xfrm>
          <a:prstGeom prst="line">
            <a:avLst/>
          </a:prstGeom>
          <a:ln w="12700">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graphicFrame>
        <p:nvGraphicFramePr>
          <p:cNvPr id="5" name="Diagrama 4"/>
          <p:cNvGraphicFramePr/>
          <p:nvPr>
            <p:extLst>
              <p:ext uri="{D42A27DB-BD31-4B8C-83A1-F6EECF244321}">
                <p14:modId xmlns:p14="http://schemas.microsoft.com/office/powerpoint/2010/main" val="2884522057"/>
              </p:ext>
            </p:extLst>
          </p:nvPr>
        </p:nvGraphicFramePr>
        <p:xfrm>
          <a:off x="2172494" y="197244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Flecha abajo 11"/>
          <p:cNvSpPr/>
          <p:nvPr/>
        </p:nvSpPr>
        <p:spPr>
          <a:xfrm>
            <a:off x="3059832" y="1420242"/>
            <a:ext cx="288032" cy="5041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Flecha abajo 33"/>
          <p:cNvSpPr/>
          <p:nvPr/>
        </p:nvSpPr>
        <p:spPr>
          <a:xfrm>
            <a:off x="5071096" y="1420242"/>
            <a:ext cx="288032" cy="5041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5" name="Flecha abajo 34"/>
          <p:cNvSpPr/>
          <p:nvPr/>
        </p:nvSpPr>
        <p:spPr>
          <a:xfrm>
            <a:off x="7082360" y="1420242"/>
            <a:ext cx="288032" cy="5041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5" name="7 Conector recto"/>
          <p:cNvCxnSpPr>
            <a:stCxn id="27" idx="0"/>
          </p:cNvCxnSpPr>
          <p:nvPr/>
        </p:nvCxnSpPr>
        <p:spPr>
          <a:xfrm>
            <a:off x="64419" y="1293423"/>
            <a:ext cx="5432" cy="4799502"/>
          </a:xfrm>
          <a:prstGeom prst="line">
            <a:avLst/>
          </a:prstGeom>
          <a:ln w="12700">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sp>
        <p:nvSpPr>
          <p:cNvPr id="26" name="AutoShape 6"/>
          <p:cNvSpPr>
            <a:spLocks noChangeArrowheads="1"/>
          </p:cNvSpPr>
          <p:nvPr/>
        </p:nvSpPr>
        <p:spPr bwMode="auto">
          <a:xfrm rot="5400000">
            <a:off x="100610" y="1418431"/>
            <a:ext cx="192087" cy="228600"/>
          </a:xfrm>
          <a:prstGeom prst="upArrow">
            <a:avLst>
              <a:gd name="adj1" fmla="val 50000"/>
              <a:gd name="adj2" fmla="val 24997"/>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36000" tIns="36000" rIns="36000" bIns="36000" anchor="ctr"/>
          <a:lstStyle/>
          <a:p>
            <a:pPr>
              <a:defRPr/>
            </a:pPr>
            <a:endParaRPr lang="en-GB" sz="1800" dirty="0">
              <a:cs typeface="+mn-cs"/>
            </a:endParaRPr>
          </a:p>
        </p:txBody>
      </p:sp>
      <p:sp>
        <p:nvSpPr>
          <p:cNvPr id="27" name="5 Rectángulo"/>
          <p:cNvSpPr/>
          <p:nvPr/>
        </p:nvSpPr>
        <p:spPr>
          <a:xfrm flipH="1">
            <a:off x="46163" y="1293423"/>
            <a:ext cx="36512" cy="287337"/>
          </a:xfrm>
          <a:prstGeom prst="rect">
            <a:avLst/>
          </a:prstGeom>
          <a:solidFill>
            <a:srgbClr val="3366F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UY" sz="1800" dirty="0"/>
          </a:p>
        </p:txBody>
      </p:sp>
      <p:pic>
        <p:nvPicPr>
          <p:cNvPr id="3" name="Imagen 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547124" y="3870268"/>
            <a:ext cx="982980" cy="797173"/>
          </a:xfrm>
          <a:prstGeom prst="rect">
            <a:avLst/>
          </a:prstGeom>
        </p:spPr>
      </p:pic>
      <p:pic>
        <p:nvPicPr>
          <p:cNvPr id="4" name="Imagen 3"/>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695462" y="4641895"/>
            <a:ext cx="829056" cy="773875"/>
          </a:xfrm>
          <a:prstGeom prst="rect">
            <a:avLst/>
          </a:prstGeom>
        </p:spPr>
      </p:pic>
      <p:pic>
        <p:nvPicPr>
          <p:cNvPr id="7" name="Imagen 6"/>
          <p:cNvPicPr>
            <a:picLocks noChangeAspect="1"/>
          </p:cNvPicPr>
          <p:nvPr/>
        </p:nvPicPr>
        <p:blipFill rotWithShape="1">
          <a:blip r:embed="rId10" cstate="email">
            <a:extLst>
              <a:ext uri="{28A0092B-C50C-407E-A947-70E740481C1C}">
                <a14:useLocalDpi xmlns:a14="http://schemas.microsoft.com/office/drawing/2010/main" val="0"/>
              </a:ext>
            </a:extLst>
          </a:blip>
          <a:srcRect b="9051"/>
          <a:stretch/>
        </p:blipFill>
        <p:spPr>
          <a:xfrm>
            <a:off x="1695462" y="6075403"/>
            <a:ext cx="829056" cy="644398"/>
          </a:xfrm>
          <a:prstGeom prst="rect">
            <a:avLst/>
          </a:prstGeom>
        </p:spPr>
      </p:pic>
      <p:pic>
        <p:nvPicPr>
          <p:cNvPr id="8" name="Imagen 7"/>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793692" y="5362099"/>
            <a:ext cx="730826" cy="730826"/>
          </a:xfrm>
          <a:prstGeom prst="rect">
            <a:avLst/>
          </a:prstGeom>
        </p:spPr>
      </p:pic>
    </p:spTree>
    <p:extLst>
      <p:ext uri="{BB962C8B-B14F-4D97-AF65-F5344CB8AC3E}">
        <p14:creationId xmlns:p14="http://schemas.microsoft.com/office/powerpoint/2010/main" val="217120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2" grpId="0" animBg="1"/>
      <p:bldP spid="34" grpId="0" animBg="1"/>
      <p:bldP spid="35" grpId="0" animBg="1"/>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4"/>
          </p:nvPr>
        </p:nvSpPr>
        <p:spPr/>
        <p:txBody>
          <a:bodyPr/>
          <a:lstStyle/>
          <a:p>
            <a:pPr>
              <a:defRPr/>
            </a:pPr>
            <a:fld id="{FB6D9483-23E8-7C44-9801-4D8C43E70828}" type="slidenum">
              <a:rPr lang="es-UY" smtClean="0"/>
              <a:pPr>
                <a:defRPr/>
              </a:pPr>
              <a:t>30</a:t>
            </a:fld>
            <a:endParaRPr lang="es-UY" dirty="0"/>
          </a:p>
        </p:txBody>
      </p:sp>
      <p:pic>
        <p:nvPicPr>
          <p:cNvPr id="6" name="Imagen 5"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834" y="1628800"/>
            <a:ext cx="3324689" cy="914528"/>
          </a:xfrm>
          <a:prstGeom prst="rect">
            <a:avLst/>
          </a:prstGeom>
        </p:spPr>
      </p:pic>
      <p:sp>
        <p:nvSpPr>
          <p:cNvPr id="7" name="Rectángulo 6"/>
          <p:cNvSpPr/>
          <p:nvPr/>
        </p:nvSpPr>
        <p:spPr>
          <a:xfrm>
            <a:off x="2395179" y="692696"/>
            <a:ext cx="4950296" cy="461665"/>
          </a:xfrm>
          <a:prstGeom prst="rect">
            <a:avLst/>
          </a:prstGeom>
        </p:spPr>
        <p:txBody>
          <a:bodyPr wrap="square">
            <a:spAutoFit/>
          </a:bodyPr>
          <a:lstStyle/>
          <a:p>
            <a:r>
              <a:rPr lang="es-EC" dirty="0"/>
              <a:t>ASI (</a:t>
            </a:r>
            <a:r>
              <a:rPr lang="es-EC" dirty="0" err="1"/>
              <a:t>Acceleration</a:t>
            </a:r>
            <a:r>
              <a:rPr lang="es-EC" dirty="0"/>
              <a:t> </a:t>
            </a:r>
            <a:r>
              <a:rPr lang="es-EC" dirty="0" err="1"/>
              <a:t>Severity</a:t>
            </a:r>
            <a:r>
              <a:rPr lang="es-EC" dirty="0"/>
              <a:t> </a:t>
            </a:r>
            <a:r>
              <a:rPr lang="es-EC" dirty="0" err="1"/>
              <a:t>Index</a:t>
            </a:r>
            <a:r>
              <a:rPr lang="es-EC" dirty="0"/>
              <a:t>)</a:t>
            </a:r>
          </a:p>
        </p:txBody>
      </p:sp>
      <p:pic>
        <p:nvPicPr>
          <p:cNvPr id="8" name="Imagen 7"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7147" y="1340768"/>
            <a:ext cx="3639058" cy="1676634"/>
          </a:xfrm>
          <a:prstGeom prst="rect">
            <a:avLst/>
          </a:prstGeom>
        </p:spPr>
      </p:pic>
      <p:pic>
        <p:nvPicPr>
          <p:cNvPr id="9" name="Imagen 8"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9650" y="3017402"/>
            <a:ext cx="6916555" cy="1771897"/>
          </a:xfrm>
          <a:prstGeom prst="rect">
            <a:avLst/>
          </a:prstGeom>
        </p:spPr>
      </p:pic>
      <p:pic>
        <p:nvPicPr>
          <p:cNvPr id="10" name="Imagen 9"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8184" y="5073686"/>
            <a:ext cx="5137291" cy="895788"/>
          </a:xfrm>
          <a:prstGeom prst="rect">
            <a:avLst/>
          </a:prstGeom>
        </p:spPr>
      </p:pic>
      <p:sp>
        <p:nvSpPr>
          <p:cNvPr id="12" name="Elipse 11"/>
          <p:cNvSpPr/>
          <p:nvPr/>
        </p:nvSpPr>
        <p:spPr>
          <a:xfrm>
            <a:off x="6876256" y="3963429"/>
            <a:ext cx="1164007" cy="83439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3" name="CuadroTexto 12"/>
          <p:cNvSpPr txBox="1"/>
          <p:nvPr/>
        </p:nvSpPr>
        <p:spPr>
          <a:xfrm>
            <a:off x="7576847" y="3732596"/>
            <a:ext cx="1099981" cy="461665"/>
          </a:xfrm>
          <a:prstGeom prst="rect">
            <a:avLst/>
          </a:prstGeom>
          <a:noFill/>
        </p:spPr>
        <p:txBody>
          <a:bodyPr wrap="none" rtlCol="0">
            <a:spAutoFit/>
          </a:bodyPr>
          <a:lstStyle/>
          <a:p>
            <a:r>
              <a:rPr lang="es-EC" dirty="0" smtClean="0"/>
              <a:t>F=m*g</a:t>
            </a:r>
            <a:endParaRPr lang="es-EC" dirty="0"/>
          </a:p>
        </p:txBody>
      </p:sp>
    </p:spTree>
    <p:extLst>
      <p:ext uri="{BB962C8B-B14F-4D97-AF65-F5344CB8AC3E}">
        <p14:creationId xmlns:p14="http://schemas.microsoft.com/office/powerpoint/2010/main" val="124573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4"/>
          </p:nvPr>
        </p:nvSpPr>
        <p:spPr/>
        <p:txBody>
          <a:bodyPr/>
          <a:lstStyle/>
          <a:p>
            <a:pPr>
              <a:defRPr/>
            </a:pPr>
            <a:fld id="{FB6D9483-23E8-7C44-9801-4D8C43E70828}" type="slidenum">
              <a:rPr lang="es-UY" smtClean="0"/>
              <a:pPr>
                <a:defRPr/>
              </a:pPr>
              <a:t>31</a:t>
            </a:fld>
            <a:endParaRPr lang="es-UY" dirty="0"/>
          </a:p>
        </p:txBody>
      </p:sp>
      <p:pic>
        <p:nvPicPr>
          <p:cNvPr id="6" name="Imagen 5" descr="Recorte de pantalla"/>
          <p:cNvPicPr>
            <a:picLocks noChangeAspect="1"/>
          </p:cNvPicPr>
          <p:nvPr/>
        </p:nvPicPr>
        <p:blipFill rotWithShape="1">
          <a:blip r:embed="rId3">
            <a:extLst>
              <a:ext uri="{28A0092B-C50C-407E-A947-70E740481C1C}">
                <a14:useLocalDpi xmlns:a14="http://schemas.microsoft.com/office/drawing/2010/main" val="0"/>
              </a:ext>
            </a:extLst>
          </a:blip>
          <a:srcRect t="55740"/>
          <a:stretch/>
        </p:blipFill>
        <p:spPr>
          <a:xfrm>
            <a:off x="1619672" y="692696"/>
            <a:ext cx="6916555" cy="784235"/>
          </a:xfrm>
          <a:prstGeom prst="rect">
            <a:avLst/>
          </a:prstGeom>
        </p:spPr>
      </p:pic>
      <p:sp>
        <p:nvSpPr>
          <p:cNvPr id="7" name="Elipse 6"/>
          <p:cNvSpPr/>
          <p:nvPr/>
        </p:nvSpPr>
        <p:spPr>
          <a:xfrm>
            <a:off x="5868144" y="692696"/>
            <a:ext cx="1584176" cy="93610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8" name="Rectángulo 7"/>
          <p:cNvSpPr/>
          <p:nvPr/>
        </p:nvSpPr>
        <p:spPr>
          <a:xfrm>
            <a:off x="1329747" y="2063924"/>
            <a:ext cx="1521570" cy="461665"/>
          </a:xfrm>
          <a:prstGeom prst="rect">
            <a:avLst/>
          </a:prstGeom>
        </p:spPr>
        <p:txBody>
          <a:bodyPr wrap="none">
            <a:spAutoFit/>
          </a:bodyPr>
          <a:lstStyle/>
          <a:p>
            <a:r>
              <a:rPr lang="es-EC" dirty="0" err="1"/>
              <a:t>AuxiliaMe</a:t>
            </a:r>
            <a:endParaRPr lang="es-EC" dirty="0"/>
          </a:p>
        </p:txBody>
      </p:sp>
      <mc:AlternateContent xmlns:mc="http://schemas.openxmlformats.org/markup-compatibility/2006" xmlns:a14="http://schemas.microsoft.com/office/drawing/2010/main">
        <mc:Choice Requires="a14">
          <p:sp>
            <p:nvSpPr>
              <p:cNvPr id="10" name="CuadroTexto 9"/>
              <p:cNvSpPr txBox="1"/>
              <p:nvPr/>
            </p:nvSpPr>
            <p:spPr>
              <a:xfrm>
                <a:off x="3552638" y="1916832"/>
                <a:ext cx="4631011" cy="7558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acc>
                            <m:accPr>
                              <m:chr m:val="̅"/>
                              <m:ctrlPr>
                                <a:rPr lang="es-EC" i="1" smtClean="0">
                                  <a:latin typeface="Cambria Math" panose="02040503050406030204" pitchFamily="18" charset="0"/>
                                </a:rPr>
                              </m:ctrlPr>
                            </m:accPr>
                            <m:e>
                              <m:r>
                                <a:rPr lang="es-EC" b="0" i="1" smtClean="0">
                                  <a:latin typeface="Cambria Math" panose="02040503050406030204" pitchFamily="18" charset="0"/>
                                </a:rPr>
                                <m:t>𝑎</m:t>
                              </m:r>
                            </m:e>
                          </m:acc>
                        </m:e>
                        <m:sub>
                          <m:r>
                            <a:rPr lang="es-EC" b="0" i="1" smtClean="0">
                              <a:latin typeface="Cambria Math" panose="02040503050406030204" pitchFamily="18" charset="0"/>
                            </a:rPr>
                            <m:t>𝑥</m:t>
                          </m:r>
                        </m:sub>
                      </m:sSub>
                      <m:r>
                        <a:rPr lang="es-EC" b="0" i="1" smtClean="0">
                          <a:latin typeface="Cambria Math" panose="02040503050406030204" pitchFamily="18" charset="0"/>
                        </a:rPr>
                        <m:t>=</m:t>
                      </m:r>
                      <m:f>
                        <m:fPr>
                          <m:ctrlPr>
                            <a:rPr lang="es-EC" b="0" i="1" smtClean="0">
                              <a:latin typeface="Cambria Math" panose="02040503050406030204" pitchFamily="18" charset="0"/>
                            </a:rPr>
                          </m:ctrlPr>
                        </m:fPr>
                        <m:num>
                          <m:d>
                            <m:dPr>
                              <m:ctrlPr>
                                <a:rPr lang="es-EC" b="0" i="1" smtClean="0">
                                  <a:latin typeface="Cambria Math" panose="02040503050406030204" pitchFamily="18" charset="0"/>
                                </a:rPr>
                              </m:ctrlPr>
                            </m:dPr>
                            <m:e>
                              <m:r>
                                <a:rPr lang="es-EC" b="0" i="1" smtClean="0">
                                  <a:latin typeface="Cambria Math" panose="02040503050406030204" pitchFamily="18" charset="0"/>
                                </a:rPr>
                                <m:t>11,5−13,5</m:t>
                              </m:r>
                            </m:e>
                          </m:d>
                          <m:r>
                            <a:rPr lang="es-EC" b="0" i="1" smtClean="0">
                              <a:latin typeface="Cambria Math" panose="02040503050406030204" pitchFamily="18" charset="0"/>
                            </a:rPr>
                            <m:t>𝑚</m:t>
                          </m:r>
                          <m:r>
                            <a:rPr lang="es-EC" b="0" i="1" smtClean="0">
                              <a:latin typeface="Cambria Math" panose="02040503050406030204" pitchFamily="18" charset="0"/>
                            </a:rPr>
                            <m:t>/</m:t>
                          </m:r>
                          <m:r>
                            <a:rPr lang="es-EC" b="0" i="1" smtClean="0">
                              <a:latin typeface="Cambria Math" panose="02040503050406030204" pitchFamily="18" charset="0"/>
                            </a:rPr>
                            <m:t>𝑠</m:t>
                          </m:r>
                        </m:num>
                        <m:den>
                          <m:r>
                            <a:rPr lang="es-EC" b="0" i="1" smtClean="0">
                              <a:latin typeface="Cambria Math" panose="02040503050406030204" pitchFamily="18" charset="0"/>
                            </a:rPr>
                            <m:t>0,3</m:t>
                          </m:r>
                          <m:r>
                            <a:rPr lang="es-EC" b="0" i="1" smtClean="0">
                              <a:latin typeface="Cambria Math" panose="02040503050406030204" pitchFamily="18" charset="0"/>
                            </a:rPr>
                            <m:t>𝑠</m:t>
                          </m:r>
                        </m:den>
                      </m:f>
                      <m:r>
                        <a:rPr lang="es-EC" b="0" i="1" smtClean="0">
                          <a:latin typeface="Cambria Math" panose="02040503050406030204" pitchFamily="18" charset="0"/>
                        </a:rPr>
                        <m:t>=6,667</m:t>
                      </m:r>
                      <m:f>
                        <m:fPr>
                          <m:ctrlPr>
                            <a:rPr lang="es-EC" b="0" i="1" smtClean="0">
                              <a:latin typeface="Cambria Math" panose="02040503050406030204" pitchFamily="18" charset="0"/>
                            </a:rPr>
                          </m:ctrlPr>
                        </m:fPr>
                        <m:num>
                          <m:r>
                            <a:rPr lang="es-EC" b="0" i="1" smtClean="0">
                              <a:latin typeface="Cambria Math" panose="02040503050406030204" pitchFamily="18" charset="0"/>
                            </a:rPr>
                            <m:t>𝑚</m:t>
                          </m:r>
                        </m:num>
                        <m:den>
                          <m:sSup>
                            <m:sSupPr>
                              <m:ctrlPr>
                                <a:rPr lang="es-EC" b="0" i="1" smtClean="0">
                                  <a:latin typeface="Cambria Math" panose="02040503050406030204" pitchFamily="18" charset="0"/>
                                </a:rPr>
                              </m:ctrlPr>
                            </m:sSupPr>
                            <m:e>
                              <m:r>
                                <a:rPr lang="es-EC" b="0" i="1" smtClean="0">
                                  <a:latin typeface="Cambria Math" panose="02040503050406030204" pitchFamily="18" charset="0"/>
                                </a:rPr>
                                <m:t>𝑠</m:t>
                              </m:r>
                            </m:e>
                            <m:sup>
                              <m:r>
                                <a:rPr lang="es-EC" b="0" i="1" smtClean="0">
                                  <a:latin typeface="Cambria Math" panose="02040503050406030204" pitchFamily="18" charset="0"/>
                                </a:rPr>
                                <m:t>2</m:t>
                              </m:r>
                            </m:sup>
                          </m:sSup>
                        </m:den>
                      </m:f>
                    </m:oMath>
                  </m:oMathPara>
                </a14:m>
                <a:endParaRPr lang="es-EC"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3552638" y="1916832"/>
                <a:ext cx="4631011" cy="755848"/>
              </a:xfrm>
              <a:prstGeom prst="rect">
                <a:avLst/>
              </a:prstGeom>
              <a:blipFill rotWithShape="0">
                <a:blip r:embed="rId4"/>
                <a:stretch>
                  <a:fillRect/>
                </a:stretch>
              </a:blipFill>
            </p:spPr>
            <p:txBody>
              <a:bodyPr/>
              <a:lstStyle/>
              <a:p>
                <a:r>
                  <a:rPr lang="es-EC">
                    <a:noFill/>
                  </a:rPr>
                  <a:t> </a:t>
                </a:r>
              </a:p>
            </p:txBody>
          </p:sp>
        </mc:Fallback>
      </mc:AlternateContent>
      <p:sp>
        <p:nvSpPr>
          <p:cNvPr id="11" name="Rectángulo 10"/>
          <p:cNvSpPr/>
          <p:nvPr/>
        </p:nvSpPr>
        <p:spPr>
          <a:xfrm>
            <a:off x="3023486" y="3587337"/>
            <a:ext cx="1058303" cy="461665"/>
          </a:xfrm>
          <a:prstGeom prst="rect">
            <a:avLst/>
          </a:prstGeom>
        </p:spPr>
        <p:txBody>
          <a:bodyPr wrap="none">
            <a:spAutoFit/>
          </a:bodyPr>
          <a:lstStyle/>
          <a:p>
            <a:r>
              <a:rPr lang="es-EC" dirty="0"/>
              <a:t>6,42%</a:t>
            </a:r>
          </a:p>
        </p:txBody>
      </p:sp>
      <mc:AlternateContent xmlns:mc="http://schemas.openxmlformats.org/markup-compatibility/2006" xmlns:a14="http://schemas.microsoft.com/office/drawing/2010/main">
        <mc:Choice Requires="a14">
          <p:sp>
            <p:nvSpPr>
              <p:cNvPr id="12" name="CuadroTexto 11"/>
              <p:cNvSpPr txBox="1"/>
              <p:nvPr/>
            </p:nvSpPr>
            <p:spPr>
              <a:xfrm>
                <a:off x="5570786" y="3355158"/>
                <a:ext cx="594714"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EC" b="0" i="1" smtClean="0">
                              <a:latin typeface="Cambria Math" panose="02040503050406030204" pitchFamily="18" charset="0"/>
                            </a:rPr>
                          </m:ctrlPr>
                        </m:fPr>
                        <m:num>
                          <m:r>
                            <a:rPr lang="es-EC" b="0" i="1" smtClean="0">
                              <a:latin typeface="Cambria Math" panose="02040503050406030204" pitchFamily="18" charset="0"/>
                            </a:rPr>
                            <m:t>6</m:t>
                          </m:r>
                        </m:num>
                        <m:den>
                          <m:r>
                            <a:rPr lang="es-EC" b="0" i="1" smtClean="0">
                              <a:latin typeface="Cambria Math" panose="02040503050406030204" pitchFamily="18" charset="0"/>
                            </a:rPr>
                            <m:t>100</m:t>
                          </m:r>
                        </m:den>
                      </m:f>
                    </m:oMath>
                  </m:oMathPara>
                </a14:m>
                <a:endParaRPr lang="es-EC"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5570786" y="3355158"/>
                <a:ext cx="594714" cy="693844"/>
              </a:xfrm>
              <a:prstGeom prst="rect">
                <a:avLst/>
              </a:prstGeom>
              <a:blipFill rotWithShape="0">
                <a:blip r:embed="rId5"/>
                <a:stretch>
                  <a:fillRect/>
                </a:stretch>
              </a:blipFill>
            </p:spPr>
            <p:txBody>
              <a:bodyPr/>
              <a:lstStyle/>
              <a:p>
                <a:r>
                  <a:rPr lang="es-EC">
                    <a:noFill/>
                  </a:rPr>
                  <a:t> </a:t>
                </a:r>
              </a:p>
            </p:txBody>
          </p:sp>
        </mc:Fallback>
      </mc:AlternateContent>
      <p:sp>
        <p:nvSpPr>
          <p:cNvPr id="13" name="Flecha derecha 12"/>
          <p:cNvSpPr/>
          <p:nvPr/>
        </p:nvSpPr>
        <p:spPr>
          <a:xfrm>
            <a:off x="4283968" y="3702080"/>
            <a:ext cx="1080120" cy="23097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4" name="Estrella de 5 puntas 13"/>
          <p:cNvSpPr/>
          <p:nvPr/>
        </p:nvSpPr>
        <p:spPr>
          <a:xfrm>
            <a:off x="2740943" y="4281757"/>
            <a:ext cx="3672408" cy="1910754"/>
          </a:xfrm>
          <a:prstGeom prst="star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Pruebas</a:t>
            </a:r>
            <a:endParaRPr lang="es-EC" dirty="0"/>
          </a:p>
        </p:txBody>
      </p:sp>
    </p:spTree>
    <p:extLst>
      <p:ext uri="{BB962C8B-B14F-4D97-AF65-F5344CB8AC3E}">
        <p14:creationId xmlns:p14="http://schemas.microsoft.com/office/powerpoint/2010/main" val="59883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1" grpId="0"/>
      <p:bldP spid="12" grpId="0"/>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title"/>
          </p:nvPr>
        </p:nvSpPr>
        <p:spPr>
          <a:xfrm>
            <a:off x="1476376" y="274638"/>
            <a:ext cx="7199313" cy="633412"/>
          </a:xfrm>
        </p:spPr>
        <p:txBody>
          <a:bodyPr/>
          <a:lstStyle/>
          <a:p>
            <a:r>
              <a:rPr lang="es-EC" dirty="0" smtClean="0">
                <a:latin typeface="Calibri" charset="0"/>
              </a:rPr>
              <a:t>Introducción</a:t>
            </a:r>
            <a:endParaRPr lang="es-EC" dirty="0">
              <a:latin typeface="Calibri" charset="0"/>
            </a:endParaRPr>
          </a:p>
        </p:txBody>
      </p:sp>
      <p:sp>
        <p:nvSpPr>
          <p:cNvPr id="19459" name="Subtítulo 3"/>
          <p:cNvSpPr>
            <a:spLocks noGrp="1"/>
          </p:cNvSpPr>
          <p:nvPr>
            <p:ph type="subTitle" idx="13"/>
          </p:nvPr>
        </p:nvSpPr>
        <p:spPr>
          <a:xfrm>
            <a:off x="1908175" y="836614"/>
            <a:ext cx="6624639" cy="360362"/>
          </a:xfrm>
        </p:spPr>
        <p:txBody>
          <a:bodyPr/>
          <a:lstStyle/>
          <a:p>
            <a:pPr algn="ctr"/>
            <a:r>
              <a:rPr lang="es-EC" dirty="0" smtClean="0">
                <a:solidFill>
                  <a:srgbClr val="898989"/>
                </a:solidFill>
                <a:latin typeface="Calibri" charset="0"/>
              </a:rPr>
              <a:t>Problema</a:t>
            </a:r>
            <a:endParaRPr lang="es-EC" dirty="0">
              <a:solidFill>
                <a:srgbClr val="898989"/>
              </a:solidFill>
              <a:latin typeface="Calibri" charset="0"/>
            </a:endParaRPr>
          </a:p>
        </p:txBody>
      </p:sp>
      <p:sp>
        <p:nvSpPr>
          <p:cNvPr id="19460" name="Marcador de número de diapositiva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A48E90-2C93-8F41-813F-9BDE56617BA3}" type="slidenum">
              <a:rPr lang="es-UY" sz="1200">
                <a:solidFill>
                  <a:srgbClr val="898989"/>
                </a:solidFill>
                <a:latin typeface="Calibri" charset="0"/>
              </a:rPr>
              <a:pPr eaLnBrk="1" hangingPunct="1"/>
              <a:t>4</a:t>
            </a:fld>
            <a:endParaRPr lang="es-UY" sz="1200" dirty="0">
              <a:solidFill>
                <a:srgbClr val="898989"/>
              </a:solidFill>
              <a:latin typeface="Calibri" charset="0"/>
            </a:endParaRPr>
          </a:p>
        </p:txBody>
      </p:sp>
      <p:cxnSp>
        <p:nvCxnSpPr>
          <p:cNvPr id="11" name="7 Conector recto"/>
          <p:cNvCxnSpPr/>
          <p:nvPr/>
        </p:nvCxnSpPr>
        <p:spPr>
          <a:xfrm>
            <a:off x="69851" y="1628775"/>
            <a:ext cx="0" cy="4464150"/>
          </a:xfrm>
          <a:prstGeom prst="line">
            <a:avLst/>
          </a:prstGeom>
          <a:ln w="12700">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sp>
        <p:nvSpPr>
          <p:cNvPr id="14" name="5 Rectángulo"/>
          <p:cNvSpPr/>
          <p:nvPr/>
        </p:nvSpPr>
        <p:spPr>
          <a:xfrm flipH="1">
            <a:off x="61780" y="1292469"/>
            <a:ext cx="45719" cy="480347"/>
          </a:xfrm>
          <a:prstGeom prst="rect">
            <a:avLst/>
          </a:prstGeom>
          <a:solidFill>
            <a:srgbClr val="3366F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UY" sz="1800" dirty="0"/>
          </a:p>
        </p:txBody>
      </p:sp>
      <p:sp>
        <p:nvSpPr>
          <p:cNvPr id="10" name="AutoShape 6"/>
          <p:cNvSpPr>
            <a:spLocks noChangeArrowheads="1"/>
          </p:cNvSpPr>
          <p:nvPr/>
        </p:nvSpPr>
        <p:spPr bwMode="auto">
          <a:xfrm rot="5400000">
            <a:off x="130347" y="1631394"/>
            <a:ext cx="160473" cy="251884"/>
          </a:xfrm>
          <a:prstGeom prst="upArrow">
            <a:avLst>
              <a:gd name="adj1" fmla="val 50000"/>
              <a:gd name="adj2" fmla="val 24997"/>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36000" tIns="36000" rIns="36000" bIns="36000" anchor="ctr"/>
          <a:lstStyle/>
          <a:p>
            <a:pPr>
              <a:defRPr/>
            </a:pPr>
            <a:endParaRPr lang="en-GB" sz="1800" dirty="0">
              <a:cs typeface="+mn-cs"/>
            </a:endParaRPr>
          </a:p>
        </p:txBody>
      </p:sp>
      <p:sp>
        <p:nvSpPr>
          <p:cNvPr id="18" name="Marcador de contenido 1"/>
          <p:cNvSpPr>
            <a:spLocks noGrp="1"/>
          </p:cNvSpPr>
          <p:nvPr>
            <p:ph idx="1"/>
          </p:nvPr>
        </p:nvSpPr>
        <p:spPr>
          <a:xfrm>
            <a:off x="1547812" y="1470026"/>
            <a:ext cx="7345363" cy="4896544"/>
          </a:xfrm>
        </p:spPr>
        <p:txBody>
          <a:bodyPr/>
          <a:lstStyle/>
          <a:p>
            <a:pPr marL="0" indent="0" eaLnBrk="1" hangingPunct="1">
              <a:buNone/>
              <a:defRPr/>
            </a:pPr>
            <a:endParaRPr lang="es-EC" sz="2400" dirty="0">
              <a:latin typeface="Arial" panose="020B0604020202020204" pitchFamily="34" charset="0"/>
              <a:cs typeface="Arial" panose="020B0604020202020204" pitchFamily="34" charset="0"/>
            </a:endParaRPr>
          </a:p>
          <a:p>
            <a:pPr marL="0" indent="0" eaLnBrk="1" hangingPunct="1">
              <a:buNone/>
              <a:defRPr/>
            </a:pPr>
            <a:endParaRPr lang="es-EC" sz="2400" dirty="0" smtClean="0"/>
          </a:p>
        </p:txBody>
      </p:sp>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39205" y="4347283"/>
            <a:ext cx="1747955" cy="1597017"/>
          </a:xfrm>
          <a:prstGeom prst="rect">
            <a:avLst/>
          </a:prstGeom>
        </p:spPr>
      </p:pic>
      <p:pic>
        <p:nvPicPr>
          <p:cNvPr id="6" name="Imagen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82601" y="4400847"/>
            <a:ext cx="1600703" cy="1600703"/>
          </a:xfrm>
          <a:prstGeom prst="rect">
            <a:avLst/>
          </a:prstGeom>
        </p:spPr>
      </p:pic>
      <p:pic>
        <p:nvPicPr>
          <p:cNvPr id="8" name="Imagen 7"/>
          <p:cNvPicPr>
            <a:picLocks noChangeAspect="1"/>
          </p:cNvPicPr>
          <p:nvPr/>
        </p:nvPicPr>
        <p:blipFill rotWithShape="1">
          <a:blip r:embed="rId5" cstate="email">
            <a:extLst>
              <a:ext uri="{28A0092B-C50C-407E-A947-70E740481C1C}">
                <a14:useLocalDpi xmlns:a14="http://schemas.microsoft.com/office/drawing/2010/main" val="0"/>
              </a:ext>
            </a:extLst>
          </a:blip>
          <a:srcRect b="11610"/>
          <a:stretch/>
        </p:blipFill>
        <p:spPr>
          <a:xfrm>
            <a:off x="5112403" y="2533672"/>
            <a:ext cx="2647649" cy="1584176"/>
          </a:xfrm>
          <a:prstGeom prst="rect">
            <a:avLst/>
          </a:prstGeom>
        </p:spPr>
      </p:pic>
      <p:pic>
        <p:nvPicPr>
          <p:cNvPr id="7" name="Imagen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608611" y="1783600"/>
            <a:ext cx="2375793" cy="1887436"/>
          </a:xfrm>
          <a:prstGeom prst="rect">
            <a:avLst/>
          </a:prstGeom>
        </p:spPr>
      </p:pic>
      <p:sp>
        <p:nvSpPr>
          <p:cNvPr id="9" name="Flecha abajo 8"/>
          <p:cNvSpPr/>
          <p:nvPr/>
        </p:nvSpPr>
        <p:spPr>
          <a:xfrm>
            <a:off x="7769422" y="2455843"/>
            <a:ext cx="763392" cy="1671954"/>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a:p>
        </p:txBody>
      </p:sp>
      <p:pic>
        <p:nvPicPr>
          <p:cNvPr id="12" name="Imagen 1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528374" y="1743031"/>
            <a:ext cx="1704592" cy="1704592"/>
          </a:xfrm>
          <a:prstGeom prst="rect">
            <a:avLst/>
          </a:prstGeom>
        </p:spPr>
      </p:pic>
    </p:spTree>
    <p:extLst>
      <p:ext uri="{BB962C8B-B14F-4D97-AF65-F5344CB8AC3E}">
        <p14:creationId xmlns:p14="http://schemas.microsoft.com/office/powerpoint/2010/main" val="254062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80">
                                          <p:stCondLst>
                                            <p:cond delay="0"/>
                                          </p:stCondLst>
                                        </p:cTn>
                                        <p:tgtEl>
                                          <p:spTgt spid="8"/>
                                        </p:tgtEl>
                                      </p:cBhvr>
                                    </p:animEffect>
                                    <p:anim calcmode="lin" valueType="num">
                                      <p:cBhvr>
                                        <p:cTn id="1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4" dur="26">
                                          <p:stCondLst>
                                            <p:cond delay="650"/>
                                          </p:stCondLst>
                                        </p:cTn>
                                        <p:tgtEl>
                                          <p:spTgt spid="8"/>
                                        </p:tgtEl>
                                      </p:cBhvr>
                                      <p:to x="100000" y="60000"/>
                                    </p:animScale>
                                    <p:animScale>
                                      <p:cBhvr>
                                        <p:cTn id="25" dur="166" decel="50000">
                                          <p:stCondLst>
                                            <p:cond delay="676"/>
                                          </p:stCondLst>
                                        </p:cTn>
                                        <p:tgtEl>
                                          <p:spTgt spid="8"/>
                                        </p:tgtEl>
                                      </p:cBhvr>
                                      <p:to x="100000" y="100000"/>
                                    </p:animScale>
                                    <p:animScale>
                                      <p:cBhvr>
                                        <p:cTn id="26" dur="26">
                                          <p:stCondLst>
                                            <p:cond delay="1312"/>
                                          </p:stCondLst>
                                        </p:cTn>
                                        <p:tgtEl>
                                          <p:spTgt spid="8"/>
                                        </p:tgtEl>
                                      </p:cBhvr>
                                      <p:to x="100000" y="80000"/>
                                    </p:animScale>
                                    <p:animScale>
                                      <p:cBhvr>
                                        <p:cTn id="27" dur="166" decel="50000">
                                          <p:stCondLst>
                                            <p:cond delay="1338"/>
                                          </p:stCondLst>
                                        </p:cTn>
                                        <p:tgtEl>
                                          <p:spTgt spid="8"/>
                                        </p:tgtEl>
                                      </p:cBhvr>
                                      <p:to x="100000" y="100000"/>
                                    </p:animScale>
                                    <p:animScale>
                                      <p:cBhvr>
                                        <p:cTn id="28" dur="26">
                                          <p:stCondLst>
                                            <p:cond delay="1642"/>
                                          </p:stCondLst>
                                        </p:cTn>
                                        <p:tgtEl>
                                          <p:spTgt spid="8"/>
                                        </p:tgtEl>
                                      </p:cBhvr>
                                      <p:to x="100000" y="90000"/>
                                    </p:animScale>
                                    <p:animScale>
                                      <p:cBhvr>
                                        <p:cTn id="29" dur="166" decel="50000">
                                          <p:stCondLst>
                                            <p:cond delay="1668"/>
                                          </p:stCondLst>
                                        </p:cTn>
                                        <p:tgtEl>
                                          <p:spTgt spid="8"/>
                                        </p:tgtEl>
                                      </p:cBhvr>
                                      <p:to x="100000" y="100000"/>
                                    </p:animScale>
                                    <p:animScale>
                                      <p:cBhvr>
                                        <p:cTn id="30" dur="26">
                                          <p:stCondLst>
                                            <p:cond delay="1808"/>
                                          </p:stCondLst>
                                        </p:cTn>
                                        <p:tgtEl>
                                          <p:spTgt spid="8"/>
                                        </p:tgtEl>
                                      </p:cBhvr>
                                      <p:to x="100000" y="95000"/>
                                    </p:animScale>
                                    <p:animScale>
                                      <p:cBhvr>
                                        <p:cTn id="31" dur="166" decel="50000">
                                          <p:stCondLst>
                                            <p:cond delay="1834"/>
                                          </p:stCondLst>
                                        </p:cTn>
                                        <p:tgtEl>
                                          <p:spTgt spid="8"/>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80">
                                          <p:stCondLst>
                                            <p:cond delay="0"/>
                                          </p:stCondLst>
                                        </p:cTn>
                                        <p:tgtEl>
                                          <p:spTgt spid="7"/>
                                        </p:tgtEl>
                                      </p:cBhvr>
                                    </p:animEffect>
                                    <p:anim calcmode="lin" valueType="num">
                                      <p:cBhvr>
                                        <p:cTn id="3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0" dur="26">
                                          <p:stCondLst>
                                            <p:cond delay="650"/>
                                          </p:stCondLst>
                                        </p:cTn>
                                        <p:tgtEl>
                                          <p:spTgt spid="7"/>
                                        </p:tgtEl>
                                      </p:cBhvr>
                                      <p:to x="100000" y="60000"/>
                                    </p:animScale>
                                    <p:animScale>
                                      <p:cBhvr>
                                        <p:cTn id="41" dur="166" decel="50000">
                                          <p:stCondLst>
                                            <p:cond delay="676"/>
                                          </p:stCondLst>
                                        </p:cTn>
                                        <p:tgtEl>
                                          <p:spTgt spid="7"/>
                                        </p:tgtEl>
                                      </p:cBhvr>
                                      <p:to x="100000" y="100000"/>
                                    </p:animScale>
                                    <p:animScale>
                                      <p:cBhvr>
                                        <p:cTn id="42" dur="26">
                                          <p:stCondLst>
                                            <p:cond delay="1312"/>
                                          </p:stCondLst>
                                        </p:cTn>
                                        <p:tgtEl>
                                          <p:spTgt spid="7"/>
                                        </p:tgtEl>
                                      </p:cBhvr>
                                      <p:to x="100000" y="80000"/>
                                    </p:animScale>
                                    <p:animScale>
                                      <p:cBhvr>
                                        <p:cTn id="43" dur="166" decel="50000">
                                          <p:stCondLst>
                                            <p:cond delay="1338"/>
                                          </p:stCondLst>
                                        </p:cTn>
                                        <p:tgtEl>
                                          <p:spTgt spid="7"/>
                                        </p:tgtEl>
                                      </p:cBhvr>
                                      <p:to x="100000" y="100000"/>
                                    </p:animScale>
                                    <p:animScale>
                                      <p:cBhvr>
                                        <p:cTn id="44" dur="26">
                                          <p:stCondLst>
                                            <p:cond delay="1642"/>
                                          </p:stCondLst>
                                        </p:cTn>
                                        <p:tgtEl>
                                          <p:spTgt spid="7"/>
                                        </p:tgtEl>
                                      </p:cBhvr>
                                      <p:to x="100000" y="90000"/>
                                    </p:animScale>
                                    <p:animScale>
                                      <p:cBhvr>
                                        <p:cTn id="45" dur="166" decel="50000">
                                          <p:stCondLst>
                                            <p:cond delay="1668"/>
                                          </p:stCondLst>
                                        </p:cTn>
                                        <p:tgtEl>
                                          <p:spTgt spid="7"/>
                                        </p:tgtEl>
                                      </p:cBhvr>
                                      <p:to x="100000" y="100000"/>
                                    </p:animScale>
                                    <p:animScale>
                                      <p:cBhvr>
                                        <p:cTn id="46" dur="26">
                                          <p:stCondLst>
                                            <p:cond delay="1808"/>
                                          </p:stCondLst>
                                        </p:cTn>
                                        <p:tgtEl>
                                          <p:spTgt spid="7"/>
                                        </p:tgtEl>
                                      </p:cBhvr>
                                      <p:to x="100000" y="95000"/>
                                    </p:animScale>
                                    <p:animScale>
                                      <p:cBhvr>
                                        <p:cTn id="47" dur="166" decel="50000">
                                          <p:stCondLst>
                                            <p:cond delay="1834"/>
                                          </p:stCondLst>
                                        </p:cTn>
                                        <p:tgtEl>
                                          <p:spTgt spid="7"/>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1000" fill="hold"/>
                                        <p:tgtEl>
                                          <p:spTgt spid="9"/>
                                        </p:tgtEl>
                                        <p:attrNameLst>
                                          <p:attrName>ppt_w</p:attrName>
                                        </p:attrNameLst>
                                      </p:cBhvr>
                                      <p:tavLst>
                                        <p:tav tm="0">
                                          <p:val>
                                            <p:fltVal val="0"/>
                                          </p:val>
                                        </p:tav>
                                        <p:tav tm="100000">
                                          <p:val>
                                            <p:strVal val="#ppt_w"/>
                                          </p:val>
                                        </p:tav>
                                      </p:tavLst>
                                    </p:anim>
                                    <p:anim calcmode="lin" valueType="num">
                                      <p:cBhvr>
                                        <p:cTn id="53" dur="1000" fill="hold"/>
                                        <p:tgtEl>
                                          <p:spTgt spid="9"/>
                                        </p:tgtEl>
                                        <p:attrNameLst>
                                          <p:attrName>ppt_h</p:attrName>
                                        </p:attrNameLst>
                                      </p:cBhvr>
                                      <p:tavLst>
                                        <p:tav tm="0">
                                          <p:val>
                                            <p:fltVal val="0"/>
                                          </p:val>
                                        </p:tav>
                                        <p:tav tm="100000">
                                          <p:val>
                                            <p:strVal val="#ppt_h"/>
                                          </p:val>
                                        </p:tav>
                                      </p:tavLst>
                                    </p:anim>
                                    <p:anim calcmode="lin" valueType="num">
                                      <p:cBhvr>
                                        <p:cTn id="54" dur="1000" fill="hold"/>
                                        <p:tgtEl>
                                          <p:spTgt spid="9"/>
                                        </p:tgtEl>
                                        <p:attrNameLst>
                                          <p:attrName>style.rotation</p:attrName>
                                        </p:attrNameLst>
                                      </p:cBhvr>
                                      <p:tavLst>
                                        <p:tav tm="0">
                                          <p:val>
                                            <p:fltVal val="90"/>
                                          </p:val>
                                        </p:tav>
                                        <p:tav tm="100000">
                                          <p:val>
                                            <p:fltVal val="0"/>
                                          </p:val>
                                        </p:tav>
                                      </p:tavLst>
                                    </p:anim>
                                    <p:animEffect transition="in" filter="fade">
                                      <p:cBhvr>
                                        <p:cTn id="55" dur="10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 calcmode="lin" valueType="num">
                                      <p:cBhvr>
                                        <p:cTn id="60" dur="500" fill="hold"/>
                                        <p:tgtEl>
                                          <p:spTgt spid="2"/>
                                        </p:tgtEl>
                                        <p:attrNameLst>
                                          <p:attrName>ppt_w</p:attrName>
                                        </p:attrNameLst>
                                      </p:cBhvr>
                                      <p:tavLst>
                                        <p:tav tm="0">
                                          <p:val>
                                            <p:fltVal val="0"/>
                                          </p:val>
                                        </p:tav>
                                        <p:tav tm="100000">
                                          <p:val>
                                            <p:strVal val="#ppt_w"/>
                                          </p:val>
                                        </p:tav>
                                      </p:tavLst>
                                    </p:anim>
                                    <p:anim calcmode="lin" valueType="num">
                                      <p:cBhvr>
                                        <p:cTn id="61" dur="500" fill="hold"/>
                                        <p:tgtEl>
                                          <p:spTgt spid="2"/>
                                        </p:tgtEl>
                                        <p:attrNameLst>
                                          <p:attrName>ppt_h</p:attrName>
                                        </p:attrNameLst>
                                      </p:cBhvr>
                                      <p:tavLst>
                                        <p:tav tm="0">
                                          <p:val>
                                            <p:fltVal val="0"/>
                                          </p:val>
                                        </p:tav>
                                        <p:tav tm="100000">
                                          <p:val>
                                            <p:strVal val="#ppt_h"/>
                                          </p:val>
                                        </p:tav>
                                      </p:tavLst>
                                    </p:anim>
                                    <p:animEffect transition="in" filter="fade">
                                      <p:cBhvr>
                                        <p:cTn id="62" dur="500"/>
                                        <p:tgtEl>
                                          <p:spTgt spid="2"/>
                                        </p:tgtEl>
                                      </p:cBhvr>
                                    </p:animEffect>
                                  </p:childTnLst>
                                </p:cTn>
                              </p:par>
                              <p:par>
                                <p:cTn id="63" presetID="53" presetClass="entr" presetSubtype="16" fill="hold"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500" fill="hold"/>
                                        <p:tgtEl>
                                          <p:spTgt spid="6"/>
                                        </p:tgtEl>
                                        <p:attrNameLst>
                                          <p:attrName>ppt_w</p:attrName>
                                        </p:attrNameLst>
                                      </p:cBhvr>
                                      <p:tavLst>
                                        <p:tav tm="0">
                                          <p:val>
                                            <p:fltVal val="0"/>
                                          </p:val>
                                        </p:tav>
                                        <p:tav tm="100000">
                                          <p:val>
                                            <p:strVal val="#ppt_w"/>
                                          </p:val>
                                        </p:tav>
                                      </p:tavLst>
                                    </p:anim>
                                    <p:anim calcmode="lin" valueType="num">
                                      <p:cBhvr>
                                        <p:cTn id="66" dur="500" fill="hold"/>
                                        <p:tgtEl>
                                          <p:spTgt spid="6"/>
                                        </p:tgtEl>
                                        <p:attrNameLst>
                                          <p:attrName>ppt_h</p:attrName>
                                        </p:attrNameLst>
                                      </p:cBhvr>
                                      <p:tavLst>
                                        <p:tav tm="0">
                                          <p:val>
                                            <p:fltVal val="0"/>
                                          </p:val>
                                        </p:tav>
                                        <p:tav tm="100000">
                                          <p:val>
                                            <p:strVal val="#ppt_h"/>
                                          </p:val>
                                        </p:tav>
                                      </p:tavLst>
                                    </p:anim>
                                    <p:animEffect transition="in" filter="fade">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title"/>
          </p:nvPr>
        </p:nvSpPr>
        <p:spPr>
          <a:xfrm>
            <a:off x="1476376" y="274638"/>
            <a:ext cx="7199313" cy="633412"/>
          </a:xfrm>
        </p:spPr>
        <p:txBody>
          <a:bodyPr/>
          <a:lstStyle/>
          <a:p>
            <a:r>
              <a:rPr lang="en-GB" dirty="0" err="1" smtClean="0">
                <a:latin typeface="Calibri" charset="0"/>
              </a:rPr>
              <a:t>Introducción</a:t>
            </a:r>
            <a:endParaRPr lang="en-GB" dirty="0">
              <a:latin typeface="Calibri" charset="0"/>
            </a:endParaRPr>
          </a:p>
        </p:txBody>
      </p:sp>
      <p:sp>
        <p:nvSpPr>
          <p:cNvPr id="19459" name="Subtítulo 3"/>
          <p:cNvSpPr>
            <a:spLocks noGrp="1"/>
          </p:cNvSpPr>
          <p:nvPr>
            <p:ph type="subTitle" idx="13"/>
          </p:nvPr>
        </p:nvSpPr>
        <p:spPr>
          <a:xfrm>
            <a:off x="1908173" y="1162151"/>
            <a:ext cx="6624639" cy="360362"/>
          </a:xfrm>
        </p:spPr>
        <p:txBody>
          <a:bodyPr/>
          <a:lstStyle/>
          <a:p>
            <a:pPr algn="ctr"/>
            <a:r>
              <a:rPr lang="es-EC" dirty="0" smtClean="0">
                <a:solidFill>
                  <a:srgbClr val="898989"/>
                </a:solidFill>
                <a:latin typeface="Calibri" charset="0"/>
              </a:rPr>
              <a:t>Objetivo</a:t>
            </a:r>
            <a:r>
              <a:rPr lang="en-GB" dirty="0" smtClean="0">
                <a:solidFill>
                  <a:srgbClr val="898989"/>
                </a:solidFill>
                <a:latin typeface="Calibri" charset="0"/>
              </a:rPr>
              <a:t> general </a:t>
            </a:r>
            <a:endParaRPr lang="en-GB" dirty="0">
              <a:solidFill>
                <a:srgbClr val="898989"/>
              </a:solidFill>
              <a:latin typeface="Calibri" charset="0"/>
            </a:endParaRPr>
          </a:p>
        </p:txBody>
      </p:sp>
      <p:sp>
        <p:nvSpPr>
          <p:cNvPr id="19460" name="Marcador de número de diapositiva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A48E90-2C93-8F41-813F-9BDE56617BA3}" type="slidenum">
              <a:rPr lang="es-UY" sz="1200">
                <a:solidFill>
                  <a:srgbClr val="898989"/>
                </a:solidFill>
                <a:latin typeface="Calibri" charset="0"/>
              </a:rPr>
              <a:pPr eaLnBrk="1" hangingPunct="1"/>
              <a:t>5</a:t>
            </a:fld>
            <a:endParaRPr lang="es-UY" sz="1200">
              <a:solidFill>
                <a:srgbClr val="898989"/>
              </a:solidFill>
              <a:latin typeface="Calibri" charset="0"/>
            </a:endParaRPr>
          </a:p>
        </p:txBody>
      </p:sp>
      <p:sp>
        <p:nvSpPr>
          <p:cNvPr id="10" name="AutoShape 6"/>
          <p:cNvSpPr>
            <a:spLocks noChangeArrowheads="1"/>
          </p:cNvSpPr>
          <p:nvPr/>
        </p:nvSpPr>
        <p:spPr bwMode="auto">
          <a:xfrm rot="5400000">
            <a:off x="185191" y="1826595"/>
            <a:ext cx="120081" cy="300608"/>
          </a:xfrm>
          <a:prstGeom prst="upArrow">
            <a:avLst>
              <a:gd name="adj1" fmla="val 50000"/>
              <a:gd name="adj2" fmla="val 24997"/>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36000" tIns="36000" rIns="36000" bIns="36000" anchor="ctr"/>
          <a:lstStyle/>
          <a:p>
            <a:pPr>
              <a:defRPr/>
            </a:pPr>
            <a:endParaRPr lang="en-GB" sz="1800">
              <a:cs typeface="+mn-cs"/>
            </a:endParaRPr>
          </a:p>
        </p:txBody>
      </p:sp>
      <p:cxnSp>
        <p:nvCxnSpPr>
          <p:cNvPr id="11" name="7 Conector recto"/>
          <p:cNvCxnSpPr/>
          <p:nvPr/>
        </p:nvCxnSpPr>
        <p:spPr>
          <a:xfrm>
            <a:off x="69851" y="1196752"/>
            <a:ext cx="0" cy="4464150"/>
          </a:xfrm>
          <a:prstGeom prst="line">
            <a:avLst/>
          </a:prstGeom>
          <a:ln w="12700">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sp>
        <p:nvSpPr>
          <p:cNvPr id="14" name="5 Rectángulo"/>
          <p:cNvSpPr/>
          <p:nvPr/>
        </p:nvSpPr>
        <p:spPr>
          <a:xfrm flipH="1">
            <a:off x="49530" y="1268760"/>
            <a:ext cx="45719" cy="687783"/>
          </a:xfrm>
          <a:prstGeom prst="rect">
            <a:avLst/>
          </a:prstGeom>
          <a:solidFill>
            <a:srgbClr val="3366F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UY" sz="1800"/>
          </a:p>
        </p:txBody>
      </p:sp>
      <p:sp>
        <p:nvSpPr>
          <p:cNvPr id="15" name="Marcador de contenido 1"/>
          <p:cNvSpPr>
            <a:spLocks noGrp="1"/>
          </p:cNvSpPr>
          <p:nvPr>
            <p:ph idx="1"/>
          </p:nvPr>
        </p:nvSpPr>
        <p:spPr>
          <a:xfrm>
            <a:off x="1547812" y="1470026"/>
            <a:ext cx="7345363" cy="4896544"/>
          </a:xfrm>
        </p:spPr>
        <p:txBody>
          <a:bodyPr/>
          <a:lstStyle/>
          <a:p>
            <a:pPr marL="0" indent="0" algn="just">
              <a:lnSpc>
                <a:spcPct val="120000"/>
              </a:lnSpc>
              <a:buNone/>
            </a:pPr>
            <a:endParaRPr lang="es-EC" sz="2400" dirty="0" smtClean="0">
              <a:latin typeface="Arial" panose="020B0604020202020204" pitchFamily="34" charset="0"/>
              <a:cs typeface="Arial" panose="020B0604020202020204" pitchFamily="34" charset="0"/>
            </a:endParaRPr>
          </a:p>
          <a:p>
            <a:pPr marL="0" indent="0" algn="just">
              <a:lnSpc>
                <a:spcPct val="120000"/>
              </a:lnSpc>
              <a:buNone/>
            </a:pPr>
            <a:r>
              <a:rPr lang="es-ES" sz="2400" dirty="0">
                <a:latin typeface="Arial" panose="020B0604020202020204" pitchFamily="34" charset="0"/>
                <a:cs typeface="Arial" panose="020B0604020202020204" pitchFamily="34" charset="0"/>
              </a:rPr>
              <a:t>Desarrollar un sistema de alerta temprana mediante el uso de sensores que permitan realizar peticiones de auxilio automáticas, mediante sensores electrónicos y mensajes de texto </a:t>
            </a:r>
            <a:r>
              <a:rPr lang="es-ES" sz="2400" dirty="0" err="1">
                <a:latin typeface="Arial" panose="020B0604020202020204" pitchFamily="34" charset="0"/>
                <a:cs typeface="Arial" panose="020B0604020202020204" pitchFamily="34" charset="0"/>
              </a:rPr>
              <a:t>geolocalizados</a:t>
            </a:r>
            <a:r>
              <a:rPr lang="es-ES" sz="2400" dirty="0">
                <a:latin typeface="Arial" panose="020B0604020202020204" pitchFamily="34" charset="0"/>
                <a:cs typeface="Arial" panose="020B0604020202020204" pitchFamily="34" charset="0"/>
              </a:rPr>
              <a:t> posterior a un siniestro de tránsito.</a:t>
            </a:r>
            <a:endParaRPr lang="es-EC" sz="2000" dirty="0">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ítulo 1"/>
          <p:cNvSpPr>
            <a:spLocks noGrp="1"/>
          </p:cNvSpPr>
          <p:nvPr>
            <p:ph type="title"/>
          </p:nvPr>
        </p:nvSpPr>
        <p:spPr>
          <a:xfrm>
            <a:off x="1403352" y="260351"/>
            <a:ext cx="7199313" cy="633413"/>
          </a:xfrm>
        </p:spPr>
        <p:txBody>
          <a:bodyPr/>
          <a:lstStyle/>
          <a:p>
            <a:r>
              <a:rPr lang="es-EC" dirty="0" smtClean="0">
                <a:latin typeface="Calibri" charset="0"/>
              </a:rPr>
              <a:t>Introducción</a:t>
            </a:r>
            <a:endParaRPr lang="es-EC" dirty="0">
              <a:latin typeface="Calibri" charset="0"/>
            </a:endParaRPr>
          </a:p>
        </p:txBody>
      </p:sp>
      <p:sp>
        <p:nvSpPr>
          <p:cNvPr id="4" name="Subtítulo 3"/>
          <p:cNvSpPr>
            <a:spLocks noGrp="1"/>
          </p:cNvSpPr>
          <p:nvPr>
            <p:ph type="subTitle" idx="13"/>
          </p:nvPr>
        </p:nvSpPr>
        <p:spPr>
          <a:xfrm>
            <a:off x="2051050" y="836614"/>
            <a:ext cx="6624639" cy="360362"/>
          </a:xfrm>
        </p:spPr>
        <p:txBody>
          <a:bodyPr/>
          <a:lstStyle/>
          <a:p>
            <a:pPr algn="ctr">
              <a:defRPr/>
            </a:pPr>
            <a:r>
              <a:rPr lang="es-EC" dirty="0" smtClean="0"/>
              <a:t>Objetivos específicos</a:t>
            </a:r>
            <a:endParaRPr lang="es-EC" dirty="0"/>
          </a:p>
        </p:txBody>
      </p:sp>
      <p:sp>
        <p:nvSpPr>
          <p:cNvPr id="21510" name="Marcador de número de diapositiva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7B010C5-5D7D-C047-91CA-B12D810585D2}" type="slidenum">
              <a:rPr lang="es-UY" sz="1200">
                <a:solidFill>
                  <a:srgbClr val="898989"/>
                </a:solidFill>
                <a:latin typeface="Calibri" charset="0"/>
              </a:rPr>
              <a:pPr eaLnBrk="1" hangingPunct="1"/>
              <a:t>6</a:t>
            </a:fld>
            <a:endParaRPr lang="es-UY" sz="1200" dirty="0">
              <a:solidFill>
                <a:srgbClr val="898989"/>
              </a:solidFill>
              <a:latin typeface="Calibri" charset="0"/>
            </a:endParaRPr>
          </a:p>
        </p:txBody>
      </p:sp>
      <p:cxnSp>
        <p:nvCxnSpPr>
          <p:cNvPr id="10" name="7 Conector recto"/>
          <p:cNvCxnSpPr/>
          <p:nvPr/>
        </p:nvCxnSpPr>
        <p:spPr>
          <a:xfrm>
            <a:off x="69851" y="1628775"/>
            <a:ext cx="0" cy="4464150"/>
          </a:xfrm>
          <a:prstGeom prst="line">
            <a:avLst/>
          </a:prstGeom>
          <a:ln w="12700">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sp>
        <p:nvSpPr>
          <p:cNvPr id="11" name="5 Rectángulo"/>
          <p:cNvSpPr/>
          <p:nvPr/>
        </p:nvSpPr>
        <p:spPr>
          <a:xfrm>
            <a:off x="49785" y="1268760"/>
            <a:ext cx="45719" cy="687783"/>
          </a:xfrm>
          <a:prstGeom prst="rect">
            <a:avLst/>
          </a:prstGeom>
          <a:solidFill>
            <a:srgbClr val="3366F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UY" sz="1800"/>
          </a:p>
        </p:txBody>
      </p:sp>
      <p:sp>
        <p:nvSpPr>
          <p:cNvPr id="24" name="Marcador de contenido 1"/>
          <p:cNvSpPr>
            <a:spLocks noGrp="1"/>
          </p:cNvSpPr>
          <p:nvPr>
            <p:ph idx="1"/>
          </p:nvPr>
        </p:nvSpPr>
        <p:spPr>
          <a:xfrm>
            <a:off x="1547812" y="1470026"/>
            <a:ext cx="7345363" cy="4896544"/>
          </a:xfrm>
        </p:spPr>
        <p:txBody>
          <a:bodyPr/>
          <a:lstStyle/>
          <a:p>
            <a:pPr algn="just">
              <a:buFont typeface="Wingdings" panose="05000000000000000000" pitchFamily="2" charset="2"/>
              <a:buChar char="ü"/>
            </a:pPr>
            <a:r>
              <a:rPr lang="es-ES" sz="2000" dirty="0" smtClean="0"/>
              <a:t>Reconocer </a:t>
            </a:r>
            <a:r>
              <a:rPr lang="es-ES" sz="2000" dirty="0"/>
              <a:t>patrones de movimiento y vibración que son recurrentes en accidentes de tránsito con el fin de accionar automáticamente los avisos de auxilio.</a:t>
            </a:r>
          </a:p>
          <a:p>
            <a:pPr algn="just">
              <a:buFont typeface="Wingdings" panose="05000000000000000000" pitchFamily="2" charset="2"/>
              <a:buChar char="ü"/>
            </a:pPr>
            <a:r>
              <a:rPr lang="es-ES" sz="2000" dirty="0" smtClean="0"/>
              <a:t>Medir </a:t>
            </a:r>
            <a:r>
              <a:rPr lang="es-ES" sz="2000" dirty="0"/>
              <a:t>los niveles y decibeles de los sensores de golpe a fin de determinar los tipos de impacto que reconocerá la aplicación. </a:t>
            </a:r>
          </a:p>
          <a:p>
            <a:pPr algn="just">
              <a:buFont typeface="Wingdings" panose="05000000000000000000" pitchFamily="2" charset="2"/>
              <a:buChar char="ü"/>
            </a:pPr>
            <a:r>
              <a:rPr lang="es-ES" sz="2000" dirty="0" smtClean="0"/>
              <a:t>Sincronizar </a:t>
            </a:r>
            <a:r>
              <a:rPr lang="es-ES" sz="2000" dirty="0"/>
              <a:t>sensores que reconozcan movimientos irregulares, a un aplicativo móvil por medio de comunicación por bluetooth e interpretar los datos según el nivel de impacto, para que se envié mensajes de texto con las coordenadas geográficas o notifique al usuario si desea solicitar ayuda.</a:t>
            </a:r>
          </a:p>
          <a:p>
            <a:pPr algn="just">
              <a:buFont typeface="Wingdings" panose="05000000000000000000" pitchFamily="2" charset="2"/>
              <a:buChar char="ü"/>
            </a:pPr>
            <a:r>
              <a:rPr lang="es-ES" sz="2000" dirty="0" smtClean="0"/>
              <a:t>Realizar </a:t>
            </a:r>
            <a:r>
              <a:rPr lang="es-ES" sz="2000" dirty="0"/>
              <a:t>simulaciones en un entorno elaborado a escala que permita determinar la efectividad del sistema</a:t>
            </a:r>
            <a:r>
              <a:rPr lang="es-ES" sz="2000" dirty="0" smtClean="0"/>
              <a:t>.</a:t>
            </a:r>
            <a:endParaRPr lang="es-EC" sz="2000" dirty="0"/>
          </a:p>
          <a:p>
            <a:pPr eaLnBrk="1" hangingPunct="1">
              <a:defRPr/>
            </a:pPr>
            <a:endParaRPr lang="es-EC" sz="2400" dirty="0">
              <a:latin typeface="Calibri" charset="0"/>
            </a:endParaRPr>
          </a:p>
        </p:txBody>
      </p:sp>
      <p:sp>
        <p:nvSpPr>
          <p:cNvPr id="12" name="AutoShape 6"/>
          <p:cNvSpPr>
            <a:spLocks noChangeArrowheads="1"/>
          </p:cNvSpPr>
          <p:nvPr/>
        </p:nvSpPr>
        <p:spPr bwMode="auto">
          <a:xfrm rot="5400000">
            <a:off x="185191" y="1826569"/>
            <a:ext cx="120081" cy="300608"/>
          </a:xfrm>
          <a:prstGeom prst="upArrow">
            <a:avLst>
              <a:gd name="adj1" fmla="val 50000"/>
              <a:gd name="adj2" fmla="val 24997"/>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36000" tIns="36000" rIns="36000" bIns="36000" anchor="ctr"/>
          <a:lstStyle/>
          <a:p>
            <a:pPr>
              <a:defRPr/>
            </a:pPr>
            <a:endParaRPr lang="en-GB" sz="1800">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Introducción</a:t>
            </a:r>
            <a:endParaRPr lang="es-EC" dirty="0"/>
          </a:p>
        </p:txBody>
      </p:sp>
      <p:sp>
        <p:nvSpPr>
          <p:cNvPr id="4" name="Subtítulo 3"/>
          <p:cNvSpPr>
            <a:spLocks noGrp="1"/>
          </p:cNvSpPr>
          <p:nvPr>
            <p:ph type="subTitle" idx="13"/>
          </p:nvPr>
        </p:nvSpPr>
        <p:spPr/>
        <p:txBody>
          <a:bodyPr/>
          <a:lstStyle/>
          <a:p>
            <a:pPr algn="ctr"/>
            <a:r>
              <a:rPr lang="es-EC" dirty="0" smtClean="0"/>
              <a:t>Alcance</a:t>
            </a:r>
            <a:endParaRPr lang="es-EC" dirty="0"/>
          </a:p>
        </p:txBody>
      </p:sp>
      <p:sp>
        <p:nvSpPr>
          <p:cNvPr id="5" name="Marcador de número de diapositiva 4"/>
          <p:cNvSpPr>
            <a:spLocks noGrp="1"/>
          </p:cNvSpPr>
          <p:nvPr>
            <p:ph type="sldNum" sz="quarter" idx="14"/>
          </p:nvPr>
        </p:nvSpPr>
        <p:spPr/>
        <p:txBody>
          <a:bodyPr/>
          <a:lstStyle/>
          <a:p>
            <a:pPr>
              <a:defRPr/>
            </a:pPr>
            <a:fld id="{FB6D9483-23E8-7C44-9801-4D8C43E70828}" type="slidenum">
              <a:rPr lang="es-UY" smtClean="0"/>
              <a:pPr>
                <a:defRPr/>
              </a:pPr>
              <a:t>7</a:t>
            </a:fld>
            <a:endParaRPr lang="es-UY" dirty="0"/>
          </a:p>
        </p:txBody>
      </p:sp>
      <p:sp>
        <p:nvSpPr>
          <p:cNvPr id="6" name="CuadroTexto 5"/>
          <p:cNvSpPr txBox="1"/>
          <p:nvPr/>
        </p:nvSpPr>
        <p:spPr>
          <a:xfrm>
            <a:off x="6241350" y="2981466"/>
            <a:ext cx="2010487" cy="338554"/>
          </a:xfrm>
          <a:prstGeom prst="rect">
            <a:avLst/>
          </a:prstGeom>
          <a:noFill/>
        </p:spPr>
        <p:txBody>
          <a:bodyPr wrap="none" rtlCol="0">
            <a:spAutoFit/>
          </a:bodyPr>
          <a:lstStyle/>
          <a:p>
            <a:r>
              <a:rPr lang="es-EC" sz="1600" b="1" i="1" dirty="0" smtClean="0">
                <a:latin typeface="Arial" panose="020B0604020202020204" pitchFamily="34" charset="0"/>
                <a:ea typeface="Adobe Song Std L" panose="02020300000000000000" pitchFamily="18" charset="-128"/>
                <a:cs typeface="Arial" panose="020B0604020202020204" pitchFamily="34" charset="0"/>
              </a:rPr>
              <a:t>Repositorio Digital</a:t>
            </a:r>
          </a:p>
        </p:txBody>
      </p:sp>
      <p:sp>
        <p:nvSpPr>
          <p:cNvPr id="7" name="Flecha derecha 6"/>
          <p:cNvSpPr/>
          <p:nvPr/>
        </p:nvSpPr>
        <p:spPr>
          <a:xfrm>
            <a:off x="4467972" y="4112084"/>
            <a:ext cx="1659056" cy="7884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2257144" y="2994041"/>
            <a:ext cx="1682255" cy="338554"/>
          </a:xfrm>
          <a:prstGeom prst="rect">
            <a:avLst/>
          </a:prstGeom>
          <a:noFill/>
        </p:spPr>
        <p:txBody>
          <a:bodyPr wrap="none" rtlCol="0">
            <a:spAutoFit/>
          </a:bodyPr>
          <a:lstStyle/>
          <a:p>
            <a:r>
              <a:rPr lang="es-EC" sz="1600" b="1" i="1" dirty="0" smtClean="0">
                <a:latin typeface="Arial" panose="020B0604020202020204" pitchFamily="34" charset="0"/>
                <a:ea typeface="Adobe Song Std L" panose="02020300000000000000" pitchFamily="18" charset="-128"/>
                <a:cs typeface="Arial" panose="020B0604020202020204" pitchFamily="34" charset="0"/>
              </a:rPr>
              <a:t>Estado del Arte</a:t>
            </a:r>
            <a:endParaRPr lang="es-EC" sz="1600" b="1" i="1" dirty="0">
              <a:latin typeface="Arial" panose="020B0604020202020204" pitchFamily="34" charset="0"/>
              <a:ea typeface="Adobe Song Std L" panose="02020300000000000000" pitchFamily="18" charset="-128"/>
              <a:cs typeface="Arial" panose="020B0604020202020204" pitchFamily="34" charset="0"/>
            </a:endParaRPr>
          </a:p>
        </p:txBody>
      </p:sp>
      <p:sp>
        <p:nvSpPr>
          <p:cNvPr id="10" name="CuadroTexto 9"/>
          <p:cNvSpPr txBox="1"/>
          <p:nvPr/>
        </p:nvSpPr>
        <p:spPr>
          <a:xfrm>
            <a:off x="1896869" y="5382761"/>
            <a:ext cx="2558714" cy="338554"/>
          </a:xfrm>
          <a:prstGeom prst="rect">
            <a:avLst/>
          </a:prstGeom>
          <a:noFill/>
        </p:spPr>
        <p:txBody>
          <a:bodyPr wrap="none" rtlCol="0">
            <a:spAutoFit/>
          </a:bodyPr>
          <a:lstStyle/>
          <a:p>
            <a:r>
              <a:rPr lang="es-EC" sz="1600" b="1" i="1" dirty="0" smtClean="0">
                <a:latin typeface="Arial" panose="020B0604020202020204" pitchFamily="34" charset="0"/>
                <a:ea typeface="Adobe Song Std L" panose="02020300000000000000" pitchFamily="18" charset="-128"/>
                <a:cs typeface="Arial" panose="020B0604020202020204" pitchFamily="34" charset="0"/>
              </a:rPr>
              <a:t>Desarrollo del aplicativo</a:t>
            </a:r>
          </a:p>
        </p:txBody>
      </p:sp>
      <p:sp>
        <p:nvSpPr>
          <p:cNvPr id="11" name="CuadroTexto 10"/>
          <p:cNvSpPr txBox="1"/>
          <p:nvPr/>
        </p:nvSpPr>
        <p:spPr>
          <a:xfrm>
            <a:off x="5768944" y="5430085"/>
            <a:ext cx="2977097" cy="338554"/>
          </a:xfrm>
          <a:prstGeom prst="rect">
            <a:avLst/>
          </a:prstGeom>
          <a:noFill/>
        </p:spPr>
        <p:txBody>
          <a:bodyPr wrap="none" rtlCol="0">
            <a:spAutoFit/>
          </a:bodyPr>
          <a:lstStyle/>
          <a:p>
            <a:r>
              <a:rPr lang="es-EC" sz="1600" b="1" i="1" dirty="0" smtClean="0">
                <a:latin typeface="Arial" panose="020B0604020202020204" pitchFamily="34" charset="0"/>
                <a:ea typeface="Adobe Song Std L" panose="02020300000000000000" pitchFamily="18" charset="-128"/>
                <a:cs typeface="Arial" panose="020B0604020202020204" pitchFamily="34" charset="0"/>
              </a:rPr>
              <a:t>Escenario Escala y Usuarios</a:t>
            </a:r>
          </a:p>
        </p:txBody>
      </p:sp>
      <p:pic>
        <p:nvPicPr>
          <p:cNvPr id="12" name="Imagen 11"/>
          <p:cNvPicPr>
            <a:picLocks noChangeAspect="1"/>
          </p:cNvPicPr>
          <p:nvPr/>
        </p:nvPicPr>
        <p:blipFill>
          <a:blip r:embed="rId2"/>
          <a:stretch>
            <a:fillRect/>
          </a:stretch>
        </p:blipFill>
        <p:spPr>
          <a:xfrm>
            <a:off x="1957543" y="1556792"/>
            <a:ext cx="2183273" cy="1149091"/>
          </a:xfrm>
          <a:prstGeom prst="rect">
            <a:avLst/>
          </a:prstGeom>
        </p:spPr>
      </p:pic>
      <p:pic>
        <p:nvPicPr>
          <p:cNvPr id="17" name="Picture 18" descr="Imagen relacionad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79418" y="3919506"/>
            <a:ext cx="1902870" cy="1359193"/>
          </a:xfrm>
          <a:prstGeom prst="rect">
            <a:avLst/>
          </a:prstGeom>
          <a:noFill/>
          <a:extLst>
            <a:ext uri="{909E8E84-426E-40DD-AFC4-6F175D3DCCD1}">
              <a14:hiddenFill xmlns:a14="http://schemas.microsoft.com/office/drawing/2010/main">
                <a:solidFill>
                  <a:srgbClr val="FFFFFF"/>
                </a:solidFill>
              </a14:hiddenFill>
            </a:ext>
          </a:extLst>
        </p:spPr>
      </p:pic>
      <p:sp>
        <p:nvSpPr>
          <p:cNvPr id="19" name="AutoShape 6"/>
          <p:cNvSpPr>
            <a:spLocks noChangeArrowheads="1"/>
          </p:cNvSpPr>
          <p:nvPr/>
        </p:nvSpPr>
        <p:spPr bwMode="auto">
          <a:xfrm rot="5400000">
            <a:off x="173956" y="2031356"/>
            <a:ext cx="120080" cy="323080"/>
          </a:xfrm>
          <a:prstGeom prst="upArrow">
            <a:avLst>
              <a:gd name="adj1" fmla="val 50000"/>
              <a:gd name="adj2" fmla="val 25003"/>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36000" tIns="36000" rIns="36000" bIns="36000" anchor="ctr"/>
          <a:lstStyle/>
          <a:p>
            <a:pPr>
              <a:defRPr/>
            </a:pPr>
            <a:endParaRPr lang="en-GB" sz="1800">
              <a:cs typeface="+mn-cs"/>
            </a:endParaRPr>
          </a:p>
        </p:txBody>
      </p:sp>
      <p:sp>
        <p:nvSpPr>
          <p:cNvPr id="20" name="5 Rectángulo"/>
          <p:cNvSpPr/>
          <p:nvPr/>
        </p:nvSpPr>
        <p:spPr>
          <a:xfrm>
            <a:off x="61914" y="1268760"/>
            <a:ext cx="45719" cy="903807"/>
          </a:xfrm>
          <a:prstGeom prst="rect">
            <a:avLst/>
          </a:prstGeom>
          <a:solidFill>
            <a:srgbClr val="3366F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UY" sz="1800"/>
          </a:p>
        </p:txBody>
      </p:sp>
      <p:sp>
        <p:nvSpPr>
          <p:cNvPr id="21" name="CuadroTexto 20"/>
          <p:cNvSpPr txBox="1"/>
          <p:nvPr/>
        </p:nvSpPr>
        <p:spPr>
          <a:xfrm>
            <a:off x="4642968" y="4337033"/>
            <a:ext cx="1297184"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1800" b="1" dirty="0" smtClean="0"/>
              <a:t>Validación</a:t>
            </a:r>
            <a:endParaRPr lang="es-EC" sz="2800" b="1" dirty="0"/>
          </a:p>
        </p:txBody>
      </p:sp>
      <p:cxnSp>
        <p:nvCxnSpPr>
          <p:cNvPr id="22" name="7 Conector recto"/>
          <p:cNvCxnSpPr/>
          <p:nvPr/>
        </p:nvCxnSpPr>
        <p:spPr>
          <a:xfrm>
            <a:off x="69851" y="1340768"/>
            <a:ext cx="0" cy="4464150"/>
          </a:xfrm>
          <a:prstGeom prst="line">
            <a:avLst/>
          </a:prstGeom>
          <a:ln w="12700">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pic>
        <p:nvPicPr>
          <p:cNvPr id="23" name="Imagen 2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68944" y="1263628"/>
            <a:ext cx="2686804" cy="1484047"/>
          </a:xfrm>
          <a:prstGeom prst="rect">
            <a:avLst/>
          </a:prstGeom>
        </p:spPr>
      </p:pic>
      <p:pic>
        <p:nvPicPr>
          <p:cNvPr id="24" name="Imagen 2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376818" y="4004482"/>
            <a:ext cx="1003656" cy="1003656"/>
          </a:xfrm>
          <a:prstGeom prst="rect">
            <a:avLst/>
          </a:prstGeom>
        </p:spPr>
      </p:pic>
      <p:pic>
        <p:nvPicPr>
          <p:cNvPr id="25" name="Imagen 2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464180" y="4112084"/>
            <a:ext cx="1262329" cy="1262329"/>
          </a:xfrm>
          <a:prstGeom prst="rect">
            <a:avLst/>
          </a:prstGeom>
        </p:spPr>
      </p:pic>
      <p:sp>
        <p:nvSpPr>
          <p:cNvPr id="26" name="Cubo 25"/>
          <p:cNvSpPr/>
          <p:nvPr/>
        </p:nvSpPr>
        <p:spPr>
          <a:xfrm>
            <a:off x="6454579" y="3789040"/>
            <a:ext cx="1222830" cy="1111496"/>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1:12</a:t>
            </a:r>
            <a:endParaRPr lang="es-EC" dirty="0"/>
          </a:p>
        </p:txBody>
      </p:sp>
      <p:sp>
        <p:nvSpPr>
          <p:cNvPr id="3" name="Flecha derecha 2"/>
          <p:cNvSpPr/>
          <p:nvPr/>
        </p:nvSpPr>
        <p:spPr>
          <a:xfrm>
            <a:off x="4476013" y="1895010"/>
            <a:ext cx="1007248" cy="5195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61438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10" grpId="0"/>
      <p:bldP spid="11" grpId="0"/>
      <p:bldP spid="19" grpId="0" animBg="1"/>
      <p:bldP spid="21" grpId="0"/>
      <p:bldP spid="26"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Metodología</a:t>
            </a:r>
            <a:endParaRPr lang="es-EC" dirty="0"/>
          </a:p>
        </p:txBody>
      </p:sp>
      <p:sp>
        <p:nvSpPr>
          <p:cNvPr id="4" name="Subtítulo 3"/>
          <p:cNvSpPr>
            <a:spLocks noGrp="1"/>
          </p:cNvSpPr>
          <p:nvPr>
            <p:ph type="subTitle" idx="13"/>
          </p:nvPr>
        </p:nvSpPr>
        <p:spPr/>
        <p:txBody>
          <a:bodyPr/>
          <a:lstStyle/>
          <a:p>
            <a:r>
              <a:rPr lang="es-EC" dirty="0"/>
              <a:t>Metodología basada en prototipos</a:t>
            </a:r>
          </a:p>
          <a:p>
            <a:endParaRPr lang="es-EC" dirty="0"/>
          </a:p>
        </p:txBody>
      </p:sp>
      <p:sp>
        <p:nvSpPr>
          <p:cNvPr id="5" name="Marcador de número de diapositiva 4"/>
          <p:cNvSpPr>
            <a:spLocks noGrp="1"/>
          </p:cNvSpPr>
          <p:nvPr>
            <p:ph type="sldNum" sz="quarter" idx="14"/>
          </p:nvPr>
        </p:nvSpPr>
        <p:spPr/>
        <p:txBody>
          <a:bodyPr/>
          <a:lstStyle/>
          <a:p>
            <a:pPr>
              <a:defRPr/>
            </a:pPr>
            <a:fld id="{FB6D9483-23E8-7C44-9801-4D8C43E70828}" type="slidenum">
              <a:rPr lang="es-UY" smtClean="0"/>
              <a:pPr>
                <a:defRPr/>
              </a:pPr>
              <a:t>8</a:t>
            </a:fld>
            <a:endParaRPr lang="es-UY" dirty="0"/>
          </a:p>
        </p:txBody>
      </p:sp>
      <p:graphicFrame>
        <p:nvGraphicFramePr>
          <p:cNvPr id="7" name="Marcador de contenido 5"/>
          <p:cNvGraphicFramePr>
            <a:graphicFrameLocks noGrp="1"/>
          </p:cNvGraphicFramePr>
          <p:nvPr>
            <p:ph idx="1"/>
            <p:extLst>
              <p:ext uri="{D42A27DB-BD31-4B8C-83A1-F6EECF244321}">
                <p14:modId xmlns:p14="http://schemas.microsoft.com/office/powerpoint/2010/main" val="1207300111"/>
              </p:ext>
            </p:extLst>
          </p:nvPr>
        </p:nvGraphicFramePr>
        <p:xfrm>
          <a:off x="1866825" y="591680"/>
          <a:ext cx="6994525" cy="4497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p:nvPr/>
        </p:nvSpPr>
        <p:spPr>
          <a:xfrm flipH="1">
            <a:off x="1866819" y="3501009"/>
            <a:ext cx="1823866" cy="830997"/>
          </a:xfrm>
          <a:prstGeom prst="rect">
            <a:avLst/>
          </a:prstGeom>
          <a:noFill/>
        </p:spPr>
        <p:txBody>
          <a:bodyPr wrap="square" rtlCol="0">
            <a:spAutoFit/>
          </a:bodyPr>
          <a:lstStyle/>
          <a:p>
            <a:pPr lvl="0"/>
            <a:r>
              <a:rPr lang="es-EC" sz="1600" dirty="0" smtClean="0">
                <a:latin typeface="Arial" panose="020B0604020202020204" pitchFamily="34" charset="0"/>
                <a:cs typeface="Arial" panose="020B0604020202020204" pitchFamily="34" charset="0"/>
              </a:rPr>
              <a:t>Requisitos Funcionales:</a:t>
            </a:r>
          </a:p>
          <a:p>
            <a:pPr marL="285750" lvl="0" indent="-285750">
              <a:buFont typeface="Arial" panose="020B0604020202020204" pitchFamily="34" charset="0"/>
              <a:buChar char="•"/>
            </a:pPr>
            <a:r>
              <a:rPr lang="es-EC" sz="1600" dirty="0" smtClean="0">
                <a:latin typeface="Arial" panose="020B0604020202020204" pitchFamily="34" charset="0"/>
                <a:cs typeface="Arial" panose="020B0604020202020204" pitchFamily="34" charset="0"/>
              </a:rPr>
              <a:t>Casos de Uso</a:t>
            </a:r>
            <a:endParaRPr lang="es-EC" sz="1600" dirty="0">
              <a:latin typeface="Arial" panose="020B0604020202020204" pitchFamily="34" charset="0"/>
              <a:cs typeface="Arial" panose="020B0604020202020204" pitchFamily="34" charset="0"/>
            </a:endParaRPr>
          </a:p>
        </p:txBody>
      </p:sp>
      <p:sp>
        <p:nvSpPr>
          <p:cNvPr id="9" name="CuadroTexto 8"/>
          <p:cNvSpPr txBox="1"/>
          <p:nvPr/>
        </p:nvSpPr>
        <p:spPr>
          <a:xfrm flipH="1">
            <a:off x="3495100" y="3519408"/>
            <a:ext cx="1796974" cy="1323439"/>
          </a:xfrm>
          <a:prstGeom prst="rect">
            <a:avLst/>
          </a:prstGeom>
          <a:noFill/>
        </p:spPr>
        <p:txBody>
          <a:bodyPr wrap="square" rtlCol="0">
            <a:spAutoFit/>
          </a:bodyPr>
          <a:lstStyle/>
          <a:p>
            <a:pPr marL="285750" lvl="0" indent="-285750">
              <a:buFont typeface="Arial" panose="020B0604020202020204" pitchFamily="34" charset="0"/>
              <a:buChar char="•"/>
            </a:pPr>
            <a:r>
              <a:rPr lang="es-MX" sz="1600" dirty="0" smtClean="0">
                <a:latin typeface="Arial" panose="020B0604020202020204" pitchFamily="34" charset="0"/>
                <a:cs typeface="Arial" panose="020B0604020202020204" pitchFamily="34" charset="0"/>
              </a:rPr>
              <a:t>Arquitecturas</a:t>
            </a:r>
          </a:p>
          <a:p>
            <a:pPr marL="285750" lvl="0" indent="-285750">
              <a:buFont typeface="Arial" panose="020B0604020202020204" pitchFamily="34" charset="0"/>
              <a:buChar char="•"/>
            </a:pPr>
            <a:r>
              <a:rPr lang="es-MX" sz="1600" dirty="0" smtClean="0">
                <a:latin typeface="Arial" panose="020B0604020202020204" pitchFamily="34" charset="0"/>
                <a:cs typeface="Arial" panose="020B0604020202020204" pitchFamily="34" charset="0"/>
              </a:rPr>
              <a:t>Diagrama de componentes</a:t>
            </a:r>
          </a:p>
          <a:p>
            <a:pPr marL="285750" lvl="0" indent="-285750">
              <a:buFont typeface="Arial" panose="020B0604020202020204" pitchFamily="34" charset="0"/>
              <a:buChar char="•"/>
            </a:pPr>
            <a:r>
              <a:rPr lang="es-MX" sz="1600" dirty="0" smtClean="0">
                <a:latin typeface="Arial" panose="020B0604020202020204" pitchFamily="34" charset="0"/>
                <a:cs typeface="Arial" panose="020B0604020202020204" pitchFamily="34" charset="0"/>
              </a:rPr>
              <a:t>Diagrama de secuencias</a:t>
            </a:r>
          </a:p>
        </p:txBody>
      </p:sp>
      <p:sp>
        <p:nvSpPr>
          <p:cNvPr id="10" name="CuadroTexto 9"/>
          <p:cNvSpPr txBox="1"/>
          <p:nvPr/>
        </p:nvSpPr>
        <p:spPr>
          <a:xfrm flipH="1">
            <a:off x="5487658" y="3501008"/>
            <a:ext cx="1940260" cy="1323439"/>
          </a:xfrm>
          <a:prstGeom prst="rect">
            <a:avLst/>
          </a:prstGeom>
          <a:noFill/>
        </p:spPr>
        <p:txBody>
          <a:bodyPr wrap="square" rtlCol="0">
            <a:spAutoFit/>
          </a:bodyPr>
          <a:lstStyle/>
          <a:p>
            <a:pPr marL="285750" lvl="0" indent="-285750">
              <a:buFont typeface="Arial" panose="020B0604020202020204" pitchFamily="34" charset="0"/>
              <a:buChar char="•"/>
            </a:pPr>
            <a:r>
              <a:rPr lang="es-MX" sz="1600" dirty="0">
                <a:latin typeface="Arial" panose="020B0604020202020204" pitchFamily="34" charset="0"/>
                <a:cs typeface="Arial" panose="020B0604020202020204" pitchFamily="34" charset="0"/>
              </a:rPr>
              <a:t>Recursos</a:t>
            </a:r>
          </a:p>
          <a:p>
            <a:pPr marL="285750" lvl="0" indent="-285750">
              <a:buFont typeface="Arial" panose="020B0604020202020204" pitchFamily="34" charset="0"/>
              <a:buChar char="•"/>
            </a:pPr>
            <a:r>
              <a:rPr lang="es-MX" sz="1600" dirty="0" smtClean="0">
                <a:latin typeface="Arial" panose="020B0604020202020204" pitchFamily="34" charset="0"/>
                <a:cs typeface="Arial" panose="020B0604020202020204" pitchFamily="34" charset="0"/>
              </a:rPr>
              <a:t>Desarrollo del prototipo con recursos identificados.</a:t>
            </a:r>
            <a:endParaRPr lang="es-EC" sz="1600" dirty="0">
              <a:latin typeface="Arial" panose="020B0604020202020204" pitchFamily="34" charset="0"/>
              <a:cs typeface="Arial" panose="020B0604020202020204" pitchFamily="34" charset="0"/>
            </a:endParaRPr>
          </a:p>
        </p:txBody>
      </p:sp>
      <p:sp>
        <p:nvSpPr>
          <p:cNvPr id="11" name="CuadroTexto 10"/>
          <p:cNvSpPr txBox="1"/>
          <p:nvPr/>
        </p:nvSpPr>
        <p:spPr>
          <a:xfrm flipH="1">
            <a:off x="7427918" y="3607928"/>
            <a:ext cx="1604626" cy="1323439"/>
          </a:xfrm>
          <a:prstGeom prst="rect">
            <a:avLst/>
          </a:prstGeom>
          <a:noFill/>
        </p:spPr>
        <p:txBody>
          <a:bodyPr wrap="square" rtlCol="0">
            <a:spAutoFit/>
          </a:bodyPr>
          <a:lstStyle/>
          <a:p>
            <a:pPr lvl="0"/>
            <a:r>
              <a:rPr lang="es-EC" sz="1600" dirty="0" smtClean="0">
                <a:latin typeface="Arial" panose="020B0604020202020204" pitchFamily="34" charset="0"/>
                <a:cs typeface="Arial" panose="020B0604020202020204" pitchFamily="34" charset="0"/>
              </a:rPr>
              <a:t>Evaluar Cumplimiento de requisitos.</a:t>
            </a:r>
          </a:p>
          <a:p>
            <a:pPr marL="285750" lvl="0" indent="-285750">
              <a:buFont typeface="Arial" panose="020B0604020202020204" pitchFamily="34" charset="0"/>
              <a:buChar char="•"/>
            </a:pPr>
            <a:r>
              <a:rPr lang="es-EC" sz="1600" dirty="0" smtClean="0">
                <a:latin typeface="Arial" panose="020B0604020202020204" pitchFamily="34" charset="0"/>
                <a:cs typeface="Arial" panose="020B0604020202020204" pitchFamily="34" charset="0"/>
              </a:rPr>
              <a:t>Intervalos.</a:t>
            </a:r>
          </a:p>
          <a:p>
            <a:pPr marL="285750" lvl="0" indent="-285750">
              <a:buFont typeface="Arial" panose="020B0604020202020204" pitchFamily="34" charset="0"/>
              <a:buChar char="•"/>
            </a:pPr>
            <a:r>
              <a:rPr lang="es-EC" sz="1600" dirty="0" smtClean="0">
                <a:latin typeface="Arial" panose="020B0604020202020204" pitchFamily="34" charset="0"/>
                <a:cs typeface="Arial" panose="020B0604020202020204" pitchFamily="34" charset="0"/>
              </a:rPr>
              <a:t>Encuestas.</a:t>
            </a:r>
            <a:endParaRPr lang="es-EC" sz="1600" dirty="0">
              <a:latin typeface="Arial" panose="020B0604020202020204" pitchFamily="34" charset="0"/>
              <a:cs typeface="Arial" panose="020B0604020202020204" pitchFamily="34" charset="0"/>
            </a:endParaRPr>
          </a:p>
        </p:txBody>
      </p:sp>
      <p:sp>
        <p:nvSpPr>
          <p:cNvPr id="12" name="AutoShape 6"/>
          <p:cNvSpPr>
            <a:spLocks noChangeArrowheads="1"/>
          </p:cNvSpPr>
          <p:nvPr/>
        </p:nvSpPr>
        <p:spPr bwMode="auto">
          <a:xfrm rot="5400000">
            <a:off x="64988" y="2343324"/>
            <a:ext cx="120080" cy="179064"/>
          </a:xfrm>
          <a:prstGeom prst="upArrow">
            <a:avLst>
              <a:gd name="adj1" fmla="val 50000"/>
              <a:gd name="adj2" fmla="val 25003"/>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36000" tIns="36000" rIns="36000" bIns="36000" anchor="ctr"/>
          <a:lstStyle/>
          <a:p>
            <a:pPr>
              <a:defRPr/>
            </a:pPr>
            <a:endParaRPr lang="en-GB" sz="1800">
              <a:cs typeface="+mn-cs"/>
            </a:endParaRPr>
          </a:p>
        </p:txBody>
      </p:sp>
      <p:cxnSp>
        <p:nvCxnSpPr>
          <p:cNvPr id="13" name="7 Conector recto"/>
          <p:cNvCxnSpPr/>
          <p:nvPr/>
        </p:nvCxnSpPr>
        <p:spPr>
          <a:xfrm>
            <a:off x="69851" y="1845170"/>
            <a:ext cx="0" cy="4464150"/>
          </a:xfrm>
          <a:prstGeom prst="line">
            <a:avLst/>
          </a:prstGeom>
          <a:ln w="12700">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sp>
        <p:nvSpPr>
          <p:cNvPr id="14" name="5 Rectángulo"/>
          <p:cNvSpPr/>
          <p:nvPr/>
        </p:nvSpPr>
        <p:spPr>
          <a:xfrm>
            <a:off x="49785" y="1340768"/>
            <a:ext cx="54271" cy="1104425"/>
          </a:xfrm>
          <a:prstGeom prst="rect">
            <a:avLst/>
          </a:prstGeom>
          <a:solidFill>
            <a:srgbClr val="3366F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UY" sz="1800"/>
          </a:p>
        </p:txBody>
      </p:sp>
    </p:spTree>
    <p:extLst>
      <p:ext uri="{BB962C8B-B14F-4D97-AF65-F5344CB8AC3E}">
        <p14:creationId xmlns:p14="http://schemas.microsoft.com/office/powerpoint/2010/main" val="270386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P spid="8" grpId="1"/>
      <p:bldP spid="9" grpId="0"/>
      <p:bldP spid="9" grpId="1"/>
      <p:bldP spid="10" grpId="0"/>
      <p:bldP spid="10" grpId="1"/>
      <p:bldP spid="11" grpId="0"/>
      <p:bldP spid="11" grpId="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ítulo 1"/>
          <p:cNvSpPr>
            <a:spLocks noGrp="1"/>
          </p:cNvSpPr>
          <p:nvPr>
            <p:ph type="title"/>
          </p:nvPr>
        </p:nvSpPr>
        <p:spPr>
          <a:xfrm>
            <a:off x="1476376" y="274638"/>
            <a:ext cx="7199313" cy="633412"/>
          </a:xfrm>
        </p:spPr>
        <p:txBody>
          <a:bodyPr/>
          <a:lstStyle/>
          <a:p>
            <a:r>
              <a:rPr lang="es-EC" dirty="0" smtClean="0">
                <a:latin typeface="Calibri" charset="0"/>
              </a:rPr>
              <a:t>Marco Teórico</a:t>
            </a:r>
            <a:endParaRPr lang="es-EC" dirty="0">
              <a:latin typeface="Calibri" charset="0"/>
            </a:endParaRPr>
          </a:p>
        </p:txBody>
      </p:sp>
      <p:sp>
        <p:nvSpPr>
          <p:cNvPr id="25603" name="Subtítulo 3"/>
          <p:cNvSpPr>
            <a:spLocks noGrp="1"/>
          </p:cNvSpPr>
          <p:nvPr>
            <p:ph type="subTitle" idx="13"/>
          </p:nvPr>
        </p:nvSpPr>
        <p:spPr>
          <a:xfrm>
            <a:off x="1476376" y="836614"/>
            <a:ext cx="7559675" cy="360362"/>
          </a:xfrm>
        </p:spPr>
        <p:txBody>
          <a:bodyPr/>
          <a:lstStyle/>
          <a:p>
            <a:pPr algn="ctr"/>
            <a:r>
              <a:rPr lang="es-EC" dirty="0" smtClean="0">
                <a:solidFill>
                  <a:srgbClr val="898989"/>
                </a:solidFill>
                <a:latin typeface="Calibri" charset="0"/>
              </a:rPr>
              <a:t>Justificación marco teórico</a:t>
            </a:r>
            <a:endParaRPr lang="es-EC" dirty="0">
              <a:solidFill>
                <a:srgbClr val="898989"/>
              </a:solidFill>
              <a:latin typeface="Calibri" charset="0"/>
            </a:endParaRPr>
          </a:p>
        </p:txBody>
      </p:sp>
      <p:sp>
        <p:nvSpPr>
          <p:cNvPr id="25615" name="Marcador de número de diapositiva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5A2E27-A2E6-6A45-B352-7DFE8D003FB1}" type="slidenum">
              <a:rPr lang="es-UY" sz="1200">
                <a:solidFill>
                  <a:srgbClr val="898989"/>
                </a:solidFill>
                <a:latin typeface="Calibri" charset="0"/>
              </a:rPr>
              <a:pPr eaLnBrk="1" hangingPunct="1"/>
              <a:t>9</a:t>
            </a:fld>
            <a:endParaRPr lang="es-UY" sz="1200">
              <a:solidFill>
                <a:srgbClr val="898989"/>
              </a:solidFill>
              <a:latin typeface="Calibri" charset="0"/>
            </a:endParaRPr>
          </a:p>
        </p:txBody>
      </p:sp>
      <p:cxnSp>
        <p:nvCxnSpPr>
          <p:cNvPr id="25" name="7 Conector recto"/>
          <p:cNvCxnSpPr/>
          <p:nvPr/>
        </p:nvCxnSpPr>
        <p:spPr>
          <a:xfrm>
            <a:off x="69851" y="1412776"/>
            <a:ext cx="0" cy="4464150"/>
          </a:xfrm>
          <a:prstGeom prst="line">
            <a:avLst/>
          </a:prstGeom>
          <a:ln w="12700">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sp>
        <p:nvSpPr>
          <p:cNvPr id="26" name="5 Rectángulo"/>
          <p:cNvSpPr/>
          <p:nvPr/>
        </p:nvSpPr>
        <p:spPr>
          <a:xfrm>
            <a:off x="61914" y="1268760"/>
            <a:ext cx="45719" cy="1407863"/>
          </a:xfrm>
          <a:prstGeom prst="rect">
            <a:avLst/>
          </a:prstGeom>
          <a:solidFill>
            <a:srgbClr val="3366F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UY" sz="1800"/>
          </a:p>
        </p:txBody>
      </p:sp>
      <p:sp>
        <p:nvSpPr>
          <p:cNvPr id="17" name="Marcador de contenido 1"/>
          <p:cNvSpPr>
            <a:spLocks noGrp="1"/>
          </p:cNvSpPr>
          <p:nvPr>
            <p:ph idx="1"/>
          </p:nvPr>
        </p:nvSpPr>
        <p:spPr>
          <a:xfrm>
            <a:off x="1680420" y="2729091"/>
            <a:ext cx="7345363" cy="1670942"/>
          </a:xfrm>
        </p:spPr>
        <p:txBody>
          <a:bodyPr/>
          <a:lstStyle/>
          <a:p>
            <a:pPr marL="0" indent="0" eaLnBrk="1" hangingPunct="1">
              <a:buNone/>
              <a:defRPr/>
            </a:pPr>
            <a:r>
              <a:rPr lang="es-EC" sz="2400" b="1" dirty="0" smtClean="0"/>
              <a:t>Hipótesis</a:t>
            </a:r>
            <a:endParaRPr lang="es-EC" sz="2000" i="1" dirty="0" smtClean="0"/>
          </a:p>
          <a:p>
            <a:pPr marL="0" indent="0" eaLnBrk="1" hangingPunct="1">
              <a:buNone/>
              <a:defRPr/>
            </a:pPr>
            <a:r>
              <a:rPr lang="es-ES" sz="2000" i="1" dirty="0"/>
              <a:t>El desarrollo de una aplicación móvil que interprete las señales de sensores y actuadores electrónicos permitirá enviar mensajes de auxilio automáticos en caso de accidentes de tránsito a contactos pre-seleccionados.</a:t>
            </a:r>
            <a:endParaRPr lang="es-EC" sz="2000" i="1" dirty="0">
              <a:latin typeface="Calibri" charset="0"/>
            </a:endParaRPr>
          </a:p>
        </p:txBody>
      </p:sp>
      <p:sp>
        <p:nvSpPr>
          <p:cNvPr id="18" name="AutoShape 6"/>
          <p:cNvSpPr>
            <a:spLocks noChangeArrowheads="1"/>
          </p:cNvSpPr>
          <p:nvPr/>
        </p:nvSpPr>
        <p:spPr bwMode="auto">
          <a:xfrm rot="5400000">
            <a:off x="101948" y="2607420"/>
            <a:ext cx="120080" cy="179064"/>
          </a:xfrm>
          <a:prstGeom prst="upArrow">
            <a:avLst>
              <a:gd name="adj1" fmla="val 50000"/>
              <a:gd name="adj2" fmla="val 25003"/>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lIns="36000" tIns="36000" rIns="36000" bIns="36000" anchor="ctr"/>
          <a:lstStyle/>
          <a:p>
            <a:pPr>
              <a:defRPr/>
            </a:pPr>
            <a:endParaRPr lang="en-GB" sz="1800">
              <a:cs typeface="+mn-cs"/>
            </a:endParaRPr>
          </a:p>
        </p:txBody>
      </p:sp>
    </p:spTree>
    <p:extLst>
      <p:ext uri="{BB962C8B-B14F-4D97-AF65-F5344CB8AC3E}">
        <p14:creationId xmlns:p14="http://schemas.microsoft.com/office/powerpoint/2010/main" val="62601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89949</TotalTime>
  <Words>1583</Words>
  <Application>Microsoft Office PowerPoint</Application>
  <PresentationFormat>Presentación en pantalla (4:3)</PresentationFormat>
  <Paragraphs>298</Paragraphs>
  <Slides>31</Slides>
  <Notes>22</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31</vt:i4>
      </vt:variant>
    </vt:vector>
  </HeadingPairs>
  <TitlesOfParts>
    <vt:vector size="42" baseType="lpstr">
      <vt:lpstr>ＭＳ Ｐゴシック</vt:lpstr>
      <vt:lpstr>Adobe Song Std L</vt:lpstr>
      <vt:lpstr>Arial</vt:lpstr>
      <vt:lpstr>Calibri</vt:lpstr>
      <vt:lpstr>Calibri Light</vt:lpstr>
      <vt:lpstr>Cambria Math</vt:lpstr>
      <vt:lpstr>Times New Roman</vt:lpstr>
      <vt:lpstr>Trebuchet MS</vt:lpstr>
      <vt:lpstr>Wingdings</vt:lpstr>
      <vt:lpstr>Tema de Office</vt:lpstr>
      <vt:lpstr>Diseño personalizado</vt:lpstr>
      <vt:lpstr>APLICACIÓN MÓVIL PARA ENVÍO DE PETICIONES AUTOMÁTICAS DE AYUDA, MEDIANTE SENSORES ELECTRÓNICOS Y MENSAJES DE TEXTO GEOLOCALIZADOS, APLICADO EN ACCIDENTES DE TRÁNSITO - AUXILIAME</vt:lpstr>
      <vt:lpstr>Contenido</vt:lpstr>
      <vt:lpstr>Introducción</vt:lpstr>
      <vt:lpstr>Introducción</vt:lpstr>
      <vt:lpstr>Introducción</vt:lpstr>
      <vt:lpstr>Introducción</vt:lpstr>
      <vt:lpstr>Introducción</vt:lpstr>
      <vt:lpstr>Metodología</vt:lpstr>
      <vt:lpstr>Marco Teórico</vt:lpstr>
      <vt:lpstr>Marco Teórico</vt:lpstr>
      <vt:lpstr>Marco Teórico</vt:lpstr>
      <vt:lpstr>Propuesta</vt:lpstr>
      <vt:lpstr>Propuesta</vt:lpstr>
      <vt:lpstr>Propuesta</vt:lpstr>
      <vt:lpstr>Propuesta</vt:lpstr>
      <vt:lpstr>Propuesta</vt:lpstr>
      <vt:lpstr>Propuesta</vt:lpstr>
      <vt:lpstr>Evaluación del prototipo</vt:lpstr>
      <vt:lpstr>Evaluación del prototipo</vt:lpstr>
      <vt:lpstr>Evaluación del prototipo</vt:lpstr>
      <vt:lpstr>Evaluación del prototipo</vt:lpstr>
      <vt:lpstr>Evaluación del prototipo</vt:lpstr>
      <vt:lpstr>Conclusiones</vt:lpstr>
      <vt:lpstr>Conclusiones</vt:lpstr>
      <vt:lpstr>Recomendaciones</vt:lpstr>
      <vt:lpstr>Trabajos Futuros</vt:lpstr>
      <vt:lpstr>Presentación de PowerPoint</vt:lpstr>
      <vt:lpstr>Presentación de PowerPoint</vt:lpstr>
      <vt:lpstr>Presentación de PowerPoint</vt:lpstr>
      <vt:lpstr>Presentación de PowerPoint</vt:lpstr>
      <vt:lpstr>Presentación de PowerPoint</vt:lpstr>
    </vt:vector>
  </TitlesOfParts>
  <Company>Universidad ORT Uruguay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de Paquete de Laboratorio para Experimentos de Ingeniería de Software</dc:title>
  <dc:creator>Martin Solari</dc:creator>
  <cp:lastModifiedBy>Cristhian Therpobinski</cp:lastModifiedBy>
  <cp:revision>2231</cp:revision>
  <cp:lastPrinted>2014-07-23T19:24:10Z</cp:lastPrinted>
  <dcterms:created xsi:type="dcterms:W3CDTF">2011-09-16T15:03:35Z</dcterms:created>
  <dcterms:modified xsi:type="dcterms:W3CDTF">2020-01-27T22:12:49Z</dcterms:modified>
</cp:coreProperties>
</file>