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8" r:id="rId12"/>
    <p:sldId id="289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90" r:id="rId22"/>
    <p:sldId id="277" r:id="rId23"/>
    <p:sldId id="279" r:id="rId24"/>
    <p:sldId id="280" r:id="rId25"/>
    <p:sldId id="291" r:id="rId26"/>
    <p:sldId id="282" r:id="rId27"/>
    <p:sldId id="283" r:id="rId28"/>
    <p:sldId id="284" r:id="rId29"/>
    <p:sldId id="285" r:id="rId30"/>
    <p:sldId id="287" r:id="rId31"/>
    <p:sldId id="288" r:id="rId3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 snapToGrid="0">
      <p:cViewPr varScale="1">
        <p:scale>
          <a:sx n="46" d="100"/>
          <a:sy n="46" d="100"/>
        </p:scale>
        <p:origin x="4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ECF13-21E3-4650-9B79-0883E66B7A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1BA23EF-0F33-4E0E-B594-E6D56A71C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98DBEB-2A55-4C84-8355-47863A74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49033A-965D-45A9-BC7B-C6ED7015E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3113C6-4AF1-4C1C-92AB-680F9661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8302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84D75-48EB-413C-8CD8-4749B8E5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D9ED28-6B14-4123-AE8B-66CED324D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210526-1219-493C-8771-8E3A33E5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B34268-FF9A-4C0C-9EBC-392EEBEE5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A570A9-7DC3-4FA6-90D5-A4B67EA0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13117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DD02A5-4AC6-4E02-8ABB-0EBC590DD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8F968F-E3ED-4974-A21B-9DEFECD04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CEB16B-F1A2-44B5-A230-789C7508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F50061-6450-48D9-BDAC-B616D7ED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ACA1F1-925F-4CFB-9705-C2B045D6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775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1C981-5E20-4018-86B0-01EA3592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13411E-94BA-4C0A-AFC1-7C8D9166E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D9C49B-D95B-4B5D-BE7D-34436D53E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DD7DB6-8710-4CB2-A6E7-991340056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87750A-DB5D-4D9D-A662-9910AF69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9565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13E0F3-6F7C-4359-B4F0-89A1011F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31510E-AA11-4652-9138-48FCFCFDF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BA03D8-43C4-4618-A68D-549646AE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6A02CD-B059-4C5A-BA03-04BA476A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642B82-1BA6-46FF-902D-EEA5EE16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22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B8A27-3606-437A-8608-D1324151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845B68-A24F-4DAC-9D22-BD12AE8762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44282C-DD17-4A70-B2E5-B1E68BB24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273946-F6D7-42EF-834B-BE2193B41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9F6419-BFC8-418F-BE99-32DF45A0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38DE5D-7F7C-4748-A3E9-96262D387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96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D5988-A767-48DE-9860-0E4AF310F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55B235-7FD6-48F4-8871-A8E585D06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267351-0698-41FA-B91D-0E46F31BE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7AC94D-8C71-48F0-87A0-A9F893A83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E35F4F0-269B-4EF7-851A-9B09D17FB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CFBA340-1C63-42C2-A5B4-8745024B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855AB6A-524F-4D22-BA12-5C8DB2FF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8D06AE-AA61-4FE2-A0D0-8D9218AB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1921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A0EF8-D48E-4811-93DA-F7C139B46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3BE060-88F2-4FE9-915F-A7BFFDEA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4DCE307-4FFC-438A-87B3-EE814980B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87511B-9FDB-4AF3-BDF1-E24FDC57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90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380833A-C752-42BC-B11B-F5B7D8DC0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33F3322-5A5F-4661-AFDC-688E0E70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6B61330-5B28-4BA8-9948-77475743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877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94392-F323-4397-9546-4552E747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5F28A0-B4D7-4C35-B9A4-23617BC14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169F53-6B7D-413C-972C-C7982A22E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BD624B-A7D8-4B89-9CC3-2AD165F8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04BEC8-1C56-4847-8DB6-2E9F64C2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7338EA-7257-48BE-9B0B-3A94A1CFF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057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9788D-7045-4A96-9863-411AAC52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FA7A80-83AE-4537-80B1-8DA03504A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C1B58A-37E4-452D-A0CF-120921468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8970A3-F80A-4E81-AD58-FD4844C62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96DA8E-788A-42D8-B1D6-4991FB89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F7844F-E905-4751-95D2-96525892D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734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A4CFB9-5652-4D8D-BC7E-659D41800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CA5D9D-1D47-4766-ABDF-F4E00115A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10DD0E-277A-4FC0-B1DD-784CC296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765AF-D60A-42AA-A0E3-7D8C27886F46}" type="datetimeFigureOut">
              <a:rPr lang="es-EC" smtClean="0"/>
              <a:t>28/10/2021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DD2897-0FE1-450D-84C1-69C6ADCAE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51F1EB-A2AE-410A-976D-54DC26D5B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51D75-6514-499C-B8DC-AF950E7F2167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87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.mp4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EE83826-E7B7-44AE-B747-3813C55EF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1" t="9416" r="5500" b="9519"/>
          <a:stretch/>
        </p:blipFill>
        <p:spPr>
          <a:xfrm>
            <a:off x="17795" y="0"/>
            <a:ext cx="12156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1C349A-0690-4C9B-AA0C-B9ACEA674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94" r="5500" b="1157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55C4569-4E70-40EC-9EE1-8410ECA60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7" b="931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41D4F5-95CA-403F-879B-10C6C73DB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92" t="22960" r="3884" b="562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30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30756A-9A99-480C-9F22-6E097F286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36" b="58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4D233603-98DC-4BF9-900C-4C2D3587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5556" y="4276577"/>
            <a:ext cx="3732202" cy="20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B32F71-626A-4244-992E-DC8AF5970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37" b="561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4">
            <a:hlinkClick r:id="" action="ppaction://media"/>
            <a:extLst>
              <a:ext uri="{FF2B5EF4-FFF2-40B4-BE49-F238E27FC236}">
                <a16:creationId xmlns:a16="http://schemas.microsoft.com/office/drawing/2014/main" id="{30341FE6-EDA7-4E7E-8E8A-7C847893C3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6573" y="4778325"/>
            <a:ext cx="3024553" cy="196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59DFFAE-6664-4450-B403-48A420C56A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27" b="520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6">
            <a:hlinkClick r:id="" action="ppaction://media"/>
            <a:extLst>
              <a:ext uri="{FF2B5EF4-FFF2-40B4-BE49-F238E27FC236}">
                <a16:creationId xmlns:a16="http://schemas.microsoft.com/office/drawing/2014/main" id="{77508B20-339F-469A-BC0D-AF03D960E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7668" y="3770141"/>
            <a:ext cx="1419137" cy="2580249"/>
          </a:xfrm>
          <a:prstGeom prst="rect">
            <a:avLst/>
          </a:prstGeom>
        </p:spPr>
      </p:pic>
      <p:pic>
        <p:nvPicPr>
          <p:cNvPr id="7" name="7">
            <a:hlinkClick r:id="" action="ppaction://media"/>
            <a:extLst>
              <a:ext uri="{FF2B5EF4-FFF2-40B4-BE49-F238E27FC236}">
                <a16:creationId xmlns:a16="http://schemas.microsoft.com/office/drawing/2014/main" id="{0A9B7A15-3456-442D-A665-F7BB89C0F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50899" y="1801836"/>
            <a:ext cx="3305906" cy="19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7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A69C15F-7ABA-4D81-A440-FE0920583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31" b="62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WhatsApp Video 2021-07-20 at 9.48.11 AM">
            <a:hlinkClick r:id="" action="ppaction://media"/>
            <a:extLst>
              <a:ext uri="{FF2B5EF4-FFF2-40B4-BE49-F238E27FC236}">
                <a16:creationId xmlns:a16="http://schemas.microsoft.com/office/drawing/2014/main" id="{47CB2498-870D-4445-871B-82581F1F0F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1424" y="2180492"/>
            <a:ext cx="1953006" cy="355092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5EC7762-98F5-4480-8750-70B721F5F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93" t="22937" r="3308" b="5028"/>
          <a:stretch/>
        </p:blipFill>
        <p:spPr>
          <a:xfrm>
            <a:off x="0" y="-1351"/>
            <a:ext cx="12191999" cy="6859351"/>
          </a:xfrm>
          <a:prstGeom prst="rect">
            <a:avLst/>
          </a:prstGeom>
        </p:spPr>
      </p:pic>
      <p:pic>
        <p:nvPicPr>
          <p:cNvPr id="7" name="WhatsApp Video 2021-07-20 at 9.48.11 AM">
            <a:hlinkClick r:id="" action="ppaction://media"/>
            <a:extLst>
              <a:ext uri="{FF2B5EF4-FFF2-40B4-BE49-F238E27FC236}">
                <a16:creationId xmlns:a16="http://schemas.microsoft.com/office/drawing/2014/main" id="{BE0C0C48-36D3-403C-AB0E-92EB03843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1424" y="2094916"/>
            <a:ext cx="2085290" cy="355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F214F1-C33A-4B87-9AED-450E4D155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38" t="22960" r="3770" b="5620"/>
          <a:stretch/>
        </p:blipFill>
        <p:spPr>
          <a:xfrm>
            <a:off x="15440" y="0"/>
            <a:ext cx="12176560" cy="6858000"/>
          </a:xfrm>
          <a:prstGeom prst="rect">
            <a:avLst/>
          </a:prstGeom>
        </p:spPr>
      </p:pic>
      <p:pic>
        <p:nvPicPr>
          <p:cNvPr id="6" name="11">
            <a:hlinkClick r:id="" action="ppaction://media"/>
            <a:extLst>
              <a:ext uri="{FF2B5EF4-FFF2-40B4-BE49-F238E27FC236}">
                <a16:creationId xmlns:a16="http://schemas.microsoft.com/office/drawing/2014/main" id="{44F4C635-119E-439B-9038-9D1DA8404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7933" y="1172203"/>
            <a:ext cx="1849900" cy="33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D0B332A-A455-4E3F-AA1B-6C4201869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3" t="22346" r="3769" b="5004"/>
          <a:stretch/>
        </p:blipFill>
        <p:spPr>
          <a:xfrm>
            <a:off x="42" y="0"/>
            <a:ext cx="12195178" cy="6857999"/>
          </a:xfrm>
          <a:prstGeom prst="rect">
            <a:avLst/>
          </a:prstGeom>
        </p:spPr>
      </p:pic>
      <p:pic>
        <p:nvPicPr>
          <p:cNvPr id="7" name="16">
            <a:hlinkClick r:id="" action="ppaction://media"/>
            <a:extLst>
              <a:ext uri="{FF2B5EF4-FFF2-40B4-BE49-F238E27FC236}">
                <a16:creationId xmlns:a16="http://schemas.microsoft.com/office/drawing/2014/main" id="{6719561B-7953-4B39-980F-EAEE722FA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1203" y="4192171"/>
            <a:ext cx="1710015" cy="266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8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C40527-F7D4-4D34-A2B3-1FED635C3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9" t="9827" r="6192" b="9724"/>
          <a:stretch/>
        </p:blipFill>
        <p:spPr>
          <a:xfrm>
            <a:off x="0" y="0"/>
            <a:ext cx="1216374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4C7D7C-DF05-4136-BB78-922410B412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8" t="22961" r="4577" b="5825"/>
          <a:stretch/>
        </p:blipFill>
        <p:spPr>
          <a:xfrm>
            <a:off x="-3204" y="0"/>
            <a:ext cx="12186112" cy="6857999"/>
          </a:xfrm>
          <a:prstGeom prst="rect">
            <a:avLst/>
          </a:prstGeom>
        </p:spPr>
      </p:pic>
      <p:pic>
        <p:nvPicPr>
          <p:cNvPr id="7" name="17">
            <a:hlinkClick r:id="" action="ppaction://media"/>
            <a:extLst>
              <a:ext uri="{FF2B5EF4-FFF2-40B4-BE49-F238E27FC236}">
                <a16:creationId xmlns:a16="http://schemas.microsoft.com/office/drawing/2014/main" id="{F4FE49F6-F21B-4E87-B1C7-4B5F4819F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4879" y="1917788"/>
            <a:ext cx="2954216" cy="47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47F9447-295C-4725-A4C7-5E702AC16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38" t="22756" r="4462" b="58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13">
            <a:hlinkClick r:id="" action="ppaction://media"/>
            <a:extLst>
              <a:ext uri="{FF2B5EF4-FFF2-40B4-BE49-F238E27FC236}">
                <a16:creationId xmlns:a16="http://schemas.microsoft.com/office/drawing/2014/main" id="{425004F6-0015-4A6F-B096-1A1906313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5369" y="1842867"/>
            <a:ext cx="2688043" cy="45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6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983ED8-5878-42B4-9467-D3F14C344F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54" t="22757" r="3654" b="63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12">
            <a:hlinkClick r:id="" action="ppaction://media"/>
            <a:extLst>
              <a:ext uri="{FF2B5EF4-FFF2-40B4-BE49-F238E27FC236}">
                <a16:creationId xmlns:a16="http://schemas.microsoft.com/office/drawing/2014/main" id="{2882C26C-AA54-4AE7-BA69-368BC5E43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9459" y="1772528"/>
            <a:ext cx="2581422" cy="454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9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4957750-EE04-469C-9F4F-6E3C285572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42" r="5846" b="12597"/>
          <a:stretch/>
        </p:blipFill>
        <p:spPr>
          <a:xfrm>
            <a:off x="19657" y="0"/>
            <a:ext cx="12152685" cy="6857999"/>
          </a:xfrm>
          <a:prstGeom prst="rect">
            <a:avLst/>
          </a:prstGeom>
        </p:spPr>
      </p:pic>
      <p:pic>
        <p:nvPicPr>
          <p:cNvPr id="6" name="18">
            <a:hlinkClick r:id="" action="ppaction://media"/>
            <a:extLst>
              <a:ext uri="{FF2B5EF4-FFF2-40B4-BE49-F238E27FC236}">
                <a16:creationId xmlns:a16="http://schemas.microsoft.com/office/drawing/2014/main" id="{EEDF34CA-32DB-4771-BD0B-1D8AC8D988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2339" y="3887137"/>
            <a:ext cx="4107766" cy="26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9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5A263F6-898E-4C9A-A3DB-B52DCB84B1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31" r="6193" b="992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WhatsApp Video 2021-07-20 at 9.48.07 AM (1)">
            <a:hlinkClick r:id="" action="ppaction://media"/>
            <a:extLst>
              <a:ext uri="{FF2B5EF4-FFF2-40B4-BE49-F238E27FC236}">
                <a16:creationId xmlns:a16="http://schemas.microsoft.com/office/drawing/2014/main" id="{54D4C79B-D113-4E56-AA29-41E122A745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4245" y="2363373"/>
            <a:ext cx="2254758" cy="40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C857D3-010E-4810-AABF-752F67C1A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5" t="22140" r="3654" b="54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24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0D0844-C793-4CA3-B2AA-A47A38C2F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7" t="22550" r="4001" b="541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6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DA9702-E0C1-41E6-A280-10E0591BC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4" t="22140" r="4000" b="5414"/>
          <a:stretch/>
        </p:blipFill>
        <p:spPr>
          <a:xfrm>
            <a:off x="7373" y="0"/>
            <a:ext cx="121846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9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6D546E-202D-481C-86D9-EBB5D842E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8" t="22756" r="4116" b="6030"/>
          <a:stretch/>
        </p:blipFill>
        <p:spPr>
          <a:xfrm>
            <a:off x="18688" y="0"/>
            <a:ext cx="12173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D7D27C6-DA9F-4DF2-BAA8-5E650F105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8" t="23167" r="4231" b="4798"/>
          <a:stretch/>
        </p:blipFill>
        <p:spPr>
          <a:xfrm>
            <a:off x="11622" y="0"/>
            <a:ext cx="121803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392F49-A6B8-4FB0-8783-550D421A8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69" t="22756" r="3885" b="6440"/>
          <a:stretch/>
        </p:blipFill>
        <p:spPr>
          <a:xfrm>
            <a:off x="13406" y="0"/>
            <a:ext cx="12189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C17884-3874-4588-88E6-9DD7EB962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77" b="123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C45CA5-6D5C-49EC-9B02-2994B3923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38" t="22756" b="56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9D14F27-E4E4-4F58-B177-465A65FA4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7" t="15573" r="5616" b="10955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60919B-23AA-4492-9E53-37A2CFDA5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08" t="23372" r="4231" b="7262"/>
          <a:stretch/>
        </p:blipFill>
        <p:spPr>
          <a:xfrm>
            <a:off x="-12488" y="0"/>
            <a:ext cx="12226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3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3F38C57-B304-4FAC-A200-8E8B9F1BD6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58" r="6077" b="993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4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AE06013-FBE7-42DF-A8CE-010B3A2039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1" r="5615" b="10956"/>
          <a:stretch/>
        </p:blipFill>
        <p:spPr>
          <a:xfrm>
            <a:off x="-1" y="0"/>
            <a:ext cx="121912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DCE12B4-80DA-42DA-BBEE-77BAE2058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37" r="5615" b="11776"/>
          <a:stretch/>
        </p:blipFill>
        <p:spPr>
          <a:xfrm>
            <a:off x="0" y="1"/>
            <a:ext cx="12173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058A428-09EA-4BAC-B08F-E9F649AF8E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85" t="22756" r="4230" b="6440"/>
          <a:stretch/>
        </p:blipFill>
        <p:spPr>
          <a:xfrm>
            <a:off x="0" y="0"/>
            <a:ext cx="12185884" cy="6858000"/>
          </a:xfrm>
          <a:prstGeom prst="rect">
            <a:avLst/>
          </a:prstGeom>
        </p:spPr>
      </p:pic>
      <p:pic>
        <p:nvPicPr>
          <p:cNvPr id="4" name="WhatsApp Video 2021-07-20 at 9.48.11 AM">
            <a:hlinkClick r:id="" action="ppaction://media"/>
            <a:extLst>
              <a:ext uri="{FF2B5EF4-FFF2-40B4-BE49-F238E27FC236}">
                <a16:creationId xmlns:a16="http://schemas.microsoft.com/office/drawing/2014/main" id="{D2A86650-9C25-4000-847B-D83C68F7F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4863" y="2697480"/>
            <a:ext cx="1814732" cy="3090202"/>
          </a:xfrm>
          <a:prstGeom prst="rect">
            <a:avLst/>
          </a:prstGeom>
        </p:spPr>
      </p:pic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8BB18097-B0E4-46B2-BD02-518398169574}"/>
              </a:ext>
            </a:extLst>
          </p:cNvPr>
          <p:cNvSpPr/>
          <p:nvPr/>
        </p:nvSpPr>
        <p:spPr>
          <a:xfrm>
            <a:off x="8792308" y="3123028"/>
            <a:ext cx="492369" cy="886264"/>
          </a:xfrm>
          <a:custGeom>
            <a:avLst/>
            <a:gdLst>
              <a:gd name="connsiteX0" fmla="*/ 0 w 492369"/>
              <a:gd name="connsiteY0" fmla="*/ 886264 h 886264"/>
              <a:gd name="connsiteX1" fmla="*/ 14067 w 492369"/>
              <a:gd name="connsiteY1" fmla="*/ 633046 h 886264"/>
              <a:gd name="connsiteX2" fmla="*/ 42203 w 492369"/>
              <a:gd name="connsiteY2" fmla="*/ 562707 h 886264"/>
              <a:gd name="connsiteX3" fmla="*/ 56270 w 492369"/>
              <a:gd name="connsiteY3" fmla="*/ 492369 h 886264"/>
              <a:gd name="connsiteX4" fmla="*/ 70338 w 492369"/>
              <a:gd name="connsiteY4" fmla="*/ 436098 h 886264"/>
              <a:gd name="connsiteX5" fmla="*/ 112541 w 492369"/>
              <a:gd name="connsiteY5" fmla="*/ 281354 h 886264"/>
              <a:gd name="connsiteX6" fmla="*/ 154744 w 492369"/>
              <a:gd name="connsiteY6" fmla="*/ 225083 h 886264"/>
              <a:gd name="connsiteX7" fmla="*/ 225083 w 492369"/>
              <a:gd name="connsiteY7" fmla="*/ 154744 h 886264"/>
              <a:gd name="connsiteX8" fmla="*/ 267286 w 492369"/>
              <a:gd name="connsiteY8" fmla="*/ 112541 h 886264"/>
              <a:gd name="connsiteX9" fmla="*/ 323557 w 492369"/>
              <a:gd name="connsiteY9" fmla="*/ 98474 h 886264"/>
              <a:gd name="connsiteX10" fmla="*/ 450166 w 492369"/>
              <a:gd name="connsiteY10" fmla="*/ 56270 h 886264"/>
              <a:gd name="connsiteX11" fmla="*/ 492369 w 492369"/>
              <a:gd name="connsiteY11" fmla="*/ 42203 h 886264"/>
              <a:gd name="connsiteX12" fmla="*/ 492369 w 492369"/>
              <a:gd name="connsiteY12" fmla="*/ 0 h 886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2369" h="886264">
                <a:moveTo>
                  <a:pt x="0" y="886264"/>
                </a:moveTo>
                <a:cubicBezTo>
                  <a:pt x="4689" y="801858"/>
                  <a:pt x="3133" y="716872"/>
                  <a:pt x="14067" y="633046"/>
                </a:cubicBezTo>
                <a:cubicBezTo>
                  <a:pt x="17333" y="608006"/>
                  <a:pt x="34947" y="586895"/>
                  <a:pt x="42203" y="562707"/>
                </a:cubicBezTo>
                <a:cubicBezTo>
                  <a:pt x="49074" y="539805"/>
                  <a:pt x="51083" y="515710"/>
                  <a:pt x="56270" y="492369"/>
                </a:cubicBezTo>
                <a:cubicBezTo>
                  <a:pt x="60464" y="473495"/>
                  <a:pt x="66144" y="454972"/>
                  <a:pt x="70338" y="436098"/>
                </a:cubicBezTo>
                <a:cubicBezTo>
                  <a:pt x="78214" y="400655"/>
                  <a:pt x="91739" y="309090"/>
                  <a:pt x="112541" y="281354"/>
                </a:cubicBezTo>
                <a:cubicBezTo>
                  <a:pt x="126609" y="262597"/>
                  <a:pt x="139167" y="242607"/>
                  <a:pt x="154744" y="225083"/>
                </a:cubicBezTo>
                <a:cubicBezTo>
                  <a:pt x="176773" y="200300"/>
                  <a:pt x="201637" y="178190"/>
                  <a:pt x="225083" y="154744"/>
                </a:cubicBezTo>
                <a:cubicBezTo>
                  <a:pt x="239151" y="140676"/>
                  <a:pt x="247985" y="117366"/>
                  <a:pt x="267286" y="112541"/>
                </a:cubicBezTo>
                <a:cubicBezTo>
                  <a:pt x="286043" y="107852"/>
                  <a:pt x="305038" y="104030"/>
                  <a:pt x="323557" y="98474"/>
                </a:cubicBezTo>
                <a:lnTo>
                  <a:pt x="450166" y="56270"/>
                </a:lnTo>
                <a:cubicBezTo>
                  <a:pt x="464234" y="51581"/>
                  <a:pt x="492369" y="57032"/>
                  <a:pt x="492369" y="42203"/>
                </a:cubicBezTo>
                <a:lnTo>
                  <a:pt x="492369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01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0</Words>
  <Application>Microsoft Office PowerPoint</Application>
  <PresentationFormat>Panorámica</PresentationFormat>
  <Paragraphs>0</Paragraphs>
  <Slides>31</Slides>
  <Notes>0</Notes>
  <HiddenSlides>0</HiddenSlides>
  <MMClips>14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ディエゴ 武装</dc:creator>
  <cp:lastModifiedBy>ディエゴ 武装</cp:lastModifiedBy>
  <cp:revision>6</cp:revision>
  <dcterms:created xsi:type="dcterms:W3CDTF">2021-10-03T23:56:29Z</dcterms:created>
  <dcterms:modified xsi:type="dcterms:W3CDTF">2021-10-29T03:39:22Z</dcterms:modified>
</cp:coreProperties>
</file>