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1" r:id="rId5"/>
    <p:sldId id="263" r:id="rId6"/>
    <p:sldId id="283" r:id="rId7"/>
    <p:sldId id="284" r:id="rId8"/>
    <p:sldId id="287" r:id="rId9"/>
    <p:sldId id="288" r:id="rId10"/>
    <p:sldId id="302" r:id="rId11"/>
    <p:sldId id="303" r:id="rId12"/>
    <p:sldId id="290" r:id="rId13"/>
    <p:sldId id="291" r:id="rId14"/>
    <p:sldId id="292" r:id="rId15"/>
    <p:sldId id="304" r:id="rId16"/>
    <p:sldId id="305" r:id="rId17"/>
    <p:sldId id="30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93" autoAdjust="0"/>
    <p:restoredTop sz="94660"/>
  </p:normalViewPr>
  <p:slideViewPr>
    <p:cSldViewPr snapToGrid="0">
      <p:cViewPr>
        <p:scale>
          <a:sx n="78" d="100"/>
          <a:sy n="78" d="100"/>
        </p:scale>
        <p:origin x="1476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OTROS%20TCNL%20JUAN%20CARLOS\MODELO%20ESTADITICO\GRAFIC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OTROS%20TCNL%20JUAN%20CARLOS\MODELO%20ESTADITICO\GRAFIC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s-MX"/>
              <a:t>PUNTAJES DE PRUEBAS FÍSICAS 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6A1-469E-A6FC-62EB3186A2A8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E6A1-469E-A6FC-62EB3186A2A8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E6A1-469E-A6FC-62EB3186A2A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s-EC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Hoja1!$B$5:$B$7</c:f>
              <c:strCache>
                <c:ptCount val="3"/>
                <c:pt idx="0">
                  <c:v>SOBRESALIENTE</c:v>
                </c:pt>
                <c:pt idx="1">
                  <c:v>MUY BUENO</c:v>
                </c:pt>
                <c:pt idx="2">
                  <c:v>DEFICIENTE</c:v>
                </c:pt>
              </c:strCache>
            </c:strRef>
          </c:cat>
          <c:val>
            <c:numRef>
              <c:f>Hoja1!$D$5:$D$7</c:f>
              <c:numCache>
                <c:formatCode>General</c:formatCode>
                <c:ptCount val="3"/>
                <c:pt idx="0">
                  <c:v>79.5</c:v>
                </c:pt>
                <c:pt idx="1">
                  <c:v>12.5</c:v>
                </c:pt>
                <c:pt idx="2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6A1-469E-A6FC-62EB3186A2A8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8950875144967341"/>
          <c:y val="0.26604126409854467"/>
          <c:w val="0.39595636482939639"/>
          <c:h val="0.61897555827621953"/>
        </c:manualLayout>
      </c:layout>
      <c:overlay val="0"/>
      <c:txPr>
        <a:bodyPr rot="0" vert="horz"/>
        <a:lstStyle/>
        <a:p>
          <a:pPr>
            <a:defRPr sz="1400" b="1"/>
          </a:pPr>
          <a:endParaRPr lang="es-EC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C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s-MX" dirty="0"/>
              <a:t>ESTADO DE SALUD</a:t>
            </a:r>
          </a:p>
        </c:rich>
      </c:tx>
      <c:overlay val="0"/>
    </c:title>
    <c:autoTitleDeleted val="0"/>
    <c:view3D>
      <c:rotX val="30"/>
      <c:rotY val="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1EC7-4F3B-A45C-37A3B507A8DC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1EC7-4F3B-A45C-37A3B507A8DC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1EC7-4F3B-A45C-37A3B507A8DC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1EC7-4F3B-A45C-37A3B507A8DC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1EC7-4F3B-A45C-37A3B507A8D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s-EC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Hoja1!$H$29:$H$33</c:f>
              <c:strCache>
                <c:ptCount val="5"/>
                <c:pt idx="0">
                  <c:v>MAL ESTADO DE SALUD</c:v>
                </c:pt>
                <c:pt idx="1">
                  <c:v>BAJO ESTADO DE SALUD</c:v>
                </c:pt>
                <c:pt idx="2">
                  <c:v>NORMAL ESTADO DE SALUD</c:v>
                </c:pt>
                <c:pt idx="3">
                  <c:v>BUEN ESTADO DE SALUD</c:v>
                </c:pt>
                <c:pt idx="4">
                  <c:v>EXCELENTE ESTADO DE SALUD</c:v>
                </c:pt>
              </c:strCache>
            </c:strRef>
          </c:cat>
          <c:val>
            <c:numRef>
              <c:f>Hoja1!$J$29:$J$33</c:f>
              <c:numCache>
                <c:formatCode>General</c:formatCode>
                <c:ptCount val="5"/>
                <c:pt idx="0">
                  <c:v>10.199999999999999</c:v>
                </c:pt>
                <c:pt idx="1">
                  <c:v>9.1</c:v>
                </c:pt>
                <c:pt idx="2">
                  <c:v>34.1</c:v>
                </c:pt>
                <c:pt idx="3">
                  <c:v>40.9</c:v>
                </c:pt>
                <c:pt idx="4">
                  <c:v>5.7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EC7-4F3B-A45C-37A3B507A8D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658656935944779"/>
          <c:y val="0.12228043933142296"/>
          <c:w val="0.35007567313810634"/>
          <c:h val="0.79540117517327402"/>
        </c:manualLayout>
      </c:layout>
      <c:overlay val="0"/>
      <c:txPr>
        <a:bodyPr/>
        <a:lstStyle/>
        <a:p>
          <a:pPr>
            <a:defRPr sz="1400" b="1"/>
          </a:pPr>
          <a:endParaRPr lang="es-EC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C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AAAC24-8175-446C-AC30-3B2E44A8643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1E6A71C-05F0-44AC-BFCE-34948AD4E94D}">
      <dgm:prSet phldrT="[Texto]"/>
      <dgm:spPr/>
      <dgm:t>
        <a:bodyPr/>
        <a:lstStyle/>
        <a:p>
          <a:r>
            <a:rPr lang="es-ES_tradnl" b="1" dirty="0"/>
            <a:t>Formulación del problema  </a:t>
          </a:r>
          <a:endParaRPr lang="es-MX" dirty="0"/>
        </a:p>
      </dgm:t>
    </dgm:pt>
    <dgm:pt modelId="{E4686A68-A4D4-4B14-A17E-3F46B568EFB8}" type="parTrans" cxnId="{AE7D98B8-E35B-4E58-8CAC-D94931019867}">
      <dgm:prSet/>
      <dgm:spPr/>
      <dgm:t>
        <a:bodyPr/>
        <a:lstStyle/>
        <a:p>
          <a:endParaRPr lang="es-MX"/>
        </a:p>
      </dgm:t>
    </dgm:pt>
    <dgm:pt modelId="{4F00FA41-8D12-4B26-A86E-2C3ED3FEB015}" type="sibTrans" cxnId="{AE7D98B8-E35B-4E58-8CAC-D94931019867}">
      <dgm:prSet/>
      <dgm:spPr/>
      <dgm:t>
        <a:bodyPr/>
        <a:lstStyle/>
        <a:p>
          <a:endParaRPr lang="es-MX"/>
        </a:p>
      </dgm:t>
    </dgm:pt>
    <dgm:pt modelId="{20BFF5E4-886B-44D8-BB29-19D59F627C8C}">
      <dgm:prSet phldrT="[Texto]" custT="1"/>
      <dgm:spPr/>
      <dgm:t>
        <a:bodyPr/>
        <a:lstStyle/>
        <a:p>
          <a:pPr algn="just"/>
          <a:r>
            <a:rPr lang="es-MX" sz="1600" dirty="0"/>
            <a:t>La inactividad física constituye un problema de mortalidad a nivel mundial.</a:t>
          </a:r>
        </a:p>
      </dgm:t>
    </dgm:pt>
    <dgm:pt modelId="{27FACC60-1A01-40E1-88D9-2309C4A8D627}" type="parTrans" cxnId="{882C0E5F-EAAA-41BD-A3DF-B150F548D76C}">
      <dgm:prSet/>
      <dgm:spPr/>
      <dgm:t>
        <a:bodyPr/>
        <a:lstStyle/>
        <a:p>
          <a:endParaRPr lang="es-MX"/>
        </a:p>
      </dgm:t>
    </dgm:pt>
    <dgm:pt modelId="{A8DE8747-FA63-4895-9E92-FC741C19F15B}" type="sibTrans" cxnId="{882C0E5F-EAAA-41BD-A3DF-B150F548D76C}">
      <dgm:prSet/>
      <dgm:spPr/>
      <dgm:t>
        <a:bodyPr/>
        <a:lstStyle/>
        <a:p>
          <a:endParaRPr lang="es-MX"/>
        </a:p>
      </dgm:t>
    </dgm:pt>
    <dgm:pt modelId="{5FAFBAA6-1BB8-42F1-AEF6-9CE21CF83628}">
      <dgm:prSet phldrT="[Texto]"/>
      <dgm:spPr/>
      <dgm:t>
        <a:bodyPr/>
        <a:lstStyle/>
        <a:p>
          <a:r>
            <a:rPr lang="es-ES_tradnl" b="1" dirty="0"/>
            <a:t>Formulación del problema  </a:t>
          </a:r>
          <a:endParaRPr lang="es-MX" dirty="0"/>
        </a:p>
      </dgm:t>
    </dgm:pt>
    <dgm:pt modelId="{AAC9F40F-DEEF-481C-B44E-EA43CD725383}" type="parTrans" cxnId="{0AADB7FB-5A06-4163-B2DE-113EB0995597}">
      <dgm:prSet/>
      <dgm:spPr/>
      <dgm:t>
        <a:bodyPr/>
        <a:lstStyle/>
        <a:p>
          <a:endParaRPr lang="es-MX"/>
        </a:p>
      </dgm:t>
    </dgm:pt>
    <dgm:pt modelId="{2DAB34E4-3C37-4F1E-B068-47A9B36E7F8E}" type="sibTrans" cxnId="{0AADB7FB-5A06-4163-B2DE-113EB0995597}">
      <dgm:prSet/>
      <dgm:spPr/>
      <dgm:t>
        <a:bodyPr/>
        <a:lstStyle/>
        <a:p>
          <a:endParaRPr lang="es-MX"/>
        </a:p>
      </dgm:t>
    </dgm:pt>
    <dgm:pt modelId="{88B5D8BA-1A10-4C1F-8381-5EF399162954}">
      <dgm:prSet phldrT="[Texto]"/>
      <dgm:spPr/>
      <dgm:t>
        <a:bodyPr/>
        <a:lstStyle/>
        <a:p>
          <a:r>
            <a:rPr lang="es-ES_tradnl" dirty="0"/>
            <a:t>¿</a:t>
          </a:r>
          <a:r>
            <a:rPr lang="es-MX" dirty="0"/>
            <a:t>Existe incidencia de las pruebas físicas en el estado de salud en el personal militar del B.I </a:t>
          </a:r>
          <a:r>
            <a:rPr lang="es-MX" dirty="0" err="1"/>
            <a:t>Mot</a:t>
          </a:r>
          <a:r>
            <a:rPr lang="es-MX" dirty="0"/>
            <a:t> 13 “Esmeraldas?</a:t>
          </a:r>
        </a:p>
      </dgm:t>
    </dgm:pt>
    <dgm:pt modelId="{FC639DA3-F3A5-4DF3-898A-311C4DFB5630}" type="parTrans" cxnId="{E0CE0999-2960-43E6-92CC-3F90122A9D52}">
      <dgm:prSet/>
      <dgm:spPr/>
      <dgm:t>
        <a:bodyPr/>
        <a:lstStyle/>
        <a:p>
          <a:endParaRPr lang="es-MX"/>
        </a:p>
      </dgm:t>
    </dgm:pt>
    <dgm:pt modelId="{A3922306-A3DE-4BDB-9F89-2034E54A3085}" type="sibTrans" cxnId="{E0CE0999-2960-43E6-92CC-3F90122A9D52}">
      <dgm:prSet/>
      <dgm:spPr/>
      <dgm:t>
        <a:bodyPr/>
        <a:lstStyle/>
        <a:p>
          <a:endParaRPr lang="es-MX"/>
        </a:p>
      </dgm:t>
    </dgm:pt>
    <dgm:pt modelId="{6C73515D-B454-4EBD-ABDE-9F5910996D1A}">
      <dgm:prSet phldrT="[Texto]"/>
      <dgm:spPr/>
      <dgm:t>
        <a:bodyPr/>
        <a:lstStyle/>
        <a:p>
          <a:r>
            <a:rPr lang="es-ES_tradnl" b="1" dirty="0"/>
            <a:t>Formulación del problema  </a:t>
          </a:r>
          <a:endParaRPr lang="es-MX" dirty="0"/>
        </a:p>
      </dgm:t>
    </dgm:pt>
    <dgm:pt modelId="{B6916703-FE24-4819-A735-2851F7F5D8E8}" type="sibTrans" cxnId="{3A777959-7192-4443-87C2-52976C5D0B9C}">
      <dgm:prSet/>
      <dgm:spPr/>
      <dgm:t>
        <a:bodyPr/>
        <a:lstStyle/>
        <a:p>
          <a:endParaRPr lang="es-MX"/>
        </a:p>
      </dgm:t>
    </dgm:pt>
    <dgm:pt modelId="{1DF3A07E-C1B6-4C9E-A164-C5DBEFCD35C0}" type="parTrans" cxnId="{3A777959-7192-4443-87C2-52976C5D0B9C}">
      <dgm:prSet/>
      <dgm:spPr/>
      <dgm:t>
        <a:bodyPr/>
        <a:lstStyle/>
        <a:p>
          <a:endParaRPr lang="es-MX"/>
        </a:p>
      </dgm:t>
    </dgm:pt>
    <dgm:pt modelId="{24CE34E0-3F4D-4FA2-94FF-7B16DD811A71}">
      <dgm:prSet phldrT="[Texto]"/>
      <dgm:spPr/>
      <dgm:t>
        <a:bodyPr/>
        <a:lstStyle/>
        <a:p>
          <a:pPr algn="just"/>
          <a:r>
            <a:rPr lang="es-MX" dirty="0"/>
            <a:t>Existe personal militar con altos niveles de colesterol, problemas de presión alta, sobrepeso y obesidad </a:t>
          </a:r>
          <a:r>
            <a:rPr lang="es-MX" dirty="0" err="1"/>
            <a:t>Texeira</a:t>
          </a:r>
          <a:r>
            <a:rPr lang="es-MX" dirty="0"/>
            <a:t> (2010).</a:t>
          </a:r>
        </a:p>
      </dgm:t>
    </dgm:pt>
    <dgm:pt modelId="{B47536F4-779F-4ECE-A981-AE0CD6CB8CC5}" type="sibTrans" cxnId="{5FE8E637-0188-4D3C-9A46-9F358C670C6C}">
      <dgm:prSet/>
      <dgm:spPr/>
      <dgm:t>
        <a:bodyPr/>
        <a:lstStyle/>
        <a:p>
          <a:endParaRPr lang="es-MX"/>
        </a:p>
      </dgm:t>
    </dgm:pt>
    <dgm:pt modelId="{2E144BC3-7345-4900-A1C6-644D80DC8B7E}" type="parTrans" cxnId="{5FE8E637-0188-4D3C-9A46-9F358C670C6C}">
      <dgm:prSet/>
      <dgm:spPr/>
      <dgm:t>
        <a:bodyPr/>
        <a:lstStyle/>
        <a:p>
          <a:endParaRPr lang="es-MX"/>
        </a:p>
      </dgm:t>
    </dgm:pt>
    <dgm:pt modelId="{A82F2260-20F1-4717-A9D3-62C83EDF605C}">
      <dgm:prSet phldrT="[Texto]" custT="1"/>
      <dgm:spPr/>
      <dgm:t>
        <a:bodyPr/>
        <a:lstStyle/>
        <a:p>
          <a:pPr algn="just"/>
          <a:r>
            <a:rPr lang="es-MX" sz="1600" dirty="0"/>
            <a:t>Se puede apreciar que los puntajes de las pruebas físicas en el personal militar del B.I Mot-13 son S, MB, B, R e </a:t>
          </a:r>
          <a:r>
            <a:rPr lang="es-MX" sz="1600"/>
            <a:t>I (marzo </a:t>
          </a:r>
          <a:r>
            <a:rPr lang="es-MX" sz="1600" dirty="0"/>
            <a:t>2020). </a:t>
          </a:r>
        </a:p>
      </dgm:t>
    </dgm:pt>
    <dgm:pt modelId="{063F1195-8013-45F7-850C-FB95EBADFD2F}" type="parTrans" cxnId="{E374355D-B68D-4F25-9429-6209F9C2B0AB}">
      <dgm:prSet/>
      <dgm:spPr/>
      <dgm:t>
        <a:bodyPr/>
        <a:lstStyle/>
        <a:p>
          <a:endParaRPr lang="es-ES"/>
        </a:p>
      </dgm:t>
    </dgm:pt>
    <dgm:pt modelId="{3D8619E1-E2D6-491A-86CF-7EA508F506D5}" type="sibTrans" cxnId="{E374355D-B68D-4F25-9429-6209F9C2B0AB}">
      <dgm:prSet/>
      <dgm:spPr/>
      <dgm:t>
        <a:bodyPr/>
        <a:lstStyle/>
        <a:p>
          <a:endParaRPr lang="es-ES"/>
        </a:p>
      </dgm:t>
    </dgm:pt>
    <dgm:pt modelId="{99DB212B-117A-4BD0-8529-07BDBA8AB919}">
      <dgm:prSet phldrT="[Texto]"/>
      <dgm:spPr/>
      <dgm:t>
        <a:bodyPr/>
        <a:lstStyle/>
        <a:p>
          <a:pPr algn="just"/>
          <a:r>
            <a:rPr lang="es-MX" dirty="0"/>
            <a:t>La mala alimentación, malos hábitos alimenticios genera problemas psicológicos, ansiedad, depresión, alteración en la tiroides Cortez (2011).  </a:t>
          </a:r>
        </a:p>
      </dgm:t>
    </dgm:pt>
    <dgm:pt modelId="{B695199F-54E4-42DF-9AED-76EE69D1EB43}" type="parTrans" cxnId="{E8CD0262-90AA-411E-B214-2CB6D830B39F}">
      <dgm:prSet/>
      <dgm:spPr/>
      <dgm:t>
        <a:bodyPr/>
        <a:lstStyle/>
        <a:p>
          <a:endParaRPr lang="es-ES"/>
        </a:p>
      </dgm:t>
    </dgm:pt>
    <dgm:pt modelId="{6E53A014-74BF-4E52-889A-153CF517DCF1}" type="sibTrans" cxnId="{E8CD0262-90AA-411E-B214-2CB6D830B39F}">
      <dgm:prSet/>
      <dgm:spPr/>
      <dgm:t>
        <a:bodyPr/>
        <a:lstStyle/>
        <a:p>
          <a:endParaRPr lang="es-ES"/>
        </a:p>
      </dgm:t>
    </dgm:pt>
    <dgm:pt modelId="{207F3982-6D54-40C0-AC94-68E424476B6D}">
      <dgm:prSet phldrT="[Texto]" custT="1"/>
      <dgm:spPr/>
      <dgm:t>
        <a:bodyPr/>
        <a:lstStyle/>
        <a:p>
          <a:pPr algn="just"/>
          <a:r>
            <a:rPr lang="es-MX" sz="1600" dirty="0"/>
            <a:t>1 de cada 3 adultos no realizan actividad física (I.E DE SALUD, 2019 ).</a:t>
          </a:r>
        </a:p>
      </dgm:t>
    </dgm:pt>
    <dgm:pt modelId="{C7879091-DE34-4F0E-AD53-8A590F0B3185}" type="parTrans" cxnId="{A66CC1BC-6D9A-4DA2-BBD6-77DADF10F542}">
      <dgm:prSet/>
      <dgm:spPr/>
      <dgm:t>
        <a:bodyPr/>
        <a:lstStyle/>
        <a:p>
          <a:endParaRPr lang="es-ES"/>
        </a:p>
      </dgm:t>
    </dgm:pt>
    <dgm:pt modelId="{377644C2-FB59-4665-A48C-674FFE95A389}" type="sibTrans" cxnId="{A66CC1BC-6D9A-4DA2-BBD6-77DADF10F542}">
      <dgm:prSet/>
      <dgm:spPr/>
      <dgm:t>
        <a:bodyPr/>
        <a:lstStyle/>
        <a:p>
          <a:endParaRPr lang="es-ES"/>
        </a:p>
      </dgm:t>
    </dgm:pt>
    <dgm:pt modelId="{21E4B83D-2C50-49C7-8E3D-96FD44D4FC33}" type="pres">
      <dgm:prSet presAssocID="{0AAAAC24-8175-446C-AC30-3B2E44A8643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750D3697-768C-4B72-BCA2-A3EAD841387E}" type="pres">
      <dgm:prSet presAssocID="{81E6A71C-05F0-44AC-BFCE-34948AD4E94D}" presName="composite" presStyleCnt="0"/>
      <dgm:spPr/>
    </dgm:pt>
    <dgm:pt modelId="{A6245CF1-57FD-468D-B18E-02F233458CA8}" type="pres">
      <dgm:prSet presAssocID="{81E6A71C-05F0-44AC-BFCE-34948AD4E94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516AF46-89BF-40D6-967F-65E70D7F0A7C}" type="pres">
      <dgm:prSet presAssocID="{81E6A71C-05F0-44AC-BFCE-34948AD4E94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3FEDD45-63B9-4C01-8E73-0EDD3A4CD4CF}" type="pres">
      <dgm:prSet presAssocID="{4F00FA41-8D12-4B26-A86E-2C3ED3FEB015}" presName="sp" presStyleCnt="0"/>
      <dgm:spPr/>
    </dgm:pt>
    <dgm:pt modelId="{D5E41FA4-D320-4740-A3A4-B13647752194}" type="pres">
      <dgm:prSet presAssocID="{5FAFBAA6-1BB8-42F1-AEF6-9CE21CF83628}" presName="composite" presStyleCnt="0"/>
      <dgm:spPr/>
    </dgm:pt>
    <dgm:pt modelId="{29F8D900-5EBC-4DBD-8166-A9C5239C8BE2}" type="pres">
      <dgm:prSet presAssocID="{5FAFBAA6-1BB8-42F1-AEF6-9CE21CF8362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E76910E-70E5-4958-B93B-E87AC6732B51}" type="pres">
      <dgm:prSet presAssocID="{5FAFBAA6-1BB8-42F1-AEF6-9CE21CF8362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C9817A4-97BE-4125-969A-05811B4BB031}" type="pres">
      <dgm:prSet presAssocID="{2DAB34E4-3C37-4F1E-B068-47A9B36E7F8E}" presName="sp" presStyleCnt="0"/>
      <dgm:spPr/>
    </dgm:pt>
    <dgm:pt modelId="{3D15D444-3B53-4A94-8C19-34FA46723425}" type="pres">
      <dgm:prSet presAssocID="{6C73515D-B454-4EBD-ABDE-9F5910996D1A}" presName="composite" presStyleCnt="0"/>
      <dgm:spPr/>
    </dgm:pt>
    <dgm:pt modelId="{467814EC-3375-4F77-9E97-A74912CD6B29}" type="pres">
      <dgm:prSet presAssocID="{6C73515D-B454-4EBD-ABDE-9F5910996D1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6B38546-8DAC-4925-B9F1-EF71EA82FB4F}" type="pres">
      <dgm:prSet presAssocID="{6C73515D-B454-4EBD-ABDE-9F5910996D1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882C0E5F-EAAA-41BD-A3DF-B150F548D76C}" srcId="{81E6A71C-05F0-44AC-BFCE-34948AD4E94D}" destId="{20BFF5E4-886B-44D8-BB29-19D59F627C8C}" srcOrd="0" destOrd="0" parTransId="{27FACC60-1A01-40E1-88D9-2309C4A8D627}" sibTransId="{A8DE8747-FA63-4895-9E92-FC741C19F15B}"/>
    <dgm:cxn modelId="{977C1676-905E-4C48-ABB6-3BEE64EB8D0E}" type="presOf" srcId="{207F3982-6D54-40C0-AC94-68E424476B6D}" destId="{9516AF46-89BF-40D6-967F-65E70D7F0A7C}" srcOrd="0" destOrd="1" presId="urn:microsoft.com/office/officeart/2005/8/layout/chevron2"/>
    <dgm:cxn modelId="{E047602F-3C06-4D50-A25D-A4E70B6B62BA}" type="presOf" srcId="{24CE34E0-3F4D-4FA2-94FF-7B16DD811A71}" destId="{AE76910E-70E5-4958-B93B-E87AC6732B51}" srcOrd="0" destOrd="0" presId="urn:microsoft.com/office/officeart/2005/8/layout/chevron2"/>
    <dgm:cxn modelId="{E0CE0999-2960-43E6-92CC-3F90122A9D52}" srcId="{6C73515D-B454-4EBD-ABDE-9F5910996D1A}" destId="{88B5D8BA-1A10-4C1F-8381-5EF399162954}" srcOrd="0" destOrd="0" parTransId="{FC639DA3-F3A5-4DF3-898A-311C4DFB5630}" sibTransId="{A3922306-A3DE-4BDB-9F89-2034E54A3085}"/>
    <dgm:cxn modelId="{6557CD77-9B3F-4540-9A97-CC51513B7215}" type="presOf" srcId="{A82F2260-20F1-4717-A9D3-62C83EDF605C}" destId="{9516AF46-89BF-40D6-967F-65E70D7F0A7C}" srcOrd="0" destOrd="2" presId="urn:microsoft.com/office/officeart/2005/8/layout/chevron2"/>
    <dgm:cxn modelId="{3A777959-7192-4443-87C2-52976C5D0B9C}" srcId="{0AAAAC24-8175-446C-AC30-3B2E44A86434}" destId="{6C73515D-B454-4EBD-ABDE-9F5910996D1A}" srcOrd="2" destOrd="0" parTransId="{1DF3A07E-C1B6-4C9E-A164-C5DBEFCD35C0}" sibTransId="{B6916703-FE24-4819-A735-2851F7F5D8E8}"/>
    <dgm:cxn modelId="{21FC7D44-EB26-4944-871C-A28E7D37D131}" type="presOf" srcId="{88B5D8BA-1A10-4C1F-8381-5EF399162954}" destId="{16B38546-8DAC-4925-B9F1-EF71EA82FB4F}" srcOrd="0" destOrd="0" presId="urn:microsoft.com/office/officeart/2005/8/layout/chevron2"/>
    <dgm:cxn modelId="{AE7D98B8-E35B-4E58-8CAC-D94931019867}" srcId="{0AAAAC24-8175-446C-AC30-3B2E44A86434}" destId="{81E6A71C-05F0-44AC-BFCE-34948AD4E94D}" srcOrd="0" destOrd="0" parTransId="{E4686A68-A4D4-4B14-A17E-3F46B568EFB8}" sibTransId="{4F00FA41-8D12-4B26-A86E-2C3ED3FEB015}"/>
    <dgm:cxn modelId="{6F588AA5-31D5-4BC8-8B93-75F7B029972E}" type="presOf" srcId="{81E6A71C-05F0-44AC-BFCE-34948AD4E94D}" destId="{A6245CF1-57FD-468D-B18E-02F233458CA8}" srcOrd="0" destOrd="0" presId="urn:microsoft.com/office/officeart/2005/8/layout/chevron2"/>
    <dgm:cxn modelId="{0AADB7FB-5A06-4163-B2DE-113EB0995597}" srcId="{0AAAAC24-8175-446C-AC30-3B2E44A86434}" destId="{5FAFBAA6-1BB8-42F1-AEF6-9CE21CF83628}" srcOrd="1" destOrd="0" parTransId="{AAC9F40F-DEEF-481C-B44E-EA43CD725383}" sibTransId="{2DAB34E4-3C37-4F1E-B068-47A9B36E7F8E}"/>
    <dgm:cxn modelId="{A66CC1BC-6D9A-4DA2-BBD6-77DADF10F542}" srcId="{81E6A71C-05F0-44AC-BFCE-34948AD4E94D}" destId="{207F3982-6D54-40C0-AC94-68E424476B6D}" srcOrd="1" destOrd="0" parTransId="{C7879091-DE34-4F0E-AD53-8A590F0B3185}" sibTransId="{377644C2-FB59-4665-A48C-674FFE95A389}"/>
    <dgm:cxn modelId="{3BBA9049-5741-4268-8E9B-F491FDEC7E13}" type="presOf" srcId="{0AAAAC24-8175-446C-AC30-3B2E44A86434}" destId="{21E4B83D-2C50-49C7-8E3D-96FD44D4FC33}" srcOrd="0" destOrd="0" presId="urn:microsoft.com/office/officeart/2005/8/layout/chevron2"/>
    <dgm:cxn modelId="{E374355D-B68D-4F25-9429-6209F9C2B0AB}" srcId="{81E6A71C-05F0-44AC-BFCE-34948AD4E94D}" destId="{A82F2260-20F1-4717-A9D3-62C83EDF605C}" srcOrd="2" destOrd="0" parTransId="{063F1195-8013-45F7-850C-FB95EBADFD2F}" sibTransId="{3D8619E1-E2D6-491A-86CF-7EA508F506D5}"/>
    <dgm:cxn modelId="{E8CD0262-90AA-411E-B214-2CB6D830B39F}" srcId="{5FAFBAA6-1BB8-42F1-AEF6-9CE21CF83628}" destId="{99DB212B-117A-4BD0-8529-07BDBA8AB919}" srcOrd="1" destOrd="0" parTransId="{B695199F-54E4-42DF-9AED-76EE69D1EB43}" sibTransId="{6E53A014-74BF-4E52-889A-153CF517DCF1}"/>
    <dgm:cxn modelId="{2276D862-3DC5-4372-9E24-DC1ACF8018D9}" type="presOf" srcId="{20BFF5E4-886B-44D8-BB29-19D59F627C8C}" destId="{9516AF46-89BF-40D6-967F-65E70D7F0A7C}" srcOrd="0" destOrd="0" presId="urn:microsoft.com/office/officeart/2005/8/layout/chevron2"/>
    <dgm:cxn modelId="{DC063699-32CA-4239-A109-76CEE6407D4A}" type="presOf" srcId="{5FAFBAA6-1BB8-42F1-AEF6-9CE21CF83628}" destId="{29F8D900-5EBC-4DBD-8166-A9C5239C8BE2}" srcOrd="0" destOrd="0" presId="urn:microsoft.com/office/officeart/2005/8/layout/chevron2"/>
    <dgm:cxn modelId="{5FE8E637-0188-4D3C-9A46-9F358C670C6C}" srcId="{5FAFBAA6-1BB8-42F1-AEF6-9CE21CF83628}" destId="{24CE34E0-3F4D-4FA2-94FF-7B16DD811A71}" srcOrd="0" destOrd="0" parTransId="{2E144BC3-7345-4900-A1C6-644D80DC8B7E}" sibTransId="{B47536F4-779F-4ECE-A981-AE0CD6CB8CC5}"/>
    <dgm:cxn modelId="{2DC39F98-A8BB-4BA7-B13E-E11240B577A1}" type="presOf" srcId="{99DB212B-117A-4BD0-8529-07BDBA8AB919}" destId="{AE76910E-70E5-4958-B93B-E87AC6732B51}" srcOrd="0" destOrd="1" presId="urn:microsoft.com/office/officeart/2005/8/layout/chevron2"/>
    <dgm:cxn modelId="{6FD2B2D5-1DE8-41DB-9254-80C1E6437D57}" type="presOf" srcId="{6C73515D-B454-4EBD-ABDE-9F5910996D1A}" destId="{467814EC-3375-4F77-9E97-A74912CD6B29}" srcOrd="0" destOrd="0" presId="urn:microsoft.com/office/officeart/2005/8/layout/chevron2"/>
    <dgm:cxn modelId="{9A90309D-387E-4229-8545-367007DB5213}" type="presParOf" srcId="{21E4B83D-2C50-49C7-8E3D-96FD44D4FC33}" destId="{750D3697-768C-4B72-BCA2-A3EAD841387E}" srcOrd="0" destOrd="0" presId="urn:microsoft.com/office/officeart/2005/8/layout/chevron2"/>
    <dgm:cxn modelId="{FFF91432-0CF8-45F3-A404-3529599B09F8}" type="presParOf" srcId="{750D3697-768C-4B72-BCA2-A3EAD841387E}" destId="{A6245CF1-57FD-468D-B18E-02F233458CA8}" srcOrd="0" destOrd="0" presId="urn:microsoft.com/office/officeart/2005/8/layout/chevron2"/>
    <dgm:cxn modelId="{EA8DDF12-3B17-43DD-9F81-32F220BDEB11}" type="presParOf" srcId="{750D3697-768C-4B72-BCA2-A3EAD841387E}" destId="{9516AF46-89BF-40D6-967F-65E70D7F0A7C}" srcOrd="1" destOrd="0" presId="urn:microsoft.com/office/officeart/2005/8/layout/chevron2"/>
    <dgm:cxn modelId="{CF12A27E-6D3E-4878-8FED-B6CEF6B54464}" type="presParOf" srcId="{21E4B83D-2C50-49C7-8E3D-96FD44D4FC33}" destId="{63FEDD45-63B9-4C01-8E73-0EDD3A4CD4CF}" srcOrd="1" destOrd="0" presId="urn:microsoft.com/office/officeart/2005/8/layout/chevron2"/>
    <dgm:cxn modelId="{3CB52D83-AF35-4F14-AEBF-FCE7616FF503}" type="presParOf" srcId="{21E4B83D-2C50-49C7-8E3D-96FD44D4FC33}" destId="{D5E41FA4-D320-4740-A3A4-B13647752194}" srcOrd="2" destOrd="0" presId="urn:microsoft.com/office/officeart/2005/8/layout/chevron2"/>
    <dgm:cxn modelId="{B97723FC-B472-4A08-B20F-5517FDB34B67}" type="presParOf" srcId="{D5E41FA4-D320-4740-A3A4-B13647752194}" destId="{29F8D900-5EBC-4DBD-8166-A9C5239C8BE2}" srcOrd="0" destOrd="0" presId="urn:microsoft.com/office/officeart/2005/8/layout/chevron2"/>
    <dgm:cxn modelId="{57A53A6B-F9A3-4D73-B943-65E841DFA34E}" type="presParOf" srcId="{D5E41FA4-D320-4740-A3A4-B13647752194}" destId="{AE76910E-70E5-4958-B93B-E87AC6732B51}" srcOrd="1" destOrd="0" presId="urn:microsoft.com/office/officeart/2005/8/layout/chevron2"/>
    <dgm:cxn modelId="{DF0320BA-F22D-4474-8274-DCCD7298F0B0}" type="presParOf" srcId="{21E4B83D-2C50-49C7-8E3D-96FD44D4FC33}" destId="{5C9817A4-97BE-4125-969A-05811B4BB031}" srcOrd="3" destOrd="0" presId="urn:microsoft.com/office/officeart/2005/8/layout/chevron2"/>
    <dgm:cxn modelId="{EB1A0B6F-1FE1-4334-AB2F-2DD96F8A13B4}" type="presParOf" srcId="{21E4B83D-2C50-49C7-8E3D-96FD44D4FC33}" destId="{3D15D444-3B53-4A94-8C19-34FA46723425}" srcOrd="4" destOrd="0" presId="urn:microsoft.com/office/officeart/2005/8/layout/chevron2"/>
    <dgm:cxn modelId="{7A607D89-0255-4832-B0BF-B079F4CBE60F}" type="presParOf" srcId="{3D15D444-3B53-4A94-8C19-34FA46723425}" destId="{467814EC-3375-4F77-9E97-A74912CD6B29}" srcOrd="0" destOrd="0" presId="urn:microsoft.com/office/officeart/2005/8/layout/chevron2"/>
    <dgm:cxn modelId="{ADE91309-BCD8-4DB6-B190-BC8212DDB034}" type="presParOf" srcId="{3D15D444-3B53-4A94-8C19-34FA46723425}" destId="{16B38546-8DAC-4925-B9F1-EF71EA82FB4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5AB3A14-4D4B-4F18-8872-4E7B333BD02A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377B3A4B-4956-4FC2-BD1C-8FC572E5D7FB}">
      <dgm:prSet phldrT="[Texto]" custT="1"/>
      <dgm:spPr/>
      <dgm:t>
        <a:bodyPr/>
        <a:lstStyle/>
        <a:p>
          <a:r>
            <a:rPr lang="es-MX" sz="1600" b="1" dirty="0"/>
            <a:t>ESTADO DE SALUD. </a:t>
          </a:r>
        </a:p>
      </dgm:t>
    </dgm:pt>
    <dgm:pt modelId="{62F2E3A0-AF98-4BA1-BEDD-A33356C2D7E8}" type="parTrans" cxnId="{82590C70-3AC6-4B6E-BC23-AD4F73C7731F}">
      <dgm:prSet/>
      <dgm:spPr/>
      <dgm:t>
        <a:bodyPr/>
        <a:lstStyle/>
        <a:p>
          <a:endParaRPr lang="es-MX" sz="1200"/>
        </a:p>
      </dgm:t>
    </dgm:pt>
    <dgm:pt modelId="{74F9B8BE-5D9C-40CF-83BE-F2B9827C863B}" type="sibTrans" cxnId="{82590C70-3AC6-4B6E-BC23-AD4F73C7731F}">
      <dgm:prSet custT="1"/>
      <dgm:spPr>
        <a:ln>
          <a:solidFill>
            <a:schemeClr val="tx1">
              <a:lumMod val="95000"/>
            </a:schemeClr>
          </a:solidFill>
        </a:ln>
      </dgm:spPr>
      <dgm:t>
        <a:bodyPr/>
        <a:lstStyle/>
        <a:p>
          <a:endParaRPr lang="es-MX" sz="1200"/>
        </a:p>
      </dgm:t>
    </dgm:pt>
    <dgm:pt modelId="{8A790587-A857-4D40-BED7-0338713BF4A4}">
      <dgm:prSet phldrT="[Texto]" custT="1"/>
      <dgm:spPr/>
      <dgm:t>
        <a:bodyPr/>
        <a:lstStyle/>
        <a:p>
          <a:r>
            <a:rPr lang="es-MX" sz="1600" b="1" dirty="0"/>
            <a:t>1. La filosofía griega</a:t>
          </a:r>
          <a:r>
            <a:rPr lang="es-EC" sz="1600" b="1" dirty="0"/>
            <a:t>.</a:t>
          </a:r>
        </a:p>
      </dgm:t>
    </dgm:pt>
    <dgm:pt modelId="{F613A7D0-A774-4594-8909-FDEBED81A1F6}" type="parTrans" cxnId="{22718ED2-8247-46B0-91F0-7BE39EB93E82}">
      <dgm:prSet/>
      <dgm:spPr/>
      <dgm:t>
        <a:bodyPr/>
        <a:lstStyle/>
        <a:p>
          <a:endParaRPr lang="es-MX" sz="1200"/>
        </a:p>
      </dgm:t>
    </dgm:pt>
    <dgm:pt modelId="{E56B0C76-6AB3-4AD2-983C-57B7DCB175D2}" type="sibTrans" cxnId="{22718ED2-8247-46B0-91F0-7BE39EB93E82}">
      <dgm:prSet custT="1"/>
      <dgm:spPr>
        <a:ln>
          <a:solidFill>
            <a:schemeClr val="tx1">
              <a:lumMod val="95000"/>
            </a:schemeClr>
          </a:solidFill>
        </a:ln>
      </dgm:spPr>
      <dgm:t>
        <a:bodyPr/>
        <a:lstStyle/>
        <a:p>
          <a:endParaRPr lang="es-MX" sz="1200"/>
        </a:p>
      </dgm:t>
    </dgm:pt>
    <dgm:pt modelId="{C1C2E3FD-F24E-40B6-9832-CB9B219DE164}">
      <dgm:prSet phldrT="[Texto]" custT="1"/>
      <dgm:spPr/>
      <dgm:t>
        <a:bodyPr/>
        <a:lstStyle/>
        <a:p>
          <a:r>
            <a:rPr lang="es-MX" sz="1600" b="1" dirty="0"/>
            <a:t>2. Enfoque científico de la salud. </a:t>
          </a:r>
          <a:endParaRPr lang="es-EC" sz="1600" b="1" dirty="0"/>
        </a:p>
      </dgm:t>
    </dgm:pt>
    <dgm:pt modelId="{23087FC7-07B2-4BF9-8600-3CE139B7A396}" type="parTrans" cxnId="{4514038E-3D6C-480D-86D9-58E8F142C215}">
      <dgm:prSet/>
      <dgm:spPr/>
      <dgm:t>
        <a:bodyPr/>
        <a:lstStyle/>
        <a:p>
          <a:endParaRPr lang="es-MX" sz="1200"/>
        </a:p>
      </dgm:t>
    </dgm:pt>
    <dgm:pt modelId="{AC75439D-C831-4C8D-89F4-435959F215B4}" type="sibTrans" cxnId="{4514038E-3D6C-480D-86D9-58E8F142C215}">
      <dgm:prSet custT="1"/>
      <dgm:spPr/>
      <dgm:t>
        <a:bodyPr/>
        <a:lstStyle/>
        <a:p>
          <a:endParaRPr lang="es-MX" sz="1200"/>
        </a:p>
      </dgm:t>
    </dgm:pt>
    <dgm:pt modelId="{9E24FC04-7919-4943-916E-783C9E25CB82}">
      <dgm:prSet phldrT="[Texto]" custT="1"/>
      <dgm:spPr/>
      <dgm:t>
        <a:bodyPr/>
        <a:lstStyle/>
        <a:p>
          <a:r>
            <a:rPr lang="es-MX" sz="1600" b="1" dirty="0"/>
            <a:t>3. Salud pública. </a:t>
          </a:r>
        </a:p>
        <a:p>
          <a:r>
            <a:rPr lang="es-MX" sz="1600" b="1" dirty="0"/>
            <a:t>4. Ciencias de la salud.</a:t>
          </a:r>
          <a:r>
            <a:rPr lang="es-EC" sz="1600" b="1" dirty="0"/>
            <a:t> </a:t>
          </a:r>
        </a:p>
        <a:p>
          <a:r>
            <a:rPr lang="es-MX" sz="1600" b="1" dirty="0"/>
            <a:t>5. Estado de salud. </a:t>
          </a:r>
        </a:p>
      </dgm:t>
    </dgm:pt>
    <dgm:pt modelId="{0651EFD4-F4ED-4AC8-AEA2-816DA53FF03F}" type="parTrans" cxnId="{7943DE46-1355-44C1-AFB7-4B6607F0C4FC}">
      <dgm:prSet/>
      <dgm:spPr/>
      <dgm:t>
        <a:bodyPr/>
        <a:lstStyle/>
        <a:p>
          <a:endParaRPr lang="es-MX" sz="1200"/>
        </a:p>
      </dgm:t>
    </dgm:pt>
    <dgm:pt modelId="{9B1C6CA5-A598-42EB-916A-7B89727AF7FB}" type="sibTrans" cxnId="{7943DE46-1355-44C1-AFB7-4B6607F0C4FC}">
      <dgm:prSet custT="1"/>
      <dgm:spPr>
        <a:ln>
          <a:solidFill>
            <a:schemeClr val="tx1">
              <a:lumMod val="95000"/>
            </a:schemeClr>
          </a:solidFill>
        </a:ln>
      </dgm:spPr>
      <dgm:t>
        <a:bodyPr/>
        <a:lstStyle/>
        <a:p>
          <a:endParaRPr lang="es-MX" sz="1200"/>
        </a:p>
      </dgm:t>
    </dgm:pt>
    <dgm:pt modelId="{E149BD6D-2F78-469B-B6BC-231DFBA06804}">
      <dgm:prSet phldrT="[Texto]" custT="1"/>
      <dgm:spPr/>
      <dgm:t>
        <a:bodyPr/>
        <a:lstStyle/>
        <a:p>
          <a:r>
            <a:rPr lang="es-MX" sz="1600" b="1" dirty="0"/>
            <a:t>6. Clasificación de las dimensiones del estado de salud.</a:t>
          </a:r>
        </a:p>
      </dgm:t>
    </dgm:pt>
    <dgm:pt modelId="{CB7DA12D-AAA5-4936-9A27-A5BA05A8DAAE}" type="parTrans" cxnId="{AE31C04C-900F-4F96-9A24-9A7463BE4873}">
      <dgm:prSet/>
      <dgm:spPr/>
      <dgm:t>
        <a:bodyPr/>
        <a:lstStyle/>
        <a:p>
          <a:endParaRPr lang="es-MX" sz="1200"/>
        </a:p>
      </dgm:t>
    </dgm:pt>
    <dgm:pt modelId="{57434361-F647-494A-89EC-DDC781BCB34B}" type="sibTrans" cxnId="{AE31C04C-900F-4F96-9A24-9A7463BE4873}">
      <dgm:prSet custT="1"/>
      <dgm:spPr>
        <a:ln>
          <a:solidFill>
            <a:schemeClr val="tx1">
              <a:lumMod val="95000"/>
            </a:schemeClr>
          </a:solidFill>
        </a:ln>
      </dgm:spPr>
      <dgm:t>
        <a:bodyPr/>
        <a:lstStyle/>
        <a:p>
          <a:endParaRPr lang="es-MX" sz="1200"/>
        </a:p>
      </dgm:t>
    </dgm:pt>
    <dgm:pt modelId="{92957D41-0A76-4F6B-802E-2D5F1833F6BF}" type="pres">
      <dgm:prSet presAssocID="{D5AB3A14-4D4B-4F18-8872-4E7B333BD02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2723CEDF-5F89-4AAC-8DA7-797889711837}" type="pres">
      <dgm:prSet presAssocID="{377B3A4B-4956-4FC2-BD1C-8FC572E5D7FB}" presName="node" presStyleLbl="node1" presStyleIdx="0" presStyleCnt="5" custScaleX="12296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E69DB76-090E-4266-9714-062751B20BA3}" type="pres">
      <dgm:prSet presAssocID="{74F9B8BE-5D9C-40CF-83BE-F2B9827C863B}" presName="sibTrans" presStyleLbl="sibTrans2D1" presStyleIdx="0" presStyleCnt="5"/>
      <dgm:spPr/>
      <dgm:t>
        <a:bodyPr/>
        <a:lstStyle/>
        <a:p>
          <a:endParaRPr lang="es-EC"/>
        </a:p>
      </dgm:t>
    </dgm:pt>
    <dgm:pt modelId="{BDD700DD-A834-4993-81F0-1C4B299A29C4}" type="pres">
      <dgm:prSet presAssocID="{74F9B8BE-5D9C-40CF-83BE-F2B9827C863B}" presName="connectorText" presStyleLbl="sibTrans2D1" presStyleIdx="0" presStyleCnt="5"/>
      <dgm:spPr/>
      <dgm:t>
        <a:bodyPr/>
        <a:lstStyle/>
        <a:p>
          <a:endParaRPr lang="es-EC"/>
        </a:p>
      </dgm:t>
    </dgm:pt>
    <dgm:pt modelId="{5D902CE5-9A80-400F-AFBF-C85097DE5101}" type="pres">
      <dgm:prSet presAssocID="{8A790587-A857-4D40-BED7-0338713BF4A4}" presName="node" presStyleLbl="node1" presStyleIdx="1" presStyleCnt="5" custScaleX="122968" custRadScaleRad="100823" custRadScaleInc="-174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691FB0B-852E-4EF2-ABFE-9D33D47BA296}" type="pres">
      <dgm:prSet presAssocID="{E56B0C76-6AB3-4AD2-983C-57B7DCB175D2}" presName="sibTrans" presStyleLbl="sibTrans2D1" presStyleIdx="1" presStyleCnt="5"/>
      <dgm:spPr/>
      <dgm:t>
        <a:bodyPr/>
        <a:lstStyle/>
        <a:p>
          <a:endParaRPr lang="es-EC"/>
        </a:p>
      </dgm:t>
    </dgm:pt>
    <dgm:pt modelId="{E04317C1-9D45-46E1-8ED7-B271CC1D5302}" type="pres">
      <dgm:prSet presAssocID="{E56B0C76-6AB3-4AD2-983C-57B7DCB175D2}" presName="connectorText" presStyleLbl="sibTrans2D1" presStyleIdx="1" presStyleCnt="5"/>
      <dgm:spPr/>
      <dgm:t>
        <a:bodyPr/>
        <a:lstStyle/>
        <a:p>
          <a:endParaRPr lang="es-EC"/>
        </a:p>
      </dgm:t>
    </dgm:pt>
    <dgm:pt modelId="{7B706306-F675-46D3-A1FA-34AEE7665639}" type="pres">
      <dgm:prSet presAssocID="{C1C2E3FD-F24E-40B6-9832-CB9B219DE164}" presName="node" presStyleLbl="node1" presStyleIdx="2" presStyleCnt="5" custScaleX="122968" custRadScaleRad="106473" custRadScaleInc="-1264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70306F7-A8D9-4CFE-8DEC-F99610E0B926}" type="pres">
      <dgm:prSet presAssocID="{AC75439D-C831-4C8D-89F4-435959F215B4}" presName="sibTrans" presStyleLbl="sibTrans2D1" presStyleIdx="2" presStyleCnt="5"/>
      <dgm:spPr/>
      <dgm:t>
        <a:bodyPr/>
        <a:lstStyle/>
        <a:p>
          <a:endParaRPr lang="es-EC"/>
        </a:p>
      </dgm:t>
    </dgm:pt>
    <dgm:pt modelId="{B0790D1D-2667-4AB9-B356-08E416040945}" type="pres">
      <dgm:prSet presAssocID="{AC75439D-C831-4C8D-89F4-435959F215B4}" presName="connectorText" presStyleLbl="sibTrans2D1" presStyleIdx="2" presStyleCnt="5"/>
      <dgm:spPr/>
      <dgm:t>
        <a:bodyPr/>
        <a:lstStyle/>
        <a:p>
          <a:endParaRPr lang="es-EC"/>
        </a:p>
      </dgm:t>
    </dgm:pt>
    <dgm:pt modelId="{1C3E530C-4CED-4F71-ABED-B7129B1A75BD}" type="pres">
      <dgm:prSet presAssocID="{9E24FC04-7919-4943-916E-783C9E25CB82}" presName="node" presStyleLbl="node1" presStyleIdx="3" presStyleCnt="5" custScaleX="14411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80437B6-FB8C-48AE-8C34-1F72A74A1F2A}" type="pres">
      <dgm:prSet presAssocID="{9B1C6CA5-A598-42EB-916A-7B89727AF7FB}" presName="sibTrans" presStyleLbl="sibTrans2D1" presStyleIdx="3" presStyleCnt="5"/>
      <dgm:spPr/>
      <dgm:t>
        <a:bodyPr/>
        <a:lstStyle/>
        <a:p>
          <a:endParaRPr lang="es-EC"/>
        </a:p>
      </dgm:t>
    </dgm:pt>
    <dgm:pt modelId="{8182439B-8256-4714-965C-720400E2C315}" type="pres">
      <dgm:prSet presAssocID="{9B1C6CA5-A598-42EB-916A-7B89727AF7FB}" presName="connectorText" presStyleLbl="sibTrans2D1" presStyleIdx="3" presStyleCnt="5"/>
      <dgm:spPr/>
      <dgm:t>
        <a:bodyPr/>
        <a:lstStyle/>
        <a:p>
          <a:endParaRPr lang="es-EC"/>
        </a:p>
      </dgm:t>
    </dgm:pt>
    <dgm:pt modelId="{00ACCDF5-CD33-4CAB-AEAE-E561F6799D73}" type="pres">
      <dgm:prSet presAssocID="{E149BD6D-2F78-469B-B6BC-231DFBA06804}" presName="node" presStyleLbl="node1" presStyleIdx="4" presStyleCnt="5" custScaleX="142930" custScaleY="11840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93D6932-05DC-4279-A813-6B311D149F58}" type="pres">
      <dgm:prSet presAssocID="{57434361-F647-494A-89EC-DDC781BCB34B}" presName="sibTrans" presStyleLbl="sibTrans2D1" presStyleIdx="4" presStyleCnt="5"/>
      <dgm:spPr/>
      <dgm:t>
        <a:bodyPr/>
        <a:lstStyle/>
        <a:p>
          <a:endParaRPr lang="es-EC"/>
        </a:p>
      </dgm:t>
    </dgm:pt>
    <dgm:pt modelId="{499E446F-C111-476F-A28A-0A2A7D410E47}" type="pres">
      <dgm:prSet presAssocID="{57434361-F647-494A-89EC-DDC781BCB34B}" presName="connectorText" presStyleLbl="sibTrans2D1" presStyleIdx="4" presStyleCnt="5"/>
      <dgm:spPr/>
      <dgm:t>
        <a:bodyPr/>
        <a:lstStyle/>
        <a:p>
          <a:endParaRPr lang="es-EC"/>
        </a:p>
      </dgm:t>
    </dgm:pt>
  </dgm:ptLst>
  <dgm:cxnLst>
    <dgm:cxn modelId="{66D183F3-7AF7-4597-8BAC-84EF57AC6918}" type="presOf" srcId="{74F9B8BE-5D9C-40CF-83BE-F2B9827C863B}" destId="{2E69DB76-090E-4266-9714-062751B20BA3}" srcOrd="0" destOrd="0" presId="urn:microsoft.com/office/officeart/2005/8/layout/cycle2"/>
    <dgm:cxn modelId="{AE31C04C-900F-4F96-9A24-9A7463BE4873}" srcId="{D5AB3A14-4D4B-4F18-8872-4E7B333BD02A}" destId="{E149BD6D-2F78-469B-B6BC-231DFBA06804}" srcOrd="4" destOrd="0" parTransId="{CB7DA12D-AAA5-4936-9A27-A5BA05A8DAAE}" sibTransId="{57434361-F647-494A-89EC-DDC781BCB34B}"/>
    <dgm:cxn modelId="{7943DE46-1355-44C1-AFB7-4B6607F0C4FC}" srcId="{D5AB3A14-4D4B-4F18-8872-4E7B333BD02A}" destId="{9E24FC04-7919-4943-916E-783C9E25CB82}" srcOrd="3" destOrd="0" parTransId="{0651EFD4-F4ED-4AC8-AEA2-816DA53FF03F}" sibTransId="{9B1C6CA5-A598-42EB-916A-7B89727AF7FB}"/>
    <dgm:cxn modelId="{CD50AE7A-42A5-4901-93BF-98C1D25142A7}" type="presOf" srcId="{8A790587-A857-4D40-BED7-0338713BF4A4}" destId="{5D902CE5-9A80-400F-AFBF-C85097DE5101}" srcOrd="0" destOrd="0" presId="urn:microsoft.com/office/officeart/2005/8/layout/cycle2"/>
    <dgm:cxn modelId="{E06A9E0B-4916-4722-AB2B-BFDCD00AF868}" type="presOf" srcId="{E149BD6D-2F78-469B-B6BC-231DFBA06804}" destId="{00ACCDF5-CD33-4CAB-AEAE-E561F6799D73}" srcOrd="0" destOrd="0" presId="urn:microsoft.com/office/officeart/2005/8/layout/cycle2"/>
    <dgm:cxn modelId="{78D18B13-13F5-4FE0-BE83-0F1C4D771B7D}" type="presOf" srcId="{C1C2E3FD-F24E-40B6-9832-CB9B219DE164}" destId="{7B706306-F675-46D3-A1FA-34AEE7665639}" srcOrd="0" destOrd="0" presId="urn:microsoft.com/office/officeart/2005/8/layout/cycle2"/>
    <dgm:cxn modelId="{13D588B2-CB9E-44CF-AFF5-39438C11C2F6}" type="presOf" srcId="{57434361-F647-494A-89EC-DDC781BCB34B}" destId="{B93D6932-05DC-4279-A813-6B311D149F58}" srcOrd="0" destOrd="0" presId="urn:microsoft.com/office/officeart/2005/8/layout/cycle2"/>
    <dgm:cxn modelId="{82590C70-3AC6-4B6E-BC23-AD4F73C7731F}" srcId="{D5AB3A14-4D4B-4F18-8872-4E7B333BD02A}" destId="{377B3A4B-4956-4FC2-BD1C-8FC572E5D7FB}" srcOrd="0" destOrd="0" parTransId="{62F2E3A0-AF98-4BA1-BEDD-A33356C2D7E8}" sibTransId="{74F9B8BE-5D9C-40CF-83BE-F2B9827C863B}"/>
    <dgm:cxn modelId="{4514038E-3D6C-480D-86D9-58E8F142C215}" srcId="{D5AB3A14-4D4B-4F18-8872-4E7B333BD02A}" destId="{C1C2E3FD-F24E-40B6-9832-CB9B219DE164}" srcOrd="2" destOrd="0" parTransId="{23087FC7-07B2-4BF9-8600-3CE139B7A396}" sibTransId="{AC75439D-C831-4C8D-89F4-435959F215B4}"/>
    <dgm:cxn modelId="{8FD07B38-47D1-48E4-9843-46738B02F397}" type="presOf" srcId="{AC75439D-C831-4C8D-89F4-435959F215B4}" destId="{B0790D1D-2667-4AB9-B356-08E416040945}" srcOrd="1" destOrd="0" presId="urn:microsoft.com/office/officeart/2005/8/layout/cycle2"/>
    <dgm:cxn modelId="{22718ED2-8247-46B0-91F0-7BE39EB93E82}" srcId="{D5AB3A14-4D4B-4F18-8872-4E7B333BD02A}" destId="{8A790587-A857-4D40-BED7-0338713BF4A4}" srcOrd="1" destOrd="0" parTransId="{F613A7D0-A774-4594-8909-FDEBED81A1F6}" sibTransId="{E56B0C76-6AB3-4AD2-983C-57B7DCB175D2}"/>
    <dgm:cxn modelId="{FFCB6143-6EAD-4474-AEE5-A3641E4A0C33}" type="presOf" srcId="{E56B0C76-6AB3-4AD2-983C-57B7DCB175D2}" destId="{E04317C1-9D45-46E1-8ED7-B271CC1D5302}" srcOrd="1" destOrd="0" presId="urn:microsoft.com/office/officeart/2005/8/layout/cycle2"/>
    <dgm:cxn modelId="{524BEF54-A3C3-4641-A804-62829D3444EA}" type="presOf" srcId="{9B1C6CA5-A598-42EB-916A-7B89727AF7FB}" destId="{8182439B-8256-4714-965C-720400E2C315}" srcOrd="1" destOrd="0" presId="urn:microsoft.com/office/officeart/2005/8/layout/cycle2"/>
    <dgm:cxn modelId="{A7245792-0F4C-46F8-8337-964B9EE16754}" type="presOf" srcId="{74F9B8BE-5D9C-40CF-83BE-F2B9827C863B}" destId="{BDD700DD-A834-4993-81F0-1C4B299A29C4}" srcOrd="1" destOrd="0" presId="urn:microsoft.com/office/officeart/2005/8/layout/cycle2"/>
    <dgm:cxn modelId="{D270CBF7-D9D6-4122-97DE-01340CD2BD89}" type="presOf" srcId="{E56B0C76-6AB3-4AD2-983C-57B7DCB175D2}" destId="{9691FB0B-852E-4EF2-ABFE-9D33D47BA296}" srcOrd="0" destOrd="0" presId="urn:microsoft.com/office/officeart/2005/8/layout/cycle2"/>
    <dgm:cxn modelId="{13E88D0A-B87C-48F2-8B7F-A121A86247E6}" type="presOf" srcId="{AC75439D-C831-4C8D-89F4-435959F215B4}" destId="{670306F7-A8D9-4CFE-8DEC-F99610E0B926}" srcOrd="0" destOrd="0" presId="urn:microsoft.com/office/officeart/2005/8/layout/cycle2"/>
    <dgm:cxn modelId="{85C717AD-F3AE-42B7-BB86-B8BDBB90542C}" type="presOf" srcId="{D5AB3A14-4D4B-4F18-8872-4E7B333BD02A}" destId="{92957D41-0A76-4F6B-802E-2D5F1833F6BF}" srcOrd="0" destOrd="0" presId="urn:microsoft.com/office/officeart/2005/8/layout/cycle2"/>
    <dgm:cxn modelId="{B2410558-7800-4190-95A2-AD55DB61DD2C}" type="presOf" srcId="{377B3A4B-4956-4FC2-BD1C-8FC572E5D7FB}" destId="{2723CEDF-5F89-4AAC-8DA7-797889711837}" srcOrd="0" destOrd="0" presId="urn:microsoft.com/office/officeart/2005/8/layout/cycle2"/>
    <dgm:cxn modelId="{0C6466C2-D681-47D2-A2FE-B3E315FACBF2}" type="presOf" srcId="{57434361-F647-494A-89EC-DDC781BCB34B}" destId="{499E446F-C111-476F-A28A-0A2A7D410E47}" srcOrd="1" destOrd="0" presId="urn:microsoft.com/office/officeart/2005/8/layout/cycle2"/>
    <dgm:cxn modelId="{EADBCE49-0400-4760-8475-A1E5921670D7}" type="presOf" srcId="{9E24FC04-7919-4943-916E-783C9E25CB82}" destId="{1C3E530C-4CED-4F71-ABED-B7129B1A75BD}" srcOrd="0" destOrd="0" presId="urn:microsoft.com/office/officeart/2005/8/layout/cycle2"/>
    <dgm:cxn modelId="{B416DECC-56C3-4B46-A8C1-0AB4FABF78F6}" type="presOf" srcId="{9B1C6CA5-A598-42EB-916A-7B89727AF7FB}" destId="{880437B6-FB8C-48AE-8C34-1F72A74A1F2A}" srcOrd="0" destOrd="0" presId="urn:microsoft.com/office/officeart/2005/8/layout/cycle2"/>
    <dgm:cxn modelId="{BCC956DA-99BC-4143-9638-FAE1C6DE686D}" type="presParOf" srcId="{92957D41-0A76-4F6B-802E-2D5F1833F6BF}" destId="{2723CEDF-5F89-4AAC-8DA7-797889711837}" srcOrd="0" destOrd="0" presId="urn:microsoft.com/office/officeart/2005/8/layout/cycle2"/>
    <dgm:cxn modelId="{0EFF08F8-06E4-443C-AED8-C6A5CAB6CF00}" type="presParOf" srcId="{92957D41-0A76-4F6B-802E-2D5F1833F6BF}" destId="{2E69DB76-090E-4266-9714-062751B20BA3}" srcOrd="1" destOrd="0" presId="urn:microsoft.com/office/officeart/2005/8/layout/cycle2"/>
    <dgm:cxn modelId="{2DF3F637-690B-4643-93A9-DC95CFD9F178}" type="presParOf" srcId="{2E69DB76-090E-4266-9714-062751B20BA3}" destId="{BDD700DD-A834-4993-81F0-1C4B299A29C4}" srcOrd="0" destOrd="0" presId="urn:microsoft.com/office/officeart/2005/8/layout/cycle2"/>
    <dgm:cxn modelId="{67876E06-362B-4DD6-A9A9-8D77A1AEE5F3}" type="presParOf" srcId="{92957D41-0A76-4F6B-802E-2D5F1833F6BF}" destId="{5D902CE5-9A80-400F-AFBF-C85097DE5101}" srcOrd="2" destOrd="0" presId="urn:microsoft.com/office/officeart/2005/8/layout/cycle2"/>
    <dgm:cxn modelId="{69B3EC96-F261-4AB5-A395-9F29EC268559}" type="presParOf" srcId="{92957D41-0A76-4F6B-802E-2D5F1833F6BF}" destId="{9691FB0B-852E-4EF2-ABFE-9D33D47BA296}" srcOrd="3" destOrd="0" presId="urn:microsoft.com/office/officeart/2005/8/layout/cycle2"/>
    <dgm:cxn modelId="{9EBC3844-D428-422A-828A-39FFDB55C673}" type="presParOf" srcId="{9691FB0B-852E-4EF2-ABFE-9D33D47BA296}" destId="{E04317C1-9D45-46E1-8ED7-B271CC1D5302}" srcOrd="0" destOrd="0" presId="urn:microsoft.com/office/officeart/2005/8/layout/cycle2"/>
    <dgm:cxn modelId="{E1B28B17-8E3A-483D-B815-064BC84A4B84}" type="presParOf" srcId="{92957D41-0A76-4F6B-802E-2D5F1833F6BF}" destId="{7B706306-F675-46D3-A1FA-34AEE7665639}" srcOrd="4" destOrd="0" presId="urn:microsoft.com/office/officeart/2005/8/layout/cycle2"/>
    <dgm:cxn modelId="{173DF9F0-0DD3-4639-B88E-0875BE6F16B1}" type="presParOf" srcId="{92957D41-0A76-4F6B-802E-2D5F1833F6BF}" destId="{670306F7-A8D9-4CFE-8DEC-F99610E0B926}" srcOrd="5" destOrd="0" presId="urn:microsoft.com/office/officeart/2005/8/layout/cycle2"/>
    <dgm:cxn modelId="{B4B13758-5C7A-404A-93CC-F3481DA6662D}" type="presParOf" srcId="{670306F7-A8D9-4CFE-8DEC-F99610E0B926}" destId="{B0790D1D-2667-4AB9-B356-08E416040945}" srcOrd="0" destOrd="0" presId="urn:microsoft.com/office/officeart/2005/8/layout/cycle2"/>
    <dgm:cxn modelId="{754FC196-D768-478D-A2FC-F8F19645C4F9}" type="presParOf" srcId="{92957D41-0A76-4F6B-802E-2D5F1833F6BF}" destId="{1C3E530C-4CED-4F71-ABED-B7129B1A75BD}" srcOrd="6" destOrd="0" presId="urn:microsoft.com/office/officeart/2005/8/layout/cycle2"/>
    <dgm:cxn modelId="{C47105C0-733D-44F2-82C3-26B79D7E9F70}" type="presParOf" srcId="{92957D41-0A76-4F6B-802E-2D5F1833F6BF}" destId="{880437B6-FB8C-48AE-8C34-1F72A74A1F2A}" srcOrd="7" destOrd="0" presId="urn:microsoft.com/office/officeart/2005/8/layout/cycle2"/>
    <dgm:cxn modelId="{5F50AA48-4772-4C1E-9732-B93613B18A5E}" type="presParOf" srcId="{880437B6-FB8C-48AE-8C34-1F72A74A1F2A}" destId="{8182439B-8256-4714-965C-720400E2C315}" srcOrd="0" destOrd="0" presId="urn:microsoft.com/office/officeart/2005/8/layout/cycle2"/>
    <dgm:cxn modelId="{79E6C939-68F8-4322-9681-2192865FAA6D}" type="presParOf" srcId="{92957D41-0A76-4F6B-802E-2D5F1833F6BF}" destId="{00ACCDF5-CD33-4CAB-AEAE-E561F6799D73}" srcOrd="8" destOrd="0" presId="urn:microsoft.com/office/officeart/2005/8/layout/cycle2"/>
    <dgm:cxn modelId="{0984F7ED-2715-4D38-BCA7-93272D29FC66}" type="presParOf" srcId="{92957D41-0A76-4F6B-802E-2D5F1833F6BF}" destId="{B93D6932-05DC-4279-A813-6B311D149F58}" srcOrd="9" destOrd="0" presId="urn:microsoft.com/office/officeart/2005/8/layout/cycle2"/>
    <dgm:cxn modelId="{EFAA0545-E5D8-4897-8B75-F330CB2EE5B9}" type="presParOf" srcId="{B93D6932-05DC-4279-A813-6B311D149F58}" destId="{499E446F-C111-476F-A28A-0A2A7D410E4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77B4AED-C489-48BB-904C-78EE19A54B55}" type="doc">
      <dgm:prSet loTypeId="urn:microsoft.com/office/officeart/2005/8/layout/b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7FCEEC96-651F-430C-9B6A-CF983A73F55D}">
      <dgm:prSet phldrT="[Texto]"/>
      <dgm:spPr/>
      <dgm:t>
        <a:bodyPr/>
        <a:lstStyle/>
        <a:p>
          <a:pPr algn="just"/>
          <a:r>
            <a:rPr lang="es-ES_tradnl" dirty="0">
              <a:solidFill>
                <a:schemeClr val="bg1"/>
              </a:solidFill>
            </a:rPr>
            <a:t>1.- </a:t>
          </a:r>
          <a:r>
            <a:rPr lang="es-EC" dirty="0">
              <a:solidFill>
                <a:schemeClr val="bg1"/>
              </a:solidFill>
            </a:rPr>
            <a:t>El test  SF – 12 cuenta con una consistencia interna, fiabilidad  con un alfa ordinal, de 0,9, lo que nos indica que el cuestionario es válido para la investigación y aplicación.</a:t>
          </a:r>
          <a:endParaRPr lang="es-MX" dirty="0">
            <a:solidFill>
              <a:schemeClr val="bg1"/>
            </a:solidFill>
          </a:endParaRPr>
        </a:p>
      </dgm:t>
    </dgm:pt>
    <dgm:pt modelId="{BAAD10F2-A588-4A8A-BFFA-1A7BA42FF344}" type="parTrans" cxnId="{330A5B1C-BA7A-44EB-8CD4-91CC75B462C2}">
      <dgm:prSet/>
      <dgm:spPr/>
      <dgm:t>
        <a:bodyPr/>
        <a:lstStyle/>
        <a:p>
          <a:endParaRPr lang="es-MX"/>
        </a:p>
      </dgm:t>
    </dgm:pt>
    <dgm:pt modelId="{7B70F9FA-5A51-44B4-9E73-8AB9CF0FB447}" type="sibTrans" cxnId="{330A5B1C-BA7A-44EB-8CD4-91CC75B462C2}">
      <dgm:prSet/>
      <dgm:spPr/>
      <dgm:t>
        <a:bodyPr/>
        <a:lstStyle/>
        <a:p>
          <a:endParaRPr lang="es-MX"/>
        </a:p>
      </dgm:t>
    </dgm:pt>
    <dgm:pt modelId="{D94D9C7A-8E06-4CF5-B8DD-6E83AD668F1B}">
      <dgm:prSet phldrT="[Texto]"/>
      <dgm:spPr/>
      <dgm:t>
        <a:bodyPr/>
        <a:lstStyle/>
        <a:p>
          <a:pPr algn="just"/>
          <a:r>
            <a:rPr lang="es-ES_tradnl" dirty="0">
              <a:solidFill>
                <a:schemeClr val="bg1"/>
              </a:solidFill>
            </a:rPr>
            <a:t>2.-Se elaboró el baremo de calificación mediante cálculos estadísticos del test de estado de salud para el personal militar. </a:t>
          </a:r>
          <a:endParaRPr lang="es-MX" dirty="0">
            <a:solidFill>
              <a:schemeClr val="bg1"/>
            </a:solidFill>
          </a:endParaRPr>
        </a:p>
      </dgm:t>
    </dgm:pt>
    <dgm:pt modelId="{4D718C44-73CD-4AD7-85F5-5824EAE7750F}" type="parTrans" cxnId="{157BC5B0-DF91-4CC3-B1F5-823F0FD425C4}">
      <dgm:prSet/>
      <dgm:spPr/>
      <dgm:t>
        <a:bodyPr/>
        <a:lstStyle/>
        <a:p>
          <a:endParaRPr lang="es-MX"/>
        </a:p>
      </dgm:t>
    </dgm:pt>
    <dgm:pt modelId="{F723D004-959D-4828-A11D-D3E3C3FBB4C5}" type="sibTrans" cxnId="{157BC5B0-DF91-4CC3-B1F5-823F0FD425C4}">
      <dgm:prSet/>
      <dgm:spPr/>
      <dgm:t>
        <a:bodyPr/>
        <a:lstStyle/>
        <a:p>
          <a:endParaRPr lang="es-MX"/>
        </a:p>
      </dgm:t>
    </dgm:pt>
    <dgm:pt modelId="{F3585C53-BB06-410A-B3FA-D9E6918CCA38}">
      <dgm:prSet phldrT="[Texto]"/>
      <dgm:spPr/>
      <dgm:t>
        <a:bodyPr/>
        <a:lstStyle/>
        <a:p>
          <a:pPr algn="just"/>
          <a:r>
            <a:rPr lang="es-ES_tradnl" dirty="0">
              <a:solidFill>
                <a:schemeClr val="bg1"/>
              </a:solidFill>
            </a:rPr>
            <a:t>3.-El 79% de Batallón de Infantería Motorizado No 13 “Esmeraldas”, tiene sobresaliente en las pruebas físicas. </a:t>
          </a:r>
          <a:endParaRPr lang="es-MX" dirty="0">
            <a:solidFill>
              <a:schemeClr val="bg1"/>
            </a:solidFill>
          </a:endParaRPr>
        </a:p>
      </dgm:t>
    </dgm:pt>
    <dgm:pt modelId="{B1FC6668-CC2A-4D97-AA1E-4C94C05FE06A}" type="parTrans" cxnId="{1C462591-6CEE-499A-A77E-FA323BC3F422}">
      <dgm:prSet/>
      <dgm:spPr/>
      <dgm:t>
        <a:bodyPr/>
        <a:lstStyle/>
        <a:p>
          <a:endParaRPr lang="es-MX"/>
        </a:p>
      </dgm:t>
    </dgm:pt>
    <dgm:pt modelId="{CCEF7B79-3DB6-4B0E-A15C-5EA39C7A875A}" type="sibTrans" cxnId="{1C462591-6CEE-499A-A77E-FA323BC3F422}">
      <dgm:prSet/>
      <dgm:spPr/>
      <dgm:t>
        <a:bodyPr/>
        <a:lstStyle/>
        <a:p>
          <a:endParaRPr lang="es-MX"/>
        </a:p>
      </dgm:t>
    </dgm:pt>
    <dgm:pt modelId="{D043F7F6-C63C-42E2-9D02-77678319800A}">
      <dgm:prSet phldrT="[Texto]"/>
      <dgm:spPr/>
      <dgm:t>
        <a:bodyPr/>
        <a:lstStyle/>
        <a:p>
          <a:pPr algn="just"/>
          <a:r>
            <a:rPr lang="es-ES_tradnl" dirty="0">
              <a:solidFill>
                <a:schemeClr val="bg1"/>
              </a:solidFill>
            </a:rPr>
            <a:t>5.- Existe una correlación muy baja r= 0.20 en la muestra evaluada, razón por la cual se afirma la hipótesis general.  </a:t>
          </a:r>
          <a:endParaRPr lang="es-MX" dirty="0">
            <a:solidFill>
              <a:schemeClr val="bg1"/>
            </a:solidFill>
          </a:endParaRPr>
        </a:p>
      </dgm:t>
    </dgm:pt>
    <dgm:pt modelId="{4D524B42-92B2-4C85-A146-9FB72920894E}" type="parTrans" cxnId="{201B5533-5E73-44FE-8918-4A6A091211DB}">
      <dgm:prSet/>
      <dgm:spPr/>
      <dgm:t>
        <a:bodyPr/>
        <a:lstStyle/>
        <a:p>
          <a:endParaRPr lang="es-MX"/>
        </a:p>
      </dgm:t>
    </dgm:pt>
    <dgm:pt modelId="{FFB9D70A-ECD2-4DE5-8C72-1948EA459FAE}" type="sibTrans" cxnId="{201B5533-5E73-44FE-8918-4A6A091211DB}">
      <dgm:prSet/>
      <dgm:spPr/>
      <dgm:t>
        <a:bodyPr/>
        <a:lstStyle/>
        <a:p>
          <a:endParaRPr lang="es-MX"/>
        </a:p>
      </dgm:t>
    </dgm:pt>
    <dgm:pt modelId="{DC5C99FA-8638-4743-B75C-A7FF44EEF997}">
      <dgm:prSet/>
      <dgm:spPr/>
      <dgm:t>
        <a:bodyPr/>
        <a:lstStyle/>
        <a:p>
          <a:pPr algn="just"/>
          <a:r>
            <a:rPr lang="es-ES_tradnl" dirty="0">
              <a:solidFill>
                <a:schemeClr val="bg1"/>
              </a:solidFill>
            </a:rPr>
            <a:t>4.- El 41% del personal militar  tiene un buen estado de salud, finalmente el 10,2% del personal militar del Batallón de Infantería Motorizada No 13 “Esmeraldas”, presenta un mal estado de salud. </a:t>
          </a:r>
          <a:endParaRPr lang="es-ES" dirty="0">
            <a:solidFill>
              <a:schemeClr val="bg1"/>
            </a:solidFill>
          </a:endParaRPr>
        </a:p>
      </dgm:t>
    </dgm:pt>
    <dgm:pt modelId="{54C4FD45-F226-4D5B-B196-3F3C6D9CBA1D}" type="parTrans" cxnId="{1908037F-1822-4939-8D21-A305F6E62528}">
      <dgm:prSet/>
      <dgm:spPr/>
      <dgm:t>
        <a:bodyPr/>
        <a:lstStyle/>
        <a:p>
          <a:endParaRPr lang="es-ES"/>
        </a:p>
      </dgm:t>
    </dgm:pt>
    <dgm:pt modelId="{4F789FC2-4BB7-4327-AEF6-5CE6FC52C0C4}" type="sibTrans" cxnId="{1908037F-1822-4939-8D21-A305F6E62528}">
      <dgm:prSet/>
      <dgm:spPr/>
      <dgm:t>
        <a:bodyPr/>
        <a:lstStyle/>
        <a:p>
          <a:endParaRPr lang="es-ES"/>
        </a:p>
      </dgm:t>
    </dgm:pt>
    <dgm:pt modelId="{FF038228-24FF-473B-B245-04AB64CB4768}" type="pres">
      <dgm:prSet presAssocID="{277B4AED-C489-48BB-904C-78EE19A54B55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EC"/>
        </a:p>
      </dgm:t>
    </dgm:pt>
    <dgm:pt modelId="{1BCE4043-DE6A-4CF9-B646-72058D176B31}" type="pres">
      <dgm:prSet presAssocID="{7FCEEC96-651F-430C-9B6A-CF983A73F55D}" presName="compNode" presStyleCnt="0"/>
      <dgm:spPr/>
    </dgm:pt>
    <dgm:pt modelId="{27563D28-4A72-4066-B5A9-3C66C99200EF}" type="pres">
      <dgm:prSet presAssocID="{7FCEEC96-651F-430C-9B6A-CF983A73F55D}" presName="dummyConnPt" presStyleCnt="0"/>
      <dgm:spPr/>
    </dgm:pt>
    <dgm:pt modelId="{38721AD7-11FE-4ECF-A693-07B5ACFE0D9D}" type="pres">
      <dgm:prSet presAssocID="{7FCEEC96-651F-430C-9B6A-CF983A73F55D}" presName="node" presStyleLbl="node1" presStyleIdx="0" presStyleCnt="5" custScaleX="156679" custScaleY="12508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B1B5400-A963-4530-8C49-4109F7F0B515}" type="pres">
      <dgm:prSet presAssocID="{7B70F9FA-5A51-44B4-9E73-8AB9CF0FB447}" presName="sibTrans" presStyleLbl="bgSibTrans2D1" presStyleIdx="0" presStyleCnt="4"/>
      <dgm:spPr/>
      <dgm:t>
        <a:bodyPr/>
        <a:lstStyle/>
        <a:p>
          <a:endParaRPr lang="es-EC"/>
        </a:p>
      </dgm:t>
    </dgm:pt>
    <dgm:pt modelId="{E81547C6-684C-4809-8AC4-B4EF45508C91}" type="pres">
      <dgm:prSet presAssocID="{D94D9C7A-8E06-4CF5-B8DD-6E83AD668F1B}" presName="compNode" presStyleCnt="0"/>
      <dgm:spPr/>
    </dgm:pt>
    <dgm:pt modelId="{F1BF745B-AEAD-4518-880E-539A8039D2EC}" type="pres">
      <dgm:prSet presAssocID="{D94D9C7A-8E06-4CF5-B8DD-6E83AD668F1B}" presName="dummyConnPt" presStyleCnt="0"/>
      <dgm:spPr/>
    </dgm:pt>
    <dgm:pt modelId="{19FFFDF6-3834-44BE-8F9A-49D26AE3FB48}" type="pres">
      <dgm:prSet presAssocID="{D94D9C7A-8E06-4CF5-B8DD-6E83AD668F1B}" presName="node" presStyleLbl="node1" presStyleIdx="1" presStyleCnt="5" custScaleX="156679" custScaleY="12508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491604A-F7BC-43FF-AB5A-1E0E9AF68382}" type="pres">
      <dgm:prSet presAssocID="{F723D004-959D-4828-A11D-D3E3C3FBB4C5}" presName="sibTrans" presStyleLbl="bgSibTrans2D1" presStyleIdx="1" presStyleCnt="4"/>
      <dgm:spPr/>
      <dgm:t>
        <a:bodyPr/>
        <a:lstStyle/>
        <a:p>
          <a:endParaRPr lang="es-EC"/>
        </a:p>
      </dgm:t>
    </dgm:pt>
    <dgm:pt modelId="{07BDD035-7974-43AC-AE7C-07398787115A}" type="pres">
      <dgm:prSet presAssocID="{F3585C53-BB06-410A-B3FA-D9E6918CCA38}" presName="compNode" presStyleCnt="0"/>
      <dgm:spPr/>
    </dgm:pt>
    <dgm:pt modelId="{4C010866-B994-4995-A5BF-69F00628D23C}" type="pres">
      <dgm:prSet presAssocID="{F3585C53-BB06-410A-B3FA-D9E6918CCA38}" presName="dummyConnPt" presStyleCnt="0"/>
      <dgm:spPr/>
    </dgm:pt>
    <dgm:pt modelId="{283C55E0-0698-4374-A583-C72CD78F1EFD}" type="pres">
      <dgm:prSet presAssocID="{F3585C53-BB06-410A-B3FA-D9E6918CCA38}" presName="node" presStyleLbl="node1" presStyleIdx="2" presStyleCnt="5" custScaleX="156679" custScaleY="12508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EB43E89-F311-4831-B0C8-C8A94B50AEEF}" type="pres">
      <dgm:prSet presAssocID="{CCEF7B79-3DB6-4B0E-A15C-5EA39C7A875A}" presName="sibTrans" presStyleLbl="bgSibTrans2D1" presStyleIdx="2" presStyleCnt="4"/>
      <dgm:spPr/>
      <dgm:t>
        <a:bodyPr/>
        <a:lstStyle/>
        <a:p>
          <a:endParaRPr lang="es-EC"/>
        </a:p>
      </dgm:t>
    </dgm:pt>
    <dgm:pt modelId="{B2472045-EE64-4F0C-91FF-03890CA1B798}" type="pres">
      <dgm:prSet presAssocID="{DC5C99FA-8638-4743-B75C-A7FF44EEF997}" presName="compNode" presStyleCnt="0"/>
      <dgm:spPr/>
    </dgm:pt>
    <dgm:pt modelId="{CEDE4AA4-A46C-426C-BE77-9F837D3D8C4B}" type="pres">
      <dgm:prSet presAssocID="{DC5C99FA-8638-4743-B75C-A7FF44EEF997}" presName="dummyConnPt" presStyleCnt="0"/>
      <dgm:spPr/>
    </dgm:pt>
    <dgm:pt modelId="{6C39F7F3-95D5-4940-812E-3244377225B0}" type="pres">
      <dgm:prSet presAssocID="{DC5C99FA-8638-4743-B75C-A7FF44EEF997}" presName="node" presStyleLbl="node1" presStyleIdx="3" presStyleCnt="5" custScaleX="153536" custScaleY="11874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1643922-BB20-49DC-9BC0-D9D693E36667}" type="pres">
      <dgm:prSet presAssocID="{4F789FC2-4BB7-4327-AEF6-5CE6FC52C0C4}" presName="sibTrans" presStyleLbl="bgSibTrans2D1" presStyleIdx="3" presStyleCnt="4"/>
      <dgm:spPr/>
      <dgm:t>
        <a:bodyPr/>
        <a:lstStyle/>
        <a:p>
          <a:endParaRPr lang="es-EC"/>
        </a:p>
      </dgm:t>
    </dgm:pt>
    <dgm:pt modelId="{8BEFC222-9FA3-4C15-A958-C3B73FF580A8}" type="pres">
      <dgm:prSet presAssocID="{D043F7F6-C63C-42E2-9D02-77678319800A}" presName="compNode" presStyleCnt="0"/>
      <dgm:spPr/>
    </dgm:pt>
    <dgm:pt modelId="{84E4287F-4DA8-49EF-89EC-C51056948F1D}" type="pres">
      <dgm:prSet presAssocID="{D043F7F6-C63C-42E2-9D02-77678319800A}" presName="dummyConnPt" presStyleCnt="0"/>
      <dgm:spPr/>
    </dgm:pt>
    <dgm:pt modelId="{59D1D2CB-A11A-46A6-BF5E-0E56024A9687}" type="pres">
      <dgm:prSet presAssocID="{D043F7F6-C63C-42E2-9D02-77678319800A}" presName="node" presStyleLbl="node1" presStyleIdx="4" presStyleCnt="5" custScaleX="156679" custScaleY="12508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157BC5B0-DF91-4CC3-B1F5-823F0FD425C4}" srcId="{277B4AED-C489-48BB-904C-78EE19A54B55}" destId="{D94D9C7A-8E06-4CF5-B8DD-6E83AD668F1B}" srcOrd="1" destOrd="0" parTransId="{4D718C44-73CD-4AD7-85F5-5824EAE7750F}" sibTransId="{F723D004-959D-4828-A11D-D3E3C3FBB4C5}"/>
    <dgm:cxn modelId="{223B584E-D802-4E60-88BA-B751208604D6}" type="presOf" srcId="{DC5C99FA-8638-4743-B75C-A7FF44EEF997}" destId="{6C39F7F3-95D5-4940-812E-3244377225B0}" srcOrd="0" destOrd="0" presId="urn:microsoft.com/office/officeart/2005/8/layout/bProcess4"/>
    <dgm:cxn modelId="{1908037F-1822-4939-8D21-A305F6E62528}" srcId="{277B4AED-C489-48BB-904C-78EE19A54B55}" destId="{DC5C99FA-8638-4743-B75C-A7FF44EEF997}" srcOrd="3" destOrd="0" parTransId="{54C4FD45-F226-4D5B-B196-3F3C6D9CBA1D}" sibTransId="{4F789FC2-4BB7-4327-AEF6-5CE6FC52C0C4}"/>
    <dgm:cxn modelId="{1C462591-6CEE-499A-A77E-FA323BC3F422}" srcId="{277B4AED-C489-48BB-904C-78EE19A54B55}" destId="{F3585C53-BB06-410A-B3FA-D9E6918CCA38}" srcOrd="2" destOrd="0" parTransId="{B1FC6668-CC2A-4D97-AA1E-4C94C05FE06A}" sibTransId="{CCEF7B79-3DB6-4B0E-A15C-5EA39C7A875A}"/>
    <dgm:cxn modelId="{1B21C848-9179-4267-9C9E-D5E777D5FC68}" type="presOf" srcId="{7FCEEC96-651F-430C-9B6A-CF983A73F55D}" destId="{38721AD7-11FE-4ECF-A693-07B5ACFE0D9D}" srcOrd="0" destOrd="0" presId="urn:microsoft.com/office/officeart/2005/8/layout/bProcess4"/>
    <dgm:cxn modelId="{F3778BC5-317D-4963-AD41-3B7EC55F4FB2}" type="presOf" srcId="{F3585C53-BB06-410A-B3FA-D9E6918CCA38}" destId="{283C55E0-0698-4374-A583-C72CD78F1EFD}" srcOrd="0" destOrd="0" presId="urn:microsoft.com/office/officeart/2005/8/layout/bProcess4"/>
    <dgm:cxn modelId="{201B5533-5E73-44FE-8918-4A6A091211DB}" srcId="{277B4AED-C489-48BB-904C-78EE19A54B55}" destId="{D043F7F6-C63C-42E2-9D02-77678319800A}" srcOrd="4" destOrd="0" parTransId="{4D524B42-92B2-4C85-A146-9FB72920894E}" sibTransId="{FFB9D70A-ECD2-4DE5-8C72-1948EA459FAE}"/>
    <dgm:cxn modelId="{7E8E8B7C-3902-452F-8669-CAD8B54F0330}" type="presOf" srcId="{4F789FC2-4BB7-4327-AEF6-5CE6FC52C0C4}" destId="{F1643922-BB20-49DC-9BC0-D9D693E36667}" srcOrd="0" destOrd="0" presId="urn:microsoft.com/office/officeart/2005/8/layout/bProcess4"/>
    <dgm:cxn modelId="{F9903802-9766-40E0-8FCC-32E8BAE45C95}" type="presOf" srcId="{F723D004-959D-4828-A11D-D3E3C3FBB4C5}" destId="{F491604A-F7BC-43FF-AB5A-1E0E9AF68382}" srcOrd="0" destOrd="0" presId="urn:microsoft.com/office/officeart/2005/8/layout/bProcess4"/>
    <dgm:cxn modelId="{5307CD87-CD92-4DCF-81C9-B4E532B7658A}" type="presOf" srcId="{D043F7F6-C63C-42E2-9D02-77678319800A}" destId="{59D1D2CB-A11A-46A6-BF5E-0E56024A9687}" srcOrd="0" destOrd="0" presId="urn:microsoft.com/office/officeart/2005/8/layout/bProcess4"/>
    <dgm:cxn modelId="{D76E9510-F445-4B75-B5EA-CF867F6ECF47}" type="presOf" srcId="{D94D9C7A-8E06-4CF5-B8DD-6E83AD668F1B}" destId="{19FFFDF6-3834-44BE-8F9A-49D26AE3FB48}" srcOrd="0" destOrd="0" presId="urn:microsoft.com/office/officeart/2005/8/layout/bProcess4"/>
    <dgm:cxn modelId="{330A5B1C-BA7A-44EB-8CD4-91CC75B462C2}" srcId="{277B4AED-C489-48BB-904C-78EE19A54B55}" destId="{7FCEEC96-651F-430C-9B6A-CF983A73F55D}" srcOrd="0" destOrd="0" parTransId="{BAAD10F2-A588-4A8A-BFFA-1A7BA42FF344}" sibTransId="{7B70F9FA-5A51-44B4-9E73-8AB9CF0FB447}"/>
    <dgm:cxn modelId="{717CBD28-84DA-4CE2-A632-420A4104DB8F}" type="presOf" srcId="{7B70F9FA-5A51-44B4-9E73-8AB9CF0FB447}" destId="{7B1B5400-A963-4530-8C49-4109F7F0B515}" srcOrd="0" destOrd="0" presId="urn:microsoft.com/office/officeart/2005/8/layout/bProcess4"/>
    <dgm:cxn modelId="{7BECAC43-0574-4CE9-B415-27C3E4AA9DC9}" type="presOf" srcId="{CCEF7B79-3DB6-4B0E-A15C-5EA39C7A875A}" destId="{FEB43E89-F311-4831-B0C8-C8A94B50AEEF}" srcOrd="0" destOrd="0" presId="urn:microsoft.com/office/officeart/2005/8/layout/bProcess4"/>
    <dgm:cxn modelId="{D1216C1D-B518-473C-9067-0F40FC169878}" type="presOf" srcId="{277B4AED-C489-48BB-904C-78EE19A54B55}" destId="{FF038228-24FF-473B-B245-04AB64CB4768}" srcOrd="0" destOrd="0" presId="urn:microsoft.com/office/officeart/2005/8/layout/bProcess4"/>
    <dgm:cxn modelId="{FF6D40CE-934C-49B2-AD9B-91ED29490ADC}" type="presParOf" srcId="{FF038228-24FF-473B-B245-04AB64CB4768}" destId="{1BCE4043-DE6A-4CF9-B646-72058D176B31}" srcOrd="0" destOrd="0" presId="urn:microsoft.com/office/officeart/2005/8/layout/bProcess4"/>
    <dgm:cxn modelId="{EFEAFDBC-FC78-4F49-B01A-B4D003DE4209}" type="presParOf" srcId="{1BCE4043-DE6A-4CF9-B646-72058D176B31}" destId="{27563D28-4A72-4066-B5A9-3C66C99200EF}" srcOrd="0" destOrd="0" presId="urn:microsoft.com/office/officeart/2005/8/layout/bProcess4"/>
    <dgm:cxn modelId="{EA6521DD-8197-4579-AD65-9D488507F378}" type="presParOf" srcId="{1BCE4043-DE6A-4CF9-B646-72058D176B31}" destId="{38721AD7-11FE-4ECF-A693-07B5ACFE0D9D}" srcOrd="1" destOrd="0" presId="urn:microsoft.com/office/officeart/2005/8/layout/bProcess4"/>
    <dgm:cxn modelId="{51333DB0-4AC1-4155-BC99-A1D5D202B45F}" type="presParOf" srcId="{FF038228-24FF-473B-B245-04AB64CB4768}" destId="{7B1B5400-A963-4530-8C49-4109F7F0B515}" srcOrd="1" destOrd="0" presId="urn:microsoft.com/office/officeart/2005/8/layout/bProcess4"/>
    <dgm:cxn modelId="{0A604B77-4861-45FF-853C-DB06E810D249}" type="presParOf" srcId="{FF038228-24FF-473B-B245-04AB64CB4768}" destId="{E81547C6-684C-4809-8AC4-B4EF45508C91}" srcOrd="2" destOrd="0" presId="urn:microsoft.com/office/officeart/2005/8/layout/bProcess4"/>
    <dgm:cxn modelId="{FBB0805A-0529-4EAC-A39B-033CE7C78EA4}" type="presParOf" srcId="{E81547C6-684C-4809-8AC4-B4EF45508C91}" destId="{F1BF745B-AEAD-4518-880E-539A8039D2EC}" srcOrd="0" destOrd="0" presId="urn:microsoft.com/office/officeart/2005/8/layout/bProcess4"/>
    <dgm:cxn modelId="{F600DCFE-71AF-4BA1-B75E-49DE61ACE901}" type="presParOf" srcId="{E81547C6-684C-4809-8AC4-B4EF45508C91}" destId="{19FFFDF6-3834-44BE-8F9A-49D26AE3FB48}" srcOrd="1" destOrd="0" presId="urn:microsoft.com/office/officeart/2005/8/layout/bProcess4"/>
    <dgm:cxn modelId="{2029CC8E-5586-47E4-8EC5-A0F7C33A8509}" type="presParOf" srcId="{FF038228-24FF-473B-B245-04AB64CB4768}" destId="{F491604A-F7BC-43FF-AB5A-1E0E9AF68382}" srcOrd="3" destOrd="0" presId="urn:microsoft.com/office/officeart/2005/8/layout/bProcess4"/>
    <dgm:cxn modelId="{51DC104D-E6FC-45CE-B99A-1E1E34A1FE79}" type="presParOf" srcId="{FF038228-24FF-473B-B245-04AB64CB4768}" destId="{07BDD035-7974-43AC-AE7C-07398787115A}" srcOrd="4" destOrd="0" presId="urn:microsoft.com/office/officeart/2005/8/layout/bProcess4"/>
    <dgm:cxn modelId="{E36511A2-89FF-4D8B-88CF-CD8B496C9534}" type="presParOf" srcId="{07BDD035-7974-43AC-AE7C-07398787115A}" destId="{4C010866-B994-4995-A5BF-69F00628D23C}" srcOrd="0" destOrd="0" presId="urn:microsoft.com/office/officeart/2005/8/layout/bProcess4"/>
    <dgm:cxn modelId="{08D2ACEF-3F5A-412C-9C19-F397CDCD4D42}" type="presParOf" srcId="{07BDD035-7974-43AC-AE7C-07398787115A}" destId="{283C55E0-0698-4374-A583-C72CD78F1EFD}" srcOrd="1" destOrd="0" presId="urn:microsoft.com/office/officeart/2005/8/layout/bProcess4"/>
    <dgm:cxn modelId="{6F6096D7-C3D0-4875-A479-01A864DD3904}" type="presParOf" srcId="{FF038228-24FF-473B-B245-04AB64CB4768}" destId="{FEB43E89-F311-4831-B0C8-C8A94B50AEEF}" srcOrd="5" destOrd="0" presId="urn:microsoft.com/office/officeart/2005/8/layout/bProcess4"/>
    <dgm:cxn modelId="{F3D2FA2C-EDD5-4BA2-B340-4E38CC3FB8F8}" type="presParOf" srcId="{FF038228-24FF-473B-B245-04AB64CB4768}" destId="{B2472045-EE64-4F0C-91FF-03890CA1B798}" srcOrd="6" destOrd="0" presId="urn:microsoft.com/office/officeart/2005/8/layout/bProcess4"/>
    <dgm:cxn modelId="{4D78D0AC-DA27-4EC9-96EC-6FAA345CCF39}" type="presParOf" srcId="{B2472045-EE64-4F0C-91FF-03890CA1B798}" destId="{CEDE4AA4-A46C-426C-BE77-9F837D3D8C4B}" srcOrd="0" destOrd="0" presId="urn:microsoft.com/office/officeart/2005/8/layout/bProcess4"/>
    <dgm:cxn modelId="{06B5299A-2DC2-43FB-86F9-4264FA6A242B}" type="presParOf" srcId="{B2472045-EE64-4F0C-91FF-03890CA1B798}" destId="{6C39F7F3-95D5-4940-812E-3244377225B0}" srcOrd="1" destOrd="0" presId="urn:microsoft.com/office/officeart/2005/8/layout/bProcess4"/>
    <dgm:cxn modelId="{C73CE95F-CFD7-47ED-95A1-4F3E5F9EBA1E}" type="presParOf" srcId="{FF038228-24FF-473B-B245-04AB64CB4768}" destId="{F1643922-BB20-49DC-9BC0-D9D693E36667}" srcOrd="7" destOrd="0" presId="urn:microsoft.com/office/officeart/2005/8/layout/bProcess4"/>
    <dgm:cxn modelId="{79BCE633-D606-4EEA-B8D9-0E8CF5AFC0FA}" type="presParOf" srcId="{FF038228-24FF-473B-B245-04AB64CB4768}" destId="{8BEFC222-9FA3-4C15-A958-C3B73FF580A8}" srcOrd="8" destOrd="0" presId="urn:microsoft.com/office/officeart/2005/8/layout/bProcess4"/>
    <dgm:cxn modelId="{9C78B6E6-F5D6-41CF-A1E3-E41934E7D778}" type="presParOf" srcId="{8BEFC222-9FA3-4C15-A958-C3B73FF580A8}" destId="{84E4287F-4DA8-49EF-89EC-C51056948F1D}" srcOrd="0" destOrd="0" presId="urn:microsoft.com/office/officeart/2005/8/layout/bProcess4"/>
    <dgm:cxn modelId="{932F1765-B03F-4352-A987-B7081C7C1EDD}" type="presParOf" srcId="{8BEFC222-9FA3-4C15-A958-C3B73FF580A8}" destId="{59D1D2CB-A11A-46A6-BF5E-0E56024A9687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77B4AED-C489-48BB-904C-78EE19A54B55}" type="doc">
      <dgm:prSet loTypeId="urn:microsoft.com/office/officeart/2005/8/layout/b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7FCEEC96-651F-430C-9B6A-CF983A73F55D}">
      <dgm:prSet phldrT="[Texto]" custT="1"/>
      <dgm:spPr/>
      <dgm:t>
        <a:bodyPr/>
        <a:lstStyle/>
        <a:p>
          <a:pPr algn="just"/>
          <a:r>
            <a:rPr lang="es-ES_tradnl" sz="1600" dirty="0">
              <a:solidFill>
                <a:schemeClr val="bg1"/>
              </a:solidFill>
            </a:rPr>
            <a:t>1.-</a:t>
          </a:r>
          <a:r>
            <a:rPr lang="es-MX" sz="1600" dirty="0">
              <a:solidFill>
                <a:schemeClr val="bg1"/>
              </a:solidFill>
            </a:rPr>
            <a:t>Se recomienda la aplicación y utilización del test </a:t>
          </a:r>
          <a:r>
            <a:rPr lang="es-MX" sz="1600" dirty="0" err="1">
              <a:solidFill>
                <a:schemeClr val="bg1"/>
              </a:solidFill>
            </a:rPr>
            <a:t>Sf</a:t>
          </a:r>
          <a:r>
            <a:rPr lang="es-MX" sz="1600" dirty="0">
              <a:solidFill>
                <a:schemeClr val="bg1"/>
              </a:solidFill>
            </a:rPr>
            <a:t> – 12,  para valorar el estado de salud ya que cuenta con una validación de consistencia interna.</a:t>
          </a:r>
        </a:p>
      </dgm:t>
    </dgm:pt>
    <dgm:pt modelId="{BAAD10F2-A588-4A8A-BFFA-1A7BA42FF344}" type="parTrans" cxnId="{330A5B1C-BA7A-44EB-8CD4-91CC75B462C2}">
      <dgm:prSet/>
      <dgm:spPr/>
      <dgm:t>
        <a:bodyPr/>
        <a:lstStyle/>
        <a:p>
          <a:endParaRPr lang="es-MX"/>
        </a:p>
      </dgm:t>
    </dgm:pt>
    <dgm:pt modelId="{7B70F9FA-5A51-44B4-9E73-8AB9CF0FB447}" type="sibTrans" cxnId="{330A5B1C-BA7A-44EB-8CD4-91CC75B462C2}">
      <dgm:prSet/>
      <dgm:spPr/>
      <dgm:t>
        <a:bodyPr/>
        <a:lstStyle/>
        <a:p>
          <a:endParaRPr lang="es-MX"/>
        </a:p>
      </dgm:t>
    </dgm:pt>
    <dgm:pt modelId="{D94D9C7A-8E06-4CF5-B8DD-6E83AD668F1B}">
      <dgm:prSet phldrT="[Texto]" custT="1"/>
      <dgm:spPr/>
      <dgm:t>
        <a:bodyPr/>
        <a:lstStyle/>
        <a:p>
          <a:r>
            <a:rPr lang="es-ES_tradnl" sz="1600" dirty="0">
              <a:solidFill>
                <a:schemeClr val="bg1"/>
              </a:solidFill>
            </a:rPr>
            <a:t>2.-</a:t>
          </a:r>
          <a:r>
            <a:rPr lang="es-MX" sz="1600" dirty="0">
              <a:solidFill>
                <a:schemeClr val="bg1"/>
              </a:solidFill>
            </a:rPr>
            <a:t>Se recomienda la utilización  del baremo de calificación construido para el personal militar. </a:t>
          </a:r>
        </a:p>
      </dgm:t>
    </dgm:pt>
    <dgm:pt modelId="{4D718C44-73CD-4AD7-85F5-5824EAE7750F}" type="parTrans" cxnId="{157BC5B0-DF91-4CC3-B1F5-823F0FD425C4}">
      <dgm:prSet/>
      <dgm:spPr/>
      <dgm:t>
        <a:bodyPr/>
        <a:lstStyle/>
        <a:p>
          <a:endParaRPr lang="es-MX"/>
        </a:p>
      </dgm:t>
    </dgm:pt>
    <dgm:pt modelId="{F723D004-959D-4828-A11D-D3E3C3FBB4C5}" type="sibTrans" cxnId="{157BC5B0-DF91-4CC3-B1F5-823F0FD425C4}">
      <dgm:prSet/>
      <dgm:spPr/>
      <dgm:t>
        <a:bodyPr/>
        <a:lstStyle/>
        <a:p>
          <a:endParaRPr lang="es-MX"/>
        </a:p>
      </dgm:t>
    </dgm:pt>
    <dgm:pt modelId="{F3585C53-BB06-410A-B3FA-D9E6918CCA38}">
      <dgm:prSet phldrT="[Texto]" custT="1"/>
      <dgm:spPr/>
      <dgm:t>
        <a:bodyPr/>
        <a:lstStyle/>
        <a:p>
          <a:pPr algn="just"/>
          <a:r>
            <a:rPr lang="es-ES_tradnl" sz="1600" dirty="0"/>
            <a:t>3.-Existe una correlación muy baja r= 0.20  en la muestra evaluada, razón por la cual se afirma la hipótesis general de trabajo, si existe una incidencia de las pruebas físicas en el estado de salud del personal militar. </a:t>
          </a:r>
          <a:endParaRPr lang="es-MX" sz="1600" dirty="0"/>
        </a:p>
      </dgm:t>
    </dgm:pt>
    <dgm:pt modelId="{B1FC6668-CC2A-4D97-AA1E-4C94C05FE06A}" type="parTrans" cxnId="{1C462591-6CEE-499A-A77E-FA323BC3F422}">
      <dgm:prSet/>
      <dgm:spPr/>
      <dgm:t>
        <a:bodyPr/>
        <a:lstStyle/>
        <a:p>
          <a:endParaRPr lang="es-MX"/>
        </a:p>
      </dgm:t>
    </dgm:pt>
    <dgm:pt modelId="{CCEF7B79-3DB6-4B0E-A15C-5EA39C7A875A}" type="sibTrans" cxnId="{1C462591-6CEE-499A-A77E-FA323BC3F422}">
      <dgm:prSet/>
      <dgm:spPr/>
      <dgm:t>
        <a:bodyPr/>
        <a:lstStyle/>
        <a:p>
          <a:endParaRPr lang="es-MX"/>
        </a:p>
      </dgm:t>
    </dgm:pt>
    <dgm:pt modelId="{D043F7F6-C63C-42E2-9D02-77678319800A}">
      <dgm:prSet phldrT="[Texto]" custT="1"/>
      <dgm:spPr/>
      <dgm:t>
        <a:bodyPr/>
        <a:lstStyle/>
        <a:p>
          <a:pPr algn="just"/>
          <a:r>
            <a:rPr lang="es-ES" sz="1600" dirty="0">
              <a:solidFill>
                <a:schemeClr val="tx1">
                  <a:lumMod val="95000"/>
                </a:schemeClr>
              </a:solidFill>
            </a:rPr>
            <a:t>4.- Diseñar un programa de entrenamiento físico, deportivo para seguir conservando y fortaleciendo el buen estado de salud del personal militar del </a:t>
          </a:r>
          <a:r>
            <a:rPr lang="es-ES_tradnl" sz="1600" dirty="0">
              <a:solidFill>
                <a:schemeClr val="tx1">
                  <a:lumMod val="95000"/>
                </a:schemeClr>
              </a:solidFill>
            </a:rPr>
            <a:t>Batallón de Infantería Motorizado No 13 “Esmeraldas”.  </a:t>
          </a:r>
          <a:endParaRPr lang="es-MX" sz="1600" dirty="0">
            <a:solidFill>
              <a:schemeClr val="tx1">
                <a:lumMod val="95000"/>
              </a:schemeClr>
            </a:solidFill>
          </a:endParaRPr>
        </a:p>
      </dgm:t>
    </dgm:pt>
    <dgm:pt modelId="{4D524B42-92B2-4C85-A146-9FB72920894E}" type="parTrans" cxnId="{201B5533-5E73-44FE-8918-4A6A091211DB}">
      <dgm:prSet/>
      <dgm:spPr/>
      <dgm:t>
        <a:bodyPr/>
        <a:lstStyle/>
        <a:p>
          <a:endParaRPr lang="es-MX"/>
        </a:p>
      </dgm:t>
    </dgm:pt>
    <dgm:pt modelId="{FFB9D70A-ECD2-4DE5-8C72-1948EA459FAE}" type="sibTrans" cxnId="{201B5533-5E73-44FE-8918-4A6A091211DB}">
      <dgm:prSet/>
      <dgm:spPr/>
      <dgm:t>
        <a:bodyPr/>
        <a:lstStyle/>
        <a:p>
          <a:endParaRPr lang="es-MX"/>
        </a:p>
      </dgm:t>
    </dgm:pt>
    <dgm:pt modelId="{FF038228-24FF-473B-B245-04AB64CB4768}" type="pres">
      <dgm:prSet presAssocID="{277B4AED-C489-48BB-904C-78EE19A54B55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EC"/>
        </a:p>
      </dgm:t>
    </dgm:pt>
    <dgm:pt modelId="{1BCE4043-DE6A-4CF9-B646-72058D176B31}" type="pres">
      <dgm:prSet presAssocID="{7FCEEC96-651F-430C-9B6A-CF983A73F55D}" presName="compNode" presStyleCnt="0"/>
      <dgm:spPr/>
    </dgm:pt>
    <dgm:pt modelId="{27563D28-4A72-4066-B5A9-3C66C99200EF}" type="pres">
      <dgm:prSet presAssocID="{7FCEEC96-651F-430C-9B6A-CF983A73F55D}" presName="dummyConnPt" presStyleCnt="0"/>
      <dgm:spPr/>
    </dgm:pt>
    <dgm:pt modelId="{38721AD7-11FE-4ECF-A693-07B5ACFE0D9D}" type="pres">
      <dgm:prSet presAssocID="{7FCEEC96-651F-430C-9B6A-CF983A73F55D}" presName="node" presStyleLbl="node1" presStyleIdx="0" presStyleCnt="4" custScaleX="156679" custScaleY="12508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B1B5400-A963-4530-8C49-4109F7F0B515}" type="pres">
      <dgm:prSet presAssocID="{7B70F9FA-5A51-44B4-9E73-8AB9CF0FB447}" presName="sibTrans" presStyleLbl="bgSibTrans2D1" presStyleIdx="0" presStyleCnt="3"/>
      <dgm:spPr/>
      <dgm:t>
        <a:bodyPr/>
        <a:lstStyle/>
        <a:p>
          <a:endParaRPr lang="es-EC"/>
        </a:p>
      </dgm:t>
    </dgm:pt>
    <dgm:pt modelId="{E81547C6-684C-4809-8AC4-B4EF45508C91}" type="pres">
      <dgm:prSet presAssocID="{D94D9C7A-8E06-4CF5-B8DD-6E83AD668F1B}" presName="compNode" presStyleCnt="0"/>
      <dgm:spPr/>
    </dgm:pt>
    <dgm:pt modelId="{F1BF745B-AEAD-4518-880E-539A8039D2EC}" type="pres">
      <dgm:prSet presAssocID="{D94D9C7A-8E06-4CF5-B8DD-6E83AD668F1B}" presName="dummyConnPt" presStyleCnt="0"/>
      <dgm:spPr/>
    </dgm:pt>
    <dgm:pt modelId="{19FFFDF6-3834-44BE-8F9A-49D26AE3FB48}" type="pres">
      <dgm:prSet presAssocID="{D94D9C7A-8E06-4CF5-B8DD-6E83AD668F1B}" presName="node" presStyleLbl="node1" presStyleIdx="1" presStyleCnt="4" custScaleX="156679" custScaleY="12508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491604A-F7BC-43FF-AB5A-1E0E9AF68382}" type="pres">
      <dgm:prSet presAssocID="{F723D004-959D-4828-A11D-D3E3C3FBB4C5}" presName="sibTrans" presStyleLbl="bgSibTrans2D1" presStyleIdx="1" presStyleCnt="3"/>
      <dgm:spPr/>
      <dgm:t>
        <a:bodyPr/>
        <a:lstStyle/>
        <a:p>
          <a:endParaRPr lang="es-EC"/>
        </a:p>
      </dgm:t>
    </dgm:pt>
    <dgm:pt modelId="{07BDD035-7974-43AC-AE7C-07398787115A}" type="pres">
      <dgm:prSet presAssocID="{F3585C53-BB06-410A-B3FA-D9E6918CCA38}" presName="compNode" presStyleCnt="0"/>
      <dgm:spPr/>
    </dgm:pt>
    <dgm:pt modelId="{4C010866-B994-4995-A5BF-69F00628D23C}" type="pres">
      <dgm:prSet presAssocID="{F3585C53-BB06-410A-B3FA-D9E6918CCA38}" presName="dummyConnPt" presStyleCnt="0"/>
      <dgm:spPr/>
    </dgm:pt>
    <dgm:pt modelId="{283C55E0-0698-4374-A583-C72CD78F1EFD}" type="pres">
      <dgm:prSet presAssocID="{F3585C53-BB06-410A-B3FA-D9E6918CCA38}" presName="node" presStyleLbl="node1" presStyleIdx="2" presStyleCnt="4" custScaleX="156679" custScaleY="12508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EB43E89-F311-4831-B0C8-C8A94B50AEEF}" type="pres">
      <dgm:prSet presAssocID="{CCEF7B79-3DB6-4B0E-A15C-5EA39C7A875A}" presName="sibTrans" presStyleLbl="bgSibTrans2D1" presStyleIdx="2" presStyleCnt="3"/>
      <dgm:spPr/>
      <dgm:t>
        <a:bodyPr/>
        <a:lstStyle/>
        <a:p>
          <a:endParaRPr lang="es-EC"/>
        </a:p>
      </dgm:t>
    </dgm:pt>
    <dgm:pt modelId="{8BEFC222-9FA3-4C15-A958-C3B73FF580A8}" type="pres">
      <dgm:prSet presAssocID="{D043F7F6-C63C-42E2-9D02-77678319800A}" presName="compNode" presStyleCnt="0"/>
      <dgm:spPr/>
    </dgm:pt>
    <dgm:pt modelId="{84E4287F-4DA8-49EF-89EC-C51056948F1D}" type="pres">
      <dgm:prSet presAssocID="{D043F7F6-C63C-42E2-9D02-77678319800A}" presName="dummyConnPt" presStyleCnt="0"/>
      <dgm:spPr/>
    </dgm:pt>
    <dgm:pt modelId="{59D1D2CB-A11A-46A6-BF5E-0E56024A9687}" type="pres">
      <dgm:prSet presAssocID="{D043F7F6-C63C-42E2-9D02-77678319800A}" presName="node" presStyleLbl="node1" presStyleIdx="3" presStyleCnt="4" custScaleX="156679" custScaleY="12508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2326B2BD-C1E1-4CE2-B849-456328989CE8}" type="presOf" srcId="{7B70F9FA-5A51-44B4-9E73-8AB9CF0FB447}" destId="{7B1B5400-A963-4530-8C49-4109F7F0B515}" srcOrd="0" destOrd="0" presId="urn:microsoft.com/office/officeart/2005/8/layout/bProcess4"/>
    <dgm:cxn modelId="{6E041CF8-F242-4DAF-93B0-7B2BAEBE0EF8}" type="presOf" srcId="{CCEF7B79-3DB6-4B0E-A15C-5EA39C7A875A}" destId="{FEB43E89-F311-4831-B0C8-C8A94B50AEEF}" srcOrd="0" destOrd="0" presId="urn:microsoft.com/office/officeart/2005/8/layout/bProcess4"/>
    <dgm:cxn modelId="{157BC5B0-DF91-4CC3-B1F5-823F0FD425C4}" srcId="{277B4AED-C489-48BB-904C-78EE19A54B55}" destId="{D94D9C7A-8E06-4CF5-B8DD-6E83AD668F1B}" srcOrd="1" destOrd="0" parTransId="{4D718C44-73CD-4AD7-85F5-5824EAE7750F}" sibTransId="{F723D004-959D-4828-A11D-D3E3C3FBB4C5}"/>
    <dgm:cxn modelId="{F0D55033-A414-492A-A7F0-5F683262E0A8}" type="presOf" srcId="{7FCEEC96-651F-430C-9B6A-CF983A73F55D}" destId="{38721AD7-11FE-4ECF-A693-07B5ACFE0D9D}" srcOrd="0" destOrd="0" presId="urn:microsoft.com/office/officeart/2005/8/layout/bProcess4"/>
    <dgm:cxn modelId="{45C182C5-6190-48C8-82AC-D1186DBE36FE}" type="presOf" srcId="{277B4AED-C489-48BB-904C-78EE19A54B55}" destId="{FF038228-24FF-473B-B245-04AB64CB4768}" srcOrd="0" destOrd="0" presId="urn:microsoft.com/office/officeart/2005/8/layout/bProcess4"/>
    <dgm:cxn modelId="{BC6FE14E-FFE8-48B3-A123-F2D259A018EA}" type="presOf" srcId="{F723D004-959D-4828-A11D-D3E3C3FBB4C5}" destId="{F491604A-F7BC-43FF-AB5A-1E0E9AF68382}" srcOrd="0" destOrd="0" presId="urn:microsoft.com/office/officeart/2005/8/layout/bProcess4"/>
    <dgm:cxn modelId="{CDFD8A4B-3B05-4CBF-BFF1-5770DA3CF78E}" type="presOf" srcId="{F3585C53-BB06-410A-B3FA-D9E6918CCA38}" destId="{283C55E0-0698-4374-A583-C72CD78F1EFD}" srcOrd="0" destOrd="0" presId="urn:microsoft.com/office/officeart/2005/8/layout/bProcess4"/>
    <dgm:cxn modelId="{201B5533-5E73-44FE-8918-4A6A091211DB}" srcId="{277B4AED-C489-48BB-904C-78EE19A54B55}" destId="{D043F7F6-C63C-42E2-9D02-77678319800A}" srcOrd="3" destOrd="0" parTransId="{4D524B42-92B2-4C85-A146-9FB72920894E}" sibTransId="{FFB9D70A-ECD2-4DE5-8C72-1948EA459FAE}"/>
    <dgm:cxn modelId="{ABFB076F-83E3-48D9-B56F-410DAAE5BCD9}" type="presOf" srcId="{D043F7F6-C63C-42E2-9D02-77678319800A}" destId="{59D1D2CB-A11A-46A6-BF5E-0E56024A9687}" srcOrd="0" destOrd="0" presId="urn:microsoft.com/office/officeart/2005/8/layout/bProcess4"/>
    <dgm:cxn modelId="{7910AA4B-7B0E-47C5-A5D7-EAFC270B9CFF}" type="presOf" srcId="{D94D9C7A-8E06-4CF5-B8DD-6E83AD668F1B}" destId="{19FFFDF6-3834-44BE-8F9A-49D26AE3FB48}" srcOrd="0" destOrd="0" presId="urn:microsoft.com/office/officeart/2005/8/layout/bProcess4"/>
    <dgm:cxn modelId="{330A5B1C-BA7A-44EB-8CD4-91CC75B462C2}" srcId="{277B4AED-C489-48BB-904C-78EE19A54B55}" destId="{7FCEEC96-651F-430C-9B6A-CF983A73F55D}" srcOrd="0" destOrd="0" parTransId="{BAAD10F2-A588-4A8A-BFFA-1A7BA42FF344}" sibTransId="{7B70F9FA-5A51-44B4-9E73-8AB9CF0FB447}"/>
    <dgm:cxn modelId="{1C462591-6CEE-499A-A77E-FA323BC3F422}" srcId="{277B4AED-C489-48BB-904C-78EE19A54B55}" destId="{F3585C53-BB06-410A-B3FA-D9E6918CCA38}" srcOrd="2" destOrd="0" parTransId="{B1FC6668-CC2A-4D97-AA1E-4C94C05FE06A}" sibTransId="{CCEF7B79-3DB6-4B0E-A15C-5EA39C7A875A}"/>
    <dgm:cxn modelId="{5C5E4D89-F8E9-416D-9828-0AE7144B70DF}" type="presParOf" srcId="{FF038228-24FF-473B-B245-04AB64CB4768}" destId="{1BCE4043-DE6A-4CF9-B646-72058D176B31}" srcOrd="0" destOrd="0" presId="urn:microsoft.com/office/officeart/2005/8/layout/bProcess4"/>
    <dgm:cxn modelId="{7DBD8D9E-5695-4BDD-9E75-5F914A481DA8}" type="presParOf" srcId="{1BCE4043-DE6A-4CF9-B646-72058D176B31}" destId="{27563D28-4A72-4066-B5A9-3C66C99200EF}" srcOrd="0" destOrd="0" presId="urn:microsoft.com/office/officeart/2005/8/layout/bProcess4"/>
    <dgm:cxn modelId="{FAC977B4-155C-42AA-B706-3C8AB2F5488E}" type="presParOf" srcId="{1BCE4043-DE6A-4CF9-B646-72058D176B31}" destId="{38721AD7-11FE-4ECF-A693-07B5ACFE0D9D}" srcOrd="1" destOrd="0" presId="urn:microsoft.com/office/officeart/2005/8/layout/bProcess4"/>
    <dgm:cxn modelId="{3EAF3FF0-5CFC-493A-9793-1D4047FCD708}" type="presParOf" srcId="{FF038228-24FF-473B-B245-04AB64CB4768}" destId="{7B1B5400-A963-4530-8C49-4109F7F0B515}" srcOrd="1" destOrd="0" presId="urn:microsoft.com/office/officeart/2005/8/layout/bProcess4"/>
    <dgm:cxn modelId="{8D8BB890-B38A-4596-B4BF-A079EC93231B}" type="presParOf" srcId="{FF038228-24FF-473B-B245-04AB64CB4768}" destId="{E81547C6-684C-4809-8AC4-B4EF45508C91}" srcOrd="2" destOrd="0" presId="urn:microsoft.com/office/officeart/2005/8/layout/bProcess4"/>
    <dgm:cxn modelId="{775EE35D-406E-4EE7-B6A7-239B93380106}" type="presParOf" srcId="{E81547C6-684C-4809-8AC4-B4EF45508C91}" destId="{F1BF745B-AEAD-4518-880E-539A8039D2EC}" srcOrd="0" destOrd="0" presId="urn:microsoft.com/office/officeart/2005/8/layout/bProcess4"/>
    <dgm:cxn modelId="{2A3BC34B-9D42-4FDC-A733-4CA8F9CC7C17}" type="presParOf" srcId="{E81547C6-684C-4809-8AC4-B4EF45508C91}" destId="{19FFFDF6-3834-44BE-8F9A-49D26AE3FB48}" srcOrd="1" destOrd="0" presId="urn:microsoft.com/office/officeart/2005/8/layout/bProcess4"/>
    <dgm:cxn modelId="{C1E8583B-EB66-45AB-9AF8-0B3E0DEEFC0D}" type="presParOf" srcId="{FF038228-24FF-473B-B245-04AB64CB4768}" destId="{F491604A-F7BC-43FF-AB5A-1E0E9AF68382}" srcOrd="3" destOrd="0" presId="urn:microsoft.com/office/officeart/2005/8/layout/bProcess4"/>
    <dgm:cxn modelId="{A6493A83-00EB-41C5-81CB-D0DEE37F0C74}" type="presParOf" srcId="{FF038228-24FF-473B-B245-04AB64CB4768}" destId="{07BDD035-7974-43AC-AE7C-07398787115A}" srcOrd="4" destOrd="0" presId="urn:microsoft.com/office/officeart/2005/8/layout/bProcess4"/>
    <dgm:cxn modelId="{CC6F52CA-BC10-4CB4-98DA-6450C28E834B}" type="presParOf" srcId="{07BDD035-7974-43AC-AE7C-07398787115A}" destId="{4C010866-B994-4995-A5BF-69F00628D23C}" srcOrd="0" destOrd="0" presId="urn:microsoft.com/office/officeart/2005/8/layout/bProcess4"/>
    <dgm:cxn modelId="{2DC09486-308F-4259-96DD-811D38C96D33}" type="presParOf" srcId="{07BDD035-7974-43AC-AE7C-07398787115A}" destId="{283C55E0-0698-4374-A583-C72CD78F1EFD}" srcOrd="1" destOrd="0" presId="urn:microsoft.com/office/officeart/2005/8/layout/bProcess4"/>
    <dgm:cxn modelId="{1E08A75C-03D1-4953-BE71-FA306510F4EC}" type="presParOf" srcId="{FF038228-24FF-473B-B245-04AB64CB4768}" destId="{FEB43E89-F311-4831-B0C8-C8A94B50AEEF}" srcOrd="5" destOrd="0" presId="urn:microsoft.com/office/officeart/2005/8/layout/bProcess4"/>
    <dgm:cxn modelId="{FD08953A-050C-4587-B63D-4824AED5F961}" type="presParOf" srcId="{FF038228-24FF-473B-B245-04AB64CB4768}" destId="{8BEFC222-9FA3-4C15-A958-C3B73FF580A8}" srcOrd="6" destOrd="0" presId="urn:microsoft.com/office/officeart/2005/8/layout/bProcess4"/>
    <dgm:cxn modelId="{FD7A850A-0FF1-43A3-A112-B5ED12029B73}" type="presParOf" srcId="{8BEFC222-9FA3-4C15-A958-C3B73FF580A8}" destId="{84E4287F-4DA8-49EF-89EC-C51056948F1D}" srcOrd="0" destOrd="0" presId="urn:microsoft.com/office/officeart/2005/8/layout/bProcess4"/>
    <dgm:cxn modelId="{08CEF5B0-2CF8-48FA-B7A9-31C34AA43D65}" type="presParOf" srcId="{8BEFC222-9FA3-4C15-A958-C3B73FF580A8}" destId="{59D1D2CB-A11A-46A6-BF5E-0E56024A9687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1CEACF-51CD-44D5-BABB-6C0048B5E5B6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5CC8C8F2-48B8-45A3-BA54-1D1A8564F4EC}">
      <dgm:prSet phldrT="[Texto]"/>
      <dgm:spPr/>
      <dgm:t>
        <a:bodyPr/>
        <a:lstStyle/>
        <a:p>
          <a:pPr algn="just"/>
          <a:r>
            <a:rPr lang="es-MX" dirty="0">
              <a:solidFill>
                <a:schemeClr val="bg1"/>
              </a:solidFill>
            </a:rPr>
            <a:t>A nivel teórico se obtendrá el marco conceptual, metodología, que permitirán comprender de una manera técnica el </a:t>
          </a:r>
          <a:r>
            <a:rPr lang="es-MX" b="1" dirty="0">
              <a:solidFill>
                <a:schemeClr val="bg1"/>
              </a:solidFill>
            </a:rPr>
            <a:t>comportamiento de la incidencia de las variables</a:t>
          </a:r>
          <a:r>
            <a:rPr lang="es-MX" dirty="0">
              <a:solidFill>
                <a:schemeClr val="bg1"/>
              </a:solidFill>
            </a:rPr>
            <a:t>. </a:t>
          </a:r>
        </a:p>
      </dgm:t>
    </dgm:pt>
    <dgm:pt modelId="{5120035B-BEDF-4968-A954-2E04537008A4}" type="parTrans" cxnId="{A6C1CFB1-66B3-4744-9826-8B9C080081F5}">
      <dgm:prSet/>
      <dgm:spPr/>
      <dgm:t>
        <a:bodyPr/>
        <a:lstStyle/>
        <a:p>
          <a:endParaRPr lang="es-MX"/>
        </a:p>
      </dgm:t>
    </dgm:pt>
    <dgm:pt modelId="{9DDDE71C-1941-40A0-AA75-ECB1A06FB890}" type="sibTrans" cxnId="{A6C1CFB1-66B3-4744-9826-8B9C080081F5}">
      <dgm:prSet/>
      <dgm:spPr/>
      <dgm:t>
        <a:bodyPr/>
        <a:lstStyle/>
        <a:p>
          <a:endParaRPr lang="es-MX"/>
        </a:p>
      </dgm:t>
    </dgm:pt>
    <dgm:pt modelId="{90CA0368-383F-42FB-926D-5A0FD42B74BD}">
      <dgm:prSet phldrT="[Texto]"/>
      <dgm:spPr/>
      <dgm:t>
        <a:bodyPr/>
        <a:lstStyle/>
        <a:p>
          <a:pPr algn="just"/>
          <a:r>
            <a:rPr lang="es-MX">
              <a:solidFill>
                <a:schemeClr val="bg1"/>
              </a:solidFill>
            </a:rPr>
            <a:t>A nivel práctico se obtendrá resultados para que a futuro otros investigadores generen adecuados programas de entrenamiento deportivo y realizar programas de salud que propendan a mejorar la calidad de vida de los señores oficiales y voluntarios.</a:t>
          </a:r>
          <a:endParaRPr lang="es-MX" dirty="0">
            <a:solidFill>
              <a:schemeClr val="bg1"/>
            </a:solidFill>
          </a:endParaRPr>
        </a:p>
      </dgm:t>
    </dgm:pt>
    <dgm:pt modelId="{AADEED3D-1C74-4285-B48D-A701B27BE326}" type="parTrans" cxnId="{51B7B416-971F-424C-AEFC-433CE447A800}">
      <dgm:prSet/>
      <dgm:spPr/>
      <dgm:t>
        <a:bodyPr/>
        <a:lstStyle/>
        <a:p>
          <a:endParaRPr lang="es-MX"/>
        </a:p>
      </dgm:t>
    </dgm:pt>
    <dgm:pt modelId="{D6149C13-5559-4201-8EFF-D0238F560DBA}" type="sibTrans" cxnId="{51B7B416-971F-424C-AEFC-433CE447A800}">
      <dgm:prSet/>
      <dgm:spPr/>
      <dgm:t>
        <a:bodyPr/>
        <a:lstStyle/>
        <a:p>
          <a:endParaRPr lang="es-MX"/>
        </a:p>
      </dgm:t>
    </dgm:pt>
    <dgm:pt modelId="{096B3CE8-B8C4-4032-A6BB-1A4608BDB034}">
      <dgm:prSet phldrT="[Texto]"/>
      <dgm:spPr/>
      <dgm:t>
        <a:bodyPr/>
        <a:lstStyle/>
        <a:p>
          <a:pPr algn="just"/>
          <a:r>
            <a:rPr lang="es-MX">
              <a:solidFill>
                <a:schemeClr val="bg1"/>
              </a:solidFill>
            </a:rPr>
            <a:t>En nuestro país </a:t>
          </a:r>
          <a:r>
            <a:rPr lang="es-MX" b="1">
              <a:solidFill>
                <a:schemeClr val="bg1"/>
              </a:solidFill>
            </a:rPr>
            <a:t>se</a:t>
          </a:r>
          <a:r>
            <a:rPr lang="es-MX">
              <a:solidFill>
                <a:schemeClr val="bg1"/>
              </a:solidFill>
            </a:rPr>
            <a:t> </a:t>
          </a:r>
          <a:r>
            <a:rPr lang="es-MX" b="1">
              <a:solidFill>
                <a:schemeClr val="bg1"/>
              </a:solidFill>
            </a:rPr>
            <a:t>desconoce la relación </a:t>
          </a:r>
          <a:r>
            <a:rPr lang="es-MX">
              <a:solidFill>
                <a:schemeClr val="bg1"/>
              </a:solidFill>
            </a:rPr>
            <a:t>entre los puntajes de pruebas físicas de los señores militares del B.I Mot 13 ”Esmeraldas”, con el estado de salud de una manera científica.</a:t>
          </a:r>
          <a:endParaRPr lang="es-EC">
            <a:solidFill>
              <a:schemeClr val="bg1"/>
            </a:solidFill>
          </a:endParaRPr>
        </a:p>
        <a:p>
          <a:pPr algn="just"/>
          <a:endParaRPr lang="es-MX" dirty="0">
            <a:solidFill>
              <a:schemeClr val="bg1"/>
            </a:solidFill>
          </a:endParaRPr>
        </a:p>
      </dgm:t>
    </dgm:pt>
    <dgm:pt modelId="{8122555C-E59D-47B1-AE2E-C72C8073CF81}" type="parTrans" cxnId="{47B55627-0F95-46FD-851D-8747CFA1B54E}">
      <dgm:prSet/>
      <dgm:spPr/>
      <dgm:t>
        <a:bodyPr/>
        <a:lstStyle/>
        <a:p>
          <a:endParaRPr lang="es-MX"/>
        </a:p>
      </dgm:t>
    </dgm:pt>
    <dgm:pt modelId="{EBAB6379-61B7-48FE-BC13-4FE76F85A7E3}" type="sibTrans" cxnId="{47B55627-0F95-46FD-851D-8747CFA1B54E}">
      <dgm:prSet/>
      <dgm:spPr/>
      <dgm:t>
        <a:bodyPr/>
        <a:lstStyle/>
        <a:p>
          <a:endParaRPr lang="es-MX"/>
        </a:p>
      </dgm:t>
    </dgm:pt>
    <dgm:pt modelId="{CACBE973-E914-4044-A77E-17732D1AA7F8}" type="pres">
      <dgm:prSet presAssocID="{AC1CEACF-51CD-44D5-BABB-6C0048B5E5B6}" presName="CompostProcess" presStyleCnt="0">
        <dgm:presLayoutVars>
          <dgm:dir/>
          <dgm:resizeHandles val="exact"/>
        </dgm:presLayoutVars>
      </dgm:prSet>
      <dgm:spPr/>
    </dgm:pt>
    <dgm:pt modelId="{982F2ED5-4B2A-416B-8CE5-083BC0E9D725}" type="pres">
      <dgm:prSet presAssocID="{AC1CEACF-51CD-44D5-BABB-6C0048B5E5B6}" presName="arrow" presStyleLbl="bgShp" presStyleIdx="0" presStyleCnt="1"/>
      <dgm:spPr/>
    </dgm:pt>
    <dgm:pt modelId="{3F58186E-8874-42E7-A649-205C5A8D0AD9}" type="pres">
      <dgm:prSet presAssocID="{AC1CEACF-51CD-44D5-BABB-6C0048B5E5B6}" presName="linearProcess" presStyleCnt="0"/>
      <dgm:spPr/>
    </dgm:pt>
    <dgm:pt modelId="{617216E7-A467-48A2-B3C3-B85F93522222}" type="pres">
      <dgm:prSet presAssocID="{5CC8C8F2-48B8-45A3-BA54-1D1A8564F4E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8A490C6-DC13-42D1-A9B1-B5D6933CF580}" type="pres">
      <dgm:prSet presAssocID="{9DDDE71C-1941-40A0-AA75-ECB1A06FB890}" presName="sibTrans" presStyleCnt="0"/>
      <dgm:spPr/>
    </dgm:pt>
    <dgm:pt modelId="{2B21BD2E-D13B-4DC3-BA66-C3A3FF6BE33B}" type="pres">
      <dgm:prSet presAssocID="{90CA0368-383F-42FB-926D-5A0FD42B74B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837BD1C-01B0-4F37-B846-6755EC354D15}" type="pres">
      <dgm:prSet presAssocID="{D6149C13-5559-4201-8EFF-D0238F560DBA}" presName="sibTrans" presStyleCnt="0"/>
      <dgm:spPr/>
    </dgm:pt>
    <dgm:pt modelId="{A6A21AB5-6C5E-48F2-86DC-D04FE9C4DF95}" type="pres">
      <dgm:prSet presAssocID="{096B3CE8-B8C4-4032-A6BB-1A4608BDB03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9733EDE2-F23B-4563-9E62-6BE29E3B2140}" type="presOf" srcId="{90CA0368-383F-42FB-926D-5A0FD42B74BD}" destId="{2B21BD2E-D13B-4DC3-BA66-C3A3FF6BE33B}" srcOrd="0" destOrd="0" presId="urn:microsoft.com/office/officeart/2005/8/layout/hProcess9"/>
    <dgm:cxn modelId="{A6C1CFB1-66B3-4744-9826-8B9C080081F5}" srcId="{AC1CEACF-51CD-44D5-BABB-6C0048B5E5B6}" destId="{5CC8C8F2-48B8-45A3-BA54-1D1A8564F4EC}" srcOrd="0" destOrd="0" parTransId="{5120035B-BEDF-4968-A954-2E04537008A4}" sibTransId="{9DDDE71C-1941-40A0-AA75-ECB1A06FB890}"/>
    <dgm:cxn modelId="{51B7B416-971F-424C-AEFC-433CE447A800}" srcId="{AC1CEACF-51CD-44D5-BABB-6C0048B5E5B6}" destId="{90CA0368-383F-42FB-926D-5A0FD42B74BD}" srcOrd="1" destOrd="0" parTransId="{AADEED3D-1C74-4285-B48D-A701B27BE326}" sibTransId="{D6149C13-5559-4201-8EFF-D0238F560DBA}"/>
    <dgm:cxn modelId="{7FDBA9B5-3FBB-44BC-8D4A-DF0B7FFDF814}" type="presOf" srcId="{5CC8C8F2-48B8-45A3-BA54-1D1A8564F4EC}" destId="{617216E7-A467-48A2-B3C3-B85F93522222}" srcOrd="0" destOrd="0" presId="urn:microsoft.com/office/officeart/2005/8/layout/hProcess9"/>
    <dgm:cxn modelId="{47B55627-0F95-46FD-851D-8747CFA1B54E}" srcId="{AC1CEACF-51CD-44D5-BABB-6C0048B5E5B6}" destId="{096B3CE8-B8C4-4032-A6BB-1A4608BDB034}" srcOrd="2" destOrd="0" parTransId="{8122555C-E59D-47B1-AE2E-C72C8073CF81}" sibTransId="{EBAB6379-61B7-48FE-BC13-4FE76F85A7E3}"/>
    <dgm:cxn modelId="{407A5984-16A4-4F19-AAE6-8BA428983F2F}" type="presOf" srcId="{096B3CE8-B8C4-4032-A6BB-1A4608BDB034}" destId="{A6A21AB5-6C5E-48F2-86DC-D04FE9C4DF95}" srcOrd="0" destOrd="0" presId="urn:microsoft.com/office/officeart/2005/8/layout/hProcess9"/>
    <dgm:cxn modelId="{F84985BF-9558-46AC-BED2-945F89C2B71F}" type="presOf" srcId="{AC1CEACF-51CD-44D5-BABB-6C0048B5E5B6}" destId="{CACBE973-E914-4044-A77E-17732D1AA7F8}" srcOrd="0" destOrd="0" presId="urn:microsoft.com/office/officeart/2005/8/layout/hProcess9"/>
    <dgm:cxn modelId="{CF868483-F20F-4528-8B70-52681FB66875}" type="presParOf" srcId="{CACBE973-E914-4044-A77E-17732D1AA7F8}" destId="{982F2ED5-4B2A-416B-8CE5-083BC0E9D725}" srcOrd="0" destOrd="0" presId="urn:microsoft.com/office/officeart/2005/8/layout/hProcess9"/>
    <dgm:cxn modelId="{D5E989FA-7755-4A6F-8DDE-06C362DD4173}" type="presParOf" srcId="{CACBE973-E914-4044-A77E-17732D1AA7F8}" destId="{3F58186E-8874-42E7-A649-205C5A8D0AD9}" srcOrd="1" destOrd="0" presId="urn:microsoft.com/office/officeart/2005/8/layout/hProcess9"/>
    <dgm:cxn modelId="{881CA82F-B297-4BF5-B6DB-7821C304EEC7}" type="presParOf" srcId="{3F58186E-8874-42E7-A649-205C5A8D0AD9}" destId="{617216E7-A467-48A2-B3C3-B85F93522222}" srcOrd="0" destOrd="0" presId="urn:microsoft.com/office/officeart/2005/8/layout/hProcess9"/>
    <dgm:cxn modelId="{431E6AFF-4761-4AFF-A368-1BB5B54B13C3}" type="presParOf" srcId="{3F58186E-8874-42E7-A649-205C5A8D0AD9}" destId="{D8A490C6-DC13-42D1-A9B1-B5D6933CF580}" srcOrd="1" destOrd="0" presId="urn:microsoft.com/office/officeart/2005/8/layout/hProcess9"/>
    <dgm:cxn modelId="{440B7148-C27B-45AA-B9B3-1C90689E5237}" type="presParOf" srcId="{3F58186E-8874-42E7-A649-205C5A8D0AD9}" destId="{2B21BD2E-D13B-4DC3-BA66-C3A3FF6BE33B}" srcOrd="2" destOrd="0" presId="urn:microsoft.com/office/officeart/2005/8/layout/hProcess9"/>
    <dgm:cxn modelId="{2DCA896B-8DDB-4F1C-8797-45D821E41CFB}" type="presParOf" srcId="{3F58186E-8874-42E7-A649-205C5A8D0AD9}" destId="{1837BD1C-01B0-4F37-B846-6755EC354D15}" srcOrd="3" destOrd="0" presId="urn:microsoft.com/office/officeart/2005/8/layout/hProcess9"/>
    <dgm:cxn modelId="{4EC86F06-52A3-4005-8758-3B90D4E2A111}" type="presParOf" srcId="{3F58186E-8874-42E7-A649-205C5A8D0AD9}" destId="{A6A21AB5-6C5E-48F2-86DC-D04FE9C4DF9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2F983E-ECD8-4132-9C64-CC08164A4732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F69B878D-22D9-4E95-BD6F-034EFB1B6806}">
      <dgm:prSet phldrT="[Texto]" custT="1"/>
      <dgm:spPr/>
      <dgm:t>
        <a:bodyPr/>
        <a:lstStyle/>
        <a:p>
          <a:pPr algn="ctr"/>
          <a:r>
            <a:rPr lang="es-MX" sz="2400" b="1" dirty="0">
              <a:solidFill>
                <a:schemeClr val="bg1"/>
              </a:solidFill>
            </a:rPr>
            <a:t>Objetivo General </a:t>
          </a:r>
        </a:p>
      </dgm:t>
    </dgm:pt>
    <dgm:pt modelId="{25C5A00A-5CAC-4325-98EE-189A92D5CA89}" type="parTrans" cxnId="{9939759D-C141-4FD7-88C8-A62114AFCF58}">
      <dgm:prSet/>
      <dgm:spPr/>
      <dgm:t>
        <a:bodyPr/>
        <a:lstStyle/>
        <a:p>
          <a:endParaRPr lang="es-MX"/>
        </a:p>
      </dgm:t>
    </dgm:pt>
    <dgm:pt modelId="{27411C79-23DE-402E-AB07-0DE28C19E421}" type="sibTrans" cxnId="{9939759D-C141-4FD7-88C8-A62114AFCF58}">
      <dgm:prSet/>
      <dgm:spPr/>
      <dgm:t>
        <a:bodyPr/>
        <a:lstStyle/>
        <a:p>
          <a:endParaRPr lang="es-MX"/>
        </a:p>
      </dgm:t>
    </dgm:pt>
    <dgm:pt modelId="{2085E91C-A79C-494A-AEBF-C5705468D7BA}">
      <dgm:prSet phldrT="[Texto]" custT="1"/>
      <dgm:spPr/>
      <dgm:t>
        <a:bodyPr/>
        <a:lstStyle/>
        <a:p>
          <a:pPr algn="just"/>
          <a:r>
            <a:rPr lang="es-ES" sz="2400" dirty="0">
              <a:solidFill>
                <a:schemeClr val="bg1"/>
              </a:solidFill>
            </a:rPr>
            <a:t>Determinar la incidencia  de las pruebas físicas en el estado de salud en el personal del B.I </a:t>
          </a:r>
          <a:r>
            <a:rPr lang="es-ES" sz="2400" dirty="0" err="1">
              <a:solidFill>
                <a:schemeClr val="bg1"/>
              </a:solidFill>
            </a:rPr>
            <a:t>Mot</a:t>
          </a:r>
          <a:r>
            <a:rPr lang="es-ES" sz="2400" dirty="0">
              <a:solidFill>
                <a:schemeClr val="bg1"/>
              </a:solidFill>
            </a:rPr>
            <a:t> 13 “Esmeraldas”.</a:t>
          </a:r>
          <a:endParaRPr lang="es-MX" sz="2400" dirty="0">
            <a:solidFill>
              <a:schemeClr val="bg1"/>
            </a:solidFill>
          </a:endParaRPr>
        </a:p>
      </dgm:t>
    </dgm:pt>
    <dgm:pt modelId="{8134D1DC-AEEE-4ABA-B860-6FBB20839D76}" type="parTrans" cxnId="{4DEF345F-E2D9-473D-B059-333C3D2D69AA}">
      <dgm:prSet/>
      <dgm:spPr/>
      <dgm:t>
        <a:bodyPr/>
        <a:lstStyle/>
        <a:p>
          <a:endParaRPr lang="es-MX"/>
        </a:p>
      </dgm:t>
    </dgm:pt>
    <dgm:pt modelId="{DA4215BC-38FC-4F5F-B6FD-DF964134BABC}" type="sibTrans" cxnId="{4DEF345F-E2D9-473D-B059-333C3D2D69AA}">
      <dgm:prSet/>
      <dgm:spPr/>
      <dgm:t>
        <a:bodyPr/>
        <a:lstStyle/>
        <a:p>
          <a:endParaRPr lang="es-MX"/>
        </a:p>
      </dgm:t>
    </dgm:pt>
    <dgm:pt modelId="{8B3932A8-C3B4-4C47-850B-7BA5C91E4C9C}" type="pres">
      <dgm:prSet presAssocID="{542F983E-ECD8-4132-9C64-CC08164A473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4245F1AE-45F1-4753-AD88-B86EEF294A78}" type="pres">
      <dgm:prSet presAssocID="{F69B878D-22D9-4E95-BD6F-034EFB1B6806}" presName="composite" presStyleCnt="0"/>
      <dgm:spPr/>
    </dgm:pt>
    <dgm:pt modelId="{205F4E84-9A48-446C-ACCA-926DD523F21C}" type="pres">
      <dgm:prSet presAssocID="{F69B878D-22D9-4E95-BD6F-034EFB1B6806}" presName="bentUpArrow1" presStyleLbl="alignImgPlace1" presStyleIdx="0" presStyleCnt="1" custLinFactNeighborX="31161" custLinFactNeighborY="-1267"/>
      <dgm:spPr>
        <a:solidFill>
          <a:schemeClr val="tx1">
            <a:lumMod val="85000"/>
          </a:schemeClr>
        </a:solidFill>
      </dgm:spPr>
    </dgm:pt>
    <dgm:pt modelId="{B8F48809-395F-4494-B160-F4C9E4B65E5C}" type="pres">
      <dgm:prSet presAssocID="{F69B878D-22D9-4E95-BD6F-034EFB1B6806}" presName="ParentText" presStyleLbl="node1" presStyleIdx="0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99ABC42-E82D-4756-8637-0075EEB06651}" type="pres">
      <dgm:prSet presAssocID="{F69B878D-22D9-4E95-BD6F-034EFB1B6806}" presName="ChildText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C73904DA-AA6A-4772-BD07-9E0C17BAF8A1}" type="pres">
      <dgm:prSet presAssocID="{27411C79-23DE-402E-AB07-0DE28C19E421}" presName="sibTrans" presStyleCnt="0"/>
      <dgm:spPr/>
    </dgm:pt>
    <dgm:pt modelId="{A594FF6F-D79D-40EB-A77B-6B2949876634}" type="pres">
      <dgm:prSet presAssocID="{2085E91C-A79C-494A-AEBF-C5705468D7BA}" presName="composite" presStyleCnt="0"/>
      <dgm:spPr/>
    </dgm:pt>
    <dgm:pt modelId="{9B157762-5CE4-4388-8AA5-AB1A703759A5}" type="pres">
      <dgm:prSet presAssocID="{2085E91C-A79C-494A-AEBF-C5705468D7BA}" presName="ParentText" presStyleLbl="node1" presStyleIdx="1" presStyleCnt="2" custScaleX="190720" custLinFactNeighborX="18063" custLinFactNeighborY="-537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4B2C3053-3E12-45F4-869A-64AEC86EDB87}" type="presOf" srcId="{F69B878D-22D9-4E95-BD6F-034EFB1B6806}" destId="{B8F48809-395F-4494-B160-F4C9E4B65E5C}" srcOrd="0" destOrd="0" presId="urn:microsoft.com/office/officeart/2005/8/layout/StepDownProcess"/>
    <dgm:cxn modelId="{4FD47F3C-8531-4EA8-A40C-BB34323AAB85}" type="presOf" srcId="{2085E91C-A79C-494A-AEBF-C5705468D7BA}" destId="{9B157762-5CE4-4388-8AA5-AB1A703759A5}" srcOrd="0" destOrd="0" presId="urn:microsoft.com/office/officeart/2005/8/layout/StepDownProcess"/>
    <dgm:cxn modelId="{BBE39A9A-FDD1-4033-8F3E-E8721301470C}" type="presOf" srcId="{542F983E-ECD8-4132-9C64-CC08164A4732}" destId="{8B3932A8-C3B4-4C47-850B-7BA5C91E4C9C}" srcOrd="0" destOrd="0" presId="urn:microsoft.com/office/officeart/2005/8/layout/StepDownProcess"/>
    <dgm:cxn modelId="{4DEF345F-E2D9-473D-B059-333C3D2D69AA}" srcId="{542F983E-ECD8-4132-9C64-CC08164A4732}" destId="{2085E91C-A79C-494A-AEBF-C5705468D7BA}" srcOrd="1" destOrd="0" parTransId="{8134D1DC-AEEE-4ABA-B860-6FBB20839D76}" sibTransId="{DA4215BC-38FC-4F5F-B6FD-DF964134BABC}"/>
    <dgm:cxn modelId="{9939759D-C141-4FD7-88C8-A62114AFCF58}" srcId="{542F983E-ECD8-4132-9C64-CC08164A4732}" destId="{F69B878D-22D9-4E95-BD6F-034EFB1B6806}" srcOrd="0" destOrd="0" parTransId="{25C5A00A-5CAC-4325-98EE-189A92D5CA89}" sibTransId="{27411C79-23DE-402E-AB07-0DE28C19E421}"/>
    <dgm:cxn modelId="{437146CA-79EC-4646-8FCF-B7BE673C19D8}" type="presParOf" srcId="{8B3932A8-C3B4-4C47-850B-7BA5C91E4C9C}" destId="{4245F1AE-45F1-4753-AD88-B86EEF294A78}" srcOrd="0" destOrd="0" presId="urn:microsoft.com/office/officeart/2005/8/layout/StepDownProcess"/>
    <dgm:cxn modelId="{D6CF1BD1-36B6-4D60-9974-EE7CA4AD9110}" type="presParOf" srcId="{4245F1AE-45F1-4753-AD88-B86EEF294A78}" destId="{205F4E84-9A48-446C-ACCA-926DD523F21C}" srcOrd="0" destOrd="0" presId="urn:microsoft.com/office/officeart/2005/8/layout/StepDownProcess"/>
    <dgm:cxn modelId="{EF4C69BB-B332-4647-A963-C43A1939EF59}" type="presParOf" srcId="{4245F1AE-45F1-4753-AD88-B86EEF294A78}" destId="{B8F48809-395F-4494-B160-F4C9E4B65E5C}" srcOrd="1" destOrd="0" presId="urn:microsoft.com/office/officeart/2005/8/layout/StepDownProcess"/>
    <dgm:cxn modelId="{7A24F7D0-69FD-4775-B3FD-661D319E1A5B}" type="presParOf" srcId="{4245F1AE-45F1-4753-AD88-B86EEF294A78}" destId="{E99ABC42-E82D-4756-8637-0075EEB06651}" srcOrd="2" destOrd="0" presId="urn:microsoft.com/office/officeart/2005/8/layout/StepDownProcess"/>
    <dgm:cxn modelId="{91619071-9668-4854-AD08-E0B11C4974E8}" type="presParOf" srcId="{8B3932A8-C3B4-4C47-850B-7BA5C91E4C9C}" destId="{C73904DA-AA6A-4772-BD07-9E0C17BAF8A1}" srcOrd="1" destOrd="0" presId="urn:microsoft.com/office/officeart/2005/8/layout/StepDownProcess"/>
    <dgm:cxn modelId="{F1E2758D-8600-4947-A524-18BBA9EC29BA}" type="presParOf" srcId="{8B3932A8-C3B4-4C47-850B-7BA5C91E4C9C}" destId="{A594FF6F-D79D-40EB-A77B-6B2949876634}" srcOrd="2" destOrd="0" presId="urn:microsoft.com/office/officeart/2005/8/layout/StepDownProcess"/>
    <dgm:cxn modelId="{3CC0523E-A49F-454B-9B83-11B1C6F5993E}" type="presParOf" srcId="{A594FF6F-D79D-40EB-A77B-6B2949876634}" destId="{9B157762-5CE4-4388-8AA5-AB1A703759A5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CA0D47-525F-4C85-93F8-0872F2024D9E}" type="doc">
      <dgm:prSet loTypeId="urn:microsoft.com/office/officeart/2005/8/layout/process2" loCatId="process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es-MX"/>
        </a:p>
      </dgm:t>
    </dgm:pt>
    <dgm:pt modelId="{972F6EEF-41AF-45A8-9B50-51F0AA8D5565}">
      <dgm:prSet phldrT="[Texto]" custT="1"/>
      <dgm:spPr/>
      <dgm:t>
        <a:bodyPr/>
        <a:lstStyle/>
        <a:p>
          <a:pPr algn="just"/>
          <a:r>
            <a:rPr lang="es-EC" sz="1600" dirty="0"/>
            <a:t>1.-</a:t>
          </a:r>
          <a:r>
            <a:rPr lang="es-ES" sz="1600" dirty="0"/>
            <a:t>Identificar por </a:t>
          </a:r>
          <a:r>
            <a:rPr lang="es-ES" sz="1600" b="1" dirty="0"/>
            <a:t>categorías los puntajes </a:t>
          </a:r>
          <a:r>
            <a:rPr lang="es-ES" sz="1600" dirty="0"/>
            <a:t>de pruebas físicas del personal del B.I </a:t>
          </a:r>
          <a:r>
            <a:rPr lang="es-ES" sz="1600" dirty="0" err="1"/>
            <a:t>Mot</a:t>
          </a:r>
          <a:r>
            <a:rPr lang="es-ES" sz="1600" dirty="0"/>
            <a:t> 13 “Esmeraldas”.</a:t>
          </a:r>
          <a:endParaRPr lang="es-MX" sz="1600" dirty="0"/>
        </a:p>
      </dgm:t>
    </dgm:pt>
    <dgm:pt modelId="{E2A567EF-7B7D-4DC1-A0BC-31D8D7C9142C}" type="parTrans" cxnId="{4F1549EE-BDD3-4036-9F63-93305E276067}">
      <dgm:prSet/>
      <dgm:spPr/>
      <dgm:t>
        <a:bodyPr/>
        <a:lstStyle/>
        <a:p>
          <a:endParaRPr lang="es-MX"/>
        </a:p>
      </dgm:t>
    </dgm:pt>
    <dgm:pt modelId="{86D44711-495D-4597-9B21-9252628F35F6}" type="sibTrans" cxnId="{4F1549EE-BDD3-4036-9F63-93305E276067}">
      <dgm:prSet/>
      <dgm:spPr/>
      <dgm:t>
        <a:bodyPr/>
        <a:lstStyle/>
        <a:p>
          <a:endParaRPr lang="es-MX"/>
        </a:p>
      </dgm:t>
    </dgm:pt>
    <dgm:pt modelId="{878AA99B-9090-4645-B4EC-05D9CC540EA8}">
      <dgm:prSet phldrT="[Texto]" custT="1"/>
      <dgm:spPr/>
      <dgm:t>
        <a:bodyPr/>
        <a:lstStyle/>
        <a:p>
          <a:pPr algn="just"/>
          <a:r>
            <a:rPr lang="es-EC" sz="1600" dirty="0"/>
            <a:t>2.- </a:t>
          </a:r>
          <a:r>
            <a:rPr lang="es-ES" sz="1600" dirty="0"/>
            <a:t>Identificar el </a:t>
          </a:r>
          <a:r>
            <a:rPr lang="es-ES" sz="1600" b="1" dirty="0"/>
            <a:t>nivel de estado de salud </a:t>
          </a:r>
          <a:r>
            <a:rPr lang="es-ES" sz="1600" dirty="0"/>
            <a:t>del personal del B.I </a:t>
          </a:r>
          <a:r>
            <a:rPr lang="es-ES" sz="1600" dirty="0" err="1"/>
            <a:t>Mot</a:t>
          </a:r>
          <a:r>
            <a:rPr lang="es-ES" sz="1600" dirty="0"/>
            <a:t> 13 “Esmeraldas”.</a:t>
          </a:r>
          <a:endParaRPr lang="es-MX" sz="1600" dirty="0"/>
        </a:p>
      </dgm:t>
    </dgm:pt>
    <dgm:pt modelId="{681B1129-FCFD-4E59-9A83-31344DF7A66B}" type="parTrans" cxnId="{28858A4D-7140-49D1-98BC-626CC64D544F}">
      <dgm:prSet/>
      <dgm:spPr/>
      <dgm:t>
        <a:bodyPr/>
        <a:lstStyle/>
        <a:p>
          <a:endParaRPr lang="es-MX"/>
        </a:p>
      </dgm:t>
    </dgm:pt>
    <dgm:pt modelId="{102C873E-2683-45A6-866A-C6032BA775C9}" type="sibTrans" cxnId="{28858A4D-7140-49D1-98BC-626CC64D544F}">
      <dgm:prSet/>
      <dgm:spPr/>
      <dgm:t>
        <a:bodyPr/>
        <a:lstStyle/>
        <a:p>
          <a:endParaRPr lang="es-MX"/>
        </a:p>
      </dgm:t>
    </dgm:pt>
    <dgm:pt modelId="{93F693D5-7724-4A48-8B9D-8B69DA670E49}" type="pres">
      <dgm:prSet presAssocID="{C5CA0D47-525F-4C85-93F8-0872F2024D9E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221D975E-72F1-473A-83BA-9969EC3DE54C}" type="pres">
      <dgm:prSet presAssocID="{972F6EEF-41AF-45A8-9B50-51F0AA8D5565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DC2A2C9-6E7C-40CC-894B-A6104AE69763}" type="pres">
      <dgm:prSet presAssocID="{86D44711-495D-4597-9B21-9252628F35F6}" presName="sibTrans" presStyleLbl="sibTrans2D1" presStyleIdx="0" presStyleCnt="1"/>
      <dgm:spPr/>
      <dgm:t>
        <a:bodyPr/>
        <a:lstStyle/>
        <a:p>
          <a:endParaRPr lang="es-EC"/>
        </a:p>
      </dgm:t>
    </dgm:pt>
    <dgm:pt modelId="{6CDFBB34-1992-479F-A3A5-7E383B5EEE37}" type="pres">
      <dgm:prSet presAssocID="{86D44711-495D-4597-9B21-9252628F35F6}" presName="connectorText" presStyleLbl="sibTrans2D1" presStyleIdx="0" presStyleCnt="1"/>
      <dgm:spPr/>
      <dgm:t>
        <a:bodyPr/>
        <a:lstStyle/>
        <a:p>
          <a:endParaRPr lang="es-EC"/>
        </a:p>
      </dgm:t>
    </dgm:pt>
    <dgm:pt modelId="{63411854-1412-4DB1-84A2-EF7013D6F1B3}" type="pres">
      <dgm:prSet presAssocID="{878AA99B-9090-4645-B4EC-05D9CC540EA8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88DBF316-208E-4CE5-9866-A2A0E4FC8E0D}" type="presOf" srcId="{C5CA0D47-525F-4C85-93F8-0872F2024D9E}" destId="{93F693D5-7724-4A48-8B9D-8B69DA670E49}" srcOrd="0" destOrd="0" presId="urn:microsoft.com/office/officeart/2005/8/layout/process2"/>
    <dgm:cxn modelId="{4F1549EE-BDD3-4036-9F63-93305E276067}" srcId="{C5CA0D47-525F-4C85-93F8-0872F2024D9E}" destId="{972F6EEF-41AF-45A8-9B50-51F0AA8D5565}" srcOrd="0" destOrd="0" parTransId="{E2A567EF-7B7D-4DC1-A0BC-31D8D7C9142C}" sibTransId="{86D44711-495D-4597-9B21-9252628F35F6}"/>
    <dgm:cxn modelId="{383B5E44-52C6-41E7-9644-0F286637B02E}" type="presOf" srcId="{86D44711-495D-4597-9B21-9252628F35F6}" destId="{6CDFBB34-1992-479F-A3A5-7E383B5EEE37}" srcOrd="1" destOrd="0" presId="urn:microsoft.com/office/officeart/2005/8/layout/process2"/>
    <dgm:cxn modelId="{0476A730-EB8C-47F9-9279-7D4AF22AF11D}" type="presOf" srcId="{86D44711-495D-4597-9B21-9252628F35F6}" destId="{BDC2A2C9-6E7C-40CC-894B-A6104AE69763}" srcOrd="0" destOrd="0" presId="urn:microsoft.com/office/officeart/2005/8/layout/process2"/>
    <dgm:cxn modelId="{14347133-CD45-40D9-9D98-A0BC822E91FF}" type="presOf" srcId="{878AA99B-9090-4645-B4EC-05D9CC540EA8}" destId="{63411854-1412-4DB1-84A2-EF7013D6F1B3}" srcOrd="0" destOrd="0" presId="urn:microsoft.com/office/officeart/2005/8/layout/process2"/>
    <dgm:cxn modelId="{28858A4D-7140-49D1-98BC-626CC64D544F}" srcId="{C5CA0D47-525F-4C85-93F8-0872F2024D9E}" destId="{878AA99B-9090-4645-B4EC-05D9CC540EA8}" srcOrd="1" destOrd="0" parTransId="{681B1129-FCFD-4E59-9A83-31344DF7A66B}" sibTransId="{102C873E-2683-45A6-866A-C6032BA775C9}"/>
    <dgm:cxn modelId="{AB7BF9E6-F8DC-4FF5-B793-6F4321694252}" type="presOf" srcId="{972F6EEF-41AF-45A8-9B50-51F0AA8D5565}" destId="{221D975E-72F1-473A-83BA-9969EC3DE54C}" srcOrd="0" destOrd="0" presId="urn:microsoft.com/office/officeart/2005/8/layout/process2"/>
    <dgm:cxn modelId="{A25ABC6D-411A-406A-BE6D-5724E772561E}" type="presParOf" srcId="{93F693D5-7724-4A48-8B9D-8B69DA670E49}" destId="{221D975E-72F1-473A-83BA-9969EC3DE54C}" srcOrd="0" destOrd="0" presId="urn:microsoft.com/office/officeart/2005/8/layout/process2"/>
    <dgm:cxn modelId="{BE2375F8-6E7C-499A-A0A6-B0DE7BCC11B2}" type="presParOf" srcId="{93F693D5-7724-4A48-8B9D-8B69DA670E49}" destId="{BDC2A2C9-6E7C-40CC-894B-A6104AE69763}" srcOrd="1" destOrd="0" presId="urn:microsoft.com/office/officeart/2005/8/layout/process2"/>
    <dgm:cxn modelId="{F56346AD-FB3E-4916-B96B-5B200D67433D}" type="presParOf" srcId="{BDC2A2C9-6E7C-40CC-894B-A6104AE69763}" destId="{6CDFBB34-1992-479F-A3A5-7E383B5EEE37}" srcOrd="0" destOrd="0" presId="urn:microsoft.com/office/officeart/2005/8/layout/process2"/>
    <dgm:cxn modelId="{5B145F21-4CE2-485D-A52D-44642ED8767C}" type="presParOf" srcId="{93F693D5-7724-4A48-8B9D-8B69DA670E49}" destId="{63411854-1412-4DB1-84A2-EF7013D6F1B3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BB99406-CED7-46DB-9862-4852CFE5B49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6A6733DC-57CF-4942-B333-8BB2EEA8B2EC}">
      <dgm:prSet phldrT="[Texto]" custT="1"/>
      <dgm:spPr/>
      <dgm:t>
        <a:bodyPr/>
        <a:lstStyle/>
        <a:p>
          <a:r>
            <a:rPr lang="es-MX" sz="2000" b="1" dirty="0"/>
            <a:t>1.- </a:t>
          </a:r>
          <a:r>
            <a:rPr lang="es-MX" sz="1600" b="1" dirty="0"/>
            <a:t>Diseño</a:t>
          </a:r>
          <a:r>
            <a:rPr lang="es-MX" sz="2000" b="1" dirty="0"/>
            <a:t> de Investigación </a:t>
          </a:r>
        </a:p>
      </dgm:t>
    </dgm:pt>
    <dgm:pt modelId="{68F94FE2-FCC2-4048-AFEE-313DEE8AC9E7}" type="parTrans" cxnId="{CFC32660-A711-4186-B9BD-91D92A03C84D}">
      <dgm:prSet/>
      <dgm:spPr/>
      <dgm:t>
        <a:bodyPr/>
        <a:lstStyle/>
        <a:p>
          <a:endParaRPr lang="es-MX"/>
        </a:p>
      </dgm:t>
    </dgm:pt>
    <dgm:pt modelId="{F8A5F43D-2118-4BA5-A190-A04248BA708A}" type="sibTrans" cxnId="{CFC32660-A711-4186-B9BD-91D92A03C84D}">
      <dgm:prSet/>
      <dgm:spPr/>
      <dgm:t>
        <a:bodyPr/>
        <a:lstStyle/>
        <a:p>
          <a:endParaRPr lang="es-MX"/>
        </a:p>
      </dgm:t>
    </dgm:pt>
    <dgm:pt modelId="{3CEDD46C-19ED-41B7-90FC-14D3A28D7044}">
      <dgm:prSet phldrT="[Texto]" custT="1"/>
      <dgm:spPr/>
      <dgm:t>
        <a:bodyPr/>
        <a:lstStyle/>
        <a:p>
          <a:r>
            <a:rPr lang="es-MX" sz="1600" b="1" dirty="0"/>
            <a:t>2.- Nivel de la Investigación </a:t>
          </a:r>
        </a:p>
      </dgm:t>
    </dgm:pt>
    <dgm:pt modelId="{2B1A613E-D0C4-4BF7-819E-A98357C12208}" type="parTrans" cxnId="{E41A18AB-D485-44CD-AD4C-BC78071F0F4E}">
      <dgm:prSet/>
      <dgm:spPr/>
      <dgm:t>
        <a:bodyPr/>
        <a:lstStyle/>
        <a:p>
          <a:endParaRPr lang="es-MX"/>
        </a:p>
      </dgm:t>
    </dgm:pt>
    <dgm:pt modelId="{E3EA4D56-A463-4ADA-ACD5-2244252B17B3}" type="sibTrans" cxnId="{E41A18AB-D485-44CD-AD4C-BC78071F0F4E}">
      <dgm:prSet/>
      <dgm:spPr/>
      <dgm:t>
        <a:bodyPr/>
        <a:lstStyle/>
        <a:p>
          <a:endParaRPr lang="es-MX"/>
        </a:p>
      </dgm:t>
    </dgm:pt>
    <dgm:pt modelId="{FBEFC4BF-5283-4CC0-8FCC-50E32FA13BF9}">
      <dgm:prSet phldrT="[Texto]" custT="1"/>
      <dgm:spPr/>
      <dgm:t>
        <a:bodyPr/>
        <a:lstStyle/>
        <a:p>
          <a:r>
            <a:rPr lang="es-MX" sz="1600" dirty="0"/>
            <a:t>Descriptivo y correlacional, se utilizó un modelo estadístico para medir la fuerza de la relación</a:t>
          </a:r>
          <a:r>
            <a:rPr lang="es-ES_tradnl" sz="1600" dirty="0"/>
            <a:t>(Toledo, 2010). </a:t>
          </a:r>
          <a:endParaRPr lang="es-MX" sz="1600" dirty="0"/>
        </a:p>
      </dgm:t>
    </dgm:pt>
    <dgm:pt modelId="{709CD53E-D3E7-4810-87E0-1A4BE7E75375}" type="parTrans" cxnId="{04CE9039-3DAA-4E7B-B40F-5EDFB90F0433}">
      <dgm:prSet/>
      <dgm:spPr/>
      <dgm:t>
        <a:bodyPr/>
        <a:lstStyle/>
        <a:p>
          <a:endParaRPr lang="es-MX"/>
        </a:p>
      </dgm:t>
    </dgm:pt>
    <dgm:pt modelId="{04BD0A5C-643C-4910-BBE7-36D718634038}" type="sibTrans" cxnId="{04CE9039-3DAA-4E7B-B40F-5EDFB90F0433}">
      <dgm:prSet/>
      <dgm:spPr/>
      <dgm:t>
        <a:bodyPr/>
        <a:lstStyle/>
        <a:p>
          <a:endParaRPr lang="es-MX"/>
        </a:p>
      </dgm:t>
    </dgm:pt>
    <dgm:pt modelId="{2FA838EC-FF0F-44F1-A4AE-234D0B70BCFC}">
      <dgm:prSet phldrT="[Texto]" custT="1"/>
      <dgm:spPr/>
      <dgm:t>
        <a:bodyPr/>
        <a:lstStyle/>
        <a:p>
          <a:r>
            <a:rPr lang="es-MX" sz="1600" dirty="0"/>
            <a:t>El diseño de investigación es de tipo </a:t>
          </a:r>
          <a:r>
            <a:rPr lang="es-MX" sz="1600" dirty="0" err="1"/>
            <a:t>cuanti</a:t>
          </a:r>
          <a:r>
            <a:rPr lang="es-MX" sz="1600" dirty="0"/>
            <a:t> – cualitativo ya que se realizará un análisis de tipo estadístico, mediante la aplicación del método científico de la medición a través de test físico y test del estado de salud, para lograr evaluar la condición física y el estado de salud. </a:t>
          </a:r>
          <a:r>
            <a:rPr lang="es-ES_tradnl" sz="1600" dirty="0"/>
            <a:t>(Hernández, Fernández, &amp; Baptista, 1995)</a:t>
          </a:r>
          <a:endParaRPr lang="es-MX" sz="1600" dirty="0"/>
        </a:p>
      </dgm:t>
    </dgm:pt>
    <dgm:pt modelId="{FD285D86-40C9-4F6D-8892-748158D6D4C8}" type="sibTrans" cxnId="{55FBA4D5-4EF1-47E4-A76E-71BB63C39F20}">
      <dgm:prSet/>
      <dgm:spPr/>
      <dgm:t>
        <a:bodyPr/>
        <a:lstStyle/>
        <a:p>
          <a:endParaRPr lang="es-MX"/>
        </a:p>
      </dgm:t>
    </dgm:pt>
    <dgm:pt modelId="{A2A63EFA-72FD-4D6D-9980-536EC09F3B47}" type="parTrans" cxnId="{55FBA4D5-4EF1-47E4-A76E-71BB63C39F20}">
      <dgm:prSet/>
      <dgm:spPr/>
      <dgm:t>
        <a:bodyPr/>
        <a:lstStyle/>
        <a:p>
          <a:endParaRPr lang="es-MX"/>
        </a:p>
      </dgm:t>
    </dgm:pt>
    <dgm:pt modelId="{BFBA0724-6890-4BC4-92EF-9818FB1F9363}" type="pres">
      <dgm:prSet presAssocID="{2BB99406-CED7-46DB-9862-4852CFE5B49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1C942060-E1BF-44C2-A5A7-B0C260B9F654}" type="pres">
      <dgm:prSet presAssocID="{6A6733DC-57CF-4942-B333-8BB2EEA8B2EC}" presName="composite" presStyleCnt="0"/>
      <dgm:spPr/>
    </dgm:pt>
    <dgm:pt modelId="{14ADD84E-3FAF-45E0-8FEC-8BF5E479324A}" type="pres">
      <dgm:prSet presAssocID="{6A6733DC-57CF-4942-B333-8BB2EEA8B2EC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AE640FC-ED18-4A1C-B454-EFAB3AA6F708}" type="pres">
      <dgm:prSet presAssocID="{6A6733DC-57CF-4942-B333-8BB2EEA8B2EC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CCB92F9-148E-413D-BBD9-9A138F505A58}" type="pres">
      <dgm:prSet presAssocID="{F8A5F43D-2118-4BA5-A190-A04248BA708A}" presName="sp" presStyleCnt="0"/>
      <dgm:spPr/>
    </dgm:pt>
    <dgm:pt modelId="{158F5DEF-59A4-424C-986B-476716A4399E}" type="pres">
      <dgm:prSet presAssocID="{3CEDD46C-19ED-41B7-90FC-14D3A28D7044}" presName="composite" presStyleCnt="0"/>
      <dgm:spPr/>
    </dgm:pt>
    <dgm:pt modelId="{4FB66763-F4A6-47D8-942C-5AF06F70BCF3}" type="pres">
      <dgm:prSet presAssocID="{3CEDD46C-19ED-41B7-90FC-14D3A28D7044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9B7B81E-26B3-449D-BD0A-9C22E17EFC2A}" type="pres">
      <dgm:prSet presAssocID="{3CEDD46C-19ED-41B7-90FC-14D3A28D7044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680B9257-266F-4287-AFCE-420B8C8F2BB2}" type="presOf" srcId="{2FA838EC-FF0F-44F1-A4AE-234D0B70BCFC}" destId="{9AE640FC-ED18-4A1C-B454-EFAB3AA6F708}" srcOrd="0" destOrd="0" presId="urn:microsoft.com/office/officeart/2005/8/layout/chevron2"/>
    <dgm:cxn modelId="{55FBA4D5-4EF1-47E4-A76E-71BB63C39F20}" srcId="{6A6733DC-57CF-4942-B333-8BB2EEA8B2EC}" destId="{2FA838EC-FF0F-44F1-A4AE-234D0B70BCFC}" srcOrd="0" destOrd="0" parTransId="{A2A63EFA-72FD-4D6D-9980-536EC09F3B47}" sibTransId="{FD285D86-40C9-4F6D-8892-748158D6D4C8}"/>
    <dgm:cxn modelId="{27352862-5AF4-4CC3-8899-0E89923EA01B}" type="presOf" srcId="{2BB99406-CED7-46DB-9862-4852CFE5B49D}" destId="{BFBA0724-6890-4BC4-92EF-9818FB1F9363}" srcOrd="0" destOrd="0" presId="urn:microsoft.com/office/officeart/2005/8/layout/chevron2"/>
    <dgm:cxn modelId="{8F8E11AE-5BC3-4BDF-BD42-A7457346A7AB}" type="presOf" srcId="{FBEFC4BF-5283-4CC0-8FCC-50E32FA13BF9}" destId="{A9B7B81E-26B3-449D-BD0A-9C22E17EFC2A}" srcOrd="0" destOrd="0" presId="urn:microsoft.com/office/officeart/2005/8/layout/chevron2"/>
    <dgm:cxn modelId="{10073F77-1A79-4303-9C6F-B80550F605B7}" type="presOf" srcId="{6A6733DC-57CF-4942-B333-8BB2EEA8B2EC}" destId="{14ADD84E-3FAF-45E0-8FEC-8BF5E479324A}" srcOrd="0" destOrd="0" presId="urn:microsoft.com/office/officeart/2005/8/layout/chevron2"/>
    <dgm:cxn modelId="{B0E8CCB1-CAB2-41ED-99C5-45EB2EE439B6}" type="presOf" srcId="{3CEDD46C-19ED-41B7-90FC-14D3A28D7044}" destId="{4FB66763-F4A6-47D8-942C-5AF06F70BCF3}" srcOrd="0" destOrd="0" presId="urn:microsoft.com/office/officeart/2005/8/layout/chevron2"/>
    <dgm:cxn modelId="{E41A18AB-D485-44CD-AD4C-BC78071F0F4E}" srcId="{2BB99406-CED7-46DB-9862-4852CFE5B49D}" destId="{3CEDD46C-19ED-41B7-90FC-14D3A28D7044}" srcOrd="1" destOrd="0" parTransId="{2B1A613E-D0C4-4BF7-819E-A98357C12208}" sibTransId="{E3EA4D56-A463-4ADA-ACD5-2244252B17B3}"/>
    <dgm:cxn modelId="{04CE9039-3DAA-4E7B-B40F-5EDFB90F0433}" srcId="{3CEDD46C-19ED-41B7-90FC-14D3A28D7044}" destId="{FBEFC4BF-5283-4CC0-8FCC-50E32FA13BF9}" srcOrd="0" destOrd="0" parTransId="{709CD53E-D3E7-4810-87E0-1A4BE7E75375}" sibTransId="{04BD0A5C-643C-4910-BBE7-36D718634038}"/>
    <dgm:cxn modelId="{CFC32660-A711-4186-B9BD-91D92A03C84D}" srcId="{2BB99406-CED7-46DB-9862-4852CFE5B49D}" destId="{6A6733DC-57CF-4942-B333-8BB2EEA8B2EC}" srcOrd="0" destOrd="0" parTransId="{68F94FE2-FCC2-4048-AFEE-313DEE8AC9E7}" sibTransId="{F8A5F43D-2118-4BA5-A190-A04248BA708A}"/>
    <dgm:cxn modelId="{A51D49C9-4F7E-44BD-80F0-4B62AAEFCDC3}" type="presParOf" srcId="{BFBA0724-6890-4BC4-92EF-9818FB1F9363}" destId="{1C942060-E1BF-44C2-A5A7-B0C260B9F654}" srcOrd="0" destOrd="0" presId="urn:microsoft.com/office/officeart/2005/8/layout/chevron2"/>
    <dgm:cxn modelId="{EC6C8348-BB8F-4775-BBF0-02E9DDEFA579}" type="presParOf" srcId="{1C942060-E1BF-44C2-A5A7-B0C260B9F654}" destId="{14ADD84E-3FAF-45E0-8FEC-8BF5E479324A}" srcOrd="0" destOrd="0" presId="urn:microsoft.com/office/officeart/2005/8/layout/chevron2"/>
    <dgm:cxn modelId="{760737F5-C2EC-403B-B9DC-98279D70B1BB}" type="presParOf" srcId="{1C942060-E1BF-44C2-A5A7-B0C260B9F654}" destId="{9AE640FC-ED18-4A1C-B454-EFAB3AA6F708}" srcOrd="1" destOrd="0" presId="urn:microsoft.com/office/officeart/2005/8/layout/chevron2"/>
    <dgm:cxn modelId="{D99BACAC-A343-47F0-BD4D-52C034B53E29}" type="presParOf" srcId="{BFBA0724-6890-4BC4-92EF-9818FB1F9363}" destId="{CCCB92F9-148E-413D-BBD9-9A138F505A58}" srcOrd="1" destOrd="0" presId="urn:microsoft.com/office/officeart/2005/8/layout/chevron2"/>
    <dgm:cxn modelId="{92F67DB7-E37A-4375-815E-2CFBC93286EB}" type="presParOf" srcId="{BFBA0724-6890-4BC4-92EF-9818FB1F9363}" destId="{158F5DEF-59A4-424C-986B-476716A4399E}" srcOrd="2" destOrd="0" presId="urn:microsoft.com/office/officeart/2005/8/layout/chevron2"/>
    <dgm:cxn modelId="{2139D722-5780-4894-8332-8D6CDE780D9F}" type="presParOf" srcId="{158F5DEF-59A4-424C-986B-476716A4399E}" destId="{4FB66763-F4A6-47D8-942C-5AF06F70BCF3}" srcOrd="0" destOrd="0" presId="urn:microsoft.com/office/officeart/2005/8/layout/chevron2"/>
    <dgm:cxn modelId="{76F9F3E5-8ED8-433B-900D-4B994CA5871F}" type="presParOf" srcId="{158F5DEF-59A4-424C-986B-476716A4399E}" destId="{A9B7B81E-26B3-449D-BD0A-9C22E17EFC2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FA42C97-5D02-4BE8-AEE8-86A3776DEB74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CA6BDCC2-78A6-4A46-A4AF-40F485AD2D3F}">
      <dgm:prSet phldrT="[Texto]" custT="1"/>
      <dgm:spPr/>
      <dgm:t>
        <a:bodyPr/>
        <a:lstStyle/>
        <a:p>
          <a:r>
            <a:rPr lang="es-EC" sz="2400" b="1" dirty="0"/>
            <a:t>a. 429 participantes. </a:t>
          </a:r>
          <a:endParaRPr lang="es-MX" sz="2400" b="1" dirty="0"/>
        </a:p>
      </dgm:t>
    </dgm:pt>
    <dgm:pt modelId="{FBCB616D-A90E-44F0-8D5C-1A3BE2963169}" type="parTrans" cxnId="{0C1E84F6-8024-4613-B975-AACD5FE6F995}">
      <dgm:prSet/>
      <dgm:spPr/>
      <dgm:t>
        <a:bodyPr/>
        <a:lstStyle/>
        <a:p>
          <a:endParaRPr lang="es-MX" b="1"/>
        </a:p>
      </dgm:t>
    </dgm:pt>
    <dgm:pt modelId="{B5E01CEA-3A23-477D-AFEE-63FE7B46409B}" type="sibTrans" cxnId="{0C1E84F6-8024-4613-B975-AACD5FE6F995}">
      <dgm:prSet/>
      <dgm:spPr/>
      <dgm:t>
        <a:bodyPr/>
        <a:lstStyle/>
        <a:p>
          <a:endParaRPr lang="es-MX" b="1"/>
        </a:p>
      </dgm:t>
    </dgm:pt>
    <dgm:pt modelId="{BACC6AA2-3A9E-4886-889E-F6D4E0B90556}">
      <dgm:prSet phldrT="[Texto]" custT="1"/>
      <dgm:spPr/>
      <dgm:t>
        <a:bodyPr/>
        <a:lstStyle/>
        <a:p>
          <a:r>
            <a:rPr lang="es-MX" sz="2400" b="1" dirty="0"/>
            <a:t>c.-Oficiales y voluntarios.  </a:t>
          </a:r>
        </a:p>
      </dgm:t>
    </dgm:pt>
    <dgm:pt modelId="{05A2B0AF-48DA-4B77-8427-7B72C7757CC0}" type="parTrans" cxnId="{C992E47C-7E4F-40A6-A0A8-A79DD9D30837}">
      <dgm:prSet/>
      <dgm:spPr/>
      <dgm:t>
        <a:bodyPr/>
        <a:lstStyle/>
        <a:p>
          <a:endParaRPr lang="es-MX" b="1"/>
        </a:p>
      </dgm:t>
    </dgm:pt>
    <dgm:pt modelId="{70DB8122-CECD-4B2E-93DE-72559404EA32}" type="sibTrans" cxnId="{C992E47C-7E4F-40A6-A0A8-A79DD9D30837}">
      <dgm:prSet/>
      <dgm:spPr/>
      <dgm:t>
        <a:bodyPr/>
        <a:lstStyle/>
        <a:p>
          <a:endParaRPr lang="es-MX" b="1"/>
        </a:p>
      </dgm:t>
    </dgm:pt>
    <dgm:pt modelId="{86139906-9954-46DF-B48A-9317DA9C7D9E}">
      <dgm:prSet phldrT="[Texto]" custT="1"/>
      <dgm:spPr/>
      <dgm:t>
        <a:bodyPr/>
        <a:lstStyle/>
        <a:p>
          <a:r>
            <a:rPr lang="es-MX" sz="2400" b="1" dirty="0"/>
            <a:t>b.-Muestra 79.  </a:t>
          </a:r>
        </a:p>
      </dgm:t>
    </dgm:pt>
    <dgm:pt modelId="{9CF2D720-2EBB-4C25-BC3B-B27450F3C60C}" type="parTrans" cxnId="{66D4E914-970F-4A0E-8FF2-0CCC95E51E2F}">
      <dgm:prSet/>
      <dgm:spPr/>
      <dgm:t>
        <a:bodyPr/>
        <a:lstStyle/>
        <a:p>
          <a:endParaRPr lang="es-MX" b="1"/>
        </a:p>
      </dgm:t>
    </dgm:pt>
    <dgm:pt modelId="{63B77B85-61F5-47A1-B257-CB5C0F10C07E}" type="sibTrans" cxnId="{66D4E914-970F-4A0E-8FF2-0CCC95E51E2F}">
      <dgm:prSet/>
      <dgm:spPr/>
      <dgm:t>
        <a:bodyPr/>
        <a:lstStyle/>
        <a:p>
          <a:endParaRPr lang="es-MX" b="1"/>
        </a:p>
      </dgm:t>
    </dgm:pt>
    <dgm:pt modelId="{3587497C-D683-49D5-8819-6F2366B2B88D}" type="pres">
      <dgm:prSet presAssocID="{9FA42C97-5D02-4BE8-AEE8-86A3776DEB7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A337C520-FDA3-4C00-87E6-22F904F0B7A0}" type="pres">
      <dgm:prSet presAssocID="{CA6BDCC2-78A6-4A46-A4AF-40F485AD2D3F}" presName="node" presStyleLbl="node1" presStyleIdx="0" presStyleCnt="3" custScaleX="14736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FF0897F-A275-495F-84D3-9BC60305B0F3}" type="pres">
      <dgm:prSet presAssocID="{B5E01CEA-3A23-477D-AFEE-63FE7B46409B}" presName="sibTrans" presStyleLbl="sibTrans2D1" presStyleIdx="0" presStyleCnt="3" custScaleX="136473"/>
      <dgm:spPr/>
      <dgm:t>
        <a:bodyPr/>
        <a:lstStyle/>
        <a:p>
          <a:endParaRPr lang="es-EC"/>
        </a:p>
      </dgm:t>
    </dgm:pt>
    <dgm:pt modelId="{107A9F3A-EE54-4D62-BC5D-7375C7FF9F4E}" type="pres">
      <dgm:prSet presAssocID="{B5E01CEA-3A23-477D-AFEE-63FE7B46409B}" presName="connectorText" presStyleLbl="sibTrans2D1" presStyleIdx="0" presStyleCnt="3"/>
      <dgm:spPr/>
      <dgm:t>
        <a:bodyPr/>
        <a:lstStyle/>
        <a:p>
          <a:endParaRPr lang="es-EC"/>
        </a:p>
      </dgm:t>
    </dgm:pt>
    <dgm:pt modelId="{DFF2FC00-D9C5-42F7-9FCA-FFA97C008A7C}" type="pres">
      <dgm:prSet presAssocID="{BACC6AA2-3A9E-4886-889E-F6D4E0B90556}" presName="node" presStyleLbl="node1" presStyleIdx="1" presStyleCnt="3" custScaleX="13647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F7E7CC6-0B37-4F53-9294-099D9D7A22FA}" type="pres">
      <dgm:prSet presAssocID="{70DB8122-CECD-4B2E-93DE-72559404EA32}" presName="sibTrans" presStyleLbl="sibTrans2D1" presStyleIdx="1" presStyleCnt="3" custScaleX="136473"/>
      <dgm:spPr/>
      <dgm:t>
        <a:bodyPr/>
        <a:lstStyle/>
        <a:p>
          <a:endParaRPr lang="es-EC"/>
        </a:p>
      </dgm:t>
    </dgm:pt>
    <dgm:pt modelId="{576E159B-62AD-4025-8B9C-3B95842ACE01}" type="pres">
      <dgm:prSet presAssocID="{70DB8122-CECD-4B2E-93DE-72559404EA32}" presName="connectorText" presStyleLbl="sibTrans2D1" presStyleIdx="1" presStyleCnt="3"/>
      <dgm:spPr/>
      <dgm:t>
        <a:bodyPr/>
        <a:lstStyle/>
        <a:p>
          <a:endParaRPr lang="es-EC"/>
        </a:p>
      </dgm:t>
    </dgm:pt>
    <dgm:pt modelId="{7EC05541-2C48-42EF-B12D-A12D272DE2B6}" type="pres">
      <dgm:prSet presAssocID="{86139906-9954-46DF-B48A-9317DA9C7D9E}" presName="node" presStyleLbl="node1" presStyleIdx="2" presStyleCnt="3" custScaleX="13647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ACBDF3E-3699-46E7-BEE9-5015C349C767}" type="pres">
      <dgm:prSet presAssocID="{63B77B85-61F5-47A1-B257-CB5C0F10C07E}" presName="sibTrans" presStyleLbl="sibTrans2D1" presStyleIdx="2" presStyleCnt="3" custScaleX="136473"/>
      <dgm:spPr/>
      <dgm:t>
        <a:bodyPr/>
        <a:lstStyle/>
        <a:p>
          <a:endParaRPr lang="es-EC"/>
        </a:p>
      </dgm:t>
    </dgm:pt>
    <dgm:pt modelId="{D7F64274-1285-4E31-AC90-63B97BD9C143}" type="pres">
      <dgm:prSet presAssocID="{63B77B85-61F5-47A1-B257-CB5C0F10C07E}" presName="connectorText" presStyleLbl="sibTrans2D1" presStyleIdx="2" presStyleCnt="3"/>
      <dgm:spPr/>
      <dgm:t>
        <a:bodyPr/>
        <a:lstStyle/>
        <a:p>
          <a:endParaRPr lang="es-EC"/>
        </a:p>
      </dgm:t>
    </dgm:pt>
  </dgm:ptLst>
  <dgm:cxnLst>
    <dgm:cxn modelId="{0C1E84F6-8024-4613-B975-AACD5FE6F995}" srcId="{9FA42C97-5D02-4BE8-AEE8-86A3776DEB74}" destId="{CA6BDCC2-78A6-4A46-A4AF-40F485AD2D3F}" srcOrd="0" destOrd="0" parTransId="{FBCB616D-A90E-44F0-8D5C-1A3BE2963169}" sibTransId="{B5E01CEA-3A23-477D-AFEE-63FE7B46409B}"/>
    <dgm:cxn modelId="{02623984-B46A-48A9-A15E-55ADEDC8F166}" type="presOf" srcId="{B5E01CEA-3A23-477D-AFEE-63FE7B46409B}" destId="{107A9F3A-EE54-4D62-BC5D-7375C7FF9F4E}" srcOrd="1" destOrd="0" presId="urn:microsoft.com/office/officeart/2005/8/layout/cycle2"/>
    <dgm:cxn modelId="{78FF9620-F3F0-48DC-8FC8-EC5E5A019C7B}" type="presOf" srcId="{70DB8122-CECD-4B2E-93DE-72559404EA32}" destId="{576E159B-62AD-4025-8B9C-3B95842ACE01}" srcOrd="1" destOrd="0" presId="urn:microsoft.com/office/officeart/2005/8/layout/cycle2"/>
    <dgm:cxn modelId="{3E0703E1-99A7-494C-A04F-504C11139695}" type="presOf" srcId="{70DB8122-CECD-4B2E-93DE-72559404EA32}" destId="{3F7E7CC6-0B37-4F53-9294-099D9D7A22FA}" srcOrd="0" destOrd="0" presId="urn:microsoft.com/office/officeart/2005/8/layout/cycle2"/>
    <dgm:cxn modelId="{74093972-65CE-47A9-BEDE-5B36E97A81FD}" type="presOf" srcId="{BACC6AA2-3A9E-4886-889E-F6D4E0B90556}" destId="{DFF2FC00-D9C5-42F7-9FCA-FFA97C008A7C}" srcOrd="0" destOrd="0" presId="urn:microsoft.com/office/officeart/2005/8/layout/cycle2"/>
    <dgm:cxn modelId="{F53F1DBC-7698-4DA3-B238-67FD7EAB62ED}" type="presOf" srcId="{63B77B85-61F5-47A1-B257-CB5C0F10C07E}" destId="{D7F64274-1285-4E31-AC90-63B97BD9C143}" srcOrd="1" destOrd="0" presId="urn:microsoft.com/office/officeart/2005/8/layout/cycle2"/>
    <dgm:cxn modelId="{D1664A33-BB1E-4869-8B05-E58BE25698DC}" type="presOf" srcId="{B5E01CEA-3A23-477D-AFEE-63FE7B46409B}" destId="{7FF0897F-A275-495F-84D3-9BC60305B0F3}" srcOrd="0" destOrd="0" presId="urn:microsoft.com/office/officeart/2005/8/layout/cycle2"/>
    <dgm:cxn modelId="{66D4E914-970F-4A0E-8FF2-0CCC95E51E2F}" srcId="{9FA42C97-5D02-4BE8-AEE8-86A3776DEB74}" destId="{86139906-9954-46DF-B48A-9317DA9C7D9E}" srcOrd="2" destOrd="0" parTransId="{9CF2D720-2EBB-4C25-BC3B-B27450F3C60C}" sibTransId="{63B77B85-61F5-47A1-B257-CB5C0F10C07E}"/>
    <dgm:cxn modelId="{1C8FC5C0-E342-4678-B13E-9EEE95FDD927}" type="presOf" srcId="{63B77B85-61F5-47A1-B257-CB5C0F10C07E}" destId="{1ACBDF3E-3699-46E7-BEE9-5015C349C767}" srcOrd="0" destOrd="0" presId="urn:microsoft.com/office/officeart/2005/8/layout/cycle2"/>
    <dgm:cxn modelId="{C992E47C-7E4F-40A6-A0A8-A79DD9D30837}" srcId="{9FA42C97-5D02-4BE8-AEE8-86A3776DEB74}" destId="{BACC6AA2-3A9E-4886-889E-F6D4E0B90556}" srcOrd="1" destOrd="0" parTransId="{05A2B0AF-48DA-4B77-8427-7B72C7757CC0}" sibTransId="{70DB8122-CECD-4B2E-93DE-72559404EA32}"/>
    <dgm:cxn modelId="{E7E44EAD-D668-4F13-8F0B-C62C7BDF0432}" type="presOf" srcId="{9FA42C97-5D02-4BE8-AEE8-86A3776DEB74}" destId="{3587497C-D683-49D5-8819-6F2366B2B88D}" srcOrd="0" destOrd="0" presId="urn:microsoft.com/office/officeart/2005/8/layout/cycle2"/>
    <dgm:cxn modelId="{EE5E73CD-77AC-4612-9DAA-8945DCF6FEA4}" type="presOf" srcId="{86139906-9954-46DF-B48A-9317DA9C7D9E}" destId="{7EC05541-2C48-42EF-B12D-A12D272DE2B6}" srcOrd="0" destOrd="0" presId="urn:microsoft.com/office/officeart/2005/8/layout/cycle2"/>
    <dgm:cxn modelId="{3FEB32B1-E99F-4FAC-BC51-5F324BB3F131}" type="presOf" srcId="{CA6BDCC2-78A6-4A46-A4AF-40F485AD2D3F}" destId="{A337C520-FDA3-4C00-87E6-22F904F0B7A0}" srcOrd="0" destOrd="0" presId="urn:microsoft.com/office/officeart/2005/8/layout/cycle2"/>
    <dgm:cxn modelId="{5FCD2082-6D19-4F98-9C10-08D708E2E4E9}" type="presParOf" srcId="{3587497C-D683-49D5-8819-6F2366B2B88D}" destId="{A337C520-FDA3-4C00-87E6-22F904F0B7A0}" srcOrd="0" destOrd="0" presId="urn:microsoft.com/office/officeart/2005/8/layout/cycle2"/>
    <dgm:cxn modelId="{C8735DCE-928E-495A-9EEC-F188B45D9DA5}" type="presParOf" srcId="{3587497C-D683-49D5-8819-6F2366B2B88D}" destId="{7FF0897F-A275-495F-84D3-9BC60305B0F3}" srcOrd="1" destOrd="0" presId="urn:microsoft.com/office/officeart/2005/8/layout/cycle2"/>
    <dgm:cxn modelId="{E0B80358-2FF5-4EE7-9255-0CE98457A062}" type="presParOf" srcId="{7FF0897F-A275-495F-84D3-9BC60305B0F3}" destId="{107A9F3A-EE54-4D62-BC5D-7375C7FF9F4E}" srcOrd="0" destOrd="0" presId="urn:microsoft.com/office/officeart/2005/8/layout/cycle2"/>
    <dgm:cxn modelId="{15955ED6-8D64-4BED-91C8-E1422F934E23}" type="presParOf" srcId="{3587497C-D683-49D5-8819-6F2366B2B88D}" destId="{DFF2FC00-D9C5-42F7-9FCA-FFA97C008A7C}" srcOrd="2" destOrd="0" presId="urn:microsoft.com/office/officeart/2005/8/layout/cycle2"/>
    <dgm:cxn modelId="{75589B33-F15D-405A-8D88-AECDA758AF8A}" type="presParOf" srcId="{3587497C-D683-49D5-8819-6F2366B2B88D}" destId="{3F7E7CC6-0B37-4F53-9294-099D9D7A22FA}" srcOrd="3" destOrd="0" presId="urn:microsoft.com/office/officeart/2005/8/layout/cycle2"/>
    <dgm:cxn modelId="{70991626-CCDC-45F2-AD77-917A1864C300}" type="presParOf" srcId="{3F7E7CC6-0B37-4F53-9294-099D9D7A22FA}" destId="{576E159B-62AD-4025-8B9C-3B95842ACE01}" srcOrd="0" destOrd="0" presId="urn:microsoft.com/office/officeart/2005/8/layout/cycle2"/>
    <dgm:cxn modelId="{C7DD2D01-631B-4CE6-82C6-E55E50B98C32}" type="presParOf" srcId="{3587497C-D683-49D5-8819-6F2366B2B88D}" destId="{7EC05541-2C48-42EF-B12D-A12D272DE2B6}" srcOrd="4" destOrd="0" presId="urn:microsoft.com/office/officeart/2005/8/layout/cycle2"/>
    <dgm:cxn modelId="{890066E7-0B93-4FB9-BD2F-9B07683BC8B3}" type="presParOf" srcId="{3587497C-D683-49D5-8819-6F2366B2B88D}" destId="{1ACBDF3E-3699-46E7-BEE9-5015C349C767}" srcOrd="5" destOrd="0" presId="urn:microsoft.com/office/officeart/2005/8/layout/cycle2"/>
    <dgm:cxn modelId="{ACF1574E-96AC-4DA8-B092-546434817101}" type="presParOf" srcId="{1ACBDF3E-3699-46E7-BEE9-5015C349C767}" destId="{D7F64274-1285-4E31-AC90-63B97BD9C14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62810F3-29A1-4652-BFE6-C5D9BCBCC3EF}" type="doc">
      <dgm:prSet loTypeId="urn:microsoft.com/office/officeart/2005/8/layout/bProcess4" loCatId="process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es-MX"/>
        </a:p>
      </dgm:t>
    </dgm:pt>
    <dgm:pt modelId="{B2DBE810-FEFD-4843-8AF1-E7592CE8587D}">
      <dgm:prSet phldrT="[Texto]"/>
      <dgm:spPr/>
      <dgm:t>
        <a:bodyPr/>
        <a:lstStyle/>
        <a:p>
          <a:r>
            <a:rPr lang="es-ES_tradnl" b="1" dirty="0">
              <a:solidFill>
                <a:schemeClr val="bg1"/>
              </a:solidFill>
            </a:rPr>
            <a:t>Autor: Alfonso </a:t>
          </a:r>
          <a:r>
            <a:rPr lang="es-ES_tradnl" b="1" dirty="0" err="1">
              <a:solidFill>
                <a:schemeClr val="bg1"/>
              </a:solidFill>
            </a:rPr>
            <a:t>Cols</a:t>
          </a:r>
          <a:endParaRPr lang="es-MX" b="1" dirty="0">
            <a:solidFill>
              <a:schemeClr val="bg1"/>
            </a:solidFill>
          </a:endParaRPr>
        </a:p>
      </dgm:t>
    </dgm:pt>
    <dgm:pt modelId="{D1E1D263-6D7A-4081-9995-AC37594930A7}" type="parTrans" cxnId="{696D084D-C84F-4CFA-B137-78A02A4035AD}">
      <dgm:prSet/>
      <dgm:spPr/>
      <dgm:t>
        <a:bodyPr/>
        <a:lstStyle/>
        <a:p>
          <a:endParaRPr lang="es-MX" b="1"/>
        </a:p>
      </dgm:t>
    </dgm:pt>
    <dgm:pt modelId="{B0D77ECC-5E71-424B-98B8-FB4F375C5FEF}" type="sibTrans" cxnId="{696D084D-C84F-4CFA-B137-78A02A4035AD}">
      <dgm:prSet/>
      <dgm:spPr/>
      <dgm:t>
        <a:bodyPr/>
        <a:lstStyle/>
        <a:p>
          <a:endParaRPr lang="es-MX" b="1"/>
        </a:p>
      </dgm:t>
    </dgm:pt>
    <dgm:pt modelId="{98F43B7D-B6A5-4234-BA7D-ADB944AC487F}">
      <dgm:prSet phldrT="[Texto]"/>
      <dgm:spPr/>
      <dgm:t>
        <a:bodyPr/>
        <a:lstStyle/>
        <a:p>
          <a:r>
            <a:rPr lang="es-ES_tradnl" b="1" dirty="0">
              <a:solidFill>
                <a:schemeClr val="bg1"/>
              </a:solidFill>
            </a:rPr>
            <a:t>Población: 79</a:t>
          </a:r>
          <a:endParaRPr lang="es-MX" b="1" dirty="0">
            <a:solidFill>
              <a:schemeClr val="bg1"/>
            </a:solidFill>
          </a:endParaRPr>
        </a:p>
      </dgm:t>
    </dgm:pt>
    <dgm:pt modelId="{C55ECBBA-6FEF-4AD0-BC64-DBF1143C51C0}" type="parTrans" cxnId="{B49C70F6-4A5C-4231-9929-6C85CA4FCC4A}">
      <dgm:prSet/>
      <dgm:spPr/>
      <dgm:t>
        <a:bodyPr/>
        <a:lstStyle/>
        <a:p>
          <a:endParaRPr lang="es-MX" b="1"/>
        </a:p>
      </dgm:t>
    </dgm:pt>
    <dgm:pt modelId="{8938C74B-4A5F-4B73-97E9-CC7441734E0D}" type="sibTrans" cxnId="{B49C70F6-4A5C-4231-9929-6C85CA4FCC4A}">
      <dgm:prSet/>
      <dgm:spPr/>
      <dgm:t>
        <a:bodyPr/>
        <a:lstStyle/>
        <a:p>
          <a:endParaRPr lang="es-MX" b="1"/>
        </a:p>
      </dgm:t>
    </dgm:pt>
    <dgm:pt modelId="{947FF426-4755-4E13-9381-875D75A05D8B}">
      <dgm:prSet phldrT="[Texto]"/>
      <dgm:spPr/>
      <dgm:t>
        <a:bodyPr/>
        <a:lstStyle/>
        <a:p>
          <a:r>
            <a:rPr lang="es-ES_tradnl" b="1" dirty="0">
              <a:solidFill>
                <a:schemeClr val="bg1"/>
              </a:solidFill>
            </a:rPr>
            <a:t>Objetivo: Estado de salud</a:t>
          </a:r>
          <a:endParaRPr lang="es-MX" b="1" dirty="0">
            <a:solidFill>
              <a:schemeClr val="bg1"/>
            </a:solidFill>
          </a:endParaRPr>
        </a:p>
      </dgm:t>
    </dgm:pt>
    <dgm:pt modelId="{A951BA4B-6C46-47FA-8B79-0BC23CA7A51C}" type="parTrans" cxnId="{BB9E3450-356B-474A-9D1B-71E92E64970B}">
      <dgm:prSet/>
      <dgm:spPr/>
      <dgm:t>
        <a:bodyPr/>
        <a:lstStyle/>
        <a:p>
          <a:endParaRPr lang="es-MX" b="1"/>
        </a:p>
      </dgm:t>
    </dgm:pt>
    <dgm:pt modelId="{8354D91C-5085-4A67-A9E3-12EF0866A0CF}" type="sibTrans" cxnId="{BB9E3450-356B-474A-9D1B-71E92E64970B}">
      <dgm:prSet/>
      <dgm:spPr/>
      <dgm:t>
        <a:bodyPr/>
        <a:lstStyle/>
        <a:p>
          <a:endParaRPr lang="es-MX" b="1"/>
        </a:p>
      </dgm:t>
    </dgm:pt>
    <dgm:pt modelId="{AB62CE10-E753-4C7A-9C87-88C8480FDEB8}">
      <dgm:prSet phldrT="[Texto]"/>
      <dgm:spPr/>
      <dgm:t>
        <a:bodyPr/>
        <a:lstStyle/>
        <a:p>
          <a:r>
            <a:rPr lang="es-ES_tradnl" b="1" dirty="0">
              <a:solidFill>
                <a:schemeClr val="bg1"/>
              </a:solidFill>
            </a:rPr>
            <a:t>Tipo de instrumento: test</a:t>
          </a:r>
          <a:endParaRPr lang="es-MX" b="1" dirty="0">
            <a:solidFill>
              <a:schemeClr val="bg1"/>
            </a:solidFill>
          </a:endParaRPr>
        </a:p>
      </dgm:t>
    </dgm:pt>
    <dgm:pt modelId="{36A8B9A9-4F87-4C41-BCAC-A559D92AA2D0}" type="parTrans" cxnId="{5FBFF45E-926C-44ED-8B55-8A74C4205A30}">
      <dgm:prSet/>
      <dgm:spPr/>
      <dgm:t>
        <a:bodyPr/>
        <a:lstStyle/>
        <a:p>
          <a:endParaRPr lang="es-MX" b="1"/>
        </a:p>
      </dgm:t>
    </dgm:pt>
    <dgm:pt modelId="{4C362681-8EE9-4093-B86E-D90F793E17FD}" type="sibTrans" cxnId="{5FBFF45E-926C-44ED-8B55-8A74C4205A30}">
      <dgm:prSet/>
      <dgm:spPr/>
      <dgm:t>
        <a:bodyPr/>
        <a:lstStyle/>
        <a:p>
          <a:endParaRPr lang="es-MX" b="1"/>
        </a:p>
      </dgm:t>
    </dgm:pt>
    <dgm:pt modelId="{8672C14E-ACCD-4973-82A5-B9A2231186A5}">
      <dgm:prSet phldrT="[Texto]"/>
      <dgm:spPr/>
      <dgm:t>
        <a:bodyPr/>
        <a:lstStyle/>
        <a:p>
          <a:r>
            <a:rPr lang="es-ES_tradnl" b="1" dirty="0">
              <a:solidFill>
                <a:schemeClr val="bg1"/>
              </a:solidFill>
            </a:rPr>
            <a:t>Confiabilidad:</a:t>
          </a:r>
          <a:endParaRPr lang="es-MX" b="1" dirty="0">
            <a:solidFill>
              <a:schemeClr val="bg1"/>
            </a:solidFill>
          </a:endParaRPr>
        </a:p>
        <a:p>
          <a:r>
            <a:rPr lang="es-ES_tradnl" b="1" dirty="0">
              <a:solidFill>
                <a:schemeClr val="bg1"/>
              </a:solidFill>
            </a:rPr>
            <a:t>Validez 0,91 alfa ordinal </a:t>
          </a:r>
          <a:endParaRPr lang="es-MX" b="1" dirty="0">
            <a:solidFill>
              <a:schemeClr val="bg1"/>
            </a:solidFill>
          </a:endParaRPr>
        </a:p>
      </dgm:t>
    </dgm:pt>
    <dgm:pt modelId="{D95865EA-23F9-4396-A401-4A56C0E0AC86}" type="parTrans" cxnId="{1F952DE3-A366-424D-B4D1-DE0C6E5E066F}">
      <dgm:prSet/>
      <dgm:spPr/>
      <dgm:t>
        <a:bodyPr/>
        <a:lstStyle/>
        <a:p>
          <a:endParaRPr lang="es-MX" b="1"/>
        </a:p>
      </dgm:t>
    </dgm:pt>
    <dgm:pt modelId="{971D08C3-82B1-4994-86D2-CEE4D65F2F42}" type="sibTrans" cxnId="{1F952DE3-A366-424D-B4D1-DE0C6E5E066F}">
      <dgm:prSet/>
      <dgm:spPr/>
      <dgm:t>
        <a:bodyPr/>
        <a:lstStyle/>
        <a:p>
          <a:endParaRPr lang="es-MX" b="1"/>
        </a:p>
      </dgm:t>
    </dgm:pt>
    <dgm:pt modelId="{DBB5B17F-6ADA-4BA7-A402-046899174AA0}">
      <dgm:prSet phldrT="[Texto]"/>
      <dgm:spPr/>
      <dgm:t>
        <a:bodyPr/>
        <a:lstStyle/>
        <a:p>
          <a:r>
            <a:rPr lang="es-ES_tradnl" b="1" dirty="0">
              <a:solidFill>
                <a:schemeClr val="bg1"/>
              </a:solidFill>
            </a:rPr>
            <a:t>Duración de la aplicación: 10 a 30 min.</a:t>
          </a:r>
          <a:endParaRPr lang="es-MX" b="1" dirty="0">
            <a:solidFill>
              <a:schemeClr val="bg1"/>
            </a:solidFill>
          </a:endParaRPr>
        </a:p>
      </dgm:t>
    </dgm:pt>
    <dgm:pt modelId="{5DAA3299-9796-46C7-BC98-B333533674B1}" type="parTrans" cxnId="{FAC2D269-2432-422B-8CED-846ACC19CB88}">
      <dgm:prSet/>
      <dgm:spPr/>
      <dgm:t>
        <a:bodyPr/>
        <a:lstStyle/>
        <a:p>
          <a:endParaRPr lang="es-MX" b="1"/>
        </a:p>
      </dgm:t>
    </dgm:pt>
    <dgm:pt modelId="{2B24EB8A-2F0B-4B65-A881-99B1AEA60C03}" type="sibTrans" cxnId="{FAC2D269-2432-422B-8CED-846ACC19CB88}">
      <dgm:prSet/>
      <dgm:spPr/>
      <dgm:t>
        <a:bodyPr/>
        <a:lstStyle/>
        <a:p>
          <a:endParaRPr lang="es-MX" b="1"/>
        </a:p>
      </dgm:t>
    </dgm:pt>
    <dgm:pt modelId="{794F90BB-F43E-4AA3-A4CC-333FD72137A7}">
      <dgm:prSet phldrT="[Texto]"/>
      <dgm:spPr/>
      <dgm:t>
        <a:bodyPr/>
        <a:lstStyle/>
        <a:p>
          <a:r>
            <a:rPr lang="es-EC" b="1" dirty="0">
              <a:solidFill>
                <a:schemeClr val="bg1"/>
              </a:solidFill>
            </a:rPr>
            <a:t>Calificación o Interpretación:</a:t>
          </a:r>
          <a:endParaRPr lang="es-MX" b="1" dirty="0">
            <a:solidFill>
              <a:schemeClr val="bg1"/>
            </a:solidFill>
          </a:endParaRPr>
        </a:p>
      </dgm:t>
    </dgm:pt>
    <dgm:pt modelId="{D82BC4B9-E3A0-4956-8767-4FBD7EB9BB89}" type="parTrans" cxnId="{49FFB30D-DDBF-4821-AC62-6F692F8E37D1}">
      <dgm:prSet/>
      <dgm:spPr/>
      <dgm:t>
        <a:bodyPr/>
        <a:lstStyle/>
        <a:p>
          <a:endParaRPr lang="es-MX" b="1"/>
        </a:p>
      </dgm:t>
    </dgm:pt>
    <dgm:pt modelId="{F4D4631C-B8E0-4AEB-B50D-C19D0FF84952}" type="sibTrans" cxnId="{49FFB30D-DDBF-4821-AC62-6F692F8E37D1}">
      <dgm:prSet/>
      <dgm:spPr/>
      <dgm:t>
        <a:bodyPr/>
        <a:lstStyle/>
        <a:p>
          <a:endParaRPr lang="es-MX" b="1"/>
        </a:p>
      </dgm:t>
    </dgm:pt>
    <dgm:pt modelId="{81752D07-25A8-4213-8AD8-8548A5A6D96A}">
      <dgm:prSet phldrT="[Texto]"/>
      <dgm:spPr/>
      <dgm:t>
        <a:bodyPr/>
        <a:lstStyle/>
        <a:p>
          <a:r>
            <a:rPr lang="es-ES_tradnl" b="1" dirty="0">
              <a:solidFill>
                <a:schemeClr val="bg1"/>
              </a:solidFill>
            </a:rPr>
            <a:t>Nombre original: Cuestionario     SF 12</a:t>
          </a:r>
          <a:endParaRPr lang="es-MX" b="1" dirty="0">
            <a:solidFill>
              <a:schemeClr val="bg1"/>
            </a:solidFill>
          </a:endParaRPr>
        </a:p>
      </dgm:t>
    </dgm:pt>
    <dgm:pt modelId="{7F34D3CD-AFEE-44E4-B592-F00ABCB7CE14}" type="sibTrans" cxnId="{F535EA50-7759-4B0A-9036-2A47A763AD4F}">
      <dgm:prSet/>
      <dgm:spPr/>
      <dgm:t>
        <a:bodyPr/>
        <a:lstStyle/>
        <a:p>
          <a:endParaRPr lang="es-MX" b="1"/>
        </a:p>
      </dgm:t>
    </dgm:pt>
    <dgm:pt modelId="{CC44BA33-C33C-44FA-AFF6-954B49934104}" type="parTrans" cxnId="{F535EA50-7759-4B0A-9036-2A47A763AD4F}">
      <dgm:prSet/>
      <dgm:spPr/>
      <dgm:t>
        <a:bodyPr/>
        <a:lstStyle/>
        <a:p>
          <a:endParaRPr lang="es-MX" b="1"/>
        </a:p>
      </dgm:t>
    </dgm:pt>
    <dgm:pt modelId="{188DE19F-DE61-44C2-BBBB-705E3F23B2C3}" type="pres">
      <dgm:prSet presAssocID="{562810F3-29A1-4652-BFE6-C5D9BCBCC3EF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EC"/>
        </a:p>
      </dgm:t>
    </dgm:pt>
    <dgm:pt modelId="{019642CB-D45B-4889-898C-69BB0A919F86}" type="pres">
      <dgm:prSet presAssocID="{B2DBE810-FEFD-4843-8AF1-E7592CE8587D}" presName="compNode" presStyleCnt="0"/>
      <dgm:spPr/>
    </dgm:pt>
    <dgm:pt modelId="{B1C93E65-E07D-4B35-BACD-2548D49621E9}" type="pres">
      <dgm:prSet presAssocID="{B2DBE810-FEFD-4843-8AF1-E7592CE8587D}" presName="dummyConnPt" presStyleCnt="0"/>
      <dgm:spPr/>
    </dgm:pt>
    <dgm:pt modelId="{911E58D6-1EB0-4EF6-9882-8ABDEDCDDB0C}" type="pres">
      <dgm:prSet presAssocID="{B2DBE810-FEFD-4843-8AF1-E7592CE8587D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0E3C807-922B-4D14-8E9D-15D314965F02}" type="pres">
      <dgm:prSet presAssocID="{B0D77ECC-5E71-424B-98B8-FB4F375C5FEF}" presName="sibTrans" presStyleLbl="bgSibTrans2D1" presStyleIdx="0" presStyleCnt="7"/>
      <dgm:spPr/>
      <dgm:t>
        <a:bodyPr/>
        <a:lstStyle/>
        <a:p>
          <a:endParaRPr lang="es-EC"/>
        </a:p>
      </dgm:t>
    </dgm:pt>
    <dgm:pt modelId="{34D7AFE2-1E03-4E9A-AC86-4812A4355F24}" type="pres">
      <dgm:prSet presAssocID="{81752D07-25A8-4213-8AD8-8548A5A6D96A}" presName="compNode" presStyleCnt="0"/>
      <dgm:spPr/>
    </dgm:pt>
    <dgm:pt modelId="{F788D078-48CC-4AA1-9B7E-0F1C93038913}" type="pres">
      <dgm:prSet presAssocID="{81752D07-25A8-4213-8AD8-8548A5A6D96A}" presName="dummyConnPt" presStyleCnt="0"/>
      <dgm:spPr/>
    </dgm:pt>
    <dgm:pt modelId="{4E4D5DD3-2C26-417D-96D0-31B957019A66}" type="pres">
      <dgm:prSet presAssocID="{81752D07-25A8-4213-8AD8-8548A5A6D96A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76FEDB2-0791-443F-AD42-F4EB033F16EF}" type="pres">
      <dgm:prSet presAssocID="{7F34D3CD-AFEE-44E4-B592-F00ABCB7CE14}" presName="sibTrans" presStyleLbl="bgSibTrans2D1" presStyleIdx="1" presStyleCnt="7"/>
      <dgm:spPr/>
      <dgm:t>
        <a:bodyPr/>
        <a:lstStyle/>
        <a:p>
          <a:endParaRPr lang="es-EC"/>
        </a:p>
      </dgm:t>
    </dgm:pt>
    <dgm:pt modelId="{F6D5ECC7-A34E-46F0-A1FC-12E2DB0E3604}" type="pres">
      <dgm:prSet presAssocID="{98F43B7D-B6A5-4234-BA7D-ADB944AC487F}" presName="compNode" presStyleCnt="0"/>
      <dgm:spPr/>
    </dgm:pt>
    <dgm:pt modelId="{F6B45846-0830-49E3-9DED-626CA9853984}" type="pres">
      <dgm:prSet presAssocID="{98F43B7D-B6A5-4234-BA7D-ADB944AC487F}" presName="dummyConnPt" presStyleCnt="0"/>
      <dgm:spPr/>
    </dgm:pt>
    <dgm:pt modelId="{05E339C2-16CB-438A-838B-A9CA98F30C65}" type="pres">
      <dgm:prSet presAssocID="{98F43B7D-B6A5-4234-BA7D-ADB944AC487F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E9D0692-BDB1-4C7B-8928-EC2E7B33AE34}" type="pres">
      <dgm:prSet presAssocID="{8938C74B-4A5F-4B73-97E9-CC7441734E0D}" presName="sibTrans" presStyleLbl="bgSibTrans2D1" presStyleIdx="2" presStyleCnt="7"/>
      <dgm:spPr/>
      <dgm:t>
        <a:bodyPr/>
        <a:lstStyle/>
        <a:p>
          <a:endParaRPr lang="es-EC"/>
        </a:p>
      </dgm:t>
    </dgm:pt>
    <dgm:pt modelId="{542B7431-5302-4A11-812B-13F55AEF68A3}" type="pres">
      <dgm:prSet presAssocID="{947FF426-4755-4E13-9381-875D75A05D8B}" presName="compNode" presStyleCnt="0"/>
      <dgm:spPr/>
    </dgm:pt>
    <dgm:pt modelId="{39B67EA6-008C-422C-A197-44AE6C0F7480}" type="pres">
      <dgm:prSet presAssocID="{947FF426-4755-4E13-9381-875D75A05D8B}" presName="dummyConnPt" presStyleCnt="0"/>
      <dgm:spPr/>
    </dgm:pt>
    <dgm:pt modelId="{EAC1EF1B-BF8F-43D7-8AF1-56EF66CFDB40}" type="pres">
      <dgm:prSet presAssocID="{947FF426-4755-4E13-9381-875D75A05D8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8D01EE0-E444-4782-BCE5-2F7D14839E1E}" type="pres">
      <dgm:prSet presAssocID="{8354D91C-5085-4A67-A9E3-12EF0866A0CF}" presName="sibTrans" presStyleLbl="bgSibTrans2D1" presStyleIdx="3" presStyleCnt="7"/>
      <dgm:spPr/>
      <dgm:t>
        <a:bodyPr/>
        <a:lstStyle/>
        <a:p>
          <a:endParaRPr lang="es-EC"/>
        </a:p>
      </dgm:t>
    </dgm:pt>
    <dgm:pt modelId="{4B225B93-80AC-4FFF-A4FB-82785A6E7EEF}" type="pres">
      <dgm:prSet presAssocID="{AB62CE10-E753-4C7A-9C87-88C8480FDEB8}" presName="compNode" presStyleCnt="0"/>
      <dgm:spPr/>
    </dgm:pt>
    <dgm:pt modelId="{5B9E8899-AB56-494D-B0AA-79FB56F0BABF}" type="pres">
      <dgm:prSet presAssocID="{AB62CE10-E753-4C7A-9C87-88C8480FDEB8}" presName="dummyConnPt" presStyleCnt="0"/>
      <dgm:spPr/>
    </dgm:pt>
    <dgm:pt modelId="{FB506B61-439E-465D-B8A7-672B0AADB08A}" type="pres">
      <dgm:prSet presAssocID="{AB62CE10-E753-4C7A-9C87-88C8480FDEB8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B838EFA-A72F-4C4F-B7E3-D15F8AC22E05}" type="pres">
      <dgm:prSet presAssocID="{4C362681-8EE9-4093-B86E-D90F793E17FD}" presName="sibTrans" presStyleLbl="bgSibTrans2D1" presStyleIdx="4" presStyleCnt="7"/>
      <dgm:spPr/>
      <dgm:t>
        <a:bodyPr/>
        <a:lstStyle/>
        <a:p>
          <a:endParaRPr lang="es-EC"/>
        </a:p>
      </dgm:t>
    </dgm:pt>
    <dgm:pt modelId="{D4F6E7A4-4A66-48FE-AFD6-DFAF416E5C7B}" type="pres">
      <dgm:prSet presAssocID="{8672C14E-ACCD-4973-82A5-B9A2231186A5}" presName="compNode" presStyleCnt="0"/>
      <dgm:spPr/>
    </dgm:pt>
    <dgm:pt modelId="{07A8DFC2-D8DD-4431-BE77-D3464CBFFF44}" type="pres">
      <dgm:prSet presAssocID="{8672C14E-ACCD-4973-82A5-B9A2231186A5}" presName="dummyConnPt" presStyleCnt="0"/>
      <dgm:spPr/>
    </dgm:pt>
    <dgm:pt modelId="{96FB38E2-3AD4-40EF-9C32-BC060823EFB8}" type="pres">
      <dgm:prSet presAssocID="{8672C14E-ACCD-4973-82A5-B9A2231186A5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0EE6E0B-B995-456A-9D11-E66F1B76D856}" type="pres">
      <dgm:prSet presAssocID="{971D08C3-82B1-4994-86D2-CEE4D65F2F42}" presName="sibTrans" presStyleLbl="bgSibTrans2D1" presStyleIdx="5" presStyleCnt="7"/>
      <dgm:spPr/>
      <dgm:t>
        <a:bodyPr/>
        <a:lstStyle/>
        <a:p>
          <a:endParaRPr lang="es-EC"/>
        </a:p>
      </dgm:t>
    </dgm:pt>
    <dgm:pt modelId="{CA99F8B4-4AD5-44FD-933C-4BD302D42631}" type="pres">
      <dgm:prSet presAssocID="{DBB5B17F-6ADA-4BA7-A402-046899174AA0}" presName="compNode" presStyleCnt="0"/>
      <dgm:spPr/>
    </dgm:pt>
    <dgm:pt modelId="{3981BC1D-014A-40D4-A0A9-5E1DDC2C2F7A}" type="pres">
      <dgm:prSet presAssocID="{DBB5B17F-6ADA-4BA7-A402-046899174AA0}" presName="dummyConnPt" presStyleCnt="0"/>
      <dgm:spPr/>
    </dgm:pt>
    <dgm:pt modelId="{3A558C41-B77B-4887-93BE-1435652CE83C}" type="pres">
      <dgm:prSet presAssocID="{DBB5B17F-6ADA-4BA7-A402-046899174AA0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72F0A54-185E-48A2-8C38-F955C102B95C}" type="pres">
      <dgm:prSet presAssocID="{2B24EB8A-2F0B-4B65-A881-99B1AEA60C03}" presName="sibTrans" presStyleLbl="bgSibTrans2D1" presStyleIdx="6" presStyleCnt="7"/>
      <dgm:spPr/>
      <dgm:t>
        <a:bodyPr/>
        <a:lstStyle/>
        <a:p>
          <a:endParaRPr lang="es-EC"/>
        </a:p>
      </dgm:t>
    </dgm:pt>
    <dgm:pt modelId="{017B366A-8984-4413-8F79-621117A7B7A3}" type="pres">
      <dgm:prSet presAssocID="{794F90BB-F43E-4AA3-A4CC-333FD72137A7}" presName="compNode" presStyleCnt="0"/>
      <dgm:spPr/>
    </dgm:pt>
    <dgm:pt modelId="{913D2759-B21B-46FC-926C-73F7807A0FCE}" type="pres">
      <dgm:prSet presAssocID="{794F90BB-F43E-4AA3-A4CC-333FD72137A7}" presName="dummyConnPt" presStyleCnt="0"/>
      <dgm:spPr/>
    </dgm:pt>
    <dgm:pt modelId="{BB80BDF8-5DC2-46D4-A2A7-24C865200A7E}" type="pres">
      <dgm:prSet presAssocID="{794F90BB-F43E-4AA3-A4CC-333FD72137A7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B49C70F6-4A5C-4231-9929-6C85CA4FCC4A}" srcId="{562810F3-29A1-4652-BFE6-C5D9BCBCC3EF}" destId="{98F43B7D-B6A5-4234-BA7D-ADB944AC487F}" srcOrd="2" destOrd="0" parTransId="{C55ECBBA-6FEF-4AD0-BC64-DBF1143C51C0}" sibTransId="{8938C74B-4A5F-4B73-97E9-CC7441734E0D}"/>
    <dgm:cxn modelId="{FAC2D269-2432-422B-8CED-846ACC19CB88}" srcId="{562810F3-29A1-4652-BFE6-C5D9BCBCC3EF}" destId="{DBB5B17F-6ADA-4BA7-A402-046899174AA0}" srcOrd="6" destOrd="0" parTransId="{5DAA3299-9796-46C7-BC98-B333533674B1}" sibTransId="{2B24EB8A-2F0B-4B65-A881-99B1AEA60C03}"/>
    <dgm:cxn modelId="{B2117678-A16E-4A7A-B45F-E6C1E2951070}" type="presOf" srcId="{98F43B7D-B6A5-4234-BA7D-ADB944AC487F}" destId="{05E339C2-16CB-438A-838B-A9CA98F30C65}" srcOrd="0" destOrd="0" presId="urn:microsoft.com/office/officeart/2005/8/layout/bProcess4"/>
    <dgm:cxn modelId="{F535EA50-7759-4B0A-9036-2A47A763AD4F}" srcId="{562810F3-29A1-4652-BFE6-C5D9BCBCC3EF}" destId="{81752D07-25A8-4213-8AD8-8548A5A6D96A}" srcOrd="1" destOrd="0" parTransId="{CC44BA33-C33C-44FA-AFF6-954B49934104}" sibTransId="{7F34D3CD-AFEE-44E4-B592-F00ABCB7CE14}"/>
    <dgm:cxn modelId="{2B411357-61C0-412C-9A44-334F0805CFFA}" type="presOf" srcId="{AB62CE10-E753-4C7A-9C87-88C8480FDEB8}" destId="{FB506B61-439E-465D-B8A7-672B0AADB08A}" srcOrd="0" destOrd="0" presId="urn:microsoft.com/office/officeart/2005/8/layout/bProcess4"/>
    <dgm:cxn modelId="{1F952DE3-A366-424D-B4D1-DE0C6E5E066F}" srcId="{562810F3-29A1-4652-BFE6-C5D9BCBCC3EF}" destId="{8672C14E-ACCD-4973-82A5-B9A2231186A5}" srcOrd="5" destOrd="0" parTransId="{D95865EA-23F9-4396-A401-4A56C0E0AC86}" sibTransId="{971D08C3-82B1-4994-86D2-CEE4D65F2F42}"/>
    <dgm:cxn modelId="{BB9E3450-356B-474A-9D1B-71E92E64970B}" srcId="{562810F3-29A1-4652-BFE6-C5D9BCBCC3EF}" destId="{947FF426-4755-4E13-9381-875D75A05D8B}" srcOrd="3" destOrd="0" parTransId="{A951BA4B-6C46-47FA-8B79-0BC23CA7A51C}" sibTransId="{8354D91C-5085-4A67-A9E3-12EF0866A0CF}"/>
    <dgm:cxn modelId="{6ECCB1A6-6269-48D7-80D5-18A923197843}" type="presOf" srcId="{971D08C3-82B1-4994-86D2-CEE4D65F2F42}" destId="{30EE6E0B-B995-456A-9D11-E66F1B76D856}" srcOrd="0" destOrd="0" presId="urn:microsoft.com/office/officeart/2005/8/layout/bProcess4"/>
    <dgm:cxn modelId="{AE88C96F-20B0-4221-A797-741A7B735824}" type="presOf" srcId="{8354D91C-5085-4A67-A9E3-12EF0866A0CF}" destId="{58D01EE0-E444-4782-BCE5-2F7D14839E1E}" srcOrd="0" destOrd="0" presId="urn:microsoft.com/office/officeart/2005/8/layout/bProcess4"/>
    <dgm:cxn modelId="{696D084D-C84F-4CFA-B137-78A02A4035AD}" srcId="{562810F3-29A1-4652-BFE6-C5D9BCBCC3EF}" destId="{B2DBE810-FEFD-4843-8AF1-E7592CE8587D}" srcOrd="0" destOrd="0" parTransId="{D1E1D263-6D7A-4081-9995-AC37594930A7}" sibTransId="{B0D77ECC-5E71-424B-98B8-FB4F375C5FEF}"/>
    <dgm:cxn modelId="{DB49E265-2BB4-453E-8711-B3396C32876B}" type="presOf" srcId="{7F34D3CD-AFEE-44E4-B592-F00ABCB7CE14}" destId="{676FEDB2-0791-443F-AD42-F4EB033F16EF}" srcOrd="0" destOrd="0" presId="urn:microsoft.com/office/officeart/2005/8/layout/bProcess4"/>
    <dgm:cxn modelId="{8CBF24DB-7271-427F-B0B8-C1A79CF3B583}" type="presOf" srcId="{8938C74B-4A5F-4B73-97E9-CC7441734E0D}" destId="{AE9D0692-BDB1-4C7B-8928-EC2E7B33AE34}" srcOrd="0" destOrd="0" presId="urn:microsoft.com/office/officeart/2005/8/layout/bProcess4"/>
    <dgm:cxn modelId="{0DEC404F-098F-443F-B0D3-428D784C629C}" type="presOf" srcId="{4C362681-8EE9-4093-B86E-D90F793E17FD}" destId="{0B838EFA-A72F-4C4F-B7E3-D15F8AC22E05}" srcOrd="0" destOrd="0" presId="urn:microsoft.com/office/officeart/2005/8/layout/bProcess4"/>
    <dgm:cxn modelId="{49FFB30D-DDBF-4821-AC62-6F692F8E37D1}" srcId="{562810F3-29A1-4652-BFE6-C5D9BCBCC3EF}" destId="{794F90BB-F43E-4AA3-A4CC-333FD72137A7}" srcOrd="7" destOrd="0" parTransId="{D82BC4B9-E3A0-4956-8767-4FBD7EB9BB89}" sibTransId="{F4D4631C-B8E0-4AEB-B50D-C19D0FF84952}"/>
    <dgm:cxn modelId="{B5D97CFC-C2FA-4392-BE24-10A3514F5C74}" type="presOf" srcId="{947FF426-4755-4E13-9381-875D75A05D8B}" destId="{EAC1EF1B-BF8F-43D7-8AF1-56EF66CFDB40}" srcOrd="0" destOrd="0" presId="urn:microsoft.com/office/officeart/2005/8/layout/bProcess4"/>
    <dgm:cxn modelId="{823E4A2B-0147-4C35-B5B0-55471EE46C06}" type="presOf" srcId="{DBB5B17F-6ADA-4BA7-A402-046899174AA0}" destId="{3A558C41-B77B-4887-93BE-1435652CE83C}" srcOrd="0" destOrd="0" presId="urn:microsoft.com/office/officeart/2005/8/layout/bProcess4"/>
    <dgm:cxn modelId="{38AD17CA-4B65-4B64-98C6-F6CEE3A4C3A1}" type="presOf" srcId="{2B24EB8A-2F0B-4B65-A881-99B1AEA60C03}" destId="{F72F0A54-185E-48A2-8C38-F955C102B95C}" srcOrd="0" destOrd="0" presId="urn:microsoft.com/office/officeart/2005/8/layout/bProcess4"/>
    <dgm:cxn modelId="{6174FD4E-6BF3-4424-8E76-C01633B03B4E}" type="presOf" srcId="{81752D07-25A8-4213-8AD8-8548A5A6D96A}" destId="{4E4D5DD3-2C26-417D-96D0-31B957019A66}" srcOrd="0" destOrd="0" presId="urn:microsoft.com/office/officeart/2005/8/layout/bProcess4"/>
    <dgm:cxn modelId="{748AF7B5-8266-4B90-B387-527AE4A43D82}" type="presOf" srcId="{B2DBE810-FEFD-4843-8AF1-E7592CE8587D}" destId="{911E58D6-1EB0-4EF6-9882-8ABDEDCDDB0C}" srcOrd="0" destOrd="0" presId="urn:microsoft.com/office/officeart/2005/8/layout/bProcess4"/>
    <dgm:cxn modelId="{5FBFF45E-926C-44ED-8B55-8A74C4205A30}" srcId="{562810F3-29A1-4652-BFE6-C5D9BCBCC3EF}" destId="{AB62CE10-E753-4C7A-9C87-88C8480FDEB8}" srcOrd="4" destOrd="0" parTransId="{36A8B9A9-4F87-4C41-BCAC-A559D92AA2D0}" sibTransId="{4C362681-8EE9-4093-B86E-D90F793E17FD}"/>
    <dgm:cxn modelId="{2CADEA41-D702-468F-A1D3-82C46264E08E}" type="presOf" srcId="{794F90BB-F43E-4AA3-A4CC-333FD72137A7}" destId="{BB80BDF8-5DC2-46D4-A2A7-24C865200A7E}" srcOrd="0" destOrd="0" presId="urn:microsoft.com/office/officeart/2005/8/layout/bProcess4"/>
    <dgm:cxn modelId="{A3D72D73-5263-44E8-8706-F38788727B54}" type="presOf" srcId="{562810F3-29A1-4652-BFE6-C5D9BCBCC3EF}" destId="{188DE19F-DE61-44C2-BBBB-705E3F23B2C3}" srcOrd="0" destOrd="0" presId="urn:microsoft.com/office/officeart/2005/8/layout/bProcess4"/>
    <dgm:cxn modelId="{A282B413-07C9-4C3C-AEF0-596DD8FD5BE7}" type="presOf" srcId="{8672C14E-ACCD-4973-82A5-B9A2231186A5}" destId="{96FB38E2-3AD4-40EF-9C32-BC060823EFB8}" srcOrd="0" destOrd="0" presId="urn:microsoft.com/office/officeart/2005/8/layout/bProcess4"/>
    <dgm:cxn modelId="{8E3D92B1-1E0B-4B74-BC65-CA45A1E0BB7B}" type="presOf" srcId="{B0D77ECC-5E71-424B-98B8-FB4F375C5FEF}" destId="{10E3C807-922B-4D14-8E9D-15D314965F02}" srcOrd="0" destOrd="0" presId="urn:microsoft.com/office/officeart/2005/8/layout/bProcess4"/>
    <dgm:cxn modelId="{FE21F136-2319-49F3-8C5E-D8DC163A6CD8}" type="presParOf" srcId="{188DE19F-DE61-44C2-BBBB-705E3F23B2C3}" destId="{019642CB-D45B-4889-898C-69BB0A919F86}" srcOrd="0" destOrd="0" presId="urn:microsoft.com/office/officeart/2005/8/layout/bProcess4"/>
    <dgm:cxn modelId="{B66B8C78-6A32-4BFE-9A71-CD8C89E04BD1}" type="presParOf" srcId="{019642CB-D45B-4889-898C-69BB0A919F86}" destId="{B1C93E65-E07D-4B35-BACD-2548D49621E9}" srcOrd="0" destOrd="0" presId="urn:microsoft.com/office/officeart/2005/8/layout/bProcess4"/>
    <dgm:cxn modelId="{91A00C00-52F1-4F67-BAE0-04E75D2F532A}" type="presParOf" srcId="{019642CB-D45B-4889-898C-69BB0A919F86}" destId="{911E58D6-1EB0-4EF6-9882-8ABDEDCDDB0C}" srcOrd="1" destOrd="0" presId="urn:microsoft.com/office/officeart/2005/8/layout/bProcess4"/>
    <dgm:cxn modelId="{F44B3A41-E5D3-4E2E-9F60-8DC652A0E91D}" type="presParOf" srcId="{188DE19F-DE61-44C2-BBBB-705E3F23B2C3}" destId="{10E3C807-922B-4D14-8E9D-15D314965F02}" srcOrd="1" destOrd="0" presId="urn:microsoft.com/office/officeart/2005/8/layout/bProcess4"/>
    <dgm:cxn modelId="{0F6783D3-9E7D-4FCB-A885-AF1CF966C806}" type="presParOf" srcId="{188DE19F-DE61-44C2-BBBB-705E3F23B2C3}" destId="{34D7AFE2-1E03-4E9A-AC86-4812A4355F24}" srcOrd="2" destOrd="0" presId="urn:microsoft.com/office/officeart/2005/8/layout/bProcess4"/>
    <dgm:cxn modelId="{BBC3DF64-6649-4FFA-A9B9-A5B5AB457FD9}" type="presParOf" srcId="{34D7AFE2-1E03-4E9A-AC86-4812A4355F24}" destId="{F788D078-48CC-4AA1-9B7E-0F1C93038913}" srcOrd="0" destOrd="0" presId="urn:microsoft.com/office/officeart/2005/8/layout/bProcess4"/>
    <dgm:cxn modelId="{052A8BA1-565F-4792-AE1F-342CBC8E822E}" type="presParOf" srcId="{34D7AFE2-1E03-4E9A-AC86-4812A4355F24}" destId="{4E4D5DD3-2C26-417D-96D0-31B957019A66}" srcOrd="1" destOrd="0" presId="urn:microsoft.com/office/officeart/2005/8/layout/bProcess4"/>
    <dgm:cxn modelId="{7DCBF38E-3288-4C6C-ACD8-EF2B25D6E0C6}" type="presParOf" srcId="{188DE19F-DE61-44C2-BBBB-705E3F23B2C3}" destId="{676FEDB2-0791-443F-AD42-F4EB033F16EF}" srcOrd="3" destOrd="0" presId="urn:microsoft.com/office/officeart/2005/8/layout/bProcess4"/>
    <dgm:cxn modelId="{9FF343AB-E938-4A70-8F34-4E85D1ABE0DF}" type="presParOf" srcId="{188DE19F-DE61-44C2-BBBB-705E3F23B2C3}" destId="{F6D5ECC7-A34E-46F0-A1FC-12E2DB0E3604}" srcOrd="4" destOrd="0" presId="urn:microsoft.com/office/officeart/2005/8/layout/bProcess4"/>
    <dgm:cxn modelId="{88E4EC25-C54E-455E-946D-BDC7AF0C154D}" type="presParOf" srcId="{F6D5ECC7-A34E-46F0-A1FC-12E2DB0E3604}" destId="{F6B45846-0830-49E3-9DED-626CA9853984}" srcOrd="0" destOrd="0" presId="urn:microsoft.com/office/officeart/2005/8/layout/bProcess4"/>
    <dgm:cxn modelId="{D12EF573-EB35-4470-9E69-FB5BFFA93DF5}" type="presParOf" srcId="{F6D5ECC7-A34E-46F0-A1FC-12E2DB0E3604}" destId="{05E339C2-16CB-438A-838B-A9CA98F30C65}" srcOrd="1" destOrd="0" presId="urn:microsoft.com/office/officeart/2005/8/layout/bProcess4"/>
    <dgm:cxn modelId="{AB7FFEB6-7322-48E5-94EF-3DE81F46EA7F}" type="presParOf" srcId="{188DE19F-DE61-44C2-BBBB-705E3F23B2C3}" destId="{AE9D0692-BDB1-4C7B-8928-EC2E7B33AE34}" srcOrd="5" destOrd="0" presId="urn:microsoft.com/office/officeart/2005/8/layout/bProcess4"/>
    <dgm:cxn modelId="{899CB6E8-2D0B-4D86-B241-54264ECDE605}" type="presParOf" srcId="{188DE19F-DE61-44C2-BBBB-705E3F23B2C3}" destId="{542B7431-5302-4A11-812B-13F55AEF68A3}" srcOrd="6" destOrd="0" presId="urn:microsoft.com/office/officeart/2005/8/layout/bProcess4"/>
    <dgm:cxn modelId="{95682D5B-1C2C-4BC1-B2F6-71B7C1E6D2BB}" type="presParOf" srcId="{542B7431-5302-4A11-812B-13F55AEF68A3}" destId="{39B67EA6-008C-422C-A197-44AE6C0F7480}" srcOrd="0" destOrd="0" presId="urn:microsoft.com/office/officeart/2005/8/layout/bProcess4"/>
    <dgm:cxn modelId="{5C4EA8F6-499F-4CA6-8137-AA3150B52590}" type="presParOf" srcId="{542B7431-5302-4A11-812B-13F55AEF68A3}" destId="{EAC1EF1B-BF8F-43D7-8AF1-56EF66CFDB40}" srcOrd="1" destOrd="0" presId="urn:microsoft.com/office/officeart/2005/8/layout/bProcess4"/>
    <dgm:cxn modelId="{43F3741B-65DE-4FB3-8DE2-8CEFFA3988F2}" type="presParOf" srcId="{188DE19F-DE61-44C2-BBBB-705E3F23B2C3}" destId="{58D01EE0-E444-4782-BCE5-2F7D14839E1E}" srcOrd="7" destOrd="0" presId="urn:microsoft.com/office/officeart/2005/8/layout/bProcess4"/>
    <dgm:cxn modelId="{39AE2FB0-2143-45E8-A593-C72DE48895A9}" type="presParOf" srcId="{188DE19F-DE61-44C2-BBBB-705E3F23B2C3}" destId="{4B225B93-80AC-4FFF-A4FB-82785A6E7EEF}" srcOrd="8" destOrd="0" presId="urn:microsoft.com/office/officeart/2005/8/layout/bProcess4"/>
    <dgm:cxn modelId="{783E3343-1E02-4A34-BC51-D79A655BD345}" type="presParOf" srcId="{4B225B93-80AC-4FFF-A4FB-82785A6E7EEF}" destId="{5B9E8899-AB56-494D-B0AA-79FB56F0BABF}" srcOrd="0" destOrd="0" presId="urn:microsoft.com/office/officeart/2005/8/layout/bProcess4"/>
    <dgm:cxn modelId="{D1E6A35B-6D2F-46C0-970F-D708B47DAB78}" type="presParOf" srcId="{4B225B93-80AC-4FFF-A4FB-82785A6E7EEF}" destId="{FB506B61-439E-465D-B8A7-672B0AADB08A}" srcOrd="1" destOrd="0" presId="urn:microsoft.com/office/officeart/2005/8/layout/bProcess4"/>
    <dgm:cxn modelId="{7515DFFE-F80F-4B5B-ADD8-2BA03E63C1A8}" type="presParOf" srcId="{188DE19F-DE61-44C2-BBBB-705E3F23B2C3}" destId="{0B838EFA-A72F-4C4F-B7E3-D15F8AC22E05}" srcOrd="9" destOrd="0" presId="urn:microsoft.com/office/officeart/2005/8/layout/bProcess4"/>
    <dgm:cxn modelId="{34FC2B92-903D-4724-8A30-C7FDFDFB7175}" type="presParOf" srcId="{188DE19F-DE61-44C2-BBBB-705E3F23B2C3}" destId="{D4F6E7A4-4A66-48FE-AFD6-DFAF416E5C7B}" srcOrd="10" destOrd="0" presId="urn:microsoft.com/office/officeart/2005/8/layout/bProcess4"/>
    <dgm:cxn modelId="{EB8404F6-77D3-4A3E-B4A9-C0DF55B77B3A}" type="presParOf" srcId="{D4F6E7A4-4A66-48FE-AFD6-DFAF416E5C7B}" destId="{07A8DFC2-D8DD-4431-BE77-D3464CBFFF44}" srcOrd="0" destOrd="0" presId="urn:microsoft.com/office/officeart/2005/8/layout/bProcess4"/>
    <dgm:cxn modelId="{41D2862F-6B0A-47A6-8BC2-2F7239D20F79}" type="presParOf" srcId="{D4F6E7A4-4A66-48FE-AFD6-DFAF416E5C7B}" destId="{96FB38E2-3AD4-40EF-9C32-BC060823EFB8}" srcOrd="1" destOrd="0" presId="urn:microsoft.com/office/officeart/2005/8/layout/bProcess4"/>
    <dgm:cxn modelId="{760BF0C8-2B65-4BDE-B6B8-85F1072F41F2}" type="presParOf" srcId="{188DE19F-DE61-44C2-BBBB-705E3F23B2C3}" destId="{30EE6E0B-B995-456A-9D11-E66F1B76D856}" srcOrd="11" destOrd="0" presId="urn:microsoft.com/office/officeart/2005/8/layout/bProcess4"/>
    <dgm:cxn modelId="{85276257-18EF-48BC-86A7-3845E28E8773}" type="presParOf" srcId="{188DE19F-DE61-44C2-BBBB-705E3F23B2C3}" destId="{CA99F8B4-4AD5-44FD-933C-4BD302D42631}" srcOrd="12" destOrd="0" presId="urn:microsoft.com/office/officeart/2005/8/layout/bProcess4"/>
    <dgm:cxn modelId="{0B075FD9-653D-4079-B8D0-EE1164BBD1A8}" type="presParOf" srcId="{CA99F8B4-4AD5-44FD-933C-4BD302D42631}" destId="{3981BC1D-014A-40D4-A0A9-5E1DDC2C2F7A}" srcOrd="0" destOrd="0" presId="urn:microsoft.com/office/officeart/2005/8/layout/bProcess4"/>
    <dgm:cxn modelId="{6E5E7526-09DA-4A07-B51F-E661CD7911E5}" type="presParOf" srcId="{CA99F8B4-4AD5-44FD-933C-4BD302D42631}" destId="{3A558C41-B77B-4887-93BE-1435652CE83C}" srcOrd="1" destOrd="0" presId="urn:microsoft.com/office/officeart/2005/8/layout/bProcess4"/>
    <dgm:cxn modelId="{D17C7345-FD29-4498-9CA9-1E61261E2206}" type="presParOf" srcId="{188DE19F-DE61-44C2-BBBB-705E3F23B2C3}" destId="{F72F0A54-185E-48A2-8C38-F955C102B95C}" srcOrd="13" destOrd="0" presId="urn:microsoft.com/office/officeart/2005/8/layout/bProcess4"/>
    <dgm:cxn modelId="{23F669CD-1E8E-45C7-B379-E502B5E6DA69}" type="presParOf" srcId="{188DE19F-DE61-44C2-BBBB-705E3F23B2C3}" destId="{017B366A-8984-4413-8F79-621117A7B7A3}" srcOrd="14" destOrd="0" presId="urn:microsoft.com/office/officeart/2005/8/layout/bProcess4"/>
    <dgm:cxn modelId="{3D6C4497-92C7-4DF9-942A-A3379F3FF235}" type="presParOf" srcId="{017B366A-8984-4413-8F79-621117A7B7A3}" destId="{913D2759-B21B-46FC-926C-73F7807A0FCE}" srcOrd="0" destOrd="0" presId="urn:microsoft.com/office/officeart/2005/8/layout/bProcess4"/>
    <dgm:cxn modelId="{6F76049B-2FBA-490E-ABE8-73064AE96839}" type="presParOf" srcId="{017B366A-8984-4413-8F79-621117A7B7A3}" destId="{BB80BDF8-5DC2-46D4-A2A7-24C865200A7E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6AE3994-E2C0-4562-BC71-02048DC4E19B}" type="doc">
      <dgm:prSet loTypeId="urn:microsoft.com/office/officeart/2005/8/layout/b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44EA215E-73A9-4BDE-A7D8-06B4A02C79EC}">
      <dgm:prSet phldrT="[Texto]" custT="1"/>
      <dgm:spPr/>
      <dgm:t>
        <a:bodyPr/>
        <a:lstStyle/>
        <a:p>
          <a:r>
            <a:rPr lang="es-MX" sz="1600" b="1" dirty="0">
              <a:solidFill>
                <a:schemeClr val="bg1"/>
              </a:solidFill>
            </a:rPr>
            <a:t>A.- Características de la Población. </a:t>
          </a:r>
        </a:p>
      </dgm:t>
    </dgm:pt>
    <dgm:pt modelId="{25CA6694-375E-45EF-9EA0-DBDE9D35874B}" type="parTrans" cxnId="{B69B3DB2-EE55-428A-AF67-C2A937A69863}">
      <dgm:prSet/>
      <dgm:spPr/>
      <dgm:t>
        <a:bodyPr/>
        <a:lstStyle/>
        <a:p>
          <a:endParaRPr lang="es-MX" sz="1600"/>
        </a:p>
      </dgm:t>
    </dgm:pt>
    <dgm:pt modelId="{3CAC0B2E-5019-4193-9FAC-188044EA0C6A}" type="sibTrans" cxnId="{B69B3DB2-EE55-428A-AF67-C2A937A69863}">
      <dgm:prSet/>
      <dgm:spPr/>
      <dgm:t>
        <a:bodyPr/>
        <a:lstStyle/>
        <a:p>
          <a:endParaRPr lang="es-MX" sz="1600"/>
        </a:p>
      </dgm:t>
    </dgm:pt>
    <dgm:pt modelId="{19227F5B-86B1-4CDC-9B35-B8F3B5500F7F}">
      <dgm:prSet phldrT="[Texto]" custT="1"/>
      <dgm:spPr/>
      <dgm:t>
        <a:bodyPr/>
        <a:lstStyle/>
        <a:p>
          <a:r>
            <a:rPr lang="es-MX" sz="1600" b="1" dirty="0">
              <a:solidFill>
                <a:schemeClr val="bg1"/>
              </a:solidFill>
            </a:rPr>
            <a:t>B.- Consentimiento Informado. </a:t>
          </a:r>
        </a:p>
      </dgm:t>
    </dgm:pt>
    <dgm:pt modelId="{DDAE8F50-94A5-47FA-A62D-B3BA61EDBE2F}" type="parTrans" cxnId="{B01D5CD1-2141-4E6D-8301-F99C01B5B099}">
      <dgm:prSet/>
      <dgm:spPr/>
      <dgm:t>
        <a:bodyPr/>
        <a:lstStyle/>
        <a:p>
          <a:endParaRPr lang="es-MX" sz="1600"/>
        </a:p>
      </dgm:t>
    </dgm:pt>
    <dgm:pt modelId="{D1D22E03-49E5-45DF-8A3B-B3351044E1E3}" type="sibTrans" cxnId="{B01D5CD1-2141-4E6D-8301-F99C01B5B099}">
      <dgm:prSet/>
      <dgm:spPr/>
      <dgm:t>
        <a:bodyPr/>
        <a:lstStyle/>
        <a:p>
          <a:endParaRPr lang="es-MX" sz="1600"/>
        </a:p>
      </dgm:t>
    </dgm:pt>
    <dgm:pt modelId="{E3BFB10A-C81F-4127-8FDB-22763CC6C812}">
      <dgm:prSet phldrT="[Texto]" custT="1"/>
      <dgm:spPr/>
      <dgm:t>
        <a:bodyPr/>
        <a:lstStyle/>
        <a:p>
          <a:r>
            <a:rPr lang="es-MX" sz="1600" b="1" dirty="0">
              <a:solidFill>
                <a:schemeClr val="bg1"/>
              </a:solidFill>
            </a:rPr>
            <a:t>C.- Validación (Alfa de </a:t>
          </a:r>
          <a:r>
            <a:rPr lang="es-MX" sz="1600" b="1" dirty="0" err="1">
              <a:solidFill>
                <a:schemeClr val="bg1"/>
              </a:solidFill>
            </a:rPr>
            <a:t>Crombash</a:t>
          </a:r>
          <a:r>
            <a:rPr lang="es-MX" sz="1600" b="1" dirty="0">
              <a:solidFill>
                <a:schemeClr val="bg1"/>
              </a:solidFill>
            </a:rPr>
            <a:t>). </a:t>
          </a:r>
        </a:p>
      </dgm:t>
    </dgm:pt>
    <dgm:pt modelId="{232DF7A5-C2D9-4AAC-B283-C4818D32C69D}" type="parTrans" cxnId="{CA3B3D30-FFEB-4F75-956A-A326CC38F7C9}">
      <dgm:prSet/>
      <dgm:spPr/>
      <dgm:t>
        <a:bodyPr/>
        <a:lstStyle/>
        <a:p>
          <a:endParaRPr lang="es-MX" sz="1600"/>
        </a:p>
      </dgm:t>
    </dgm:pt>
    <dgm:pt modelId="{432495EC-15D4-472F-B11E-2689C9415680}" type="sibTrans" cxnId="{CA3B3D30-FFEB-4F75-956A-A326CC38F7C9}">
      <dgm:prSet/>
      <dgm:spPr/>
      <dgm:t>
        <a:bodyPr/>
        <a:lstStyle/>
        <a:p>
          <a:endParaRPr lang="es-MX" sz="1600"/>
        </a:p>
      </dgm:t>
    </dgm:pt>
    <dgm:pt modelId="{9627A93F-E28E-462B-B14E-F6A4D3EB0B3F}">
      <dgm:prSet phldrT="[Texto]" custT="1"/>
      <dgm:spPr/>
      <dgm:t>
        <a:bodyPr/>
        <a:lstStyle/>
        <a:p>
          <a:r>
            <a:rPr lang="es-EC" sz="1600" b="1" dirty="0">
              <a:solidFill>
                <a:schemeClr val="bg1"/>
              </a:solidFill>
            </a:rPr>
            <a:t>F. Aplicación.</a:t>
          </a:r>
          <a:endParaRPr lang="es-MX" sz="1600" b="1" dirty="0">
            <a:solidFill>
              <a:schemeClr val="bg1"/>
            </a:solidFill>
          </a:endParaRPr>
        </a:p>
      </dgm:t>
    </dgm:pt>
    <dgm:pt modelId="{22E8CB0C-49E8-4EC4-8046-F5A30DFE81EA}" type="parTrans" cxnId="{4194ADCE-7CF2-47BC-A0A3-9D1B15DA58C7}">
      <dgm:prSet/>
      <dgm:spPr/>
      <dgm:t>
        <a:bodyPr/>
        <a:lstStyle/>
        <a:p>
          <a:endParaRPr lang="es-MX" sz="1600"/>
        </a:p>
      </dgm:t>
    </dgm:pt>
    <dgm:pt modelId="{0B650AEA-79F7-4650-89B3-C9377B72467C}" type="sibTrans" cxnId="{4194ADCE-7CF2-47BC-A0A3-9D1B15DA58C7}">
      <dgm:prSet/>
      <dgm:spPr/>
      <dgm:t>
        <a:bodyPr/>
        <a:lstStyle/>
        <a:p>
          <a:endParaRPr lang="es-MX" sz="1600"/>
        </a:p>
      </dgm:t>
    </dgm:pt>
    <dgm:pt modelId="{43E72F0E-49CB-4B77-AF25-A2372DCA3D63}">
      <dgm:prSet phldrT="[Texto]" custT="1"/>
      <dgm:spPr/>
      <dgm:t>
        <a:bodyPr/>
        <a:lstStyle/>
        <a:p>
          <a:r>
            <a:rPr lang="es-EC" sz="1600" b="1" dirty="0">
              <a:solidFill>
                <a:schemeClr val="bg1"/>
              </a:solidFill>
            </a:rPr>
            <a:t>E. Recolección de datos.</a:t>
          </a:r>
          <a:endParaRPr lang="es-MX" sz="1600" b="1" dirty="0">
            <a:solidFill>
              <a:schemeClr val="bg1"/>
            </a:solidFill>
          </a:endParaRPr>
        </a:p>
      </dgm:t>
    </dgm:pt>
    <dgm:pt modelId="{B136090D-D83E-4744-80AC-96D8ADD08812}" type="parTrans" cxnId="{79003989-2F6B-4DC1-BCB3-A34762BC94D9}">
      <dgm:prSet/>
      <dgm:spPr/>
      <dgm:t>
        <a:bodyPr/>
        <a:lstStyle/>
        <a:p>
          <a:endParaRPr lang="es-MX" sz="1600"/>
        </a:p>
      </dgm:t>
    </dgm:pt>
    <dgm:pt modelId="{9FC177B5-0E5B-4D1A-85C6-67272BB6E158}" type="sibTrans" cxnId="{79003989-2F6B-4DC1-BCB3-A34762BC94D9}">
      <dgm:prSet/>
      <dgm:spPr/>
      <dgm:t>
        <a:bodyPr/>
        <a:lstStyle/>
        <a:p>
          <a:endParaRPr lang="es-MX" sz="1600"/>
        </a:p>
      </dgm:t>
    </dgm:pt>
    <dgm:pt modelId="{593E602B-F9BA-412E-8AE0-E948099899A8}">
      <dgm:prSet phldrT="[Texto]" custT="1"/>
      <dgm:spPr/>
      <dgm:t>
        <a:bodyPr/>
        <a:lstStyle/>
        <a:p>
          <a:r>
            <a:rPr lang="es-EC" sz="1600" b="1" dirty="0">
              <a:solidFill>
                <a:schemeClr val="bg1"/>
              </a:solidFill>
            </a:rPr>
            <a:t>J.- Descripción de la prueba estadística. </a:t>
          </a:r>
          <a:endParaRPr lang="es-MX" sz="1600" b="1" dirty="0">
            <a:solidFill>
              <a:schemeClr val="bg1"/>
            </a:solidFill>
          </a:endParaRPr>
        </a:p>
      </dgm:t>
    </dgm:pt>
    <dgm:pt modelId="{8E3EA9F9-7646-4045-9822-89837B6CA927}" type="parTrans" cxnId="{C3383C01-A81F-4EBF-9DCA-368F179D0925}">
      <dgm:prSet/>
      <dgm:spPr/>
      <dgm:t>
        <a:bodyPr/>
        <a:lstStyle/>
        <a:p>
          <a:endParaRPr lang="es-MX" sz="1600"/>
        </a:p>
      </dgm:t>
    </dgm:pt>
    <dgm:pt modelId="{836F5E94-7525-45BB-BE89-68B4D96F4D2A}" type="sibTrans" cxnId="{C3383C01-A81F-4EBF-9DCA-368F179D0925}">
      <dgm:prSet/>
      <dgm:spPr/>
      <dgm:t>
        <a:bodyPr/>
        <a:lstStyle/>
        <a:p>
          <a:endParaRPr lang="es-MX" sz="1600"/>
        </a:p>
      </dgm:t>
    </dgm:pt>
    <dgm:pt modelId="{911630A5-8680-4332-8DB4-1CCE568E9171}">
      <dgm:prSet phldrT="[Texto]" custT="1"/>
      <dgm:spPr/>
      <dgm:t>
        <a:bodyPr/>
        <a:lstStyle/>
        <a:p>
          <a:r>
            <a:rPr lang="es-EC" sz="1600" b="1" dirty="0">
              <a:solidFill>
                <a:schemeClr val="bg1"/>
              </a:solidFill>
            </a:rPr>
            <a:t>K. Presentación de los resultados. </a:t>
          </a:r>
          <a:endParaRPr lang="es-MX" sz="1600" b="1" dirty="0">
            <a:solidFill>
              <a:schemeClr val="bg1"/>
            </a:solidFill>
          </a:endParaRPr>
        </a:p>
      </dgm:t>
    </dgm:pt>
    <dgm:pt modelId="{2C9881D9-553E-4176-ABC4-6FC024647642}" type="parTrans" cxnId="{B0408150-EF8C-4CA8-A187-A87F4227349D}">
      <dgm:prSet/>
      <dgm:spPr/>
      <dgm:t>
        <a:bodyPr/>
        <a:lstStyle/>
        <a:p>
          <a:endParaRPr lang="es-MX" sz="1600"/>
        </a:p>
      </dgm:t>
    </dgm:pt>
    <dgm:pt modelId="{500A75A4-71DB-4D97-90EE-C470F3207A46}" type="sibTrans" cxnId="{B0408150-EF8C-4CA8-A187-A87F4227349D}">
      <dgm:prSet/>
      <dgm:spPr/>
      <dgm:t>
        <a:bodyPr/>
        <a:lstStyle/>
        <a:p>
          <a:endParaRPr lang="es-MX" sz="1600"/>
        </a:p>
      </dgm:t>
    </dgm:pt>
    <dgm:pt modelId="{AFEFF054-446C-4D1D-BF22-2E1549287F57}">
      <dgm:prSet phldrT="[Texto]" custT="1"/>
      <dgm:spPr/>
      <dgm:t>
        <a:bodyPr/>
        <a:lstStyle/>
        <a:p>
          <a:r>
            <a:rPr lang="es-EC" sz="1600" b="1" dirty="0">
              <a:solidFill>
                <a:schemeClr val="bg1"/>
              </a:solidFill>
            </a:rPr>
            <a:t>H.- Plan de análisis de datos.</a:t>
          </a:r>
        </a:p>
      </dgm:t>
    </dgm:pt>
    <dgm:pt modelId="{B5C14D20-C611-46DB-9AA6-4B7922741D3A}" type="parTrans" cxnId="{5A9F3485-F915-4282-9A44-6F7EE59B39E8}">
      <dgm:prSet/>
      <dgm:spPr/>
      <dgm:t>
        <a:bodyPr/>
        <a:lstStyle/>
        <a:p>
          <a:endParaRPr lang="es-MX" sz="1600"/>
        </a:p>
      </dgm:t>
    </dgm:pt>
    <dgm:pt modelId="{51B08068-3F5D-4CBD-9D7D-4DB12758F5F3}" type="sibTrans" cxnId="{5A9F3485-F915-4282-9A44-6F7EE59B39E8}">
      <dgm:prSet/>
      <dgm:spPr/>
      <dgm:t>
        <a:bodyPr/>
        <a:lstStyle/>
        <a:p>
          <a:endParaRPr lang="es-MX" sz="1600"/>
        </a:p>
      </dgm:t>
    </dgm:pt>
    <dgm:pt modelId="{F8C7DB43-AA14-4A16-8034-B434EB585810}">
      <dgm:prSet phldrT="[Texto]" custT="1"/>
      <dgm:spPr/>
      <dgm:t>
        <a:bodyPr/>
        <a:lstStyle/>
        <a:p>
          <a:r>
            <a:rPr lang="es-EC" sz="1600" b="1" dirty="0">
              <a:solidFill>
                <a:schemeClr val="bg1"/>
              </a:solidFill>
            </a:rPr>
            <a:t>G.- Consideraciones éticas.  </a:t>
          </a:r>
          <a:endParaRPr lang="es-MX" sz="1600" b="1" dirty="0">
            <a:solidFill>
              <a:schemeClr val="bg1"/>
            </a:solidFill>
          </a:endParaRPr>
        </a:p>
      </dgm:t>
    </dgm:pt>
    <dgm:pt modelId="{01CCC918-481A-44DE-A0E0-CD7029C0E977}" type="parTrans" cxnId="{B571AB6F-579C-41DD-9FE6-32B9DE29C147}">
      <dgm:prSet/>
      <dgm:spPr/>
      <dgm:t>
        <a:bodyPr/>
        <a:lstStyle/>
        <a:p>
          <a:endParaRPr lang="es-MX" sz="1600"/>
        </a:p>
      </dgm:t>
    </dgm:pt>
    <dgm:pt modelId="{B35D6C74-D236-4D21-9743-D37BD059010D}" type="sibTrans" cxnId="{B571AB6F-579C-41DD-9FE6-32B9DE29C147}">
      <dgm:prSet/>
      <dgm:spPr/>
      <dgm:t>
        <a:bodyPr/>
        <a:lstStyle/>
        <a:p>
          <a:endParaRPr lang="es-MX" sz="1600"/>
        </a:p>
      </dgm:t>
    </dgm:pt>
    <dgm:pt modelId="{9B9E16A2-6E1D-4992-816D-3A305A8887F6}">
      <dgm:prSet custT="1"/>
      <dgm:spPr/>
      <dgm:t>
        <a:bodyPr/>
        <a:lstStyle/>
        <a:p>
          <a:r>
            <a:rPr lang="es-EC" sz="1600" b="1" dirty="0">
              <a:solidFill>
                <a:schemeClr val="bg1"/>
              </a:solidFill>
            </a:rPr>
            <a:t>I.-Ánalisis de las series de datos. </a:t>
          </a:r>
          <a:endParaRPr lang="es-MX" sz="1600" b="1" dirty="0">
            <a:solidFill>
              <a:schemeClr val="bg1"/>
            </a:solidFill>
          </a:endParaRPr>
        </a:p>
      </dgm:t>
    </dgm:pt>
    <dgm:pt modelId="{6ED1AB5B-0094-4F48-8D7F-04687A27324E}" type="parTrans" cxnId="{A9BA3A34-8E34-4BC4-8C20-B5ACF7439BFB}">
      <dgm:prSet/>
      <dgm:spPr/>
      <dgm:t>
        <a:bodyPr/>
        <a:lstStyle/>
        <a:p>
          <a:endParaRPr lang="es-MX" sz="1600"/>
        </a:p>
      </dgm:t>
    </dgm:pt>
    <dgm:pt modelId="{D4BF3F6B-9EB6-423E-91B6-2B6C17A8A467}" type="sibTrans" cxnId="{A9BA3A34-8E34-4BC4-8C20-B5ACF7439BFB}">
      <dgm:prSet/>
      <dgm:spPr/>
      <dgm:t>
        <a:bodyPr/>
        <a:lstStyle/>
        <a:p>
          <a:endParaRPr lang="es-MX" sz="1600"/>
        </a:p>
      </dgm:t>
    </dgm:pt>
    <dgm:pt modelId="{D2E364D9-426D-4C67-B7B8-2635E5C88812}">
      <dgm:prSet phldrT="[Texto]" custT="1"/>
      <dgm:spPr/>
      <dgm:t>
        <a:bodyPr/>
        <a:lstStyle/>
        <a:p>
          <a:r>
            <a:rPr lang="es-MX" sz="1600" b="1" dirty="0">
              <a:solidFill>
                <a:schemeClr val="bg1"/>
              </a:solidFill>
            </a:rPr>
            <a:t>D.- Proceso de enrolamiento (Muestra).</a:t>
          </a:r>
        </a:p>
      </dgm:t>
    </dgm:pt>
    <dgm:pt modelId="{99769E35-61B5-4259-BDE6-88B41BEEDB56}" type="sibTrans" cxnId="{6BEB1E91-1505-4B76-9834-03717058361F}">
      <dgm:prSet/>
      <dgm:spPr/>
      <dgm:t>
        <a:bodyPr/>
        <a:lstStyle/>
        <a:p>
          <a:endParaRPr lang="es-MX" sz="1600"/>
        </a:p>
      </dgm:t>
    </dgm:pt>
    <dgm:pt modelId="{A1EAF1C5-B8FD-4244-B934-7DD12FE02D7F}" type="parTrans" cxnId="{6BEB1E91-1505-4B76-9834-03717058361F}">
      <dgm:prSet/>
      <dgm:spPr/>
      <dgm:t>
        <a:bodyPr/>
        <a:lstStyle/>
        <a:p>
          <a:endParaRPr lang="es-MX" sz="1600"/>
        </a:p>
      </dgm:t>
    </dgm:pt>
    <dgm:pt modelId="{D6A2D29E-00C1-4427-A2AD-E137761FA721}" type="pres">
      <dgm:prSet presAssocID="{E6AE3994-E2C0-4562-BC71-02048DC4E19B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EC"/>
        </a:p>
      </dgm:t>
    </dgm:pt>
    <dgm:pt modelId="{B821A38B-B1AB-40EA-ADBF-6497969451C4}" type="pres">
      <dgm:prSet presAssocID="{44EA215E-73A9-4BDE-A7D8-06B4A02C79EC}" presName="compNode" presStyleCnt="0"/>
      <dgm:spPr/>
    </dgm:pt>
    <dgm:pt modelId="{59447979-A667-4253-A7EE-85012A3AE641}" type="pres">
      <dgm:prSet presAssocID="{44EA215E-73A9-4BDE-A7D8-06B4A02C79EC}" presName="dummyConnPt" presStyleCnt="0"/>
      <dgm:spPr/>
    </dgm:pt>
    <dgm:pt modelId="{8C6DE250-58B8-4CEA-8E18-EEE7B6B6B917}" type="pres">
      <dgm:prSet presAssocID="{44EA215E-73A9-4BDE-A7D8-06B4A02C79EC}" presName="node" presStyleLbl="node1" presStyleIdx="0" presStyleCnt="11" custScaleX="132305" custScaleY="9507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FC5343B-60B0-41B7-A2C5-29F3563318D3}" type="pres">
      <dgm:prSet presAssocID="{3CAC0B2E-5019-4193-9FAC-188044EA0C6A}" presName="sibTrans" presStyleLbl="bgSibTrans2D1" presStyleIdx="0" presStyleCnt="10"/>
      <dgm:spPr/>
      <dgm:t>
        <a:bodyPr/>
        <a:lstStyle/>
        <a:p>
          <a:endParaRPr lang="es-EC"/>
        </a:p>
      </dgm:t>
    </dgm:pt>
    <dgm:pt modelId="{99D6AEDD-AA15-43E6-BBB8-CA98A4990007}" type="pres">
      <dgm:prSet presAssocID="{19227F5B-86B1-4CDC-9B35-B8F3B5500F7F}" presName="compNode" presStyleCnt="0"/>
      <dgm:spPr/>
    </dgm:pt>
    <dgm:pt modelId="{FDE3BDC9-7AFE-4B5B-9E1D-AF4E2F0DE772}" type="pres">
      <dgm:prSet presAssocID="{19227F5B-86B1-4CDC-9B35-B8F3B5500F7F}" presName="dummyConnPt" presStyleCnt="0"/>
      <dgm:spPr/>
    </dgm:pt>
    <dgm:pt modelId="{0631BDD6-827F-4921-94D3-52FE3AEB2007}" type="pres">
      <dgm:prSet presAssocID="{19227F5B-86B1-4CDC-9B35-B8F3B5500F7F}" presName="node" presStyleLbl="node1" presStyleIdx="1" presStyleCnt="11" custScaleX="132305" custScaleY="9507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EEA499C-8F97-4F2E-8F51-A3EA513293BF}" type="pres">
      <dgm:prSet presAssocID="{D1D22E03-49E5-45DF-8A3B-B3351044E1E3}" presName="sibTrans" presStyleLbl="bgSibTrans2D1" presStyleIdx="1" presStyleCnt="10"/>
      <dgm:spPr/>
      <dgm:t>
        <a:bodyPr/>
        <a:lstStyle/>
        <a:p>
          <a:endParaRPr lang="es-EC"/>
        </a:p>
      </dgm:t>
    </dgm:pt>
    <dgm:pt modelId="{FC8E9080-A740-4F0E-9B1D-D8F1365203CD}" type="pres">
      <dgm:prSet presAssocID="{E3BFB10A-C81F-4127-8FDB-22763CC6C812}" presName="compNode" presStyleCnt="0"/>
      <dgm:spPr/>
    </dgm:pt>
    <dgm:pt modelId="{FAA4ED4A-B4D4-4E83-9269-4F73D9CF9126}" type="pres">
      <dgm:prSet presAssocID="{E3BFB10A-C81F-4127-8FDB-22763CC6C812}" presName="dummyConnPt" presStyleCnt="0"/>
      <dgm:spPr/>
    </dgm:pt>
    <dgm:pt modelId="{94777214-8799-4913-A533-2B248C78A33E}" type="pres">
      <dgm:prSet presAssocID="{E3BFB10A-C81F-4127-8FDB-22763CC6C812}" presName="node" presStyleLbl="node1" presStyleIdx="2" presStyleCnt="11" custScaleX="132305" custScaleY="9507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EC573B2-7B6A-4EFD-A4B9-7650DA67A206}" type="pres">
      <dgm:prSet presAssocID="{432495EC-15D4-472F-B11E-2689C9415680}" presName="sibTrans" presStyleLbl="bgSibTrans2D1" presStyleIdx="2" presStyleCnt="10"/>
      <dgm:spPr/>
      <dgm:t>
        <a:bodyPr/>
        <a:lstStyle/>
        <a:p>
          <a:endParaRPr lang="es-EC"/>
        </a:p>
      </dgm:t>
    </dgm:pt>
    <dgm:pt modelId="{17A57CF7-1A54-4A0D-9B8B-143F066ECAED}" type="pres">
      <dgm:prSet presAssocID="{D2E364D9-426D-4C67-B7B8-2635E5C88812}" presName="compNode" presStyleCnt="0"/>
      <dgm:spPr/>
    </dgm:pt>
    <dgm:pt modelId="{659DC09B-4C9E-4C75-9895-7F321CDE27EF}" type="pres">
      <dgm:prSet presAssocID="{D2E364D9-426D-4C67-B7B8-2635E5C88812}" presName="dummyConnPt" presStyleCnt="0"/>
      <dgm:spPr/>
    </dgm:pt>
    <dgm:pt modelId="{77574873-2E78-4CB0-84C5-D02068D81F80}" type="pres">
      <dgm:prSet presAssocID="{D2E364D9-426D-4C67-B7B8-2635E5C88812}" presName="node" presStyleLbl="node1" presStyleIdx="3" presStyleCnt="11" custScaleX="132305" custScaleY="9507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F59517F-D14B-49E6-804E-130D0A8B4132}" type="pres">
      <dgm:prSet presAssocID="{99769E35-61B5-4259-BDE6-88B41BEEDB56}" presName="sibTrans" presStyleLbl="bgSibTrans2D1" presStyleIdx="3" presStyleCnt="10"/>
      <dgm:spPr/>
      <dgm:t>
        <a:bodyPr/>
        <a:lstStyle/>
        <a:p>
          <a:endParaRPr lang="es-EC"/>
        </a:p>
      </dgm:t>
    </dgm:pt>
    <dgm:pt modelId="{1583C5DD-485D-4FDA-BE79-CF09C3253AFB}" type="pres">
      <dgm:prSet presAssocID="{AFEFF054-446C-4D1D-BF22-2E1549287F57}" presName="compNode" presStyleCnt="0"/>
      <dgm:spPr/>
    </dgm:pt>
    <dgm:pt modelId="{A99FB11E-CE40-4C58-B493-95DB8BB2AF64}" type="pres">
      <dgm:prSet presAssocID="{AFEFF054-446C-4D1D-BF22-2E1549287F57}" presName="dummyConnPt" presStyleCnt="0"/>
      <dgm:spPr/>
    </dgm:pt>
    <dgm:pt modelId="{DA217021-034C-4B9D-9F49-ADCBE28D04D0}" type="pres">
      <dgm:prSet presAssocID="{AFEFF054-446C-4D1D-BF22-2E1549287F57}" presName="node" presStyleLbl="node1" presStyleIdx="4" presStyleCnt="11" custScaleX="132305" custScaleY="9507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3B64468-42C4-41D5-9874-95BCCE0BA9D7}" type="pres">
      <dgm:prSet presAssocID="{51B08068-3F5D-4CBD-9D7D-4DB12758F5F3}" presName="sibTrans" presStyleLbl="bgSibTrans2D1" presStyleIdx="4" presStyleCnt="10"/>
      <dgm:spPr/>
      <dgm:t>
        <a:bodyPr/>
        <a:lstStyle/>
        <a:p>
          <a:endParaRPr lang="es-EC"/>
        </a:p>
      </dgm:t>
    </dgm:pt>
    <dgm:pt modelId="{A8808096-A640-4A41-84A7-EEF26781807A}" type="pres">
      <dgm:prSet presAssocID="{F8C7DB43-AA14-4A16-8034-B434EB585810}" presName="compNode" presStyleCnt="0"/>
      <dgm:spPr/>
    </dgm:pt>
    <dgm:pt modelId="{D586F90F-3241-4A08-98C7-0E70397F5EB1}" type="pres">
      <dgm:prSet presAssocID="{F8C7DB43-AA14-4A16-8034-B434EB585810}" presName="dummyConnPt" presStyleCnt="0"/>
      <dgm:spPr/>
    </dgm:pt>
    <dgm:pt modelId="{233A1C59-0CB4-4E34-AE26-8E2651B0BF9F}" type="pres">
      <dgm:prSet presAssocID="{F8C7DB43-AA14-4A16-8034-B434EB585810}" presName="node" presStyleLbl="node1" presStyleIdx="5" presStyleCnt="11" custScaleX="132305" custScaleY="9507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8F8FDE9-E71F-4610-9AA9-4CE5BFC8298F}" type="pres">
      <dgm:prSet presAssocID="{B35D6C74-D236-4D21-9743-D37BD059010D}" presName="sibTrans" presStyleLbl="bgSibTrans2D1" presStyleIdx="5" presStyleCnt="10"/>
      <dgm:spPr/>
      <dgm:t>
        <a:bodyPr/>
        <a:lstStyle/>
        <a:p>
          <a:endParaRPr lang="es-EC"/>
        </a:p>
      </dgm:t>
    </dgm:pt>
    <dgm:pt modelId="{946AD65B-1E1E-4190-A4F6-4D39E41DEE2F}" type="pres">
      <dgm:prSet presAssocID="{9627A93F-E28E-462B-B14E-F6A4D3EB0B3F}" presName="compNode" presStyleCnt="0"/>
      <dgm:spPr/>
    </dgm:pt>
    <dgm:pt modelId="{395CBFB3-CD5F-4982-8046-E72709F7F094}" type="pres">
      <dgm:prSet presAssocID="{9627A93F-E28E-462B-B14E-F6A4D3EB0B3F}" presName="dummyConnPt" presStyleCnt="0"/>
      <dgm:spPr/>
    </dgm:pt>
    <dgm:pt modelId="{29DB7BFE-89EB-43A6-BA6B-2347F3B55A58}" type="pres">
      <dgm:prSet presAssocID="{9627A93F-E28E-462B-B14E-F6A4D3EB0B3F}" presName="node" presStyleLbl="node1" presStyleIdx="6" presStyleCnt="11" custScaleX="132305" custScaleY="9507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049E5F6-4A67-4AAA-9FF6-380012823C55}" type="pres">
      <dgm:prSet presAssocID="{0B650AEA-79F7-4650-89B3-C9377B72467C}" presName="sibTrans" presStyleLbl="bgSibTrans2D1" presStyleIdx="6" presStyleCnt="10"/>
      <dgm:spPr/>
      <dgm:t>
        <a:bodyPr/>
        <a:lstStyle/>
        <a:p>
          <a:endParaRPr lang="es-EC"/>
        </a:p>
      </dgm:t>
    </dgm:pt>
    <dgm:pt modelId="{1DD99446-5713-4A56-A598-507F2D34665A}" type="pres">
      <dgm:prSet presAssocID="{43E72F0E-49CB-4B77-AF25-A2372DCA3D63}" presName="compNode" presStyleCnt="0"/>
      <dgm:spPr/>
    </dgm:pt>
    <dgm:pt modelId="{1FABF320-C7C7-4D2C-8863-98C4CB8ABF0D}" type="pres">
      <dgm:prSet presAssocID="{43E72F0E-49CB-4B77-AF25-A2372DCA3D63}" presName="dummyConnPt" presStyleCnt="0"/>
      <dgm:spPr/>
    </dgm:pt>
    <dgm:pt modelId="{9CF37D9A-4E64-4813-B522-94E9561E5D6B}" type="pres">
      <dgm:prSet presAssocID="{43E72F0E-49CB-4B77-AF25-A2372DCA3D63}" presName="node" presStyleLbl="node1" presStyleIdx="7" presStyleCnt="11" custScaleX="132305" custScaleY="9507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60EA55E-3915-4AEF-B827-EE453ED54199}" type="pres">
      <dgm:prSet presAssocID="{9FC177B5-0E5B-4D1A-85C6-67272BB6E158}" presName="sibTrans" presStyleLbl="bgSibTrans2D1" presStyleIdx="7" presStyleCnt="10"/>
      <dgm:spPr/>
      <dgm:t>
        <a:bodyPr/>
        <a:lstStyle/>
        <a:p>
          <a:endParaRPr lang="es-EC"/>
        </a:p>
      </dgm:t>
    </dgm:pt>
    <dgm:pt modelId="{A0D1D736-9322-4ED3-ABDB-D0E7D99F777C}" type="pres">
      <dgm:prSet presAssocID="{9B9E16A2-6E1D-4992-816D-3A305A8887F6}" presName="compNode" presStyleCnt="0"/>
      <dgm:spPr/>
    </dgm:pt>
    <dgm:pt modelId="{76BF6AB4-E2C9-4061-A8AE-5DEDE6FDC8F6}" type="pres">
      <dgm:prSet presAssocID="{9B9E16A2-6E1D-4992-816D-3A305A8887F6}" presName="dummyConnPt" presStyleCnt="0"/>
      <dgm:spPr/>
    </dgm:pt>
    <dgm:pt modelId="{0D8C481E-CE27-4DBE-8693-6910414EA443}" type="pres">
      <dgm:prSet presAssocID="{9B9E16A2-6E1D-4992-816D-3A305A8887F6}" presName="node" presStyleLbl="node1" presStyleIdx="8" presStyleCnt="11" custScaleX="132305" custScaleY="9507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54C34C1-247D-4B2E-BFA3-A46226C98108}" type="pres">
      <dgm:prSet presAssocID="{D4BF3F6B-9EB6-423E-91B6-2B6C17A8A467}" presName="sibTrans" presStyleLbl="bgSibTrans2D1" presStyleIdx="8" presStyleCnt="10"/>
      <dgm:spPr/>
      <dgm:t>
        <a:bodyPr/>
        <a:lstStyle/>
        <a:p>
          <a:endParaRPr lang="es-EC"/>
        </a:p>
      </dgm:t>
    </dgm:pt>
    <dgm:pt modelId="{C3230488-EA64-47FC-9693-5E70930423E5}" type="pres">
      <dgm:prSet presAssocID="{593E602B-F9BA-412E-8AE0-E948099899A8}" presName="compNode" presStyleCnt="0"/>
      <dgm:spPr/>
    </dgm:pt>
    <dgm:pt modelId="{A6F56389-193E-42A4-8459-EE9ABC7F92B6}" type="pres">
      <dgm:prSet presAssocID="{593E602B-F9BA-412E-8AE0-E948099899A8}" presName="dummyConnPt" presStyleCnt="0"/>
      <dgm:spPr/>
    </dgm:pt>
    <dgm:pt modelId="{9F1D77DA-0E15-49F2-8524-8A5082C37B30}" type="pres">
      <dgm:prSet presAssocID="{593E602B-F9BA-412E-8AE0-E948099899A8}" presName="node" presStyleLbl="node1" presStyleIdx="9" presStyleCnt="11" custScaleX="132305" custScaleY="9507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D634B52-B76B-4960-9EEE-D261DF6585F1}" type="pres">
      <dgm:prSet presAssocID="{836F5E94-7525-45BB-BE89-68B4D96F4D2A}" presName="sibTrans" presStyleLbl="bgSibTrans2D1" presStyleIdx="9" presStyleCnt="10"/>
      <dgm:spPr/>
      <dgm:t>
        <a:bodyPr/>
        <a:lstStyle/>
        <a:p>
          <a:endParaRPr lang="es-EC"/>
        </a:p>
      </dgm:t>
    </dgm:pt>
    <dgm:pt modelId="{68C2E20B-1408-44F3-9EE9-5CFF1BDFA271}" type="pres">
      <dgm:prSet presAssocID="{911630A5-8680-4332-8DB4-1CCE568E9171}" presName="compNode" presStyleCnt="0"/>
      <dgm:spPr/>
    </dgm:pt>
    <dgm:pt modelId="{1A98753A-62FA-4FDC-9C1E-CE042E75BBCC}" type="pres">
      <dgm:prSet presAssocID="{911630A5-8680-4332-8DB4-1CCE568E9171}" presName="dummyConnPt" presStyleCnt="0"/>
      <dgm:spPr/>
    </dgm:pt>
    <dgm:pt modelId="{C47CD7DC-970F-41C4-89ED-67BA9B45057D}" type="pres">
      <dgm:prSet presAssocID="{911630A5-8680-4332-8DB4-1CCE568E9171}" presName="node" presStyleLbl="node1" presStyleIdx="10" presStyleCnt="11" custScaleX="132305" custScaleY="9507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D06C2B0B-C65E-4DF6-9F7F-4EB3F94CB668}" type="presOf" srcId="{D4BF3F6B-9EB6-423E-91B6-2B6C17A8A467}" destId="{754C34C1-247D-4B2E-BFA3-A46226C98108}" srcOrd="0" destOrd="0" presId="urn:microsoft.com/office/officeart/2005/8/layout/bProcess4"/>
    <dgm:cxn modelId="{7ABCC0E2-F517-4991-B488-A849CB8CA578}" type="presOf" srcId="{D2E364D9-426D-4C67-B7B8-2635E5C88812}" destId="{77574873-2E78-4CB0-84C5-D02068D81F80}" srcOrd="0" destOrd="0" presId="urn:microsoft.com/office/officeart/2005/8/layout/bProcess4"/>
    <dgm:cxn modelId="{0EAE84D2-8878-404B-8CA1-8F1932C4FB53}" type="presOf" srcId="{D1D22E03-49E5-45DF-8A3B-B3351044E1E3}" destId="{EEEA499C-8F97-4F2E-8F51-A3EA513293BF}" srcOrd="0" destOrd="0" presId="urn:microsoft.com/office/officeart/2005/8/layout/bProcess4"/>
    <dgm:cxn modelId="{8DC7F298-A791-4CA3-A6B7-34D1536FAB52}" type="presOf" srcId="{19227F5B-86B1-4CDC-9B35-B8F3B5500F7F}" destId="{0631BDD6-827F-4921-94D3-52FE3AEB2007}" srcOrd="0" destOrd="0" presId="urn:microsoft.com/office/officeart/2005/8/layout/bProcess4"/>
    <dgm:cxn modelId="{CA3B3D30-FFEB-4F75-956A-A326CC38F7C9}" srcId="{E6AE3994-E2C0-4562-BC71-02048DC4E19B}" destId="{E3BFB10A-C81F-4127-8FDB-22763CC6C812}" srcOrd="2" destOrd="0" parTransId="{232DF7A5-C2D9-4AAC-B283-C4818D32C69D}" sibTransId="{432495EC-15D4-472F-B11E-2689C9415680}"/>
    <dgm:cxn modelId="{E0E442F8-9938-494E-8613-40A50B6190B2}" type="presOf" srcId="{99769E35-61B5-4259-BDE6-88B41BEEDB56}" destId="{BF59517F-D14B-49E6-804E-130D0A8B4132}" srcOrd="0" destOrd="0" presId="urn:microsoft.com/office/officeart/2005/8/layout/bProcess4"/>
    <dgm:cxn modelId="{A9BA3A34-8E34-4BC4-8C20-B5ACF7439BFB}" srcId="{E6AE3994-E2C0-4562-BC71-02048DC4E19B}" destId="{9B9E16A2-6E1D-4992-816D-3A305A8887F6}" srcOrd="8" destOrd="0" parTransId="{6ED1AB5B-0094-4F48-8D7F-04687A27324E}" sibTransId="{D4BF3F6B-9EB6-423E-91B6-2B6C17A8A467}"/>
    <dgm:cxn modelId="{B4C0BAC2-2819-4E9B-8E43-7D3AC9F3F43A}" type="presOf" srcId="{AFEFF054-446C-4D1D-BF22-2E1549287F57}" destId="{DA217021-034C-4B9D-9F49-ADCBE28D04D0}" srcOrd="0" destOrd="0" presId="urn:microsoft.com/office/officeart/2005/8/layout/bProcess4"/>
    <dgm:cxn modelId="{F0E470BA-C147-4119-965D-8971355B04E5}" type="presOf" srcId="{9627A93F-E28E-462B-B14E-F6A4D3EB0B3F}" destId="{29DB7BFE-89EB-43A6-BA6B-2347F3B55A58}" srcOrd="0" destOrd="0" presId="urn:microsoft.com/office/officeart/2005/8/layout/bProcess4"/>
    <dgm:cxn modelId="{2F95D489-77FF-4E58-A5AF-7467F687D73E}" type="presOf" srcId="{593E602B-F9BA-412E-8AE0-E948099899A8}" destId="{9F1D77DA-0E15-49F2-8524-8A5082C37B30}" srcOrd="0" destOrd="0" presId="urn:microsoft.com/office/officeart/2005/8/layout/bProcess4"/>
    <dgm:cxn modelId="{6BEB1E91-1505-4B76-9834-03717058361F}" srcId="{E6AE3994-E2C0-4562-BC71-02048DC4E19B}" destId="{D2E364D9-426D-4C67-B7B8-2635E5C88812}" srcOrd="3" destOrd="0" parTransId="{A1EAF1C5-B8FD-4244-B934-7DD12FE02D7F}" sibTransId="{99769E35-61B5-4259-BDE6-88B41BEEDB56}"/>
    <dgm:cxn modelId="{FF4FB648-2ADD-41DC-83FB-E8243D921B7C}" type="presOf" srcId="{3CAC0B2E-5019-4193-9FAC-188044EA0C6A}" destId="{7FC5343B-60B0-41B7-A2C5-29F3563318D3}" srcOrd="0" destOrd="0" presId="urn:microsoft.com/office/officeart/2005/8/layout/bProcess4"/>
    <dgm:cxn modelId="{1F92FAA6-7096-4B57-867E-53BB4BA862DC}" type="presOf" srcId="{F8C7DB43-AA14-4A16-8034-B434EB585810}" destId="{233A1C59-0CB4-4E34-AE26-8E2651B0BF9F}" srcOrd="0" destOrd="0" presId="urn:microsoft.com/office/officeart/2005/8/layout/bProcess4"/>
    <dgm:cxn modelId="{79003989-2F6B-4DC1-BCB3-A34762BC94D9}" srcId="{E6AE3994-E2C0-4562-BC71-02048DC4E19B}" destId="{43E72F0E-49CB-4B77-AF25-A2372DCA3D63}" srcOrd="7" destOrd="0" parTransId="{B136090D-D83E-4744-80AC-96D8ADD08812}" sibTransId="{9FC177B5-0E5B-4D1A-85C6-67272BB6E158}"/>
    <dgm:cxn modelId="{165BFE31-CF47-4B4A-B754-324683832942}" type="presOf" srcId="{44EA215E-73A9-4BDE-A7D8-06B4A02C79EC}" destId="{8C6DE250-58B8-4CEA-8E18-EEE7B6B6B917}" srcOrd="0" destOrd="0" presId="urn:microsoft.com/office/officeart/2005/8/layout/bProcess4"/>
    <dgm:cxn modelId="{6E611707-108F-4ABD-8EE0-3D6436E393ED}" type="presOf" srcId="{911630A5-8680-4332-8DB4-1CCE568E9171}" destId="{C47CD7DC-970F-41C4-89ED-67BA9B45057D}" srcOrd="0" destOrd="0" presId="urn:microsoft.com/office/officeart/2005/8/layout/bProcess4"/>
    <dgm:cxn modelId="{EBB64738-120B-4E23-89CE-2CF9EA31292C}" type="presOf" srcId="{0B650AEA-79F7-4650-89B3-C9377B72467C}" destId="{F049E5F6-4A67-4AAA-9FF6-380012823C55}" srcOrd="0" destOrd="0" presId="urn:microsoft.com/office/officeart/2005/8/layout/bProcess4"/>
    <dgm:cxn modelId="{4194ADCE-7CF2-47BC-A0A3-9D1B15DA58C7}" srcId="{E6AE3994-E2C0-4562-BC71-02048DC4E19B}" destId="{9627A93F-E28E-462B-B14E-F6A4D3EB0B3F}" srcOrd="6" destOrd="0" parTransId="{22E8CB0C-49E8-4EC4-8046-F5A30DFE81EA}" sibTransId="{0B650AEA-79F7-4650-89B3-C9377B72467C}"/>
    <dgm:cxn modelId="{A5BFC106-B00A-4E8E-891D-68670AC3E65C}" type="presOf" srcId="{B35D6C74-D236-4D21-9743-D37BD059010D}" destId="{78F8FDE9-E71F-4610-9AA9-4CE5BFC8298F}" srcOrd="0" destOrd="0" presId="urn:microsoft.com/office/officeart/2005/8/layout/bProcess4"/>
    <dgm:cxn modelId="{4980BAF3-D90C-4873-8FC8-775A24BC31D3}" type="presOf" srcId="{836F5E94-7525-45BB-BE89-68B4D96F4D2A}" destId="{7D634B52-B76B-4960-9EEE-D261DF6585F1}" srcOrd="0" destOrd="0" presId="urn:microsoft.com/office/officeart/2005/8/layout/bProcess4"/>
    <dgm:cxn modelId="{40782C40-34F3-4907-A005-EE6C1032B54A}" type="presOf" srcId="{E6AE3994-E2C0-4562-BC71-02048DC4E19B}" destId="{D6A2D29E-00C1-4427-A2AD-E137761FA721}" srcOrd="0" destOrd="0" presId="urn:microsoft.com/office/officeart/2005/8/layout/bProcess4"/>
    <dgm:cxn modelId="{B571AB6F-579C-41DD-9FE6-32B9DE29C147}" srcId="{E6AE3994-E2C0-4562-BC71-02048DC4E19B}" destId="{F8C7DB43-AA14-4A16-8034-B434EB585810}" srcOrd="5" destOrd="0" parTransId="{01CCC918-481A-44DE-A0E0-CD7029C0E977}" sibTransId="{B35D6C74-D236-4D21-9743-D37BD059010D}"/>
    <dgm:cxn modelId="{B01D5CD1-2141-4E6D-8301-F99C01B5B099}" srcId="{E6AE3994-E2C0-4562-BC71-02048DC4E19B}" destId="{19227F5B-86B1-4CDC-9B35-B8F3B5500F7F}" srcOrd="1" destOrd="0" parTransId="{DDAE8F50-94A5-47FA-A62D-B3BA61EDBE2F}" sibTransId="{D1D22E03-49E5-45DF-8A3B-B3351044E1E3}"/>
    <dgm:cxn modelId="{F4CC74B2-6689-4546-B902-93CE58E3F189}" type="presOf" srcId="{9FC177B5-0E5B-4D1A-85C6-67272BB6E158}" destId="{560EA55E-3915-4AEF-B827-EE453ED54199}" srcOrd="0" destOrd="0" presId="urn:microsoft.com/office/officeart/2005/8/layout/bProcess4"/>
    <dgm:cxn modelId="{FF30F08D-9156-4AC2-A655-27C2B0264DB0}" type="presOf" srcId="{E3BFB10A-C81F-4127-8FDB-22763CC6C812}" destId="{94777214-8799-4913-A533-2B248C78A33E}" srcOrd="0" destOrd="0" presId="urn:microsoft.com/office/officeart/2005/8/layout/bProcess4"/>
    <dgm:cxn modelId="{98DF02E0-1178-4665-836E-C881654B80B3}" type="presOf" srcId="{432495EC-15D4-472F-B11E-2689C9415680}" destId="{4EC573B2-7B6A-4EFD-A4B9-7650DA67A206}" srcOrd="0" destOrd="0" presId="urn:microsoft.com/office/officeart/2005/8/layout/bProcess4"/>
    <dgm:cxn modelId="{B69B3DB2-EE55-428A-AF67-C2A937A69863}" srcId="{E6AE3994-E2C0-4562-BC71-02048DC4E19B}" destId="{44EA215E-73A9-4BDE-A7D8-06B4A02C79EC}" srcOrd="0" destOrd="0" parTransId="{25CA6694-375E-45EF-9EA0-DBDE9D35874B}" sibTransId="{3CAC0B2E-5019-4193-9FAC-188044EA0C6A}"/>
    <dgm:cxn modelId="{9AB53CD0-8DEF-4C4F-9A69-60A567810B8A}" type="presOf" srcId="{43E72F0E-49CB-4B77-AF25-A2372DCA3D63}" destId="{9CF37D9A-4E64-4813-B522-94E9561E5D6B}" srcOrd="0" destOrd="0" presId="urn:microsoft.com/office/officeart/2005/8/layout/bProcess4"/>
    <dgm:cxn modelId="{E55E1E13-8A99-4FB5-AAC3-DE3A769C1040}" type="presOf" srcId="{9B9E16A2-6E1D-4992-816D-3A305A8887F6}" destId="{0D8C481E-CE27-4DBE-8693-6910414EA443}" srcOrd="0" destOrd="0" presId="urn:microsoft.com/office/officeart/2005/8/layout/bProcess4"/>
    <dgm:cxn modelId="{B0408150-EF8C-4CA8-A187-A87F4227349D}" srcId="{E6AE3994-E2C0-4562-BC71-02048DC4E19B}" destId="{911630A5-8680-4332-8DB4-1CCE568E9171}" srcOrd="10" destOrd="0" parTransId="{2C9881D9-553E-4176-ABC4-6FC024647642}" sibTransId="{500A75A4-71DB-4D97-90EE-C470F3207A46}"/>
    <dgm:cxn modelId="{5A9F3485-F915-4282-9A44-6F7EE59B39E8}" srcId="{E6AE3994-E2C0-4562-BC71-02048DC4E19B}" destId="{AFEFF054-446C-4D1D-BF22-2E1549287F57}" srcOrd="4" destOrd="0" parTransId="{B5C14D20-C611-46DB-9AA6-4B7922741D3A}" sibTransId="{51B08068-3F5D-4CBD-9D7D-4DB12758F5F3}"/>
    <dgm:cxn modelId="{C3383C01-A81F-4EBF-9DCA-368F179D0925}" srcId="{E6AE3994-E2C0-4562-BC71-02048DC4E19B}" destId="{593E602B-F9BA-412E-8AE0-E948099899A8}" srcOrd="9" destOrd="0" parTransId="{8E3EA9F9-7646-4045-9822-89837B6CA927}" sibTransId="{836F5E94-7525-45BB-BE89-68B4D96F4D2A}"/>
    <dgm:cxn modelId="{100793F6-52EF-4579-B998-692C4EC6ACEA}" type="presOf" srcId="{51B08068-3F5D-4CBD-9D7D-4DB12758F5F3}" destId="{33B64468-42C4-41D5-9874-95BCCE0BA9D7}" srcOrd="0" destOrd="0" presId="urn:microsoft.com/office/officeart/2005/8/layout/bProcess4"/>
    <dgm:cxn modelId="{6335E030-3E7D-4CA4-B989-DCEB820CA7AC}" type="presParOf" srcId="{D6A2D29E-00C1-4427-A2AD-E137761FA721}" destId="{B821A38B-B1AB-40EA-ADBF-6497969451C4}" srcOrd="0" destOrd="0" presId="urn:microsoft.com/office/officeart/2005/8/layout/bProcess4"/>
    <dgm:cxn modelId="{65063FF1-EDC1-45D8-9142-8A62403163B8}" type="presParOf" srcId="{B821A38B-B1AB-40EA-ADBF-6497969451C4}" destId="{59447979-A667-4253-A7EE-85012A3AE641}" srcOrd="0" destOrd="0" presId="urn:microsoft.com/office/officeart/2005/8/layout/bProcess4"/>
    <dgm:cxn modelId="{9CCA78A2-D294-426C-A90C-BD2D6EAC9C0B}" type="presParOf" srcId="{B821A38B-B1AB-40EA-ADBF-6497969451C4}" destId="{8C6DE250-58B8-4CEA-8E18-EEE7B6B6B917}" srcOrd="1" destOrd="0" presId="urn:microsoft.com/office/officeart/2005/8/layout/bProcess4"/>
    <dgm:cxn modelId="{14EA86A5-AA2E-4B8A-B2C6-175E403194BB}" type="presParOf" srcId="{D6A2D29E-00C1-4427-A2AD-E137761FA721}" destId="{7FC5343B-60B0-41B7-A2C5-29F3563318D3}" srcOrd="1" destOrd="0" presId="urn:microsoft.com/office/officeart/2005/8/layout/bProcess4"/>
    <dgm:cxn modelId="{DAE27375-F84E-4505-9899-151B0D0B4AA7}" type="presParOf" srcId="{D6A2D29E-00C1-4427-A2AD-E137761FA721}" destId="{99D6AEDD-AA15-43E6-BBB8-CA98A4990007}" srcOrd="2" destOrd="0" presId="urn:microsoft.com/office/officeart/2005/8/layout/bProcess4"/>
    <dgm:cxn modelId="{3172488C-29DE-4004-A101-BDA8E4ED410B}" type="presParOf" srcId="{99D6AEDD-AA15-43E6-BBB8-CA98A4990007}" destId="{FDE3BDC9-7AFE-4B5B-9E1D-AF4E2F0DE772}" srcOrd="0" destOrd="0" presId="urn:microsoft.com/office/officeart/2005/8/layout/bProcess4"/>
    <dgm:cxn modelId="{3FF570F1-60FE-43A9-83BF-880708400A91}" type="presParOf" srcId="{99D6AEDD-AA15-43E6-BBB8-CA98A4990007}" destId="{0631BDD6-827F-4921-94D3-52FE3AEB2007}" srcOrd="1" destOrd="0" presId="urn:microsoft.com/office/officeart/2005/8/layout/bProcess4"/>
    <dgm:cxn modelId="{9D58D459-D1B0-47E4-A0EF-B58E426EF6D1}" type="presParOf" srcId="{D6A2D29E-00C1-4427-A2AD-E137761FA721}" destId="{EEEA499C-8F97-4F2E-8F51-A3EA513293BF}" srcOrd="3" destOrd="0" presId="urn:microsoft.com/office/officeart/2005/8/layout/bProcess4"/>
    <dgm:cxn modelId="{C3FDC888-643D-463B-8216-F13AF3053AD6}" type="presParOf" srcId="{D6A2D29E-00C1-4427-A2AD-E137761FA721}" destId="{FC8E9080-A740-4F0E-9B1D-D8F1365203CD}" srcOrd="4" destOrd="0" presId="urn:microsoft.com/office/officeart/2005/8/layout/bProcess4"/>
    <dgm:cxn modelId="{64E9141B-D764-425B-9890-A5C37FF9798F}" type="presParOf" srcId="{FC8E9080-A740-4F0E-9B1D-D8F1365203CD}" destId="{FAA4ED4A-B4D4-4E83-9269-4F73D9CF9126}" srcOrd="0" destOrd="0" presId="urn:microsoft.com/office/officeart/2005/8/layout/bProcess4"/>
    <dgm:cxn modelId="{93A99727-C26A-4937-9D81-347FF55C0109}" type="presParOf" srcId="{FC8E9080-A740-4F0E-9B1D-D8F1365203CD}" destId="{94777214-8799-4913-A533-2B248C78A33E}" srcOrd="1" destOrd="0" presId="urn:microsoft.com/office/officeart/2005/8/layout/bProcess4"/>
    <dgm:cxn modelId="{4BF63DE5-2DDC-4D4C-A780-A1BB40127C16}" type="presParOf" srcId="{D6A2D29E-00C1-4427-A2AD-E137761FA721}" destId="{4EC573B2-7B6A-4EFD-A4B9-7650DA67A206}" srcOrd="5" destOrd="0" presId="urn:microsoft.com/office/officeart/2005/8/layout/bProcess4"/>
    <dgm:cxn modelId="{F918EBB9-A8DE-4868-AD54-EA4E4C18FEC6}" type="presParOf" srcId="{D6A2D29E-00C1-4427-A2AD-E137761FA721}" destId="{17A57CF7-1A54-4A0D-9B8B-143F066ECAED}" srcOrd="6" destOrd="0" presId="urn:microsoft.com/office/officeart/2005/8/layout/bProcess4"/>
    <dgm:cxn modelId="{72CAB0BB-C3F2-4CF3-BD6E-54E872F3C9DB}" type="presParOf" srcId="{17A57CF7-1A54-4A0D-9B8B-143F066ECAED}" destId="{659DC09B-4C9E-4C75-9895-7F321CDE27EF}" srcOrd="0" destOrd="0" presId="urn:microsoft.com/office/officeart/2005/8/layout/bProcess4"/>
    <dgm:cxn modelId="{9759DA43-12C9-4386-A7FE-6BC6848F34DB}" type="presParOf" srcId="{17A57CF7-1A54-4A0D-9B8B-143F066ECAED}" destId="{77574873-2E78-4CB0-84C5-D02068D81F80}" srcOrd="1" destOrd="0" presId="urn:microsoft.com/office/officeart/2005/8/layout/bProcess4"/>
    <dgm:cxn modelId="{ED66C39B-8644-4ECE-B057-53701A25CD5F}" type="presParOf" srcId="{D6A2D29E-00C1-4427-A2AD-E137761FA721}" destId="{BF59517F-D14B-49E6-804E-130D0A8B4132}" srcOrd="7" destOrd="0" presId="urn:microsoft.com/office/officeart/2005/8/layout/bProcess4"/>
    <dgm:cxn modelId="{4F61B283-4060-45D2-9D5F-5B4164F1D40D}" type="presParOf" srcId="{D6A2D29E-00C1-4427-A2AD-E137761FA721}" destId="{1583C5DD-485D-4FDA-BE79-CF09C3253AFB}" srcOrd="8" destOrd="0" presId="urn:microsoft.com/office/officeart/2005/8/layout/bProcess4"/>
    <dgm:cxn modelId="{13EBFA5D-C92E-4F8E-B88B-A21295296E2B}" type="presParOf" srcId="{1583C5DD-485D-4FDA-BE79-CF09C3253AFB}" destId="{A99FB11E-CE40-4C58-B493-95DB8BB2AF64}" srcOrd="0" destOrd="0" presId="urn:microsoft.com/office/officeart/2005/8/layout/bProcess4"/>
    <dgm:cxn modelId="{468409DF-6FD6-4CCD-8743-39D74A9F3C5A}" type="presParOf" srcId="{1583C5DD-485D-4FDA-BE79-CF09C3253AFB}" destId="{DA217021-034C-4B9D-9F49-ADCBE28D04D0}" srcOrd="1" destOrd="0" presId="urn:microsoft.com/office/officeart/2005/8/layout/bProcess4"/>
    <dgm:cxn modelId="{05B34D98-0F4B-417D-A9D2-5CC1A89FF50E}" type="presParOf" srcId="{D6A2D29E-00C1-4427-A2AD-E137761FA721}" destId="{33B64468-42C4-41D5-9874-95BCCE0BA9D7}" srcOrd="9" destOrd="0" presId="urn:microsoft.com/office/officeart/2005/8/layout/bProcess4"/>
    <dgm:cxn modelId="{EA8AD676-00D8-477C-BD90-3A5E59578CAA}" type="presParOf" srcId="{D6A2D29E-00C1-4427-A2AD-E137761FA721}" destId="{A8808096-A640-4A41-84A7-EEF26781807A}" srcOrd="10" destOrd="0" presId="urn:microsoft.com/office/officeart/2005/8/layout/bProcess4"/>
    <dgm:cxn modelId="{6DF88927-525B-4529-86AA-A33005526C06}" type="presParOf" srcId="{A8808096-A640-4A41-84A7-EEF26781807A}" destId="{D586F90F-3241-4A08-98C7-0E70397F5EB1}" srcOrd="0" destOrd="0" presId="urn:microsoft.com/office/officeart/2005/8/layout/bProcess4"/>
    <dgm:cxn modelId="{AB7E04AD-F4ED-42CF-82FB-4C60452B69B0}" type="presParOf" srcId="{A8808096-A640-4A41-84A7-EEF26781807A}" destId="{233A1C59-0CB4-4E34-AE26-8E2651B0BF9F}" srcOrd="1" destOrd="0" presId="urn:microsoft.com/office/officeart/2005/8/layout/bProcess4"/>
    <dgm:cxn modelId="{9614A4AB-C16F-43DA-80C1-429809B456CF}" type="presParOf" srcId="{D6A2D29E-00C1-4427-A2AD-E137761FA721}" destId="{78F8FDE9-E71F-4610-9AA9-4CE5BFC8298F}" srcOrd="11" destOrd="0" presId="urn:microsoft.com/office/officeart/2005/8/layout/bProcess4"/>
    <dgm:cxn modelId="{799DBF37-2AFF-4533-9916-14FF711BF2BB}" type="presParOf" srcId="{D6A2D29E-00C1-4427-A2AD-E137761FA721}" destId="{946AD65B-1E1E-4190-A4F6-4D39E41DEE2F}" srcOrd="12" destOrd="0" presId="urn:microsoft.com/office/officeart/2005/8/layout/bProcess4"/>
    <dgm:cxn modelId="{A4E1EE98-4852-4B78-8F34-6A118CEA6E8E}" type="presParOf" srcId="{946AD65B-1E1E-4190-A4F6-4D39E41DEE2F}" destId="{395CBFB3-CD5F-4982-8046-E72709F7F094}" srcOrd="0" destOrd="0" presId="urn:microsoft.com/office/officeart/2005/8/layout/bProcess4"/>
    <dgm:cxn modelId="{6E3B37CC-5B0E-4A55-8301-107DE72917C6}" type="presParOf" srcId="{946AD65B-1E1E-4190-A4F6-4D39E41DEE2F}" destId="{29DB7BFE-89EB-43A6-BA6B-2347F3B55A58}" srcOrd="1" destOrd="0" presId="urn:microsoft.com/office/officeart/2005/8/layout/bProcess4"/>
    <dgm:cxn modelId="{C1B59AA6-62F9-4496-ABB4-0E3BFCD228A3}" type="presParOf" srcId="{D6A2D29E-00C1-4427-A2AD-E137761FA721}" destId="{F049E5F6-4A67-4AAA-9FF6-380012823C55}" srcOrd="13" destOrd="0" presId="urn:microsoft.com/office/officeart/2005/8/layout/bProcess4"/>
    <dgm:cxn modelId="{0616DFEB-8314-4969-8ABA-F44D1AC14028}" type="presParOf" srcId="{D6A2D29E-00C1-4427-A2AD-E137761FA721}" destId="{1DD99446-5713-4A56-A598-507F2D34665A}" srcOrd="14" destOrd="0" presId="urn:microsoft.com/office/officeart/2005/8/layout/bProcess4"/>
    <dgm:cxn modelId="{8257B233-1E37-4DE1-8DBB-8E9F9A4ED60B}" type="presParOf" srcId="{1DD99446-5713-4A56-A598-507F2D34665A}" destId="{1FABF320-C7C7-4D2C-8863-98C4CB8ABF0D}" srcOrd="0" destOrd="0" presId="urn:microsoft.com/office/officeart/2005/8/layout/bProcess4"/>
    <dgm:cxn modelId="{9717319F-45DD-4677-A46E-BEC8DAF807A8}" type="presParOf" srcId="{1DD99446-5713-4A56-A598-507F2D34665A}" destId="{9CF37D9A-4E64-4813-B522-94E9561E5D6B}" srcOrd="1" destOrd="0" presId="urn:microsoft.com/office/officeart/2005/8/layout/bProcess4"/>
    <dgm:cxn modelId="{82B4B524-2301-4E59-9804-0A2EFAC791BB}" type="presParOf" srcId="{D6A2D29E-00C1-4427-A2AD-E137761FA721}" destId="{560EA55E-3915-4AEF-B827-EE453ED54199}" srcOrd="15" destOrd="0" presId="urn:microsoft.com/office/officeart/2005/8/layout/bProcess4"/>
    <dgm:cxn modelId="{E3C0534B-3399-4DF0-AF40-AC35E235B0D6}" type="presParOf" srcId="{D6A2D29E-00C1-4427-A2AD-E137761FA721}" destId="{A0D1D736-9322-4ED3-ABDB-D0E7D99F777C}" srcOrd="16" destOrd="0" presId="urn:microsoft.com/office/officeart/2005/8/layout/bProcess4"/>
    <dgm:cxn modelId="{728901A9-2D28-43BA-9B9E-2A45760E5D59}" type="presParOf" srcId="{A0D1D736-9322-4ED3-ABDB-D0E7D99F777C}" destId="{76BF6AB4-E2C9-4061-A8AE-5DEDE6FDC8F6}" srcOrd="0" destOrd="0" presId="urn:microsoft.com/office/officeart/2005/8/layout/bProcess4"/>
    <dgm:cxn modelId="{4051BCC8-941F-4C4C-B4A6-3507B6023CDE}" type="presParOf" srcId="{A0D1D736-9322-4ED3-ABDB-D0E7D99F777C}" destId="{0D8C481E-CE27-4DBE-8693-6910414EA443}" srcOrd="1" destOrd="0" presId="urn:microsoft.com/office/officeart/2005/8/layout/bProcess4"/>
    <dgm:cxn modelId="{86DDD5CC-9565-4E52-BECC-12CCFEBC336E}" type="presParOf" srcId="{D6A2D29E-00C1-4427-A2AD-E137761FA721}" destId="{754C34C1-247D-4B2E-BFA3-A46226C98108}" srcOrd="17" destOrd="0" presId="urn:microsoft.com/office/officeart/2005/8/layout/bProcess4"/>
    <dgm:cxn modelId="{68A58AE3-BAC9-46BD-A7BC-65132440BA70}" type="presParOf" srcId="{D6A2D29E-00C1-4427-A2AD-E137761FA721}" destId="{C3230488-EA64-47FC-9693-5E70930423E5}" srcOrd="18" destOrd="0" presId="urn:microsoft.com/office/officeart/2005/8/layout/bProcess4"/>
    <dgm:cxn modelId="{73095DAD-8147-4786-AFDC-374FF76B160D}" type="presParOf" srcId="{C3230488-EA64-47FC-9693-5E70930423E5}" destId="{A6F56389-193E-42A4-8459-EE9ABC7F92B6}" srcOrd="0" destOrd="0" presId="urn:microsoft.com/office/officeart/2005/8/layout/bProcess4"/>
    <dgm:cxn modelId="{D70D360F-193C-4EC3-A4FD-98A03BBD5DFB}" type="presParOf" srcId="{C3230488-EA64-47FC-9693-5E70930423E5}" destId="{9F1D77DA-0E15-49F2-8524-8A5082C37B30}" srcOrd="1" destOrd="0" presId="urn:microsoft.com/office/officeart/2005/8/layout/bProcess4"/>
    <dgm:cxn modelId="{C6F15D8C-5C54-4EFA-822C-31EB2BE4C000}" type="presParOf" srcId="{D6A2D29E-00C1-4427-A2AD-E137761FA721}" destId="{7D634B52-B76B-4960-9EEE-D261DF6585F1}" srcOrd="19" destOrd="0" presId="urn:microsoft.com/office/officeart/2005/8/layout/bProcess4"/>
    <dgm:cxn modelId="{2BBE2598-EEA1-4AE7-9215-8607CB98D7E6}" type="presParOf" srcId="{D6A2D29E-00C1-4427-A2AD-E137761FA721}" destId="{68C2E20B-1408-44F3-9EE9-5CFF1BDFA271}" srcOrd="20" destOrd="0" presId="urn:microsoft.com/office/officeart/2005/8/layout/bProcess4"/>
    <dgm:cxn modelId="{C6650717-4A5D-47EC-BED1-0C81EE71D589}" type="presParOf" srcId="{68C2E20B-1408-44F3-9EE9-5CFF1BDFA271}" destId="{1A98753A-62FA-4FDC-9C1E-CE042E75BBCC}" srcOrd="0" destOrd="0" presId="urn:microsoft.com/office/officeart/2005/8/layout/bProcess4"/>
    <dgm:cxn modelId="{C2EC7A37-ABB3-4986-9A0C-F66F2FA9A72D}" type="presParOf" srcId="{68C2E20B-1408-44F3-9EE9-5CFF1BDFA271}" destId="{C47CD7DC-970F-41C4-89ED-67BA9B45057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5AB3A14-4D4B-4F18-8872-4E7B333BD02A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377B3A4B-4956-4FC2-BD1C-8FC572E5D7FB}">
      <dgm:prSet phldrT="[Texto]" custT="1"/>
      <dgm:spPr/>
      <dgm:t>
        <a:bodyPr/>
        <a:lstStyle/>
        <a:p>
          <a:r>
            <a:rPr lang="x-none" sz="1600" b="1" dirty="0"/>
            <a:t>Pruebas físicas</a:t>
          </a:r>
          <a:endParaRPr lang="es-MX" sz="1600" b="1" dirty="0"/>
        </a:p>
      </dgm:t>
    </dgm:pt>
    <dgm:pt modelId="{62F2E3A0-AF98-4BA1-BEDD-A33356C2D7E8}" type="parTrans" cxnId="{82590C70-3AC6-4B6E-BC23-AD4F73C7731F}">
      <dgm:prSet/>
      <dgm:spPr/>
      <dgm:t>
        <a:bodyPr/>
        <a:lstStyle/>
        <a:p>
          <a:endParaRPr lang="es-MX" sz="1600"/>
        </a:p>
      </dgm:t>
    </dgm:pt>
    <dgm:pt modelId="{74F9B8BE-5D9C-40CF-83BE-F2B9827C863B}" type="sibTrans" cxnId="{82590C70-3AC6-4B6E-BC23-AD4F73C7731F}">
      <dgm:prSet custT="1"/>
      <dgm:spPr>
        <a:ln>
          <a:solidFill>
            <a:schemeClr val="tx1">
              <a:lumMod val="95000"/>
            </a:schemeClr>
          </a:solidFill>
        </a:ln>
      </dgm:spPr>
      <dgm:t>
        <a:bodyPr/>
        <a:lstStyle/>
        <a:p>
          <a:endParaRPr lang="es-MX" sz="1600"/>
        </a:p>
      </dgm:t>
    </dgm:pt>
    <dgm:pt modelId="{C1C2E3FD-F24E-40B6-9832-CB9B219DE164}">
      <dgm:prSet phldrT="[Texto]" custT="1"/>
      <dgm:spPr/>
      <dgm:t>
        <a:bodyPr/>
        <a:lstStyle/>
        <a:p>
          <a:r>
            <a:rPr lang="es-EC" sz="1600" b="1" dirty="0"/>
            <a:t>2.- P</a:t>
          </a:r>
          <a:r>
            <a:rPr lang="es-MX" sz="1600" b="1" dirty="0" err="1"/>
            <a:t>edagogía</a:t>
          </a:r>
          <a:r>
            <a:rPr lang="es-MX" sz="1600" b="1" dirty="0"/>
            <a:t> de la actividad deportiva.</a:t>
          </a:r>
        </a:p>
      </dgm:t>
    </dgm:pt>
    <dgm:pt modelId="{23087FC7-07B2-4BF9-8600-3CE139B7A396}" type="parTrans" cxnId="{4514038E-3D6C-480D-86D9-58E8F142C215}">
      <dgm:prSet/>
      <dgm:spPr/>
      <dgm:t>
        <a:bodyPr/>
        <a:lstStyle/>
        <a:p>
          <a:endParaRPr lang="es-MX" sz="1600"/>
        </a:p>
      </dgm:t>
    </dgm:pt>
    <dgm:pt modelId="{AC75439D-C831-4C8D-89F4-435959F215B4}" type="sibTrans" cxnId="{4514038E-3D6C-480D-86D9-58E8F142C215}">
      <dgm:prSet custT="1"/>
      <dgm:spPr/>
      <dgm:t>
        <a:bodyPr/>
        <a:lstStyle/>
        <a:p>
          <a:endParaRPr lang="es-MX" sz="1600"/>
        </a:p>
      </dgm:t>
    </dgm:pt>
    <dgm:pt modelId="{9E24FC04-7919-4943-916E-783C9E25CB82}">
      <dgm:prSet phldrT="[Texto]" custT="1"/>
      <dgm:spPr/>
      <dgm:t>
        <a:bodyPr/>
        <a:lstStyle/>
        <a:p>
          <a:r>
            <a:rPr lang="es-EC" sz="1600" b="1" dirty="0"/>
            <a:t>3.-S</a:t>
          </a:r>
          <a:r>
            <a:rPr lang="x-none" sz="1600" b="1" dirty="0"/>
            <a:t>alud y educación</a:t>
          </a:r>
          <a:r>
            <a:rPr lang="es-EC" sz="1600" b="1" dirty="0"/>
            <a:t>.</a:t>
          </a:r>
          <a:endParaRPr lang="es-MX" sz="1600" b="1" dirty="0"/>
        </a:p>
      </dgm:t>
    </dgm:pt>
    <dgm:pt modelId="{0651EFD4-F4ED-4AC8-AEA2-816DA53FF03F}" type="parTrans" cxnId="{7943DE46-1355-44C1-AFB7-4B6607F0C4FC}">
      <dgm:prSet/>
      <dgm:spPr/>
      <dgm:t>
        <a:bodyPr/>
        <a:lstStyle/>
        <a:p>
          <a:endParaRPr lang="es-MX" sz="1600"/>
        </a:p>
      </dgm:t>
    </dgm:pt>
    <dgm:pt modelId="{9B1C6CA5-A598-42EB-916A-7B89727AF7FB}" type="sibTrans" cxnId="{7943DE46-1355-44C1-AFB7-4B6607F0C4FC}">
      <dgm:prSet custT="1"/>
      <dgm:spPr>
        <a:ln>
          <a:solidFill>
            <a:schemeClr val="tx1">
              <a:lumMod val="95000"/>
            </a:schemeClr>
          </a:solidFill>
        </a:ln>
      </dgm:spPr>
      <dgm:t>
        <a:bodyPr/>
        <a:lstStyle/>
        <a:p>
          <a:endParaRPr lang="es-MX" sz="1600"/>
        </a:p>
      </dgm:t>
    </dgm:pt>
    <dgm:pt modelId="{E149BD6D-2F78-469B-B6BC-231DFBA06804}">
      <dgm:prSet phldrT="[Texto]" custT="1"/>
      <dgm:spPr/>
      <dgm:t>
        <a:bodyPr/>
        <a:lstStyle/>
        <a:p>
          <a:r>
            <a:rPr lang="es-EC" sz="1600" b="1" dirty="0"/>
            <a:t>4. C</a:t>
          </a:r>
          <a:r>
            <a:rPr lang="es-MX" sz="1600" b="1" dirty="0" err="1"/>
            <a:t>lasificación</a:t>
          </a:r>
          <a:r>
            <a:rPr lang="es-MX" sz="1600" b="1" dirty="0"/>
            <a:t> o tipos de las pruebas físicas</a:t>
          </a:r>
          <a:r>
            <a:rPr lang="es-EC" sz="1600" b="1" dirty="0"/>
            <a:t>.</a:t>
          </a:r>
        </a:p>
      </dgm:t>
    </dgm:pt>
    <dgm:pt modelId="{CB7DA12D-AAA5-4936-9A27-A5BA05A8DAAE}" type="parTrans" cxnId="{AE31C04C-900F-4F96-9A24-9A7463BE4873}">
      <dgm:prSet/>
      <dgm:spPr/>
      <dgm:t>
        <a:bodyPr/>
        <a:lstStyle/>
        <a:p>
          <a:endParaRPr lang="es-MX" sz="1600"/>
        </a:p>
      </dgm:t>
    </dgm:pt>
    <dgm:pt modelId="{57434361-F647-494A-89EC-DDC781BCB34B}" type="sibTrans" cxnId="{AE31C04C-900F-4F96-9A24-9A7463BE4873}">
      <dgm:prSet custT="1"/>
      <dgm:spPr>
        <a:ln>
          <a:solidFill>
            <a:schemeClr val="tx1">
              <a:lumMod val="95000"/>
            </a:schemeClr>
          </a:solidFill>
        </a:ln>
      </dgm:spPr>
      <dgm:t>
        <a:bodyPr/>
        <a:lstStyle/>
        <a:p>
          <a:endParaRPr lang="es-MX" sz="1600"/>
        </a:p>
      </dgm:t>
    </dgm:pt>
    <dgm:pt modelId="{8A790587-A857-4D40-BED7-0338713BF4A4}">
      <dgm:prSet phldrT="[Texto]" custT="1"/>
      <dgm:spPr/>
      <dgm:t>
        <a:bodyPr/>
        <a:lstStyle/>
        <a:p>
          <a:r>
            <a:rPr lang="es-EC" sz="1600" b="1" dirty="0"/>
            <a:t>Bases teóricas</a:t>
          </a:r>
        </a:p>
        <a:p>
          <a:r>
            <a:rPr lang="es-EC" sz="1600" b="1" dirty="0"/>
            <a:t>1.- </a:t>
          </a:r>
          <a:r>
            <a:rPr lang="es-MX" sz="1600" b="1" dirty="0"/>
            <a:t>Filosofía de las pruebas físicas.</a:t>
          </a:r>
        </a:p>
      </dgm:t>
    </dgm:pt>
    <dgm:pt modelId="{E56B0C76-6AB3-4AD2-983C-57B7DCB175D2}" type="sibTrans" cxnId="{22718ED2-8247-46B0-91F0-7BE39EB93E82}">
      <dgm:prSet custT="1"/>
      <dgm:spPr>
        <a:ln>
          <a:solidFill>
            <a:schemeClr val="tx1">
              <a:lumMod val="95000"/>
            </a:schemeClr>
          </a:solidFill>
        </a:ln>
      </dgm:spPr>
      <dgm:t>
        <a:bodyPr/>
        <a:lstStyle/>
        <a:p>
          <a:endParaRPr lang="es-MX" sz="1600"/>
        </a:p>
      </dgm:t>
    </dgm:pt>
    <dgm:pt modelId="{F613A7D0-A774-4594-8909-FDEBED81A1F6}" type="parTrans" cxnId="{22718ED2-8247-46B0-91F0-7BE39EB93E82}">
      <dgm:prSet/>
      <dgm:spPr/>
      <dgm:t>
        <a:bodyPr/>
        <a:lstStyle/>
        <a:p>
          <a:endParaRPr lang="es-MX" sz="1600"/>
        </a:p>
      </dgm:t>
    </dgm:pt>
    <dgm:pt modelId="{92957D41-0A76-4F6B-802E-2D5F1833F6BF}" type="pres">
      <dgm:prSet presAssocID="{D5AB3A14-4D4B-4F18-8872-4E7B333BD02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2723CEDF-5F89-4AAC-8DA7-797889711837}" type="pres">
      <dgm:prSet presAssocID="{377B3A4B-4956-4FC2-BD1C-8FC572E5D7FB}" presName="node" presStyleLbl="node1" presStyleIdx="0" presStyleCnt="5" custScaleX="13001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E69DB76-090E-4266-9714-062751B20BA3}" type="pres">
      <dgm:prSet presAssocID="{74F9B8BE-5D9C-40CF-83BE-F2B9827C863B}" presName="sibTrans" presStyleLbl="sibTrans2D1" presStyleIdx="0" presStyleCnt="5"/>
      <dgm:spPr/>
      <dgm:t>
        <a:bodyPr/>
        <a:lstStyle/>
        <a:p>
          <a:endParaRPr lang="es-EC"/>
        </a:p>
      </dgm:t>
    </dgm:pt>
    <dgm:pt modelId="{BDD700DD-A834-4993-81F0-1C4B299A29C4}" type="pres">
      <dgm:prSet presAssocID="{74F9B8BE-5D9C-40CF-83BE-F2B9827C863B}" presName="connectorText" presStyleLbl="sibTrans2D1" presStyleIdx="0" presStyleCnt="5"/>
      <dgm:spPr/>
      <dgm:t>
        <a:bodyPr/>
        <a:lstStyle/>
        <a:p>
          <a:endParaRPr lang="es-EC"/>
        </a:p>
      </dgm:t>
    </dgm:pt>
    <dgm:pt modelId="{5D902CE5-9A80-400F-AFBF-C85097DE5101}" type="pres">
      <dgm:prSet presAssocID="{8A790587-A857-4D40-BED7-0338713BF4A4}" presName="node" presStyleLbl="node1" presStyleIdx="1" presStyleCnt="5" custScaleX="13001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691FB0B-852E-4EF2-ABFE-9D33D47BA296}" type="pres">
      <dgm:prSet presAssocID="{E56B0C76-6AB3-4AD2-983C-57B7DCB175D2}" presName="sibTrans" presStyleLbl="sibTrans2D1" presStyleIdx="1" presStyleCnt="5"/>
      <dgm:spPr/>
      <dgm:t>
        <a:bodyPr/>
        <a:lstStyle/>
        <a:p>
          <a:endParaRPr lang="es-EC"/>
        </a:p>
      </dgm:t>
    </dgm:pt>
    <dgm:pt modelId="{E04317C1-9D45-46E1-8ED7-B271CC1D5302}" type="pres">
      <dgm:prSet presAssocID="{E56B0C76-6AB3-4AD2-983C-57B7DCB175D2}" presName="connectorText" presStyleLbl="sibTrans2D1" presStyleIdx="1" presStyleCnt="5"/>
      <dgm:spPr/>
      <dgm:t>
        <a:bodyPr/>
        <a:lstStyle/>
        <a:p>
          <a:endParaRPr lang="es-EC"/>
        </a:p>
      </dgm:t>
    </dgm:pt>
    <dgm:pt modelId="{7B706306-F675-46D3-A1FA-34AEE7665639}" type="pres">
      <dgm:prSet presAssocID="{C1C2E3FD-F24E-40B6-9832-CB9B219DE164}" presName="node" presStyleLbl="node1" presStyleIdx="2" presStyleCnt="5" custScaleX="13001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70306F7-A8D9-4CFE-8DEC-F99610E0B926}" type="pres">
      <dgm:prSet presAssocID="{AC75439D-C831-4C8D-89F4-435959F215B4}" presName="sibTrans" presStyleLbl="sibTrans2D1" presStyleIdx="2" presStyleCnt="5"/>
      <dgm:spPr/>
      <dgm:t>
        <a:bodyPr/>
        <a:lstStyle/>
        <a:p>
          <a:endParaRPr lang="es-EC"/>
        </a:p>
      </dgm:t>
    </dgm:pt>
    <dgm:pt modelId="{B0790D1D-2667-4AB9-B356-08E416040945}" type="pres">
      <dgm:prSet presAssocID="{AC75439D-C831-4C8D-89F4-435959F215B4}" presName="connectorText" presStyleLbl="sibTrans2D1" presStyleIdx="2" presStyleCnt="5"/>
      <dgm:spPr/>
      <dgm:t>
        <a:bodyPr/>
        <a:lstStyle/>
        <a:p>
          <a:endParaRPr lang="es-EC"/>
        </a:p>
      </dgm:t>
    </dgm:pt>
    <dgm:pt modelId="{1C3E530C-4CED-4F71-ABED-B7129B1A75BD}" type="pres">
      <dgm:prSet presAssocID="{9E24FC04-7919-4943-916E-783C9E25CB82}" presName="node" presStyleLbl="node1" presStyleIdx="3" presStyleCnt="5" custScaleX="13001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80437B6-FB8C-48AE-8C34-1F72A74A1F2A}" type="pres">
      <dgm:prSet presAssocID="{9B1C6CA5-A598-42EB-916A-7B89727AF7FB}" presName="sibTrans" presStyleLbl="sibTrans2D1" presStyleIdx="3" presStyleCnt="5"/>
      <dgm:spPr/>
      <dgm:t>
        <a:bodyPr/>
        <a:lstStyle/>
        <a:p>
          <a:endParaRPr lang="es-EC"/>
        </a:p>
      </dgm:t>
    </dgm:pt>
    <dgm:pt modelId="{8182439B-8256-4714-965C-720400E2C315}" type="pres">
      <dgm:prSet presAssocID="{9B1C6CA5-A598-42EB-916A-7B89727AF7FB}" presName="connectorText" presStyleLbl="sibTrans2D1" presStyleIdx="3" presStyleCnt="5"/>
      <dgm:spPr/>
      <dgm:t>
        <a:bodyPr/>
        <a:lstStyle/>
        <a:p>
          <a:endParaRPr lang="es-EC"/>
        </a:p>
      </dgm:t>
    </dgm:pt>
    <dgm:pt modelId="{00ACCDF5-CD33-4CAB-AEAE-E561F6799D73}" type="pres">
      <dgm:prSet presAssocID="{E149BD6D-2F78-469B-B6BC-231DFBA06804}" presName="node" presStyleLbl="node1" presStyleIdx="4" presStyleCnt="5" custScaleX="14342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93D6932-05DC-4279-A813-6B311D149F58}" type="pres">
      <dgm:prSet presAssocID="{57434361-F647-494A-89EC-DDC781BCB34B}" presName="sibTrans" presStyleLbl="sibTrans2D1" presStyleIdx="4" presStyleCnt="5"/>
      <dgm:spPr/>
      <dgm:t>
        <a:bodyPr/>
        <a:lstStyle/>
        <a:p>
          <a:endParaRPr lang="es-EC"/>
        </a:p>
      </dgm:t>
    </dgm:pt>
    <dgm:pt modelId="{499E446F-C111-476F-A28A-0A2A7D410E47}" type="pres">
      <dgm:prSet presAssocID="{57434361-F647-494A-89EC-DDC781BCB34B}" presName="connectorText" presStyleLbl="sibTrans2D1" presStyleIdx="4" presStyleCnt="5"/>
      <dgm:spPr/>
      <dgm:t>
        <a:bodyPr/>
        <a:lstStyle/>
        <a:p>
          <a:endParaRPr lang="es-EC"/>
        </a:p>
      </dgm:t>
    </dgm:pt>
  </dgm:ptLst>
  <dgm:cxnLst>
    <dgm:cxn modelId="{D98EDCA5-C1B1-472E-A6D9-CE3E3CFF07FC}" type="presOf" srcId="{AC75439D-C831-4C8D-89F4-435959F215B4}" destId="{B0790D1D-2667-4AB9-B356-08E416040945}" srcOrd="1" destOrd="0" presId="urn:microsoft.com/office/officeart/2005/8/layout/cycle2"/>
    <dgm:cxn modelId="{5B88E10C-6419-4B44-B39A-8239C9CC92D0}" type="presOf" srcId="{C1C2E3FD-F24E-40B6-9832-CB9B219DE164}" destId="{7B706306-F675-46D3-A1FA-34AEE7665639}" srcOrd="0" destOrd="0" presId="urn:microsoft.com/office/officeart/2005/8/layout/cycle2"/>
    <dgm:cxn modelId="{767B6B1B-5D2F-4150-BA1F-EA648D838726}" type="presOf" srcId="{57434361-F647-494A-89EC-DDC781BCB34B}" destId="{B93D6932-05DC-4279-A813-6B311D149F58}" srcOrd="0" destOrd="0" presId="urn:microsoft.com/office/officeart/2005/8/layout/cycle2"/>
    <dgm:cxn modelId="{3CCC2EC2-DF42-47F7-969A-07C400475A22}" type="presOf" srcId="{9B1C6CA5-A598-42EB-916A-7B89727AF7FB}" destId="{880437B6-FB8C-48AE-8C34-1F72A74A1F2A}" srcOrd="0" destOrd="0" presId="urn:microsoft.com/office/officeart/2005/8/layout/cycle2"/>
    <dgm:cxn modelId="{AE31C04C-900F-4F96-9A24-9A7463BE4873}" srcId="{D5AB3A14-4D4B-4F18-8872-4E7B333BD02A}" destId="{E149BD6D-2F78-469B-B6BC-231DFBA06804}" srcOrd="4" destOrd="0" parTransId="{CB7DA12D-AAA5-4936-9A27-A5BA05A8DAAE}" sibTransId="{57434361-F647-494A-89EC-DDC781BCB34B}"/>
    <dgm:cxn modelId="{CD105CE7-80E6-4A47-9A16-D8A89B38E3B3}" type="presOf" srcId="{74F9B8BE-5D9C-40CF-83BE-F2B9827C863B}" destId="{2E69DB76-090E-4266-9714-062751B20BA3}" srcOrd="0" destOrd="0" presId="urn:microsoft.com/office/officeart/2005/8/layout/cycle2"/>
    <dgm:cxn modelId="{147625BB-043D-4869-ACDE-1026F2EF83D9}" type="presOf" srcId="{9B1C6CA5-A598-42EB-916A-7B89727AF7FB}" destId="{8182439B-8256-4714-965C-720400E2C315}" srcOrd="1" destOrd="0" presId="urn:microsoft.com/office/officeart/2005/8/layout/cycle2"/>
    <dgm:cxn modelId="{52E848A3-D663-4A10-8E47-D54A984468D9}" type="presOf" srcId="{AC75439D-C831-4C8D-89F4-435959F215B4}" destId="{670306F7-A8D9-4CFE-8DEC-F99610E0B926}" srcOrd="0" destOrd="0" presId="urn:microsoft.com/office/officeart/2005/8/layout/cycle2"/>
    <dgm:cxn modelId="{F1203586-B356-40F6-B4E0-0250912372F3}" type="presOf" srcId="{377B3A4B-4956-4FC2-BD1C-8FC572E5D7FB}" destId="{2723CEDF-5F89-4AAC-8DA7-797889711837}" srcOrd="0" destOrd="0" presId="urn:microsoft.com/office/officeart/2005/8/layout/cycle2"/>
    <dgm:cxn modelId="{ECDD5158-812E-4A76-A30D-12290F3690A0}" type="presOf" srcId="{74F9B8BE-5D9C-40CF-83BE-F2B9827C863B}" destId="{BDD700DD-A834-4993-81F0-1C4B299A29C4}" srcOrd="1" destOrd="0" presId="urn:microsoft.com/office/officeart/2005/8/layout/cycle2"/>
    <dgm:cxn modelId="{FBEAEDC0-7A5B-4640-BEAD-0C00FC8C4991}" type="presOf" srcId="{9E24FC04-7919-4943-916E-783C9E25CB82}" destId="{1C3E530C-4CED-4F71-ABED-B7129B1A75BD}" srcOrd="0" destOrd="0" presId="urn:microsoft.com/office/officeart/2005/8/layout/cycle2"/>
    <dgm:cxn modelId="{18BD1D60-260A-4AAF-8AAC-E837033EBEEE}" type="presOf" srcId="{E56B0C76-6AB3-4AD2-983C-57B7DCB175D2}" destId="{E04317C1-9D45-46E1-8ED7-B271CC1D5302}" srcOrd="1" destOrd="0" presId="urn:microsoft.com/office/officeart/2005/8/layout/cycle2"/>
    <dgm:cxn modelId="{4514038E-3D6C-480D-86D9-58E8F142C215}" srcId="{D5AB3A14-4D4B-4F18-8872-4E7B333BD02A}" destId="{C1C2E3FD-F24E-40B6-9832-CB9B219DE164}" srcOrd="2" destOrd="0" parTransId="{23087FC7-07B2-4BF9-8600-3CE139B7A396}" sibTransId="{AC75439D-C831-4C8D-89F4-435959F215B4}"/>
    <dgm:cxn modelId="{8427AB92-8053-400D-AA60-A60700EEB5C1}" type="presOf" srcId="{D5AB3A14-4D4B-4F18-8872-4E7B333BD02A}" destId="{92957D41-0A76-4F6B-802E-2D5F1833F6BF}" srcOrd="0" destOrd="0" presId="urn:microsoft.com/office/officeart/2005/8/layout/cycle2"/>
    <dgm:cxn modelId="{7943DE46-1355-44C1-AFB7-4B6607F0C4FC}" srcId="{D5AB3A14-4D4B-4F18-8872-4E7B333BD02A}" destId="{9E24FC04-7919-4943-916E-783C9E25CB82}" srcOrd="3" destOrd="0" parTransId="{0651EFD4-F4ED-4AC8-AEA2-816DA53FF03F}" sibTransId="{9B1C6CA5-A598-42EB-916A-7B89727AF7FB}"/>
    <dgm:cxn modelId="{B81D52E4-B2AB-4F98-BA8B-EA8AF65C9107}" type="presOf" srcId="{8A790587-A857-4D40-BED7-0338713BF4A4}" destId="{5D902CE5-9A80-400F-AFBF-C85097DE5101}" srcOrd="0" destOrd="0" presId="urn:microsoft.com/office/officeart/2005/8/layout/cycle2"/>
    <dgm:cxn modelId="{AEF8C4B6-82A3-41DD-A67D-777C1603C7D1}" type="presOf" srcId="{E149BD6D-2F78-469B-B6BC-231DFBA06804}" destId="{00ACCDF5-CD33-4CAB-AEAE-E561F6799D73}" srcOrd="0" destOrd="0" presId="urn:microsoft.com/office/officeart/2005/8/layout/cycle2"/>
    <dgm:cxn modelId="{22718ED2-8247-46B0-91F0-7BE39EB93E82}" srcId="{D5AB3A14-4D4B-4F18-8872-4E7B333BD02A}" destId="{8A790587-A857-4D40-BED7-0338713BF4A4}" srcOrd="1" destOrd="0" parTransId="{F613A7D0-A774-4594-8909-FDEBED81A1F6}" sibTransId="{E56B0C76-6AB3-4AD2-983C-57B7DCB175D2}"/>
    <dgm:cxn modelId="{0A164D32-CCC4-48A6-B168-8594C70F5C5D}" type="presOf" srcId="{E56B0C76-6AB3-4AD2-983C-57B7DCB175D2}" destId="{9691FB0B-852E-4EF2-ABFE-9D33D47BA296}" srcOrd="0" destOrd="0" presId="urn:microsoft.com/office/officeart/2005/8/layout/cycle2"/>
    <dgm:cxn modelId="{80C839F2-D1DB-4894-90C4-B4D6AC3C4EB6}" type="presOf" srcId="{57434361-F647-494A-89EC-DDC781BCB34B}" destId="{499E446F-C111-476F-A28A-0A2A7D410E47}" srcOrd="1" destOrd="0" presId="urn:microsoft.com/office/officeart/2005/8/layout/cycle2"/>
    <dgm:cxn modelId="{82590C70-3AC6-4B6E-BC23-AD4F73C7731F}" srcId="{D5AB3A14-4D4B-4F18-8872-4E7B333BD02A}" destId="{377B3A4B-4956-4FC2-BD1C-8FC572E5D7FB}" srcOrd="0" destOrd="0" parTransId="{62F2E3A0-AF98-4BA1-BEDD-A33356C2D7E8}" sibTransId="{74F9B8BE-5D9C-40CF-83BE-F2B9827C863B}"/>
    <dgm:cxn modelId="{F4537A99-D9B2-4305-9FDA-4E14A870A7E1}" type="presParOf" srcId="{92957D41-0A76-4F6B-802E-2D5F1833F6BF}" destId="{2723CEDF-5F89-4AAC-8DA7-797889711837}" srcOrd="0" destOrd="0" presId="urn:microsoft.com/office/officeart/2005/8/layout/cycle2"/>
    <dgm:cxn modelId="{68E5E55C-5F19-43FF-862A-C07E55F69689}" type="presParOf" srcId="{92957D41-0A76-4F6B-802E-2D5F1833F6BF}" destId="{2E69DB76-090E-4266-9714-062751B20BA3}" srcOrd="1" destOrd="0" presId="urn:microsoft.com/office/officeart/2005/8/layout/cycle2"/>
    <dgm:cxn modelId="{DDE8D1AC-69D1-449B-92FE-A34BB39FCD9E}" type="presParOf" srcId="{2E69DB76-090E-4266-9714-062751B20BA3}" destId="{BDD700DD-A834-4993-81F0-1C4B299A29C4}" srcOrd="0" destOrd="0" presId="urn:microsoft.com/office/officeart/2005/8/layout/cycle2"/>
    <dgm:cxn modelId="{7F232963-28FD-4EAF-A224-AEDA0E79B0D8}" type="presParOf" srcId="{92957D41-0A76-4F6B-802E-2D5F1833F6BF}" destId="{5D902CE5-9A80-400F-AFBF-C85097DE5101}" srcOrd="2" destOrd="0" presId="urn:microsoft.com/office/officeart/2005/8/layout/cycle2"/>
    <dgm:cxn modelId="{FF0FCC50-4541-478C-98D9-8D18BED02D7B}" type="presParOf" srcId="{92957D41-0A76-4F6B-802E-2D5F1833F6BF}" destId="{9691FB0B-852E-4EF2-ABFE-9D33D47BA296}" srcOrd="3" destOrd="0" presId="urn:microsoft.com/office/officeart/2005/8/layout/cycle2"/>
    <dgm:cxn modelId="{7F0D75CF-932F-47F6-AA0E-2C9C2B9666A6}" type="presParOf" srcId="{9691FB0B-852E-4EF2-ABFE-9D33D47BA296}" destId="{E04317C1-9D45-46E1-8ED7-B271CC1D5302}" srcOrd="0" destOrd="0" presId="urn:microsoft.com/office/officeart/2005/8/layout/cycle2"/>
    <dgm:cxn modelId="{3413B3F0-A60C-4F36-A472-47A1A2B6B29B}" type="presParOf" srcId="{92957D41-0A76-4F6B-802E-2D5F1833F6BF}" destId="{7B706306-F675-46D3-A1FA-34AEE7665639}" srcOrd="4" destOrd="0" presId="urn:microsoft.com/office/officeart/2005/8/layout/cycle2"/>
    <dgm:cxn modelId="{D322FC5D-30F9-4CF7-A31D-6658C187EB3A}" type="presParOf" srcId="{92957D41-0A76-4F6B-802E-2D5F1833F6BF}" destId="{670306F7-A8D9-4CFE-8DEC-F99610E0B926}" srcOrd="5" destOrd="0" presId="urn:microsoft.com/office/officeart/2005/8/layout/cycle2"/>
    <dgm:cxn modelId="{35B1DD58-A344-4E9F-9B33-72518C3F006E}" type="presParOf" srcId="{670306F7-A8D9-4CFE-8DEC-F99610E0B926}" destId="{B0790D1D-2667-4AB9-B356-08E416040945}" srcOrd="0" destOrd="0" presId="urn:microsoft.com/office/officeart/2005/8/layout/cycle2"/>
    <dgm:cxn modelId="{1D56024D-C08B-4EAF-AF48-1C6CC23986D5}" type="presParOf" srcId="{92957D41-0A76-4F6B-802E-2D5F1833F6BF}" destId="{1C3E530C-4CED-4F71-ABED-B7129B1A75BD}" srcOrd="6" destOrd="0" presId="urn:microsoft.com/office/officeart/2005/8/layout/cycle2"/>
    <dgm:cxn modelId="{E3D46331-CE32-4346-AC5E-921F0379CADE}" type="presParOf" srcId="{92957D41-0A76-4F6B-802E-2D5F1833F6BF}" destId="{880437B6-FB8C-48AE-8C34-1F72A74A1F2A}" srcOrd="7" destOrd="0" presId="urn:microsoft.com/office/officeart/2005/8/layout/cycle2"/>
    <dgm:cxn modelId="{30FC5462-93C4-4BFD-8C0F-3C2075982708}" type="presParOf" srcId="{880437B6-FB8C-48AE-8C34-1F72A74A1F2A}" destId="{8182439B-8256-4714-965C-720400E2C315}" srcOrd="0" destOrd="0" presId="urn:microsoft.com/office/officeart/2005/8/layout/cycle2"/>
    <dgm:cxn modelId="{A5277CB7-486E-4AEA-A409-888457497A75}" type="presParOf" srcId="{92957D41-0A76-4F6B-802E-2D5F1833F6BF}" destId="{00ACCDF5-CD33-4CAB-AEAE-E561F6799D73}" srcOrd="8" destOrd="0" presId="urn:microsoft.com/office/officeart/2005/8/layout/cycle2"/>
    <dgm:cxn modelId="{49785A23-2B43-4D4C-ACEB-A407BFEA7D09}" type="presParOf" srcId="{92957D41-0A76-4F6B-802E-2D5F1833F6BF}" destId="{B93D6932-05DC-4279-A813-6B311D149F58}" srcOrd="9" destOrd="0" presId="urn:microsoft.com/office/officeart/2005/8/layout/cycle2"/>
    <dgm:cxn modelId="{CD5CE29B-BCBB-4F6E-977D-D7B4138E0A50}" type="presParOf" srcId="{B93D6932-05DC-4279-A813-6B311D149F58}" destId="{499E446F-C111-476F-A28A-0A2A7D410E4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45CF1-57FD-468D-B18E-02F233458CA8}">
      <dsp:nvSpPr>
        <dsp:cNvPr id="0" name=""/>
        <dsp:cNvSpPr/>
      </dsp:nvSpPr>
      <dsp:spPr>
        <a:xfrm rot="5400000">
          <a:off x="-254950" y="256828"/>
          <a:ext cx="1699670" cy="11897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1" kern="1200" dirty="0"/>
            <a:t>Formulación del problema  </a:t>
          </a:r>
          <a:endParaRPr lang="es-MX" sz="1400" kern="1200" dirty="0"/>
        </a:p>
      </dsp:txBody>
      <dsp:txXfrm rot="-5400000">
        <a:off x="1" y="596763"/>
        <a:ext cx="1189769" cy="509901"/>
      </dsp:txXfrm>
    </dsp:sp>
    <dsp:sp modelId="{9516AF46-89BF-40D6-967F-65E70D7F0A7C}">
      <dsp:nvSpPr>
        <dsp:cNvPr id="0" name=""/>
        <dsp:cNvSpPr/>
      </dsp:nvSpPr>
      <dsp:spPr>
        <a:xfrm rot="5400000">
          <a:off x="5053403" y="-3861756"/>
          <a:ext cx="1104785" cy="88320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/>
            <a:t>La inactividad física constituye un problema de mortalidad a nivel mundial.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/>
            <a:t>1 de cada 3 adultos no realizan actividad física (I.E DE SALUD, 2019 ).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/>
            <a:t>Se puede apreciar que los puntajes de las pruebas físicas en el personal militar del B.I Mot-13 son S, MB, B, R e </a:t>
          </a:r>
          <a:r>
            <a:rPr lang="es-MX" sz="1600" kern="1200"/>
            <a:t>I (marzo </a:t>
          </a:r>
          <a:r>
            <a:rPr lang="es-MX" sz="1600" kern="1200" dirty="0"/>
            <a:t>2020). </a:t>
          </a:r>
        </a:p>
      </dsp:txBody>
      <dsp:txXfrm rot="-5400000">
        <a:off x="1189769" y="55809"/>
        <a:ext cx="8778123" cy="996923"/>
      </dsp:txXfrm>
    </dsp:sp>
    <dsp:sp modelId="{29F8D900-5EBC-4DBD-8166-A9C5239C8BE2}">
      <dsp:nvSpPr>
        <dsp:cNvPr id="0" name=""/>
        <dsp:cNvSpPr/>
      </dsp:nvSpPr>
      <dsp:spPr>
        <a:xfrm rot="5400000">
          <a:off x="-254950" y="1763465"/>
          <a:ext cx="1699670" cy="11897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1" kern="1200" dirty="0"/>
            <a:t>Formulación del problema  </a:t>
          </a:r>
          <a:endParaRPr lang="es-MX" sz="1400" kern="1200" dirty="0"/>
        </a:p>
      </dsp:txBody>
      <dsp:txXfrm rot="-5400000">
        <a:off x="1" y="2103400"/>
        <a:ext cx="1189769" cy="509901"/>
      </dsp:txXfrm>
    </dsp:sp>
    <dsp:sp modelId="{AE76910E-70E5-4958-B93B-E87AC6732B51}">
      <dsp:nvSpPr>
        <dsp:cNvPr id="0" name=""/>
        <dsp:cNvSpPr/>
      </dsp:nvSpPr>
      <dsp:spPr>
        <a:xfrm rot="5400000">
          <a:off x="5053403" y="-2355119"/>
          <a:ext cx="1104785" cy="88320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/>
            <a:t>Existe personal militar con altos niveles de colesterol, problemas de presión alta, sobrepeso y obesidad </a:t>
          </a:r>
          <a:r>
            <a:rPr lang="es-MX" sz="1600" kern="1200" dirty="0" err="1"/>
            <a:t>Texeira</a:t>
          </a:r>
          <a:r>
            <a:rPr lang="es-MX" sz="1600" kern="1200" dirty="0"/>
            <a:t> (2010).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/>
            <a:t>La mala alimentación, malos hábitos alimenticios genera problemas psicológicos, ansiedad, depresión, alteración en la tiroides Cortez (2011).  </a:t>
          </a:r>
        </a:p>
      </dsp:txBody>
      <dsp:txXfrm rot="-5400000">
        <a:off x="1189769" y="1562446"/>
        <a:ext cx="8778123" cy="996923"/>
      </dsp:txXfrm>
    </dsp:sp>
    <dsp:sp modelId="{467814EC-3375-4F77-9E97-A74912CD6B29}">
      <dsp:nvSpPr>
        <dsp:cNvPr id="0" name=""/>
        <dsp:cNvSpPr/>
      </dsp:nvSpPr>
      <dsp:spPr>
        <a:xfrm rot="5400000">
          <a:off x="-254950" y="3270103"/>
          <a:ext cx="1699670" cy="11897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1" kern="1200" dirty="0"/>
            <a:t>Formulación del problema  </a:t>
          </a:r>
          <a:endParaRPr lang="es-MX" sz="1400" kern="1200" dirty="0"/>
        </a:p>
      </dsp:txBody>
      <dsp:txXfrm rot="-5400000">
        <a:off x="1" y="3610038"/>
        <a:ext cx="1189769" cy="509901"/>
      </dsp:txXfrm>
    </dsp:sp>
    <dsp:sp modelId="{16B38546-8DAC-4925-B9F1-EF71EA82FB4F}">
      <dsp:nvSpPr>
        <dsp:cNvPr id="0" name=""/>
        <dsp:cNvSpPr/>
      </dsp:nvSpPr>
      <dsp:spPr>
        <a:xfrm rot="5400000">
          <a:off x="5053403" y="-848481"/>
          <a:ext cx="1104785" cy="88320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/>
            <a:t>¿</a:t>
          </a:r>
          <a:r>
            <a:rPr lang="es-MX" sz="1600" kern="1200" dirty="0"/>
            <a:t>Existe incidencia de las pruebas físicas en el estado de salud en el personal militar del B.I </a:t>
          </a:r>
          <a:r>
            <a:rPr lang="es-MX" sz="1600" kern="1200" dirty="0" err="1"/>
            <a:t>Mot</a:t>
          </a:r>
          <a:r>
            <a:rPr lang="es-MX" sz="1600" kern="1200" dirty="0"/>
            <a:t> 13 “Esmeraldas?</a:t>
          </a:r>
        </a:p>
      </dsp:txBody>
      <dsp:txXfrm rot="-5400000">
        <a:off x="1189769" y="3069084"/>
        <a:ext cx="8778123" cy="99692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2F2ED5-4B2A-416B-8CE5-083BC0E9D725}">
      <dsp:nvSpPr>
        <dsp:cNvPr id="0" name=""/>
        <dsp:cNvSpPr/>
      </dsp:nvSpPr>
      <dsp:spPr>
        <a:xfrm>
          <a:off x="804148" y="0"/>
          <a:ext cx="9113679" cy="4860758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7216E7-A467-48A2-B3C3-B85F93522222}">
      <dsp:nvSpPr>
        <dsp:cNvPr id="0" name=""/>
        <dsp:cNvSpPr/>
      </dsp:nvSpPr>
      <dsp:spPr>
        <a:xfrm>
          <a:off x="11517" y="1458227"/>
          <a:ext cx="3451136" cy="194430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>
              <a:solidFill>
                <a:schemeClr val="bg1"/>
              </a:solidFill>
            </a:rPr>
            <a:t>A nivel teórico se obtendrá el marco conceptual, metodología, que permitirán comprender de una manera técnica el </a:t>
          </a:r>
          <a:r>
            <a:rPr lang="es-MX" sz="1400" b="1" kern="1200" dirty="0">
              <a:solidFill>
                <a:schemeClr val="bg1"/>
              </a:solidFill>
            </a:rPr>
            <a:t>comportamiento de la incidencia de las variables</a:t>
          </a:r>
          <a:r>
            <a:rPr lang="es-MX" sz="1400" kern="1200" dirty="0">
              <a:solidFill>
                <a:schemeClr val="bg1"/>
              </a:solidFill>
            </a:rPr>
            <a:t>. </a:t>
          </a:r>
        </a:p>
      </dsp:txBody>
      <dsp:txXfrm>
        <a:off x="106430" y="1553140"/>
        <a:ext cx="3261310" cy="1754477"/>
      </dsp:txXfrm>
    </dsp:sp>
    <dsp:sp modelId="{2B21BD2E-D13B-4DC3-BA66-C3A3FF6BE33B}">
      <dsp:nvSpPr>
        <dsp:cNvPr id="0" name=""/>
        <dsp:cNvSpPr/>
      </dsp:nvSpPr>
      <dsp:spPr>
        <a:xfrm>
          <a:off x="3635419" y="1458227"/>
          <a:ext cx="3451136" cy="1944303"/>
        </a:xfrm>
        <a:prstGeom prst="roundRect">
          <a:avLst/>
        </a:prstGeom>
        <a:solidFill>
          <a:schemeClr val="accent4">
            <a:hueOff val="-1825086"/>
            <a:satOff val="6087"/>
            <a:lumOff val="960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>
              <a:solidFill>
                <a:schemeClr val="bg1"/>
              </a:solidFill>
            </a:rPr>
            <a:t>A nivel práctico se obtendrá resultados para que a futuro otros investigadores generen adecuados programas de entrenamiento deportivo y realizar programas de salud que propendan a mejorar la calidad de vida de los señores oficiales y voluntarios.</a:t>
          </a:r>
          <a:endParaRPr lang="es-MX" sz="1400" kern="1200" dirty="0">
            <a:solidFill>
              <a:schemeClr val="bg1"/>
            </a:solidFill>
          </a:endParaRPr>
        </a:p>
      </dsp:txBody>
      <dsp:txXfrm>
        <a:off x="3730332" y="1553140"/>
        <a:ext cx="3261310" cy="1754477"/>
      </dsp:txXfrm>
    </dsp:sp>
    <dsp:sp modelId="{A6A21AB5-6C5E-48F2-86DC-D04FE9C4DF95}">
      <dsp:nvSpPr>
        <dsp:cNvPr id="0" name=""/>
        <dsp:cNvSpPr/>
      </dsp:nvSpPr>
      <dsp:spPr>
        <a:xfrm>
          <a:off x="7259322" y="1458227"/>
          <a:ext cx="3451136" cy="1944303"/>
        </a:xfrm>
        <a:prstGeom prst="roundRect">
          <a:avLst/>
        </a:prstGeom>
        <a:solidFill>
          <a:schemeClr val="accent4">
            <a:hueOff val="-3650173"/>
            <a:satOff val="12174"/>
            <a:lumOff val="1921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>
              <a:solidFill>
                <a:schemeClr val="bg1"/>
              </a:solidFill>
            </a:rPr>
            <a:t>En nuestro país </a:t>
          </a:r>
          <a:r>
            <a:rPr lang="es-MX" sz="1400" b="1" kern="1200">
              <a:solidFill>
                <a:schemeClr val="bg1"/>
              </a:solidFill>
            </a:rPr>
            <a:t>se</a:t>
          </a:r>
          <a:r>
            <a:rPr lang="es-MX" sz="1400" kern="1200">
              <a:solidFill>
                <a:schemeClr val="bg1"/>
              </a:solidFill>
            </a:rPr>
            <a:t> </a:t>
          </a:r>
          <a:r>
            <a:rPr lang="es-MX" sz="1400" b="1" kern="1200">
              <a:solidFill>
                <a:schemeClr val="bg1"/>
              </a:solidFill>
            </a:rPr>
            <a:t>desconoce la relación </a:t>
          </a:r>
          <a:r>
            <a:rPr lang="es-MX" sz="1400" kern="1200">
              <a:solidFill>
                <a:schemeClr val="bg1"/>
              </a:solidFill>
            </a:rPr>
            <a:t>entre los puntajes de pruebas físicas de los señores militares del B.I Mot 13 ”Esmeraldas”, con el estado de salud de una manera científica.</a:t>
          </a:r>
          <a:endParaRPr lang="es-EC" sz="1400" kern="1200">
            <a:solidFill>
              <a:schemeClr val="bg1"/>
            </a:solidFill>
          </a:endParaRP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 dirty="0">
            <a:solidFill>
              <a:schemeClr val="bg1"/>
            </a:solidFill>
          </a:endParaRPr>
        </a:p>
      </dsp:txBody>
      <dsp:txXfrm>
        <a:off x="7354235" y="1553140"/>
        <a:ext cx="3261310" cy="17544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5F4E84-9A48-446C-ACCA-926DD523F21C}">
      <dsp:nvSpPr>
        <dsp:cNvPr id="0" name=""/>
        <dsp:cNvSpPr/>
      </dsp:nvSpPr>
      <dsp:spPr>
        <a:xfrm rot="5400000">
          <a:off x="1764685" y="2088634"/>
          <a:ext cx="1889305" cy="215090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tx1">
            <a:lumMod val="8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F48809-395F-4494-B160-F4C9E4B65E5C}">
      <dsp:nvSpPr>
        <dsp:cNvPr id="0" name=""/>
        <dsp:cNvSpPr/>
      </dsp:nvSpPr>
      <dsp:spPr>
        <a:xfrm>
          <a:off x="593890" y="18238"/>
          <a:ext cx="3180478" cy="2226231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>
              <a:solidFill>
                <a:schemeClr val="bg1"/>
              </a:solidFill>
            </a:rPr>
            <a:t>Objetivo General </a:t>
          </a:r>
        </a:p>
      </dsp:txBody>
      <dsp:txXfrm>
        <a:off x="702585" y="126933"/>
        <a:ext cx="2963088" cy="2008841"/>
      </dsp:txXfrm>
    </dsp:sp>
    <dsp:sp modelId="{E99ABC42-E82D-4756-8637-0075EEB06651}">
      <dsp:nvSpPr>
        <dsp:cNvPr id="0" name=""/>
        <dsp:cNvSpPr/>
      </dsp:nvSpPr>
      <dsp:spPr>
        <a:xfrm>
          <a:off x="3774368" y="230560"/>
          <a:ext cx="2313177" cy="1799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157762-5CE4-4388-8AA5-AB1A703759A5}">
      <dsp:nvSpPr>
        <dsp:cNvPr id="0" name=""/>
        <dsp:cNvSpPr/>
      </dsp:nvSpPr>
      <dsp:spPr>
        <a:xfrm>
          <a:off x="3805334" y="2399349"/>
          <a:ext cx="6065809" cy="2226231"/>
        </a:xfrm>
        <a:prstGeom prst="roundRect">
          <a:avLst>
            <a:gd name="adj" fmla="val 16670"/>
          </a:avLst>
        </a:prstGeom>
        <a:solidFill>
          <a:schemeClr val="accent3">
            <a:hueOff val="-5006012"/>
            <a:satOff val="-9263"/>
            <a:lumOff val="372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>
              <a:solidFill>
                <a:schemeClr val="bg1"/>
              </a:solidFill>
            </a:rPr>
            <a:t>Determinar la incidencia  de las pruebas físicas en el estado de salud en el personal del B.I </a:t>
          </a:r>
          <a:r>
            <a:rPr lang="es-ES" sz="2400" kern="1200" dirty="0" err="1">
              <a:solidFill>
                <a:schemeClr val="bg1"/>
              </a:solidFill>
            </a:rPr>
            <a:t>Mot</a:t>
          </a:r>
          <a:r>
            <a:rPr lang="es-ES" sz="2400" kern="1200" dirty="0">
              <a:solidFill>
                <a:schemeClr val="bg1"/>
              </a:solidFill>
            </a:rPr>
            <a:t> 13 “Esmeraldas”.</a:t>
          </a:r>
          <a:endParaRPr lang="es-MX" sz="2400" kern="1200" dirty="0">
            <a:solidFill>
              <a:schemeClr val="bg1"/>
            </a:solidFill>
          </a:endParaRPr>
        </a:p>
      </dsp:txBody>
      <dsp:txXfrm>
        <a:off x="3914029" y="2508044"/>
        <a:ext cx="5848419" cy="20088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1D975E-72F1-473A-83BA-9969EC3DE54C}">
      <dsp:nvSpPr>
        <dsp:cNvPr id="0" name=""/>
        <dsp:cNvSpPr/>
      </dsp:nvSpPr>
      <dsp:spPr>
        <a:xfrm>
          <a:off x="3718595" y="616"/>
          <a:ext cx="3637461" cy="202081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/>
            <a:t>1.-</a:t>
          </a:r>
          <a:r>
            <a:rPr lang="es-ES" sz="1600" kern="1200" dirty="0"/>
            <a:t>Identificar por </a:t>
          </a:r>
          <a:r>
            <a:rPr lang="es-ES" sz="1600" b="1" kern="1200" dirty="0"/>
            <a:t>categorías los puntajes </a:t>
          </a:r>
          <a:r>
            <a:rPr lang="es-ES" sz="1600" kern="1200" dirty="0"/>
            <a:t>de pruebas físicas del personal del B.I </a:t>
          </a:r>
          <a:r>
            <a:rPr lang="es-ES" sz="1600" kern="1200" dirty="0" err="1"/>
            <a:t>Mot</a:t>
          </a:r>
          <a:r>
            <a:rPr lang="es-ES" sz="1600" kern="1200" dirty="0"/>
            <a:t> 13 “Esmeraldas”.</a:t>
          </a:r>
          <a:endParaRPr lang="es-MX" sz="1600" kern="1200" dirty="0"/>
        </a:p>
      </dsp:txBody>
      <dsp:txXfrm>
        <a:off x="3777783" y="59804"/>
        <a:ext cx="3519085" cy="1902435"/>
      </dsp:txXfrm>
    </dsp:sp>
    <dsp:sp modelId="{BDC2A2C9-6E7C-40CC-894B-A6104AE69763}">
      <dsp:nvSpPr>
        <dsp:cNvPr id="0" name=""/>
        <dsp:cNvSpPr/>
      </dsp:nvSpPr>
      <dsp:spPr>
        <a:xfrm rot="5400000">
          <a:off x="5158423" y="2071948"/>
          <a:ext cx="757804" cy="9093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700" kern="1200"/>
        </a:p>
      </dsp:txBody>
      <dsp:txXfrm rot="-5400000">
        <a:off x="5264516" y="2147729"/>
        <a:ext cx="545619" cy="530463"/>
      </dsp:txXfrm>
    </dsp:sp>
    <dsp:sp modelId="{63411854-1412-4DB1-84A2-EF7013D6F1B3}">
      <dsp:nvSpPr>
        <dsp:cNvPr id="0" name=""/>
        <dsp:cNvSpPr/>
      </dsp:nvSpPr>
      <dsp:spPr>
        <a:xfrm>
          <a:off x="3718595" y="3031834"/>
          <a:ext cx="3637461" cy="202081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/>
            <a:t>2.- </a:t>
          </a:r>
          <a:r>
            <a:rPr lang="es-ES" sz="1600" kern="1200" dirty="0"/>
            <a:t>Identificar el </a:t>
          </a:r>
          <a:r>
            <a:rPr lang="es-ES" sz="1600" b="1" kern="1200" dirty="0"/>
            <a:t>nivel de estado de salud </a:t>
          </a:r>
          <a:r>
            <a:rPr lang="es-ES" sz="1600" kern="1200" dirty="0"/>
            <a:t>del personal del B.I </a:t>
          </a:r>
          <a:r>
            <a:rPr lang="es-ES" sz="1600" kern="1200" dirty="0" err="1"/>
            <a:t>Mot</a:t>
          </a:r>
          <a:r>
            <a:rPr lang="es-ES" sz="1600" kern="1200" dirty="0"/>
            <a:t> 13 “Esmeraldas”.</a:t>
          </a:r>
          <a:endParaRPr lang="es-MX" sz="1600" kern="1200" dirty="0"/>
        </a:p>
      </dsp:txBody>
      <dsp:txXfrm>
        <a:off x="3777783" y="3091022"/>
        <a:ext cx="3519085" cy="19024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ADD84E-3FAF-45E0-8FEC-8BF5E479324A}">
      <dsp:nvSpPr>
        <dsp:cNvPr id="0" name=""/>
        <dsp:cNvSpPr/>
      </dsp:nvSpPr>
      <dsp:spPr>
        <a:xfrm rot="5400000">
          <a:off x="-368106" y="370032"/>
          <a:ext cx="2454041" cy="17178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/>
            <a:t>1.- </a:t>
          </a:r>
          <a:r>
            <a:rPr lang="es-MX" sz="1600" b="1" kern="1200" dirty="0"/>
            <a:t>Diseño</a:t>
          </a:r>
          <a:r>
            <a:rPr lang="es-MX" sz="2000" b="1" kern="1200" dirty="0"/>
            <a:t> de Investigación </a:t>
          </a:r>
        </a:p>
      </dsp:txBody>
      <dsp:txXfrm rot="-5400000">
        <a:off x="1" y="860841"/>
        <a:ext cx="1717829" cy="736212"/>
      </dsp:txXfrm>
    </dsp:sp>
    <dsp:sp modelId="{9AE640FC-ED18-4A1C-B454-EFAB3AA6F708}">
      <dsp:nvSpPr>
        <dsp:cNvPr id="0" name=""/>
        <dsp:cNvSpPr/>
      </dsp:nvSpPr>
      <dsp:spPr>
        <a:xfrm rot="5400000">
          <a:off x="4768038" y="-3048282"/>
          <a:ext cx="1595127" cy="76955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/>
            <a:t>El diseño de investigación es de tipo </a:t>
          </a:r>
          <a:r>
            <a:rPr lang="es-MX" sz="1600" kern="1200" dirty="0" err="1"/>
            <a:t>cuanti</a:t>
          </a:r>
          <a:r>
            <a:rPr lang="es-MX" sz="1600" kern="1200" dirty="0"/>
            <a:t> – cualitativo ya que se realizará un análisis de tipo estadístico, mediante la aplicación del método científico de la medición a través de test físico y test del estado de salud, para lograr evaluar la condición física y el estado de salud. </a:t>
          </a:r>
          <a:r>
            <a:rPr lang="es-ES_tradnl" sz="1600" kern="1200" dirty="0"/>
            <a:t>(Hernández, Fernández, &amp; Baptista, 1995)</a:t>
          </a:r>
          <a:endParaRPr lang="es-MX" sz="1600" kern="1200" dirty="0"/>
        </a:p>
      </dsp:txBody>
      <dsp:txXfrm rot="-5400000">
        <a:off x="1717829" y="79795"/>
        <a:ext cx="7617677" cy="1439391"/>
      </dsp:txXfrm>
    </dsp:sp>
    <dsp:sp modelId="{4FB66763-F4A6-47D8-942C-5AF06F70BCF3}">
      <dsp:nvSpPr>
        <dsp:cNvPr id="0" name=""/>
        <dsp:cNvSpPr/>
      </dsp:nvSpPr>
      <dsp:spPr>
        <a:xfrm rot="5400000">
          <a:off x="-368106" y="2540017"/>
          <a:ext cx="2454041" cy="17178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/>
            <a:t>2.- Nivel de la Investigación </a:t>
          </a:r>
        </a:p>
      </dsp:txBody>
      <dsp:txXfrm rot="-5400000">
        <a:off x="1" y="3030826"/>
        <a:ext cx="1717829" cy="736212"/>
      </dsp:txXfrm>
    </dsp:sp>
    <dsp:sp modelId="{A9B7B81E-26B3-449D-BD0A-9C22E17EFC2A}">
      <dsp:nvSpPr>
        <dsp:cNvPr id="0" name=""/>
        <dsp:cNvSpPr/>
      </dsp:nvSpPr>
      <dsp:spPr>
        <a:xfrm rot="5400000">
          <a:off x="4768038" y="-878297"/>
          <a:ext cx="1595127" cy="76955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/>
            <a:t>Descriptivo y correlacional, se utilizó un modelo estadístico para medir la fuerza de la relación</a:t>
          </a:r>
          <a:r>
            <a:rPr lang="es-ES_tradnl" sz="1600" kern="1200" dirty="0"/>
            <a:t>(Toledo, 2010). </a:t>
          </a:r>
          <a:endParaRPr lang="es-MX" sz="1600" kern="1200" dirty="0"/>
        </a:p>
      </dsp:txBody>
      <dsp:txXfrm rot="-5400000">
        <a:off x="1717829" y="2249780"/>
        <a:ext cx="7617677" cy="143939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37C520-FDA3-4C00-87E6-22F904F0B7A0}">
      <dsp:nvSpPr>
        <dsp:cNvPr id="0" name=""/>
        <dsp:cNvSpPr/>
      </dsp:nvSpPr>
      <dsp:spPr>
        <a:xfrm>
          <a:off x="3355705" y="1026"/>
          <a:ext cx="3224478" cy="21880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b="1" kern="1200" dirty="0"/>
            <a:t>a. 429 participantes. </a:t>
          </a:r>
          <a:endParaRPr lang="es-MX" sz="2400" b="1" kern="1200" dirty="0"/>
        </a:p>
      </dsp:txBody>
      <dsp:txXfrm>
        <a:off x="3827919" y="321456"/>
        <a:ext cx="2280050" cy="1547170"/>
      </dsp:txXfrm>
    </dsp:sp>
    <dsp:sp modelId="{7FF0897F-A275-495F-84D3-9BC60305B0F3}">
      <dsp:nvSpPr>
        <dsp:cNvPr id="0" name=""/>
        <dsp:cNvSpPr/>
      </dsp:nvSpPr>
      <dsp:spPr>
        <a:xfrm rot="3600000">
          <a:off x="5443306" y="2141878"/>
          <a:ext cx="684409" cy="7384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100" b="1" kern="1200"/>
        </a:p>
      </dsp:txBody>
      <dsp:txXfrm>
        <a:off x="5494637" y="2200663"/>
        <a:ext cx="479086" cy="443076"/>
      </dsp:txXfrm>
    </dsp:sp>
    <dsp:sp modelId="{DFF2FC00-D9C5-42F7-9FCA-FFA97C008A7C}">
      <dsp:nvSpPr>
        <dsp:cNvPr id="0" name=""/>
        <dsp:cNvSpPr/>
      </dsp:nvSpPr>
      <dsp:spPr>
        <a:xfrm>
          <a:off x="5117844" y="2846673"/>
          <a:ext cx="2986070" cy="218803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/>
            <a:t>c.-Oficiales y voluntarios.  </a:t>
          </a:r>
        </a:p>
      </dsp:txBody>
      <dsp:txXfrm>
        <a:off x="5555144" y="3167103"/>
        <a:ext cx="2111470" cy="1547170"/>
      </dsp:txXfrm>
    </dsp:sp>
    <dsp:sp modelId="{3F7E7CC6-0B37-4F53-9294-099D9D7A22FA}">
      <dsp:nvSpPr>
        <dsp:cNvPr id="0" name=""/>
        <dsp:cNvSpPr/>
      </dsp:nvSpPr>
      <dsp:spPr>
        <a:xfrm rot="10800000">
          <a:off x="4864018" y="3571458"/>
          <a:ext cx="216846" cy="7384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100" b="1" kern="1200"/>
        </a:p>
      </dsp:txBody>
      <dsp:txXfrm rot="10800000">
        <a:off x="4929072" y="3719150"/>
        <a:ext cx="151792" cy="443076"/>
      </dsp:txXfrm>
    </dsp:sp>
    <dsp:sp modelId="{7EC05541-2C48-42EF-B12D-A12D272DE2B6}">
      <dsp:nvSpPr>
        <dsp:cNvPr id="0" name=""/>
        <dsp:cNvSpPr/>
      </dsp:nvSpPr>
      <dsp:spPr>
        <a:xfrm>
          <a:off x="1831974" y="2846673"/>
          <a:ext cx="2986070" cy="218803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/>
            <a:t>b.-Muestra 79.  </a:t>
          </a:r>
        </a:p>
      </dsp:txBody>
      <dsp:txXfrm>
        <a:off x="2269274" y="3167103"/>
        <a:ext cx="2111470" cy="1547170"/>
      </dsp:txXfrm>
    </dsp:sp>
    <dsp:sp modelId="{1ACBDF3E-3699-46E7-BEE9-5015C349C767}">
      <dsp:nvSpPr>
        <dsp:cNvPr id="0" name=""/>
        <dsp:cNvSpPr/>
      </dsp:nvSpPr>
      <dsp:spPr>
        <a:xfrm rot="18000000">
          <a:off x="3793980" y="2166461"/>
          <a:ext cx="684409" cy="7384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100" b="1" kern="1200"/>
        </a:p>
      </dsp:txBody>
      <dsp:txXfrm>
        <a:off x="3845311" y="2403060"/>
        <a:ext cx="479086" cy="44307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E3C807-922B-4D14-8E9D-15D314965F02}">
      <dsp:nvSpPr>
        <dsp:cNvPr id="0" name=""/>
        <dsp:cNvSpPr/>
      </dsp:nvSpPr>
      <dsp:spPr>
        <a:xfrm rot="5400000">
          <a:off x="822974" y="900327"/>
          <a:ext cx="1404995" cy="169485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1E58D6-1EB0-4EF6-9882-8ABDEDCDDB0C}">
      <dsp:nvSpPr>
        <dsp:cNvPr id="0" name=""/>
        <dsp:cNvSpPr/>
      </dsp:nvSpPr>
      <dsp:spPr>
        <a:xfrm>
          <a:off x="1145147" y="2129"/>
          <a:ext cx="1883170" cy="1129902"/>
        </a:xfrm>
        <a:prstGeom prst="roundRect">
          <a:avLst>
            <a:gd name="adj" fmla="val 10000"/>
          </a:avLst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>
              <a:solidFill>
                <a:schemeClr val="bg1"/>
              </a:solidFill>
            </a:rPr>
            <a:t>Autor: Alfonso </a:t>
          </a:r>
          <a:r>
            <a:rPr lang="es-ES_tradnl" sz="1600" b="1" kern="1200" dirty="0" err="1">
              <a:solidFill>
                <a:schemeClr val="bg1"/>
              </a:solidFill>
            </a:rPr>
            <a:t>Cols</a:t>
          </a:r>
          <a:endParaRPr lang="es-MX" sz="1600" b="1" kern="1200" dirty="0">
            <a:solidFill>
              <a:schemeClr val="bg1"/>
            </a:solidFill>
          </a:endParaRPr>
        </a:p>
      </dsp:txBody>
      <dsp:txXfrm>
        <a:off x="1178241" y="35223"/>
        <a:ext cx="1816982" cy="1063714"/>
      </dsp:txXfrm>
    </dsp:sp>
    <dsp:sp modelId="{676FEDB2-0791-443F-AD42-F4EB033F16EF}">
      <dsp:nvSpPr>
        <dsp:cNvPr id="0" name=""/>
        <dsp:cNvSpPr/>
      </dsp:nvSpPr>
      <dsp:spPr>
        <a:xfrm rot="5400000">
          <a:off x="822974" y="2312705"/>
          <a:ext cx="1404995" cy="169485"/>
        </a:xfrm>
        <a:prstGeom prst="rect">
          <a:avLst/>
        </a:prstGeom>
        <a:solidFill>
          <a:schemeClr val="accent5">
            <a:shade val="90000"/>
            <a:hueOff val="-74363"/>
            <a:satOff val="193"/>
            <a:lumOff val="393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4D5DD3-2C26-417D-96D0-31B957019A66}">
      <dsp:nvSpPr>
        <dsp:cNvPr id="0" name=""/>
        <dsp:cNvSpPr/>
      </dsp:nvSpPr>
      <dsp:spPr>
        <a:xfrm>
          <a:off x="1145147" y="1414507"/>
          <a:ext cx="1883170" cy="1129902"/>
        </a:xfrm>
        <a:prstGeom prst="roundRect">
          <a:avLst>
            <a:gd name="adj" fmla="val 10000"/>
          </a:avLst>
        </a:prstGeom>
        <a:solidFill>
          <a:schemeClr val="accent5">
            <a:shade val="80000"/>
            <a:hueOff val="-63736"/>
            <a:satOff val="1216"/>
            <a:lumOff val="378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>
              <a:solidFill>
                <a:schemeClr val="bg1"/>
              </a:solidFill>
            </a:rPr>
            <a:t>Nombre original: Cuestionario     SF 12</a:t>
          </a:r>
          <a:endParaRPr lang="es-MX" sz="1600" b="1" kern="1200" dirty="0">
            <a:solidFill>
              <a:schemeClr val="bg1"/>
            </a:solidFill>
          </a:endParaRPr>
        </a:p>
      </dsp:txBody>
      <dsp:txXfrm>
        <a:off x="1178241" y="1447601"/>
        <a:ext cx="1816982" cy="1063714"/>
      </dsp:txXfrm>
    </dsp:sp>
    <dsp:sp modelId="{AE9D0692-BDB1-4C7B-8928-EC2E7B33AE34}">
      <dsp:nvSpPr>
        <dsp:cNvPr id="0" name=""/>
        <dsp:cNvSpPr/>
      </dsp:nvSpPr>
      <dsp:spPr>
        <a:xfrm>
          <a:off x="1529163" y="3018894"/>
          <a:ext cx="2497233" cy="169485"/>
        </a:xfrm>
        <a:prstGeom prst="rect">
          <a:avLst/>
        </a:prstGeom>
        <a:solidFill>
          <a:schemeClr val="accent5">
            <a:shade val="90000"/>
            <a:hueOff val="-148725"/>
            <a:satOff val="387"/>
            <a:lumOff val="78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E339C2-16CB-438A-838B-A9CA98F30C65}">
      <dsp:nvSpPr>
        <dsp:cNvPr id="0" name=""/>
        <dsp:cNvSpPr/>
      </dsp:nvSpPr>
      <dsp:spPr>
        <a:xfrm>
          <a:off x="1145147" y="2826885"/>
          <a:ext cx="1883170" cy="1129902"/>
        </a:xfrm>
        <a:prstGeom prst="roundRect">
          <a:avLst>
            <a:gd name="adj" fmla="val 10000"/>
          </a:avLst>
        </a:prstGeom>
        <a:solidFill>
          <a:schemeClr val="accent5">
            <a:shade val="80000"/>
            <a:hueOff val="-127473"/>
            <a:satOff val="2433"/>
            <a:lumOff val="756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>
              <a:solidFill>
                <a:schemeClr val="bg1"/>
              </a:solidFill>
            </a:rPr>
            <a:t>Población: 79</a:t>
          </a:r>
          <a:endParaRPr lang="es-MX" sz="1600" b="1" kern="1200" dirty="0">
            <a:solidFill>
              <a:schemeClr val="bg1"/>
            </a:solidFill>
          </a:endParaRPr>
        </a:p>
      </dsp:txBody>
      <dsp:txXfrm>
        <a:off x="1178241" y="2859979"/>
        <a:ext cx="1816982" cy="1063714"/>
      </dsp:txXfrm>
    </dsp:sp>
    <dsp:sp modelId="{58D01EE0-E444-4782-BCE5-2F7D14839E1E}">
      <dsp:nvSpPr>
        <dsp:cNvPr id="0" name=""/>
        <dsp:cNvSpPr/>
      </dsp:nvSpPr>
      <dsp:spPr>
        <a:xfrm rot="16200000">
          <a:off x="3327591" y="2312705"/>
          <a:ext cx="1404995" cy="169485"/>
        </a:xfrm>
        <a:prstGeom prst="rect">
          <a:avLst/>
        </a:prstGeom>
        <a:solidFill>
          <a:schemeClr val="accent5">
            <a:shade val="90000"/>
            <a:hueOff val="-223088"/>
            <a:satOff val="580"/>
            <a:lumOff val="1181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C1EF1B-BF8F-43D7-8AF1-56EF66CFDB40}">
      <dsp:nvSpPr>
        <dsp:cNvPr id="0" name=""/>
        <dsp:cNvSpPr/>
      </dsp:nvSpPr>
      <dsp:spPr>
        <a:xfrm>
          <a:off x="3649763" y="2826885"/>
          <a:ext cx="1883170" cy="1129902"/>
        </a:xfrm>
        <a:prstGeom prst="roundRect">
          <a:avLst>
            <a:gd name="adj" fmla="val 10000"/>
          </a:avLst>
        </a:prstGeom>
        <a:solidFill>
          <a:schemeClr val="accent5">
            <a:shade val="80000"/>
            <a:hueOff val="-191209"/>
            <a:satOff val="3649"/>
            <a:lumOff val="1134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>
              <a:solidFill>
                <a:schemeClr val="bg1"/>
              </a:solidFill>
            </a:rPr>
            <a:t>Objetivo: Estado de salud</a:t>
          </a:r>
          <a:endParaRPr lang="es-MX" sz="1600" b="1" kern="1200" dirty="0">
            <a:solidFill>
              <a:schemeClr val="bg1"/>
            </a:solidFill>
          </a:endParaRPr>
        </a:p>
      </dsp:txBody>
      <dsp:txXfrm>
        <a:off x="3682857" y="2859979"/>
        <a:ext cx="1816982" cy="1063714"/>
      </dsp:txXfrm>
    </dsp:sp>
    <dsp:sp modelId="{0B838EFA-A72F-4C4F-B7E3-D15F8AC22E05}">
      <dsp:nvSpPr>
        <dsp:cNvPr id="0" name=""/>
        <dsp:cNvSpPr/>
      </dsp:nvSpPr>
      <dsp:spPr>
        <a:xfrm rot="16200000">
          <a:off x="3327591" y="900327"/>
          <a:ext cx="1404995" cy="169485"/>
        </a:xfrm>
        <a:prstGeom prst="rect">
          <a:avLst/>
        </a:prstGeom>
        <a:solidFill>
          <a:schemeClr val="accent5">
            <a:shade val="90000"/>
            <a:hueOff val="-297451"/>
            <a:satOff val="774"/>
            <a:lumOff val="157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506B61-439E-465D-B8A7-672B0AADB08A}">
      <dsp:nvSpPr>
        <dsp:cNvPr id="0" name=""/>
        <dsp:cNvSpPr/>
      </dsp:nvSpPr>
      <dsp:spPr>
        <a:xfrm>
          <a:off x="3649763" y="1414507"/>
          <a:ext cx="1883170" cy="1129902"/>
        </a:xfrm>
        <a:prstGeom prst="roundRect">
          <a:avLst>
            <a:gd name="adj" fmla="val 10000"/>
          </a:avLst>
        </a:prstGeom>
        <a:solidFill>
          <a:schemeClr val="accent5">
            <a:shade val="80000"/>
            <a:hueOff val="-254945"/>
            <a:satOff val="4865"/>
            <a:lumOff val="1512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>
              <a:solidFill>
                <a:schemeClr val="bg1"/>
              </a:solidFill>
            </a:rPr>
            <a:t>Tipo de instrumento: test</a:t>
          </a:r>
          <a:endParaRPr lang="es-MX" sz="1600" b="1" kern="1200" dirty="0">
            <a:solidFill>
              <a:schemeClr val="bg1"/>
            </a:solidFill>
          </a:endParaRPr>
        </a:p>
      </dsp:txBody>
      <dsp:txXfrm>
        <a:off x="3682857" y="1447601"/>
        <a:ext cx="1816982" cy="1063714"/>
      </dsp:txXfrm>
    </dsp:sp>
    <dsp:sp modelId="{30EE6E0B-B995-456A-9D11-E66F1B76D856}">
      <dsp:nvSpPr>
        <dsp:cNvPr id="0" name=""/>
        <dsp:cNvSpPr/>
      </dsp:nvSpPr>
      <dsp:spPr>
        <a:xfrm>
          <a:off x="4033780" y="194138"/>
          <a:ext cx="2497233" cy="169485"/>
        </a:xfrm>
        <a:prstGeom prst="rect">
          <a:avLst/>
        </a:prstGeom>
        <a:solidFill>
          <a:schemeClr val="accent5">
            <a:shade val="90000"/>
            <a:hueOff val="-371813"/>
            <a:satOff val="967"/>
            <a:lumOff val="1969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FB38E2-3AD4-40EF-9C32-BC060823EFB8}">
      <dsp:nvSpPr>
        <dsp:cNvPr id="0" name=""/>
        <dsp:cNvSpPr/>
      </dsp:nvSpPr>
      <dsp:spPr>
        <a:xfrm>
          <a:off x="3649763" y="2129"/>
          <a:ext cx="1883170" cy="1129902"/>
        </a:xfrm>
        <a:prstGeom prst="roundRect">
          <a:avLst>
            <a:gd name="adj" fmla="val 10000"/>
          </a:avLst>
        </a:prstGeom>
        <a:solidFill>
          <a:schemeClr val="accent5">
            <a:shade val="80000"/>
            <a:hueOff val="-318681"/>
            <a:satOff val="6081"/>
            <a:lumOff val="1890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>
              <a:solidFill>
                <a:schemeClr val="bg1"/>
              </a:solidFill>
            </a:rPr>
            <a:t>Confiabilidad:</a:t>
          </a:r>
          <a:endParaRPr lang="es-MX" sz="1600" b="1" kern="1200" dirty="0">
            <a:solidFill>
              <a:schemeClr val="bg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>
              <a:solidFill>
                <a:schemeClr val="bg1"/>
              </a:solidFill>
            </a:rPr>
            <a:t>Validez 0,91 alfa ordinal </a:t>
          </a:r>
          <a:endParaRPr lang="es-MX" sz="1600" b="1" kern="1200" dirty="0">
            <a:solidFill>
              <a:schemeClr val="bg1"/>
            </a:solidFill>
          </a:endParaRPr>
        </a:p>
      </dsp:txBody>
      <dsp:txXfrm>
        <a:off x="3682857" y="35223"/>
        <a:ext cx="1816982" cy="1063714"/>
      </dsp:txXfrm>
    </dsp:sp>
    <dsp:sp modelId="{F72F0A54-185E-48A2-8C38-F955C102B95C}">
      <dsp:nvSpPr>
        <dsp:cNvPr id="0" name=""/>
        <dsp:cNvSpPr/>
      </dsp:nvSpPr>
      <dsp:spPr>
        <a:xfrm rot="5400000">
          <a:off x="5832208" y="900327"/>
          <a:ext cx="1404995" cy="169485"/>
        </a:xfrm>
        <a:prstGeom prst="rect">
          <a:avLst/>
        </a:prstGeom>
        <a:solidFill>
          <a:schemeClr val="accent5">
            <a:shade val="90000"/>
            <a:hueOff val="-446176"/>
            <a:satOff val="1161"/>
            <a:lumOff val="2363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558C41-B77B-4887-93BE-1435652CE83C}">
      <dsp:nvSpPr>
        <dsp:cNvPr id="0" name=""/>
        <dsp:cNvSpPr/>
      </dsp:nvSpPr>
      <dsp:spPr>
        <a:xfrm>
          <a:off x="6154380" y="2129"/>
          <a:ext cx="1883170" cy="1129902"/>
        </a:xfrm>
        <a:prstGeom prst="roundRect">
          <a:avLst>
            <a:gd name="adj" fmla="val 10000"/>
          </a:avLst>
        </a:prstGeom>
        <a:solidFill>
          <a:schemeClr val="accent5">
            <a:shade val="80000"/>
            <a:hueOff val="-382418"/>
            <a:satOff val="7298"/>
            <a:lumOff val="2268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>
              <a:solidFill>
                <a:schemeClr val="bg1"/>
              </a:solidFill>
            </a:rPr>
            <a:t>Duración de la aplicación: 10 a 30 min.</a:t>
          </a:r>
          <a:endParaRPr lang="es-MX" sz="1600" b="1" kern="1200" dirty="0">
            <a:solidFill>
              <a:schemeClr val="bg1"/>
            </a:solidFill>
          </a:endParaRPr>
        </a:p>
      </dsp:txBody>
      <dsp:txXfrm>
        <a:off x="6187474" y="35223"/>
        <a:ext cx="1816982" cy="1063714"/>
      </dsp:txXfrm>
    </dsp:sp>
    <dsp:sp modelId="{BB80BDF8-5DC2-46D4-A2A7-24C865200A7E}">
      <dsp:nvSpPr>
        <dsp:cNvPr id="0" name=""/>
        <dsp:cNvSpPr/>
      </dsp:nvSpPr>
      <dsp:spPr>
        <a:xfrm>
          <a:off x="6154380" y="1414507"/>
          <a:ext cx="1883170" cy="1129902"/>
        </a:xfrm>
        <a:prstGeom prst="roundRect">
          <a:avLst>
            <a:gd name="adj" fmla="val 10000"/>
          </a:avLst>
        </a:prstGeom>
        <a:solidFill>
          <a:schemeClr val="accent5">
            <a:shade val="80000"/>
            <a:hueOff val="-446154"/>
            <a:satOff val="8514"/>
            <a:lumOff val="2646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>
              <a:solidFill>
                <a:schemeClr val="bg1"/>
              </a:solidFill>
            </a:rPr>
            <a:t>Calificación o Interpretación:</a:t>
          </a:r>
          <a:endParaRPr lang="es-MX" sz="1600" b="1" kern="1200" dirty="0">
            <a:solidFill>
              <a:schemeClr val="bg1"/>
            </a:solidFill>
          </a:endParaRPr>
        </a:p>
      </dsp:txBody>
      <dsp:txXfrm>
        <a:off x="6187474" y="1447601"/>
        <a:ext cx="1816982" cy="106371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C5343B-60B0-41B7-A2C5-29F3563318D3}">
      <dsp:nvSpPr>
        <dsp:cNvPr id="0" name=""/>
        <dsp:cNvSpPr/>
      </dsp:nvSpPr>
      <dsp:spPr>
        <a:xfrm rot="5400000">
          <a:off x="755365" y="743938"/>
          <a:ext cx="1191494" cy="1496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6DE250-58B8-4CEA-8E18-EEE7B6B6B917}">
      <dsp:nvSpPr>
        <dsp:cNvPr id="0" name=""/>
        <dsp:cNvSpPr/>
      </dsp:nvSpPr>
      <dsp:spPr>
        <a:xfrm>
          <a:off x="746852" y="159"/>
          <a:ext cx="2199456" cy="94832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>
              <a:solidFill>
                <a:schemeClr val="bg1"/>
              </a:solidFill>
            </a:rPr>
            <a:t>A.- Características de la Población. </a:t>
          </a:r>
        </a:p>
      </dsp:txBody>
      <dsp:txXfrm>
        <a:off x="774627" y="27934"/>
        <a:ext cx="2143906" cy="892774"/>
      </dsp:txXfrm>
    </dsp:sp>
    <dsp:sp modelId="{EEEA499C-8F97-4F2E-8F51-A3EA513293BF}">
      <dsp:nvSpPr>
        <dsp:cNvPr id="0" name=""/>
        <dsp:cNvSpPr/>
      </dsp:nvSpPr>
      <dsp:spPr>
        <a:xfrm rot="5400000">
          <a:off x="755365" y="1941624"/>
          <a:ext cx="1191494" cy="149617"/>
        </a:xfrm>
        <a:prstGeom prst="rect">
          <a:avLst/>
        </a:prstGeom>
        <a:solidFill>
          <a:schemeClr val="accent5">
            <a:hueOff val="2239362"/>
            <a:satOff val="-1046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31BDD6-827F-4921-94D3-52FE3AEB2007}">
      <dsp:nvSpPr>
        <dsp:cNvPr id="0" name=""/>
        <dsp:cNvSpPr/>
      </dsp:nvSpPr>
      <dsp:spPr>
        <a:xfrm>
          <a:off x="746852" y="1197845"/>
          <a:ext cx="2199456" cy="948324"/>
        </a:xfrm>
        <a:prstGeom prst="roundRect">
          <a:avLst>
            <a:gd name="adj" fmla="val 10000"/>
          </a:avLst>
        </a:prstGeom>
        <a:solidFill>
          <a:schemeClr val="accent5">
            <a:hueOff val="2015426"/>
            <a:satOff val="-942"/>
            <a:lumOff val="-105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>
              <a:solidFill>
                <a:schemeClr val="bg1"/>
              </a:solidFill>
            </a:rPr>
            <a:t>B.- Consentimiento Informado. </a:t>
          </a:r>
        </a:p>
      </dsp:txBody>
      <dsp:txXfrm>
        <a:off x="774627" y="1225620"/>
        <a:ext cx="2143906" cy="892774"/>
      </dsp:txXfrm>
    </dsp:sp>
    <dsp:sp modelId="{4EC573B2-7B6A-4EFD-A4B9-7650DA67A206}">
      <dsp:nvSpPr>
        <dsp:cNvPr id="0" name=""/>
        <dsp:cNvSpPr/>
      </dsp:nvSpPr>
      <dsp:spPr>
        <a:xfrm rot="5400000">
          <a:off x="755365" y="3139310"/>
          <a:ext cx="1191494" cy="149617"/>
        </a:xfrm>
        <a:prstGeom prst="rect">
          <a:avLst/>
        </a:prstGeom>
        <a:solidFill>
          <a:schemeClr val="accent5">
            <a:hueOff val="4478724"/>
            <a:satOff val="-2093"/>
            <a:lumOff val="-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777214-8799-4913-A533-2B248C78A33E}">
      <dsp:nvSpPr>
        <dsp:cNvPr id="0" name=""/>
        <dsp:cNvSpPr/>
      </dsp:nvSpPr>
      <dsp:spPr>
        <a:xfrm>
          <a:off x="746852" y="2395532"/>
          <a:ext cx="2199456" cy="948324"/>
        </a:xfrm>
        <a:prstGeom prst="roundRect">
          <a:avLst>
            <a:gd name="adj" fmla="val 10000"/>
          </a:avLst>
        </a:prstGeom>
        <a:solidFill>
          <a:schemeClr val="accent5">
            <a:hueOff val="4030851"/>
            <a:satOff val="-1883"/>
            <a:lumOff val="-211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>
              <a:solidFill>
                <a:schemeClr val="bg1"/>
              </a:solidFill>
            </a:rPr>
            <a:t>C.- Validación (Alfa de </a:t>
          </a:r>
          <a:r>
            <a:rPr lang="es-MX" sz="1600" b="1" kern="1200" dirty="0" err="1">
              <a:solidFill>
                <a:schemeClr val="bg1"/>
              </a:solidFill>
            </a:rPr>
            <a:t>Crombash</a:t>
          </a:r>
          <a:r>
            <a:rPr lang="es-MX" sz="1600" b="1" kern="1200" dirty="0">
              <a:solidFill>
                <a:schemeClr val="bg1"/>
              </a:solidFill>
            </a:rPr>
            <a:t>). </a:t>
          </a:r>
        </a:p>
      </dsp:txBody>
      <dsp:txXfrm>
        <a:off x="774627" y="2423307"/>
        <a:ext cx="2143906" cy="892774"/>
      </dsp:txXfrm>
    </dsp:sp>
    <dsp:sp modelId="{BF59517F-D14B-49E6-804E-130D0A8B4132}">
      <dsp:nvSpPr>
        <dsp:cNvPr id="0" name=""/>
        <dsp:cNvSpPr/>
      </dsp:nvSpPr>
      <dsp:spPr>
        <a:xfrm>
          <a:off x="1355421" y="3738153"/>
          <a:ext cx="2739436" cy="149617"/>
        </a:xfrm>
        <a:prstGeom prst="rect">
          <a:avLst/>
        </a:prstGeom>
        <a:solidFill>
          <a:schemeClr val="accent5">
            <a:hueOff val="6718086"/>
            <a:satOff val="-3139"/>
            <a:lumOff val="-352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574873-2E78-4CB0-84C5-D02068D81F80}">
      <dsp:nvSpPr>
        <dsp:cNvPr id="0" name=""/>
        <dsp:cNvSpPr/>
      </dsp:nvSpPr>
      <dsp:spPr>
        <a:xfrm>
          <a:off x="746852" y="3593218"/>
          <a:ext cx="2199456" cy="948324"/>
        </a:xfrm>
        <a:prstGeom prst="roundRect">
          <a:avLst>
            <a:gd name="adj" fmla="val 10000"/>
          </a:avLst>
        </a:prstGeom>
        <a:solidFill>
          <a:schemeClr val="accent5">
            <a:hueOff val="6046277"/>
            <a:satOff val="-2825"/>
            <a:lumOff val="-317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>
              <a:solidFill>
                <a:schemeClr val="bg1"/>
              </a:solidFill>
            </a:rPr>
            <a:t>D.- Proceso de enrolamiento (Muestra).</a:t>
          </a:r>
        </a:p>
      </dsp:txBody>
      <dsp:txXfrm>
        <a:off x="774627" y="3620993"/>
        <a:ext cx="2143906" cy="892774"/>
      </dsp:txXfrm>
    </dsp:sp>
    <dsp:sp modelId="{33B64468-42C4-41D5-9874-95BCCE0BA9D7}">
      <dsp:nvSpPr>
        <dsp:cNvPr id="0" name=""/>
        <dsp:cNvSpPr/>
      </dsp:nvSpPr>
      <dsp:spPr>
        <a:xfrm rot="16200000">
          <a:off x="3503419" y="3139310"/>
          <a:ext cx="1191494" cy="149617"/>
        </a:xfrm>
        <a:prstGeom prst="rect">
          <a:avLst/>
        </a:prstGeom>
        <a:solidFill>
          <a:schemeClr val="accent5">
            <a:hueOff val="8957447"/>
            <a:satOff val="-4185"/>
            <a:lumOff val="-470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17021-034C-4B9D-9F49-ADCBE28D04D0}">
      <dsp:nvSpPr>
        <dsp:cNvPr id="0" name=""/>
        <dsp:cNvSpPr/>
      </dsp:nvSpPr>
      <dsp:spPr>
        <a:xfrm>
          <a:off x="3494905" y="3593218"/>
          <a:ext cx="2199456" cy="948324"/>
        </a:xfrm>
        <a:prstGeom prst="roundRect">
          <a:avLst>
            <a:gd name="adj" fmla="val 10000"/>
          </a:avLst>
        </a:prstGeom>
        <a:solidFill>
          <a:schemeClr val="accent5">
            <a:hueOff val="8061703"/>
            <a:satOff val="-3767"/>
            <a:lumOff val="-423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>
              <a:solidFill>
                <a:schemeClr val="bg1"/>
              </a:solidFill>
            </a:rPr>
            <a:t>H.- Plan de análisis de datos.</a:t>
          </a:r>
        </a:p>
      </dsp:txBody>
      <dsp:txXfrm>
        <a:off x="3522680" y="3620993"/>
        <a:ext cx="2143906" cy="892774"/>
      </dsp:txXfrm>
    </dsp:sp>
    <dsp:sp modelId="{78F8FDE9-E71F-4610-9AA9-4CE5BFC8298F}">
      <dsp:nvSpPr>
        <dsp:cNvPr id="0" name=""/>
        <dsp:cNvSpPr/>
      </dsp:nvSpPr>
      <dsp:spPr>
        <a:xfrm rot="16200000">
          <a:off x="3503419" y="1941624"/>
          <a:ext cx="1191494" cy="149617"/>
        </a:xfrm>
        <a:prstGeom prst="rect">
          <a:avLst/>
        </a:prstGeom>
        <a:solidFill>
          <a:schemeClr val="accent5">
            <a:hueOff val="11196810"/>
            <a:satOff val="-5232"/>
            <a:lumOff val="-588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3A1C59-0CB4-4E34-AE26-8E2651B0BF9F}">
      <dsp:nvSpPr>
        <dsp:cNvPr id="0" name=""/>
        <dsp:cNvSpPr/>
      </dsp:nvSpPr>
      <dsp:spPr>
        <a:xfrm>
          <a:off x="3494905" y="2395532"/>
          <a:ext cx="2199456" cy="948324"/>
        </a:xfrm>
        <a:prstGeom prst="roundRect">
          <a:avLst>
            <a:gd name="adj" fmla="val 10000"/>
          </a:avLst>
        </a:prstGeom>
        <a:solidFill>
          <a:schemeClr val="accent5">
            <a:hueOff val="10077128"/>
            <a:satOff val="-4709"/>
            <a:lumOff val="-529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>
              <a:solidFill>
                <a:schemeClr val="bg1"/>
              </a:solidFill>
            </a:rPr>
            <a:t>G.- Consideraciones éticas.  </a:t>
          </a:r>
          <a:endParaRPr lang="es-MX" sz="1600" b="1" kern="1200" dirty="0">
            <a:solidFill>
              <a:schemeClr val="bg1"/>
            </a:solidFill>
          </a:endParaRPr>
        </a:p>
      </dsp:txBody>
      <dsp:txXfrm>
        <a:off x="3522680" y="2423307"/>
        <a:ext cx="2143906" cy="892774"/>
      </dsp:txXfrm>
    </dsp:sp>
    <dsp:sp modelId="{F049E5F6-4A67-4AAA-9FF6-380012823C55}">
      <dsp:nvSpPr>
        <dsp:cNvPr id="0" name=""/>
        <dsp:cNvSpPr/>
      </dsp:nvSpPr>
      <dsp:spPr>
        <a:xfrm rot="16200000">
          <a:off x="3503419" y="743938"/>
          <a:ext cx="1191494" cy="149617"/>
        </a:xfrm>
        <a:prstGeom prst="rect">
          <a:avLst/>
        </a:prstGeom>
        <a:solidFill>
          <a:schemeClr val="accent5">
            <a:hueOff val="13436171"/>
            <a:satOff val="-6278"/>
            <a:lumOff val="-705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DB7BFE-89EB-43A6-BA6B-2347F3B55A58}">
      <dsp:nvSpPr>
        <dsp:cNvPr id="0" name=""/>
        <dsp:cNvSpPr/>
      </dsp:nvSpPr>
      <dsp:spPr>
        <a:xfrm>
          <a:off x="3494905" y="1197845"/>
          <a:ext cx="2199456" cy="948324"/>
        </a:xfrm>
        <a:prstGeom prst="roundRect">
          <a:avLst>
            <a:gd name="adj" fmla="val 10000"/>
          </a:avLst>
        </a:prstGeom>
        <a:solidFill>
          <a:schemeClr val="accent5">
            <a:hueOff val="12092554"/>
            <a:satOff val="-5650"/>
            <a:lumOff val="-635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>
              <a:solidFill>
                <a:schemeClr val="bg1"/>
              </a:solidFill>
            </a:rPr>
            <a:t>F. Aplicación.</a:t>
          </a:r>
          <a:endParaRPr lang="es-MX" sz="1600" b="1" kern="1200" dirty="0">
            <a:solidFill>
              <a:schemeClr val="bg1"/>
            </a:solidFill>
          </a:endParaRPr>
        </a:p>
      </dsp:txBody>
      <dsp:txXfrm>
        <a:off x="3522680" y="1225620"/>
        <a:ext cx="2143906" cy="892774"/>
      </dsp:txXfrm>
    </dsp:sp>
    <dsp:sp modelId="{560EA55E-3915-4AEF-B827-EE453ED54199}">
      <dsp:nvSpPr>
        <dsp:cNvPr id="0" name=""/>
        <dsp:cNvSpPr/>
      </dsp:nvSpPr>
      <dsp:spPr>
        <a:xfrm>
          <a:off x="4103474" y="145095"/>
          <a:ext cx="2739436" cy="149617"/>
        </a:xfrm>
        <a:prstGeom prst="rect">
          <a:avLst/>
        </a:prstGeom>
        <a:solidFill>
          <a:schemeClr val="accent5">
            <a:hueOff val="15675533"/>
            <a:satOff val="-7324"/>
            <a:lumOff val="-823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F37D9A-4E64-4813-B522-94E9561E5D6B}">
      <dsp:nvSpPr>
        <dsp:cNvPr id="0" name=""/>
        <dsp:cNvSpPr/>
      </dsp:nvSpPr>
      <dsp:spPr>
        <a:xfrm>
          <a:off x="3494905" y="159"/>
          <a:ext cx="2199456" cy="948324"/>
        </a:xfrm>
        <a:prstGeom prst="roundRect">
          <a:avLst>
            <a:gd name="adj" fmla="val 10000"/>
          </a:avLst>
        </a:prstGeom>
        <a:solidFill>
          <a:schemeClr val="accent5">
            <a:hueOff val="14107979"/>
            <a:satOff val="-6592"/>
            <a:lumOff val="-741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>
              <a:solidFill>
                <a:schemeClr val="bg1"/>
              </a:solidFill>
            </a:rPr>
            <a:t>E. Recolección de datos.</a:t>
          </a:r>
          <a:endParaRPr lang="es-MX" sz="1600" b="1" kern="1200" dirty="0">
            <a:solidFill>
              <a:schemeClr val="bg1"/>
            </a:solidFill>
          </a:endParaRPr>
        </a:p>
      </dsp:txBody>
      <dsp:txXfrm>
        <a:off x="3522680" y="27934"/>
        <a:ext cx="2143906" cy="892774"/>
      </dsp:txXfrm>
    </dsp:sp>
    <dsp:sp modelId="{754C34C1-247D-4B2E-BFA3-A46226C98108}">
      <dsp:nvSpPr>
        <dsp:cNvPr id="0" name=""/>
        <dsp:cNvSpPr/>
      </dsp:nvSpPr>
      <dsp:spPr>
        <a:xfrm rot="5400000">
          <a:off x="6251472" y="743938"/>
          <a:ext cx="1191494" cy="149617"/>
        </a:xfrm>
        <a:prstGeom prst="rect">
          <a:avLst/>
        </a:prstGeom>
        <a:solidFill>
          <a:schemeClr val="accent5">
            <a:hueOff val="17914894"/>
            <a:satOff val="-8371"/>
            <a:lumOff val="-941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8C481E-CE27-4DBE-8693-6910414EA443}">
      <dsp:nvSpPr>
        <dsp:cNvPr id="0" name=""/>
        <dsp:cNvSpPr/>
      </dsp:nvSpPr>
      <dsp:spPr>
        <a:xfrm>
          <a:off x="6242959" y="159"/>
          <a:ext cx="2199456" cy="948324"/>
        </a:xfrm>
        <a:prstGeom prst="roundRect">
          <a:avLst>
            <a:gd name="adj" fmla="val 10000"/>
          </a:avLst>
        </a:prstGeom>
        <a:solidFill>
          <a:schemeClr val="accent5">
            <a:hueOff val="16123405"/>
            <a:satOff val="-7534"/>
            <a:lumOff val="-847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>
              <a:solidFill>
                <a:schemeClr val="bg1"/>
              </a:solidFill>
            </a:rPr>
            <a:t>I.-Ánalisis de las series de datos. </a:t>
          </a:r>
          <a:endParaRPr lang="es-MX" sz="1600" b="1" kern="1200" dirty="0">
            <a:solidFill>
              <a:schemeClr val="bg1"/>
            </a:solidFill>
          </a:endParaRPr>
        </a:p>
      </dsp:txBody>
      <dsp:txXfrm>
        <a:off x="6270734" y="27934"/>
        <a:ext cx="2143906" cy="892774"/>
      </dsp:txXfrm>
    </dsp:sp>
    <dsp:sp modelId="{7D634B52-B76B-4960-9EEE-D261DF6585F1}">
      <dsp:nvSpPr>
        <dsp:cNvPr id="0" name=""/>
        <dsp:cNvSpPr/>
      </dsp:nvSpPr>
      <dsp:spPr>
        <a:xfrm rot="5400000">
          <a:off x="6251472" y="1941624"/>
          <a:ext cx="1191494" cy="149617"/>
        </a:xfrm>
        <a:prstGeom prst="rect">
          <a:avLst/>
        </a:prstGeom>
        <a:solidFill>
          <a:schemeClr val="accent5">
            <a:hueOff val="20154256"/>
            <a:satOff val="-9417"/>
            <a:lumOff val="-1058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1D77DA-0E15-49F2-8524-8A5082C37B30}">
      <dsp:nvSpPr>
        <dsp:cNvPr id="0" name=""/>
        <dsp:cNvSpPr/>
      </dsp:nvSpPr>
      <dsp:spPr>
        <a:xfrm>
          <a:off x="6242959" y="1197845"/>
          <a:ext cx="2199456" cy="948324"/>
        </a:xfrm>
        <a:prstGeom prst="roundRect">
          <a:avLst>
            <a:gd name="adj" fmla="val 10000"/>
          </a:avLst>
        </a:prstGeom>
        <a:solidFill>
          <a:schemeClr val="accent5">
            <a:hueOff val="18138831"/>
            <a:satOff val="-8475"/>
            <a:lumOff val="-952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>
              <a:solidFill>
                <a:schemeClr val="bg1"/>
              </a:solidFill>
            </a:rPr>
            <a:t>J.- Descripción de la prueba estadística. </a:t>
          </a:r>
          <a:endParaRPr lang="es-MX" sz="1600" b="1" kern="1200" dirty="0">
            <a:solidFill>
              <a:schemeClr val="bg1"/>
            </a:solidFill>
          </a:endParaRPr>
        </a:p>
      </dsp:txBody>
      <dsp:txXfrm>
        <a:off x="6270734" y="1225620"/>
        <a:ext cx="2143906" cy="892774"/>
      </dsp:txXfrm>
    </dsp:sp>
    <dsp:sp modelId="{C47CD7DC-970F-41C4-89ED-67BA9B45057D}">
      <dsp:nvSpPr>
        <dsp:cNvPr id="0" name=""/>
        <dsp:cNvSpPr/>
      </dsp:nvSpPr>
      <dsp:spPr>
        <a:xfrm>
          <a:off x="6242959" y="2395532"/>
          <a:ext cx="2199456" cy="948324"/>
        </a:xfrm>
        <a:prstGeom prst="roundRect">
          <a:avLst>
            <a:gd name="adj" fmla="val 10000"/>
          </a:avLst>
        </a:prstGeom>
        <a:solidFill>
          <a:schemeClr val="accent5">
            <a:hueOff val="20154256"/>
            <a:satOff val="-9417"/>
            <a:lumOff val="-1058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>
              <a:solidFill>
                <a:schemeClr val="bg1"/>
              </a:solidFill>
            </a:rPr>
            <a:t>K. Presentación de los resultados. </a:t>
          </a:r>
          <a:endParaRPr lang="es-MX" sz="1600" b="1" kern="1200" dirty="0">
            <a:solidFill>
              <a:schemeClr val="bg1"/>
            </a:solidFill>
          </a:endParaRPr>
        </a:p>
      </dsp:txBody>
      <dsp:txXfrm>
        <a:off x="6270734" y="2423307"/>
        <a:ext cx="2143906" cy="89277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23CEDF-5F89-4AAC-8DA7-797889711837}">
      <dsp:nvSpPr>
        <dsp:cNvPr id="0" name=""/>
        <dsp:cNvSpPr/>
      </dsp:nvSpPr>
      <dsp:spPr>
        <a:xfrm>
          <a:off x="4698810" y="570"/>
          <a:ext cx="2087386" cy="160549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600" b="1" kern="1200" dirty="0"/>
            <a:t>Pruebas físicas</a:t>
          </a:r>
          <a:endParaRPr lang="es-MX" sz="1600" b="1" kern="1200" dirty="0"/>
        </a:p>
      </dsp:txBody>
      <dsp:txXfrm>
        <a:off x="5004501" y="235689"/>
        <a:ext cx="1476004" cy="1135258"/>
      </dsp:txXfrm>
    </dsp:sp>
    <dsp:sp modelId="{2E69DB76-090E-4266-9714-062751B20BA3}">
      <dsp:nvSpPr>
        <dsp:cNvPr id="0" name=""/>
        <dsp:cNvSpPr/>
      </dsp:nvSpPr>
      <dsp:spPr>
        <a:xfrm rot="2160000">
          <a:off x="6569630" y="1236746"/>
          <a:ext cx="284668" cy="5418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solidFill>
            <a:schemeClr val="tx1">
              <a:lumMod val="9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/>
        </a:p>
      </dsp:txBody>
      <dsp:txXfrm>
        <a:off x="6577785" y="1320019"/>
        <a:ext cx="199268" cy="325113"/>
      </dsp:txXfrm>
    </dsp:sp>
    <dsp:sp modelId="{5D902CE5-9A80-400F-AFBF-C85097DE5101}">
      <dsp:nvSpPr>
        <dsp:cNvPr id="0" name=""/>
        <dsp:cNvSpPr/>
      </dsp:nvSpPr>
      <dsp:spPr>
        <a:xfrm>
          <a:off x="6650769" y="1418752"/>
          <a:ext cx="2087386" cy="160549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/>
            <a:t>Bases teóricas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/>
            <a:t>1.- </a:t>
          </a:r>
          <a:r>
            <a:rPr lang="es-MX" sz="1600" b="1" kern="1200" dirty="0"/>
            <a:t>Filosofía de las pruebas físicas.</a:t>
          </a:r>
        </a:p>
      </dsp:txBody>
      <dsp:txXfrm>
        <a:off x="6956460" y="1653871"/>
        <a:ext cx="1476004" cy="1135258"/>
      </dsp:txXfrm>
    </dsp:sp>
    <dsp:sp modelId="{9691FB0B-852E-4EF2-ABFE-9D33D47BA296}">
      <dsp:nvSpPr>
        <dsp:cNvPr id="0" name=""/>
        <dsp:cNvSpPr/>
      </dsp:nvSpPr>
      <dsp:spPr>
        <a:xfrm rot="6480000">
          <a:off x="7119888" y="3086850"/>
          <a:ext cx="410752" cy="5418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solidFill>
            <a:schemeClr val="tx1">
              <a:lumMod val="9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/>
        </a:p>
      </dsp:txBody>
      <dsp:txXfrm rot="10800000">
        <a:off x="7200540" y="3136624"/>
        <a:ext cx="287526" cy="325113"/>
      </dsp:txXfrm>
    </dsp:sp>
    <dsp:sp modelId="{7B706306-F675-46D3-A1FA-34AEE7665639}">
      <dsp:nvSpPr>
        <dsp:cNvPr id="0" name=""/>
        <dsp:cNvSpPr/>
      </dsp:nvSpPr>
      <dsp:spPr>
        <a:xfrm>
          <a:off x="5905187" y="3713418"/>
          <a:ext cx="2087386" cy="160549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/>
            <a:t>2.- P</a:t>
          </a:r>
          <a:r>
            <a:rPr lang="es-MX" sz="1600" b="1" kern="1200" dirty="0" err="1"/>
            <a:t>edagogía</a:t>
          </a:r>
          <a:r>
            <a:rPr lang="es-MX" sz="1600" b="1" kern="1200" dirty="0"/>
            <a:t> de la actividad deportiva.</a:t>
          </a:r>
        </a:p>
      </dsp:txBody>
      <dsp:txXfrm>
        <a:off x="6210878" y="3948537"/>
        <a:ext cx="1476004" cy="1135258"/>
      </dsp:txXfrm>
    </dsp:sp>
    <dsp:sp modelId="{670306F7-A8D9-4CFE-8DEC-F99610E0B926}">
      <dsp:nvSpPr>
        <dsp:cNvPr id="0" name=""/>
        <dsp:cNvSpPr/>
      </dsp:nvSpPr>
      <dsp:spPr>
        <a:xfrm rot="10800000">
          <a:off x="5661161" y="4245239"/>
          <a:ext cx="172445" cy="5418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/>
        </a:p>
      </dsp:txBody>
      <dsp:txXfrm rot="10800000">
        <a:off x="5712894" y="4353610"/>
        <a:ext cx="120712" cy="325113"/>
      </dsp:txXfrm>
    </dsp:sp>
    <dsp:sp modelId="{1C3E530C-4CED-4F71-ABED-B7129B1A75BD}">
      <dsp:nvSpPr>
        <dsp:cNvPr id="0" name=""/>
        <dsp:cNvSpPr/>
      </dsp:nvSpPr>
      <dsp:spPr>
        <a:xfrm>
          <a:off x="3492432" y="3713418"/>
          <a:ext cx="2087386" cy="160549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/>
            <a:t>3.-S</a:t>
          </a:r>
          <a:r>
            <a:rPr lang="x-none" sz="1600" b="1" kern="1200" dirty="0"/>
            <a:t>alud y educación</a:t>
          </a:r>
          <a:r>
            <a:rPr lang="es-EC" sz="1600" b="1" kern="1200" dirty="0"/>
            <a:t>.</a:t>
          </a:r>
          <a:endParaRPr lang="es-MX" sz="1600" b="1" kern="1200" dirty="0"/>
        </a:p>
      </dsp:txBody>
      <dsp:txXfrm>
        <a:off x="3798123" y="3948537"/>
        <a:ext cx="1476004" cy="1135258"/>
      </dsp:txXfrm>
    </dsp:sp>
    <dsp:sp modelId="{880437B6-FB8C-48AE-8C34-1F72A74A1F2A}">
      <dsp:nvSpPr>
        <dsp:cNvPr id="0" name=""/>
        <dsp:cNvSpPr/>
      </dsp:nvSpPr>
      <dsp:spPr>
        <a:xfrm rot="15120000">
          <a:off x="3963344" y="3110957"/>
          <a:ext cx="408460" cy="5418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solidFill>
            <a:schemeClr val="tx1">
              <a:lumMod val="9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/>
        </a:p>
      </dsp:txBody>
      <dsp:txXfrm rot="10800000">
        <a:off x="4043546" y="3277598"/>
        <a:ext cx="285922" cy="325113"/>
      </dsp:txXfrm>
    </dsp:sp>
    <dsp:sp modelId="{00ACCDF5-CD33-4CAB-AEAE-E561F6799D73}">
      <dsp:nvSpPr>
        <dsp:cNvPr id="0" name=""/>
        <dsp:cNvSpPr/>
      </dsp:nvSpPr>
      <dsp:spPr>
        <a:xfrm>
          <a:off x="2639201" y="1418752"/>
          <a:ext cx="2302683" cy="160549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/>
            <a:t>4. C</a:t>
          </a:r>
          <a:r>
            <a:rPr lang="es-MX" sz="1600" b="1" kern="1200" dirty="0" err="1"/>
            <a:t>lasificación</a:t>
          </a:r>
          <a:r>
            <a:rPr lang="es-MX" sz="1600" b="1" kern="1200" dirty="0"/>
            <a:t> o tipos de las pruebas físicas</a:t>
          </a:r>
          <a:r>
            <a:rPr lang="es-EC" sz="1600" b="1" kern="1200" dirty="0"/>
            <a:t>.</a:t>
          </a:r>
        </a:p>
      </dsp:txBody>
      <dsp:txXfrm>
        <a:off x="2976421" y="1653871"/>
        <a:ext cx="1628243" cy="1135258"/>
      </dsp:txXfrm>
    </dsp:sp>
    <dsp:sp modelId="{B93D6932-05DC-4279-A813-6B311D149F58}">
      <dsp:nvSpPr>
        <dsp:cNvPr id="0" name=""/>
        <dsp:cNvSpPr/>
      </dsp:nvSpPr>
      <dsp:spPr>
        <a:xfrm rot="19440000">
          <a:off x="4650089" y="1231821"/>
          <a:ext cx="259461" cy="5418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solidFill>
            <a:schemeClr val="tx1">
              <a:lumMod val="9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/>
        </a:p>
      </dsp:txBody>
      <dsp:txXfrm>
        <a:off x="4657522" y="1363068"/>
        <a:ext cx="181623" cy="3251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037669" y="232720"/>
            <a:ext cx="8171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indent="-449580" algn="ctr">
              <a:spcBef>
                <a:spcPts val="1200"/>
              </a:spcBef>
              <a:spcAft>
                <a:spcPts val="0"/>
              </a:spcAft>
            </a:pPr>
            <a:r>
              <a:rPr lang="es-ES_tradnl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UNIVERSIDAD DE LAS FUERZAS ARMADAS  </a:t>
            </a:r>
            <a:endParaRPr lang="es-MX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844938" y="3012404"/>
            <a:ext cx="896982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s-EC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LA INCIDENCIA DE LAS PRUEBAS FÍSICAS EN EL ESTADO DE SALUD EN EL PERSONAL MILITAR DEL B.I </a:t>
            </a:r>
            <a:r>
              <a:rPr lang="es-EC" sz="20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Mot</a:t>
            </a:r>
            <a:r>
              <a:rPr lang="es-EC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 13 “ESMERALDAS”</a:t>
            </a:r>
          </a:p>
          <a:p>
            <a:pPr algn="ctr">
              <a:spcBef>
                <a:spcPts val="1200"/>
              </a:spcBef>
              <a:spcAft>
                <a:spcPts val="0"/>
              </a:spcAft>
            </a:pPr>
            <a:endParaRPr lang="es-MX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368812" y="2581324"/>
            <a:ext cx="12474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es-ES_tradnl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TÍTULO </a:t>
            </a:r>
            <a:endParaRPr lang="es-MX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425507" y="4311376"/>
            <a:ext cx="838925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AUTOR:</a:t>
            </a:r>
          </a:p>
          <a:p>
            <a:pPr algn="ctr"/>
            <a:r>
              <a:rPr lang="es-EC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 GONZÁLEZ CARRASCO JUAN CARLOS </a:t>
            </a:r>
          </a:p>
          <a:p>
            <a:pPr algn="ctr"/>
            <a:endParaRPr lang="es-EC" sz="2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s-EC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s-EC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DIRECTOR:</a:t>
            </a:r>
          </a:p>
          <a:p>
            <a:pPr algn="ctr"/>
            <a:r>
              <a:rPr lang="es-EC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JAIRO FERNANDO ENRÍQUEZ VILLAREAL.  </a:t>
            </a:r>
            <a:endParaRPr lang="es-EC" sz="20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s-E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2020. </a:t>
            </a:r>
            <a:endParaRPr lang="es-EC" sz="20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spcBef>
                <a:spcPts val="1200"/>
              </a:spcBef>
              <a:spcAft>
                <a:spcPts val="0"/>
              </a:spcAft>
            </a:pPr>
            <a:endParaRPr lang="es-MX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10" name="9 Imagen" descr="H:\UDE\Logo\UF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0796" y="902208"/>
            <a:ext cx="3755236" cy="1292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1101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7162" y="93132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es-EC" sz="2800" b="1" dirty="0"/>
              <a:t>Marco Teórico </a:t>
            </a:r>
            <a:endParaRPr lang="es-MX" sz="2800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0126228"/>
              </p:ext>
            </p:extLst>
          </p:nvPr>
        </p:nvGraphicFramePr>
        <p:xfrm>
          <a:off x="377952" y="1124857"/>
          <a:ext cx="11377358" cy="5319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1505963" y="163527"/>
            <a:ext cx="8534400" cy="52227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sz="2800" b="1" dirty="0"/>
              <a:t>Capitulo II</a:t>
            </a:r>
          </a:p>
        </p:txBody>
      </p:sp>
    </p:spTree>
    <p:extLst>
      <p:ext uri="{BB962C8B-B14F-4D97-AF65-F5344CB8AC3E}">
        <p14:creationId xmlns:p14="http://schemas.microsoft.com/office/powerpoint/2010/main" val="3892338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1312" y="190500"/>
            <a:ext cx="8534400" cy="1193799"/>
          </a:xfrm>
        </p:spPr>
        <p:txBody>
          <a:bodyPr>
            <a:normAutofit/>
          </a:bodyPr>
          <a:lstStyle/>
          <a:p>
            <a:pPr algn="ctr"/>
            <a:r>
              <a:rPr lang="es-EC" sz="2800" b="1" dirty="0"/>
              <a:t>Marco Teórico </a:t>
            </a:r>
            <a:endParaRPr lang="es-MX" sz="2800" b="1" dirty="0"/>
          </a:p>
        </p:txBody>
      </p:sp>
      <p:graphicFrame>
        <p:nvGraphicFramePr>
          <p:cNvPr id="5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0651292"/>
              </p:ext>
            </p:extLst>
          </p:nvPr>
        </p:nvGraphicFramePr>
        <p:xfrm>
          <a:off x="677861" y="1308458"/>
          <a:ext cx="10777540" cy="504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676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6535" y="17751"/>
            <a:ext cx="9883932" cy="1507067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/>
              <a:t>Capitulo </a:t>
            </a:r>
            <a:r>
              <a:rPr lang="es-MX" sz="2800" b="1" dirty="0" err="1"/>
              <a:t>iII</a:t>
            </a:r>
            <a:r>
              <a:rPr lang="es-MX" sz="2800" b="1" dirty="0"/>
              <a:t> </a:t>
            </a:r>
            <a:br>
              <a:rPr lang="es-MX" sz="2800" b="1" dirty="0"/>
            </a:br>
            <a:r>
              <a:rPr lang="es-MX" sz="2800" b="1" dirty="0"/>
              <a:t>ANALISIS E INTERPRETACION DE </a:t>
            </a:r>
            <a:r>
              <a:rPr lang="es-MX" sz="2800" b="1" dirty="0" err="1"/>
              <a:t>resultadoS</a:t>
            </a:r>
            <a:endParaRPr lang="es-MX" sz="2800" b="1" dirty="0"/>
          </a:p>
        </p:txBody>
      </p:sp>
      <p:sp>
        <p:nvSpPr>
          <p:cNvPr id="5" name="Rectángulo 4"/>
          <p:cNvSpPr/>
          <p:nvPr/>
        </p:nvSpPr>
        <p:spPr>
          <a:xfrm>
            <a:off x="361592" y="1505687"/>
            <a:ext cx="111171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/>
              <a:t>Gráfico 1 Tabla 1 </a:t>
            </a:r>
            <a:r>
              <a:rPr lang="es-MX" sz="2800" b="1" i="1" dirty="0"/>
              <a:t>Puntajes de las pruebas físicas. </a:t>
            </a:r>
            <a:endParaRPr lang="es-EC" sz="2800" b="1" dirty="0"/>
          </a:p>
        </p:txBody>
      </p:sp>
      <p:graphicFrame>
        <p:nvGraphicFramePr>
          <p:cNvPr id="8" name="7 Gráfico"/>
          <p:cNvGraphicFramePr/>
          <p:nvPr>
            <p:extLst>
              <p:ext uri="{D42A27DB-BD31-4B8C-83A1-F6EECF244321}">
                <p14:modId xmlns:p14="http://schemas.microsoft.com/office/powerpoint/2010/main" val="3665590414"/>
              </p:ext>
            </p:extLst>
          </p:nvPr>
        </p:nvGraphicFramePr>
        <p:xfrm>
          <a:off x="3194647" y="2243371"/>
          <a:ext cx="6110219" cy="3937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2527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64695" y="353991"/>
            <a:ext cx="1156312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/>
              <a:t>Gráfico 2 </a:t>
            </a:r>
            <a:r>
              <a:rPr lang="es-MX" sz="2800" i="1" dirty="0"/>
              <a:t>Estado de salud del personal del B.I </a:t>
            </a:r>
            <a:r>
              <a:rPr lang="es-MX" sz="2800" i="1" dirty="0" err="1"/>
              <a:t>Mot</a:t>
            </a:r>
            <a:r>
              <a:rPr lang="es-MX" sz="2800" i="1" dirty="0"/>
              <a:t> 13 “Esmeraldas”. </a:t>
            </a:r>
            <a:endParaRPr lang="es-EC" sz="2800" dirty="0"/>
          </a:p>
          <a:p>
            <a:endParaRPr lang="es-MX" sz="2800" dirty="0"/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2708149958"/>
              </p:ext>
            </p:extLst>
          </p:nvPr>
        </p:nvGraphicFramePr>
        <p:xfrm>
          <a:off x="2517962" y="1545336"/>
          <a:ext cx="8162738" cy="4283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8142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712519" y="228421"/>
            <a:ext cx="111865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/>
              <a:t>Gráfico</a:t>
            </a:r>
            <a:r>
              <a:rPr lang="x-none" sz="2800" dirty="0"/>
              <a:t> 3  Incidencia  de las pruebas físicas y el estado de salud en el personal </a:t>
            </a:r>
            <a:r>
              <a:rPr lang="x-none" sz="2800"/>
              <a:t>del </a:t>
            </a:r>
            <a:r>
              <a:rPr lang="es-EC" sz="2800" dirty="0"/>
              <a:t>B.I </a:t>
            </a:r>
            <a:r>
              <a:rPr lang="es-EC" sz="2800" dirty="0" err="1"/>
              <a:t>Mot</a:t>
            </a:r>
            <a:r>
              <a:rPr lang="x-none" sz="2800"/>
              <a:t> </a:t>
            </a:r>
            <a:r>
              <a:rPr lang="x-none" sz="2800" dirty="0"/>
              <a:t>13 “Esmeraldas”.</a:t>
            </a:r>
            <a:endParaRPr lang="es-EC" sz="2800" dirty="0"/>
          </a:p>
          <a:p>
            <a:endParaRPr lang="es-MX" sz="2800" dirty="0"/>
          </a:p>
        </p:txBody>
      </p:sp>
      <p:sp>
        <p:nvSpPr>
          <p:cNvPr id="4" name="CuadroTexto 3"/>
          <p:cNvSpPr txBox="1"/>
          <p:nvPr/>
        </p:nvSpPr>
        <p:spPr>
          <a:xfrm>
            <a:off x="4326029" y="5946012"/>
            <a:ext cx="35686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800" dirty="0"/>
              <a:t>Relación muy baja </a:t>
            </a:r>
            <a:endParaRPr lang="es-MX" sz="2800" dirty="0"/>
          </a:p>
        </p:txBody>
      </p:sp>
      <p:pic>
        <p:nvPicPr>
          <p:cNvPr id="6" name="Picture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" t="6370" r="24166" b="5979"/>
          <a:stretch/>
        </p:blipFill>
        <p:spPr bwMode="auto">
          <a:xfrm>
            <a:off x="3848735" y="1600517"/>
            <a:ext cx="4494530" cy="36569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79325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4298" y="377825"/>
            <a:ext cx="8534400" cy="1209540"/>
          </a:xfrm>
        </p:spPr>
        <p:txBody>
          <a:bodyPr>
            <a:normAutofit/>
          </a:bodyPr>
          <a:lstStyle/>
          <a:p>
            <a:r>
              <a:rPr lang="es-EC" sz="2800" b="1" dirty="0"/>
              <a:t>Conclusiones </a:t>
            </a:r>
            <a:endParaRPr lang="es-MX" sz="2800" b="1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2254364"/>
              </p:ext>
            </p:extLst>
          </p:nvPr>
        </p:nvGraphicFramePr>
        <p:xfrm>
          <a:off x="864517" y="1562100"/>
          <a:ext cx="10301466" cy="5206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1046535" y="-115599"/>
            <a:ext cx="9883932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sz="2800" b="1" dirty="0"/>
              <a:t>Capitulo </a:t>
            </a:r>
            <a:r>
              <a:rPr lang="es-MX" sz="2800" b="1" dirty="0" err="1"/>
              <a:t>iV</a:t>
            </a:r>
            <a:r>
              <a:rPr lang="es-MX" sz="2800" b="1" dirty="0"/>
              <a:t> </a:t>
            </a:r>
            <a:br>
              <a:rPr lang="es-MX" sz="2800" b="1" dirty="0"/>
            </a:b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637146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1333" y="299434"/>
            <a:ext cx="8534400" cy="1507067"/>
          </a:xfrm>
        </p:spPr>
        <p:txBody>
          <a:bodyPr>
            <a:normAutofit/>
          </a:bodyPr>
          <a:lstStyle/>
          <a:p>
            <a:r>
              <a:rPr lang="es-EC" sz="2800" b="1" dirty="0"/>
              <a:t>Recomendaciones </a:t>
            </a:r>
            <a:endParaRPr lang="es-MX" sz="2800" b="1" dirty="0"/>
          </a:p>
        </p:txBody>
      </p:sp>
      <p:graphicFrame>
        <p:nvGraphicFramePr>
          <p:cNvPr id="4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4274440"/>
              </p:ext>
            </p:extLst>
          </p:nvPr>
        </p:nvGraphicFramePr>
        <p:xfrm>
          <a:off x="864517" y="1545465"/>
          <a:ext cx="10301466" cy="4559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1046535" y="17751"/>
            <a:ext cx="9883932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sz="2800" b="1" dirty="0"/>
              <a:t>Capitulo V </a:t>
            </a:r>
            <a:br>
              <a:rPr lang="es-MX" sz="2800" b="1" dirty="0"/>
            </a:b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760507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41811" y="2194892"/>
            <a:ext cx="8534400" cy="1507067"/>
          </a:xfrm>
        </p:spPr>
        <p:txBody>
          <a:bodyPr/>
          <a:lstStyle/>
          <a:p>
            <a:r>
              <a:rPr lang="es-EC" sz="3200" b="1" dirty="0">
                <a:latin typeface="Arial Black" panose="020B0A04020102020204" pitchFamily="34" charset="0"/>
              </a:rPr>
              <a:t>Gracias</a:t>
            </a:r>
            <a:r>
              <a:rPr lang="es-EC" b="1" dirty="0">
                <a:latin typeface="Arial Black" panose="020B0A04020102020204" pitchFamily="34" charset="0"/>
              </a:rPr>
              <a:t>.</a:t>
            </a:r>
            <a:endParaRPr lang="es-MX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074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2892" y="303018"/>
            <a:ext cx="8534400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b="1" dirty="0"/>
              <a:t/>
            </a:r>
            <a:br>
              <a:rPr lang="es-ES_tradnl" b="1" dirty="0"/>
            </a:br>
            <a:r>
              <a:rPr lang="es-ES_tradnl" b="1" dirty="0"/>
              <a:t/>
            </a:r>
            <a:br>
              <a:rPr lang="es-ES_tradnl" b="1" dirty="0"/>
            </a:br>
            <a:r>
              <a:rPr lang="es-ES_tradnl" sz="3100" b="1" dirty="0"/>
              <a:t>Capítulo I</a:t>
            </a:r>
            <a:br>
              <a:rPr lang="es-ES_tradnl" sz="3100" b="1" dirty="0"/>
            </a:br>
            <a:r>
              <a:rPr lang="es-ES_tradnl" sz="3100" b="1" dirty="0"/>
              <a:t>1.- Delimitación e identificación del problema</a:t>
            </a:r>
            <a:r>
              <a:rPr lang="es-MX" sz="3100" b="1" dirty="0"/>
              <a:t/>
            </a:r>
            <a:br>
              <a:rPr lang="es-MX" sz="3100" b="1" dirty="0"/>
            </a:br>
            <a:r>
              <a:rPr lang="es-ES_tradnl" dirty="0"/>
              <a:t> 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5268684"/>
              </p:ext>
            </p:extLst>
          </p:nvPr>
        </p:nvGraphicFramePr>
        <p:xfrm>
          <a:off x="1389888" y="1804415"/>
          <a:ext cx="10021824" cy="47167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492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1624" y="156966"/>
            <a:ext cx="10759826" cy="1507067"/>
          </a:xfrm>
        </p:spPr>
        <p:txBody>
          <a:bodyPr>
            <a:normAutofit/>
          </a:bodyPr>
          <a:lstStyle/>
          <a:p>
            <a:pPr lvl="0" algn="ctr"/>
            <a:r>
              <a:rPr lang="es-ES_tradnl" sz="2800" b="1" dirty="0"/>
              <a:t>2.- Justificación e importancia del problema</a:t>
            </a:r>
            <a:r>
              <a:rPr lang="es-MX" sz="2800" b="1" dirty="0"/>
              <a:t/>
            </a:r>
            <a:br>
              <a:rPr lang="es-MX" sz="2800" b="1" dirty="0"/>
            </a:br>
            <a:endParaRPr lang="es-MX" sz="2800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9635099"/>
              </p:ext>
            </p:extLst>
          </p:nvPr>
        </p:nvGraphicFramePr>
        <p:xfrm>
          <a:off x="1165224" y="1443789"/>
          <a:ext cx="10721976" cy="4860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4886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1362" y="357716"/>
            <a:ext cx="8534400" cy="1507067"/>
          </a:xfrm>
        </p:spPr>
        <p:txBody>
          <a:bodyPr>
            <a:normAutofit/>
          </a:bodyPr>
          <a:lstStyle/>
          <a:p>
            <a:pPr lvl="0"/>
            <a:r>
              <a:rPr lang="es-MX" sz="2800" b="1" dirty="0"/>
              <a:t> 3.- </a:t>
            </a:r>
            <a:r>
              <a:rPr lang="es-ES_tradnl" sz="2800" b="1" dirty="0"/>
              <a:t>Objetivos </a:t>
            </a:r>
            <a:r>
              <a:rPr lang="es-MX" sz="2800" b="1" dirty="0"/>
              <a:t/>
            </a:r>
            <a:br>
              <a:rPr lang="es-MX" sz="2800" b="1" dirty="0"/>
            </a:br>
            <a:endParaRPr lang="es-MX" sz="2800" dirty="0"/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5198581"/>
              </p:ext>
            </p:extLst>
          </p:nvPr>
        </p:nvGraphicFramePr>
        <p:xfrm>
          <a:off x="1310856" y="1256297"/>
          <a:ext cx="9890544" cy="4763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1433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599" y="0"/>
            <a:ext cx="8534400" cy="1507067"/>
          </a:xfrm>
        </p:spPr>
        <p:txBody>
          <a:bodyPr>
            <a:normAutofit/>
          </a:bodyPr>
          <a:lstStyle/>
          <a:p>
            <a:r>
              <a:rPr lang="es-MX" sz="2800" b="1" dirty="0"/>
              <a:t>4.- Objetivos específicos </a:t>
            </a:r>
          </a:p>
        </p:txBody>
      </p:sp>
      <p:graphicFrame>
        <p:nvGraphicFramePr>
          <p:cNvPr id="10" name="Marcador de contenid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5542108"/>
              </p:ext>
            </p:extLst>
          </p:nvPr>
        </p:nvGraphicFramePr>
        <p:xfrm>
          <a:off x="549698" y="1162786"/>
          <a:ext cx="11074652" cy="5053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2778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482771" y="0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/>
              <a:t>5.-metodologia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552513"/>
              </p:ext>
            </p:extLst>
          </p:nvPr>
        </p:nvGraphicFramePr>
        <p:xfrm>
          <a:off x="802367" y="1315721"/>
          <a:ext cx="9413375" cy="4627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/>
          <p:cNvSpPr/>
          <p:nvPr/>
        </p:nvSpPr>
        <p:spPr>
          <a:xfrm>
            <a:off x="1957978" y="5603660"/>
            <a:ext cx="91004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</a:pPr>
            <a:r>
              <a:rPr lang="es-ES_tradnl" sz="1200" dirty="0">
                <a:solidFill>
                  <a:schemeClr val="tx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Hernández, R., Fernández, C., &amp; Baptista, P. (1995). </a:t>
            </a:r>
            <a:r>
              <a:rPr lang="es-ES_tradnl" sz="1200" i="1" dirty="0">
                <a:solidFill>
                  <a:schemeClr val="tx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Metodología de la Investigación.</a:t>
            </a:r>
            <a:r>
              <a:rPr lang="es-ES_tradnl" sz="1200" dirty="0">
                <a:solidFill>
                  <a:schemeClr val="tx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México: Instituto Mexicano de la Pareja.</a:t>
            </a:r>
            <a:endParaRPr lang="es-MX" sz="1200" dirty="0">
              <a:solidFill>
                <a:schemeClr val="tx1">
                  <a:lumMod val="8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957978" y="5820032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just">
              <a:spcAft>
                <a:spcPts val="0"/>
              </a:spcAft>
            </a:pPr>
            <a:r>
              <a:rPr lang="es-ES_tradnl" sz="1200" dirty="0">
                <a:solidFill>
                  <a:schemeClr val="tx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Toledo, M. Á. (2010). </a:t>
            </a:r>
            <a:r>
              <a:rPr lang="es-ES_tradnl" sz="1200" i="1" dirty="0" err="1">
                <a:solidFill>
                  <a:schemeClr val="tx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Metología</a:t>
            </a:r>
            <a:r>
              <a:rPr lang="es-ES_tradnl" sz="1200" i="1" dirty="0">
                <a:solidFill>
                  <a:schemeClr val="tx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de la Investigación.</a:t>
            </a:r>
            <a:r>
              <a:rPr lang="es-ES_tradnl" sz="1200" dirty="0">
                <a:solidFill>
                  <a:schemeClr val="tx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México: </a:t>
            </a:r>
            <a:r>
              <a:rPr lang="es-ES_tradnl" sz="1200" dirty="0" err="1">
                <a:solidFill>
                  <a:schemeClr val="tx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McGraw-hill</a:t>
            </a:r>
            <a:r>
              <a:rPr lang="es-ES_tradnl" sz="1200" dirty="0">
                <a:solidFill>
                  <a:schemeClr val="tx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s-MX" sz="1200" dirty="0">
              <a:solidFill>
                <a:schemeClr val="tx1">
                  <a:lumMod val="8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199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951825" y="0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/>
              <a:t>6.-Población 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2902879"/>
              </p:ext>
            </p:extLst>
          </p:nvPr>
        </p:nvGraphicFramePr>
        <p:xfrm>
          <a:off x="684213" y="1169127"/>
          <a:ext cx="9935890" cy="5035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 descr="C:\Users\bimot\Downloads\WhatsApp Image 2020-11-01 at 09.27.53.jpeg"/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56" t="59903" r="4556"/>
          <a:stretch/>
        </p:blipFill>
        <p:spPr bwMode="auto">
          <a:xfrm>
            <a:off x="7956468" y="983183"/>
            <a:ext cx="3956130" cy="27694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37106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1540" y="235618"/>
            <a:ext cx="8534400" cy="1507067"/>
          </a:xfrm>
        </p:spPr>
        <p:txBody>
          <a:bodyPr>
            <a:normAutofit/>
          </a:bodyPr>
          <a:lstStyle/>
          <a:p>
            <a:pPr lvl="1" algn="l" defTabSz="457200" rtl="0">
              <a:spcBef>
                <a:spcPct val="0"/>
              </a:spcBef>
            </a:pPr>
            <a:r>
              <a:rPr lang="es-MX" sz="2800" b="1" kern="1200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7.- Instrumentos</a:t>
            </a:r>
            <a:r>
              <a:rPr lang="es-MX" sz="2800" b="1" dirty="0">
                <a:solidFill>
                  <a:schemeClr val="tx1"/>
                </a:solidFill>
              </a:rPr>
              <a:t/>
            </a:r>
            <a:br>
              <a:rPr lang="es-MX" sz="2800" b="1" dirty="0">
                <a:solidFill>
                  <a:schemeClr val="tx1"/>
                </a:solidFill>
              </a:rPr>
            </a:br>
            <a:r>
              <a:rPr lang="es-MX" sz="2800" dirty="0">
                <a:solidFill>
                  <a:schemeClr val="tx1"/>
                </a:solidFill>
              </a:rPr>
              <a:t/>
            </a:r>
            <a:br>
              <a:rPr lang="es-MX" sz="2800" dirty="0">
                <a:solidFill>
                  <a:schemeClr val="tx1"/>
                </a:solidFill>
              </a:rPr>
            </a:br>
            <a:r>
              <a:rPr lang="es-MX" sz="2800" dirty="0">
                <a:solidFill>
                  <a:schemeClr val="tx1"/>
                </a:solidFill>
              </a:rPr>
              <a:t>Puntación de pruebas físicas / Estado de salud. </a:t>
            </a:r>
            <a:endParaRPr lang="es-MX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3907505"/>
              </p:ext>
            </p:extLst>
          </p:nvPr>
        </p:nvGraphicFramePr>
        <p:xfrm>
          <a:off x="1557491" y="2046845"/>
          <a:ext cx="9182698" cy="3958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6160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5023" y="236824"/>
            <a:ext cx="8534400" cy="1507067"/>
          </a:xfrm>
        </p:spPr>
        <p:txBody>
          <a:bodyPr>
            <a:normAutofit/>
          </a:bodyPr>
          <a:lstStyle/>
          <a:p>
            <a:r>
              <a:rPr lang="es-MX" sz="2800" b="1" dirty="0"/>
              <a:t>8.- Procedimientos 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6639480"/>
              </p:ext>
            </p:extLst>
          </p:nvPr>
        </p:nvGraphicFramePr>
        <p:xfrm>
          <a:off x="1536789" y="1525270"/>
          <a:ext cx="9189268" cy="4541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7654953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3738</TotalTime>
  <Words>1068</Words>
  <Application>Microsoft Office PowerPoint</Application>
  <PresentationFormat>Personalizado</PresentationFormat>
  <Paragraphs>99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Sector</vt:lpstr>
      <vt:lpstr>Presentación de PowerPoint</vt:lpstr>
      <vt:lpstr>  Capítulo I 1.- Delimitación e identificación del problema   </vt:lpstr>
      <vt:lpstr>2.- Justificación e importancia del problema </vt:lpstr>
      <vt:lpstr> 3.- Objetivos  </vt:lpstr>
      <vt:lpstr>4.- Objetivos específicos </vt:lpstr>
      <vt:lpstr>5.-metodologia</vt:lpstr>
      <vt:lpstr>6.-Población </vt:lpstr>
      <vt:lpstr>7.- Instrumentos  Puntación de pruebas físicas / Estado de salud. </vt:lpstr>
      <vt:lpstr>8.- Procedimientos </vt:lpstr>
      <vt:lpstr>Marco Teórico </vt:lpstr>
      <vt:lpstr>Marco Teórico </vt:lpstr>
      <vt:lpstr>Capitulo iII  ANALISIS E INTERPRETACION DE resultadoS</vt:lpstr>
      <vt:lpstr>Presentación de PowerPoint</vt:lpstr>
      <vt:lpstr>Presentación de PowerPoint</vt:lpstr>
      <vt:lpstr>Conclusiones </vt:lpstr>
      <vt:lpstr>Recomendaciones </vt:lpstr>
      <vt:lpstr>Gracias.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PC</cp:lastModifiedBy>
  <cp:revision>598</cp:revision>
  <dcterms:created xsi:type="dcterms:W3CDTF">2018-02-20T22:21:08Z</dcterms:created>
  <dcterms:modified xsi:type="dcterms:W3CDTF">2021-10-20T01:54:05Z</dcterms:modified>
</cp:coreProperties>
</file>